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189" r:id="rId1"/>
    <p:sldMasterId id="2147484218" r:id="rId2"/>
  </p:sldMasterIdLst>
  <p:notesMasterIdLst>
    <p:notesMasterId r:id="rId18"/>
  </p:notesMasterIdLst>
  <p:sldIdLst>
    <p:sldId id="309" r:id="rId3"/>
    <p:sldId id="285" r:id="rId4"/>
    <p:sldId id="310" r:id="rId5"/>
    <p:sldId id="311" r:id="rId6"/>
    <p:sldId id="314" r:id="rId7"/>
    <p:sldId id="313" r:id="rId8"/>
    <p:sldId id="316" r:id="rId9"/>
    <p:sldId id="318" r:id="rId10"/>
    <p:sldId id="321" r:id="rId11"/>
    <p:sldId id="324" r:id="rId12"/>
    <p:sldId id="325" r:id="rId13"/>
    <p:sldId id="327" r:id="rId14"/>
    <p:sldId id="328" r:id="rId15"/>
    <p:sldId id="329" r:id="rId16"/>
    <p:sldId id="330" r:id="rId17"/>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866D"/>
    <a:srgbClr val="ED5654"/>
    <a:srgbClr val="F0D47F"/>
    <a:srgbClr val="295752"/>
    <a:srgbClr val="6AAC90"/>
    <a:srgbClr val="EA6312"/>
    <a:srgbClr val="B0C3C9"/>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294" autoAdjust="0"/>
    <p:restoredTop sz="93357" autoAdjust="0"/>
  </p:normalViewPr>
  <p:slideViewPr>
    <p:cSldViewPr snapToGrid="0">
      <p:cViewPr varScale="1">
        <p:scale>
          <a:sx n="68" d="100"/>
          <a:sy n="68" d="100"/>
        </p:scale>
        <p:origin x="48"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1956"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noFill/>
              </a:ln>
              <a:effectLst/>
            </c:spPr>
            <c:extLst>
              <c:ext xmlns:c16="http://schemas.microsoft.com/office/drawing/2014/chart" uri="{C3380CC4-5D6E-409C-BE32-E72D297353CC}">
                <c16:uniqueId val="{00000001-DA0E-4113-9CCE-425B1D26B025}"/>
              </c:ext>
            </c:extLst>
          </c:dPt>
          <c:dPt>
            <c:idx val="1"/>
            <c:bubble3D val="0"/>
            <c:spPr>
              <a:noFill/>
              <a:ln w="19050">
                <a:noFill/>
              </a:ln>
              <a:effectLst/>
            </c:spPr>
            <c:extLst>
              <c:ext xmlns:c16="http://schemas.microsoft.com/office/drawing/2014/chart" uri="{C3380CC4-5D6E-409C-BE32-E72D297353CC}">
                <c16:uniqueId val="{00000003-DA0E-4113-9CCE-425B1D26B02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A0E-4113-9CCE-425B1D26B02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A0E-4113-9CCE-425B1D26B025}"/>
              </c:ext>
            </c:extLst>
          </c:dPt>
          <c:cat>
            <c:strRef>
              <c:f>Sheet1!$A$2:$A$5</c:f>
              <c:strCache>
                <c:ptCount val="2"/>
                <c:pt idx="0">
                  <c:v>1st Qtr</c:v>
                </c:pt>
                <c:pt idx="1">
                  <c:v>2nd Qtr</c:v>
                </c:pt>
              </c:strCache>
            </c:strRef>
          </c:cat>
          <c:val>
            <c:numRef>
              <c:f>Sheet1!$B$2:$B$5</c:f>
              <c:numCache>
                <c:formatCode>General</c:formatCode>
                <c:ptCount val="4"/>
                <c:pt idx="0">
                  <c:v>75</c:v>
                </c:pt>
                <c:pt idx="1">
                  <c:v>25</c:v>
                </c:pt>
              </c:numCache>
            </c:numRef>
          </c:val>
          <c:extLst>
            <c:ext xmlns:c16="http://schemas.microsoft.com/office/drawing/2014/chart" uri="{C3380CC4-5D6E-409C-BE32-E72D297353CC}">
              <c16:uniqueId val="{00000008-DA0E-4113-9CCE-425B1D26B025}"/>
            </c:ext>
          </c:extLst>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c:spPr>
  <c:txPr>
    <a:bodyPr/>
    <a:lstStyle/>
    <a:p>
      <a:pPr>
        <a:defRPr/>
      </a:pPr>
      <a:endParaRPr lang="ar-EG"/>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explosion val="5"/>
          <c:dPt>
            <c:idx val="0"/>
            <c:bubble3D val="0"/>
            <c:spPr>
              <a:solidFill>
                <a:schemeClr val="accent4"/>
              </a:solidFill>
              <a:ln w="19050">
                <a:noFill/>
              </a:ln>
              <a:effectLst/>
            </c:spPr>
            <c:extLst>
              <c:ext xmlns:c16="http://schemas.microsoft.com/office/drawing/2014/chart" uri="{C3380CC4-5D6E-409C-BE32-E72D297353CC}">
                <c16:uniqueId val="{00000001-84DC-47A7-8AEB-C389B35800A4}"/>
              </c:ext>
            </c:extLst>
          </c:dPt>
          <c:dPt>
            <c:idx val="1"/>
            <c:bubble3D val="0"/>
            <c:spPr>
              <a:noFill/>
              <a:ln w="19050">
                <a:noFill/>
              </a:ln>
              <a:effectLst/>
            </c:spPr>
            <c:extLst>
              <c:ext xmlns:c16="http://schemas.microsoft.com/office/drawing/2014/chart" uri="{C3380CC4-5D6E-409C-BE32-E72D297353CC}">
                <c16:uniqueId val="{00000003-84DC-47A7-8AEB-C389B35800A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4DC-47A7-8AEB-C389B35800A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4DC-47A7-8AEB-C389B35800A4}"/>
              </c:ext>
            </c:extLst>
          </c:dPt>
          <c:cat>
            <c:strRef>
              <c:f>Sheet1!$A$2:$A$5</c:f>
              <c:strCache>
                <c:ptCount val="2"/>
                <c:pt idx="0">
                  <c:v>1st Qtr</c:v>
                </c:pt>
                <c:pt idx="1">
                  <c:v>2nd Qtr</c:v>
                </c:pt>
              </c:strCache>
            </c:strRef>
          </c:cat>
          <c:val>
            <c:numRef>
              <c:f>Sheet1!$B$2:$B$5</c:f>
              <c:numCache>
                <c:formatCode>General</c:formatCode>
                <c:ptCount val="4"/>
                <c:pt idx="0">
                  <c:v>69</c:v>
                </c:pt>
                <c:pt idx="1">
                  <c:v>31</c:v>
                </c:pt>
              </c:numCache>
            </c:numRef>
          </c:val>
          <c:extLst>
            <c:ext xmlns:c16="http://schemas.microsoft.com/office/drawing/2014/chart" uri="{C3380CC4-5D6E-409C-BE32-E72D297353CC}">
              <c16:uniqueId val="{00000008-84DC-47A7-8AEB-C389B35800A4}"/>
            </c:ext>
          </c:extLst>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c:spPr>
  <c:txPr>
    <a:bodyPr/>
    <a:lstStyle/>
    <a:p>
      <a:pPr>
        <a:defRPr/>
      </a:pPr>
      <a:endParaRPr lang="ar-EG"/>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noFill/>
              </a:ln>
              <a:effectLst/>
            </c:spPr>
            <c:extLst>
              <c:ext xmlns:c16="http://schemas.microsoft.com/office/drawing/2014/chart" uri="{C3380CC4-5D6E-409C-BE32-E72D297353CC}">
                <c16:uniqueId val="{00000001-84DC-47A7-8AEB-C389B35800A4}"/>
              </c:ext>
            </c:extLst>
          </c:dPt>
          <c:dPt>
            <c:idx val="1"/>
            <c:bubble3D val="0"/>
            <c:spPr>
              <a:noFill/>
              <a:ln w="19050">
                <a:noFill/>
              </a:ln>
              <a:effectLst/>
            </c:spPr>
            <c:extLst>
              <c:ext xmlns:c16="http://schemas.microsoft.com/office/drawing/2014/chart" uri="{C3380CC4-5D6E-409C-BE32-E72D297353CC}">
                <c16:uniqueId val="{00000003-84DC-47A7-8AEB-C389B35800A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4DC-47A7-8AEB-C389B35800A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4DC-47A7-8AEB-C389B35800A4}"/>
              </c:ext>
            </c:extLst>
          </c:dPt>
          <c:cat>
            <c:strRef>
              <c:f>Sheet1!$A$2:$A$5</c:f>
              <c:strCache>
                <c:ptCount val="2"/>
                <c:pt idx="0">
                  <c:v>1st Qtr</c:v>
                </c:pt>
                <c:pt idx="1">
                  <c:v>2nd Qtr</c:v>
                </c:pt>
              </c:strCache>
            </c:strRef>
          </c:cat>
          <c:val>
            <c:numRef>
              <c:f>Sheet1!$B$2:$B$5</c:f>
              <c:numCache>
                <c:formatCode>General</c:formatCode>
                <c:ptCount val="4"/>
                <c:pt idx="0">
                  <c:v>69</c:v>
                </c:pt>
                <c:pt idx="1">
                  <c:v>31</c:v>
                </c:pt>
              </c:numCache>
            </c:numRef>
          </c:val>
          <c:extLst>
            <c:ext xmlns:c16="http://schemas.microsoft.com/office/drawing/2014/chart" uri="{C3380CC4-5D6E-409C-BE32-E72D297353CC}">
              <c16:uniqueId val="{00000008-84DC-47A7-8AEB-C389B35800A4}"/>
            </c:ext>
          </c:extLst>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c:spPr>
  <c:txPr>
    <a:bodyPr/>
    <a:lstStyle/>
    <a:p>
      <a:pPr>
        <a:defRPr/>
      </a:pPr>
      <a:endParaRPr lang="ar-EG"/>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951110463502927E-2"/>
          <c:y val="4.3037571461006945E-2"/>
          <c:w val="0.79881480560862017"/>
          <c:h val="0.84219557130964118"/>
        </c:manualLayout>
      </c:layout>
      <c:doughnutChart>
        <c:varyColors val="1"/>
        <c:ser>
          <c:idx val="0"/>
          <c:order val="0"/>
          <c:tx>
            <c:strRef>
              <c:f>Sheet1!$B$1</c:f>
              <c:strCache>
                <c:ptCount val="1"/>
                <c:pt idx="0">
                  <c:v>Sales</c:v>
                </c:pt>
              </c:strCache>
            </c:strRef>
          </c:tx>
          <c:dPt>
            <c:idx val="0"/>
            <c:bubble3D val="0"/>
            <c:explosion val="3"/>
            <c:spPr>
              <a:solidFill>
                <a:schemeClr val="accent2"/>
              </a:solidFill>
              <a:ln w="19050">
                <a:noFill/>
              </a:ln>
              <a:effectLst/>
            </c:spPr>
            <c:extLst>
              <c:ext xmlns:c16="http://schemas.microsoft.com/office/drawing/2014/chart" uri="{C3380CC4-5D6E-409C-BE32-E72D297353CC}">
                <c16:uniqueId val="{00000001-E998-498A-9B35-7E8525C3E9FF}"/>
              </c:ext>
            </c:extLst>
          </c:dPt>
          <c:dPt>
            <c:idx val="1"/>
            <c:bubble3D val="0"/>
            <c:spPr>
              <a:noFill/>
              <a:ln w="19050">
                <a:noFill/>
              </a:ln>
              <a:effectLst/>
            </c:spPr>
            <c:extLst>
              <c:ext xmlns:c16="http://schemas.microsoft.com/office/drawing/2014/chart" uri="{C3380CC4-5D6E-409C-BE32-E72D297353CC}">
                <c16:uniqueId val="{00000003-E998-498A-9B35-7E8525C3E9F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998-498A-9B35-7E8525C3E9F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998-498A-9B35-7E8525C3E9FF}"/>
              </c:ext>
            </c:extLst>
          </c:dPt>
          <c:cat>
            <c:strRef>
              <c:f>Sheet1!$A$2:$A$5</c:f>
              <c:strCache>
                <c:ptCount val="2"/>
                <c:pt idx="0">
                  <c:v>1st Qtr</c:v>
                </c:pt>
                <c:pt idx="1">
                  <c:v>2nd Qtr</c:v>
                </c:pt>
              </c:strCache>
            </c:strRef>
          </c:cat>
          <c:val>
            <c:numRef>
              <c:f>Sheet1!$B$2:$B$5</c:f>
              <c:numCache>
                <c:formatCode>General</c:formatCode>
                <c:ptCount val="4"/>
                <c:pt idx="0">
                  <c:v>90</c:v>
                </c:pt>
                <c:pt idx="1">
                  <c:v>10</c:v>
                </c:pt>
              </c:numCache>
            </c:numRef>
          </c:val>
          <c:extLst>
            <c:ext xmlns:c16="http://schemas.microsoft.com/office/drawing/2014/chart" uri="{C3380CC4-5D6E-409C-BE32-E72D297353CC}">
              <c16:uniqueId val="{00000008-E998-498A-9B35-7E8525C3E9FF}"/>
            </c:ext>
          </c:extLst>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c:spPr>
  <c:txPr>
    <a:bodyPr/>
    <a:lstStyle/>
    <a:p>
      <a:pPr>
        <a:defRPr/>
      </a:pPr>
      <a:endParaRPr lang="ar-EG"/>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solidFill>
              <a:ln w="19050">
                <a:noFill/>
              </a:ln>
              <a:effectLst/>
            </c:spPr>
            <c:extLst>
              <c:ext xmlns:c16="http://schemas.microsoft.com/office/drawing/2014/chart" uri="{C3380CC4-5D6E-409C-BE32-E72D297353CC}">
                <c16:uniqueId val="{00000001-965A-41C6-8B44-DC3FD3EADBD5}"/>
              </c:ext>
            </c:extLst>
          </c:dPt>
          <c:dPt>
            <c:idx val="1"/>
            <c:bubble3D val="0"/>
            <c:spPr>
              <a:noFill/>
              <a:ln w="19050">
                <a:noFill/>
              </a:ln>
              <a:effectLst/>
            </c:spPr>
            <c:extLst>
              <c:ext xmlns:c16="http://schemas.microsoft.com/office/drawing/2014/chart" uri="{C3380CC4-5D6E-409C-BE32-E72D297353CC}">
                <c16:uniqueId val="{00000003-965A-41C6-8B44-DC3FD3EADBD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65A-41C6-8B44-DC3FD3EADBD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65A-41C6-8B44-DC3FD3EADBD5}"/>
              </c:ext>
            </c:extLst>
          </c:dPt>
          <c:cat>
            <c:strRef>
              <c:f>Sheet1!$A$2:$A$5</c:f>
              <c:strCache>
                <c:ptCount val="2"/>
                <c:pt idx="0">
                  <c:v>1st Qtr</c:v>
                </c:pt>
                <c:pt idx="1">
                  <c:v>2nd Qtr</c:v>
                </c:pt>
              </c:strCache>
            </c:strRef>
          </c:cat>
          <c:val>
            <c:numRef>
              <c:f>Sheet1!$B$2:$B$5</c:f>
              <c:numCache>
                <c:formatCode>General</c:formatCode>
                <c:ptCount val="4"/>
                <c:pt idx="0">
                  <c:v>69</c:v>
                </c:pt>
                <c:pt idx="1">
                  <c:v>31</c:v>
                </c:pt>
              </c:numCache>
            </c:numRef>
          </c:val>
          <c:extLst>
            <c:ext xmlns:c16="http://schemas.microsoft.com/office/drawing/2014/chart" uri="{C3380CC4-5D6E-409C-BE32-E72D297353CC}">
              <c16:uniqueId val="{00000008-965A-41C6-8B44-DC3FD3EADBD5}"/>
            </c:ext>
          </c:extLst>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c:spPr>
  <c:txPr>
    <a:bodyPr/>
    <a:lstStyle/>
    <a:p>
      <a:pPr>
        <a:defRPr/>
      </a:pPr>
      <a:endParaRPr lang="ar-EG"/>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1"/>
            <a:ext cx="2971800" cy="458788"/>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1"/>
            <a:ext cx="2971800" cy="458788"/>
          </a:xfrm>
          <a:prstGeom prst="rect">
            <a:avLst/>
          </a:prstGeom>
        </p:spPr>
        <p:txBody>
          <a:bodyPr vert="horz" lIns="91440" tIns="45720" rIns="91440" bIns="45720" rtlCol="1"/>
          <a:lstStyle>
            <a:lvl1pPr algn="l">
              <a:defRPr sz="1200"/>
            </a:lvl1pPr>
          </a:lstStyle>
          <a:p>
            <a:fld id="{52DE0C1E-2E42-43F0-9F61-5C7AFF03FECC}" type="datetimeFigureOut">
              <a:rPr lang="ar-EG" smtClean="0"/>
              <a:t>02/05/1442</a:t>
            </a:fld>
            <a:endParaRPr lang="ar-E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A8517E2D-A46E-4B6A-98D8-F17313751EE0}" type="slidenum">
              <a:rPr lang="ar-EG" smtClean="0"/>
              <a:t>‹#›</a:t>
            </a:fld>
            <a:endParaRPr lang="ar-EG"/>
          </a:p>
        </p:txBody>
      </p:sp>
    </p:spTree>
    <p:extLst>
      <p:ext uri="{BB962C8B-B14F-4D97-AF65-F5344CB8AC3E}">
        <p14:creationId xmlns:p14="http://schemas.microsoft.com/office/powerpoint/2010/main" val="39613746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5"/>
          </p:nvPr>
        </p:nvSpPr>
        <p:spPr/>
        <p:txBody>
          <a:bodyPr/>
          <a:lstStyle/>
          <a:p>
            <a:fld id="{A8517E2D-A46E-4B6A-98D8-F17313751EE0}" type="slidenum">
              <a:rPr lang="ar-EG" smtClean="0"/>
              <a:t>3</a:t>
            </a:fld>
            <a:endParaRPr lang="ar-EG"/>
          </a:p>
        </p:txBody>
      </p:sp>
    </p:spTree>
    <p:extLst>
      <p:ext uri="{BB962C8B-B14F-4D97-AF65-F5344CB8AC3E}">
        <p14:creationId xmlns:p14="http://schemas.microsoft.com/office/powerpoint/2010/main" val="788048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5"/>
          </p:nvPr>
        </p:nvSpPr>
        <p:spPr/>
        <p:txBody>
          <a:bodyPr/>
          <a:lstStyle/>
          <a:p>
            <a:fld id="{A8517E2D-A46E-4B6A-98D8-F17313751EE0}" type="slidenum">
              <a:rPr lang="ar-EG" smtClean="0"/>
              <a:t>5</a:t>
            </a:fld>
            <a:endParaRPr lang="ar-EG"/>
          </a:p>
        </p:txBody>
      </p:sp>
    </p:spTree>
    <p:extLst>
      <p:ext uri="{BB962C8B-B14F-4D97-AF65-F5344CB8AC3E}">
        <p14:creationId xmlns:p14="http://schemas.microsoft.com/office/powerpoint/2010/main" val="669699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rtl="0"/>
            <a:fld id="{AF9EB2B6-1388-4D5C-8899-C71D0A9E9CAA}" type="datetime1">
              <a:rPr lang="en-US" smtClean="0">
                <a:solidFill>
                  <a:srgbClr val="FFFFFF">
                    <a:tint val="75000"/>
                  </a:srgbClr>
                </a:solidFill>
              </a:rPr>
              <a:pPr rtl="0"/>
              <a:t>12/16/2020</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pPr rtl="0"/>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158809039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AF9EB2B6-1388-4D5C-8899-C71D0A9E9CAA}" type="datetime1">
              <a:rPr lang="en-US" smtClean="0">
                <a:solidFill>
                  <a:srgbClr val="FFFFFF">
                    <a:tint val="75000"/>
                  </a:srgbClr>
                </a:solidFill>
              </a:rPr>
              <a:pPr rtl="0"/>
              <a:t>12/16/2020</a:t>
            </a:fld>
            <a:endParaRPr lang="en-US">
              <a:solidFill>
                <a:srgbClr val="FFFFFF">
                  <a:tint val="75000"/>
                </a:srgbClr>
              </a:solidFill>
            </a:endParaRPr>
          </a:p>
        </p:txBody>
      </p:sp>
      <p:sp>
        <p:nvSpPr>
          <p:cNvPr id="6" name="Footer Placeholder 5"/>
          <p:cNvSpPr>
            <a:spLocks noGrp="1"/>
          </p:cNvSpPr>
          <p:nvPr>
            <p:ph type="ftr" sz="quarter" idx="11"/>
          </p:nvPr>
        </p:nvSpPr>
        <p:spPr/>
        <p:txBody>
          <a:bodyPr/>
          <a:lstStyle/>
          <a:p>
            <a:pPr rtl="0"/>
            <a:endParaRPr lang="en-US">
              <a:solidFill>
                <a:srgbClr val="FFFFFF">
                  <a:tint val="75000"/>
                </a:srgbClr>
              </a:solidFill>
            </a:endParaRPr>
          </a:p>
        </p:txBody>
      </p:sp>
      <p:sp>
        <p:nvSpPr>
          <p:cNvPr id="7" name="Slide Number Placeholder 6"/>
          <p:cNvSpPr>
            <a:spLocks noGrp="1"/>
          </p:cNvSpPr>
          <p:nvPr>
            <p:ph type="sldNum" sz="quarter" idx="12"/>
          </p:nvPr>
        </p:nvSpPr>
        <p:spPr/>
        <p:txBody>
          <a:body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780172925"/>
      </p:ext>
    </p:extLst>
  </p:cSld>
  <p:clrMapOvr>
    <a:masterClrMapping/>
  </p:clrMapOvr>
  <p:hf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54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1" name="Picture Placeholder 9"/>
          <p:cNvSpPr>
            <a:spLocks noGrp="1"/>
          </p:cNvSpPr>
          <p:nvPr>
            <p:ph type="pic" sz="quarter" idx="14"/>
          </p:nvPr>
        </p:nvSpPr>
        <p:spPr>
          <a:xfrm>
            <a:off x="538480" y="1947333"/>
            <a:ext cx="3600000" cy="3600000"/>
          </a:xfrm>
          <a:prstGeom prst="ellipse">
            <a:avLst/>
          </a:prstGeom>
        </p:spPr>
        <p:txBody>
          <a:bodyPr/>
          <a:lstStyle>
            <a:lvl1pPr>
              <a:defRPr sz="2133"/>
            </a:lvl1pPr>
          </a:lstStyle>
          <a:p>
            <a:endParaRPr lang="id-ID"/>
          </a:p>
        </p:txBody>
      </p:sp>
    </p:spTree>
    <p:extLst>
      <p:ext uri="{BB962C8B-B14F-4D97-AF65-F5344CB8AC3E}">
        <p14:creationId xmlns:p14="http://schemas.microsoft.com/office/powerpoint/2010/main" val="115215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11" grpId="0"/>
    </p:bldLst>
  </p:timing>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55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Picture Placeholder 5"/>
          <p:cNvSpPr>
            <a:spLocks noGrp="1"/>
          </p:cNvSpPr>
          <p:nvPr>
            <p:ph type="pic" sz="quarter" idx="14"/>
          </p:nvPr>
        </p:nvSpPr>
        <p:spPr>
          <a:xfrm>
            <a:off x="2633133" y="1898484"/>
            <a:ext cx="829444" cy="829441"/>
          </a:xfrm>
          <a:prstGeom prst="roundRect">
            <a:avLst/>
          </a:prstGeom>
          <a:ln>
            <a:solidFill>
              <a:schemeClr val="bg2"/>
            </a:solidFill>
          </a:ln>
        </p:spPr>
        <p:txBody>
          <a:bodyPr>
            <a:normAutofit/>
          </a:bodyPr>
          <a:lstStyle>
            <a:lvl1pPr>
              <a:defRPr sz="1400"/>
            </a:lvl1pPr>
          </a:lstStyle>
          <a:p>
            <a:endParaRPr lang="id-ID"/>
          </a:p>
        </p:txBody>
      </p:sp>
      <p:sp>
        <p:nvSpPr>
          <p:cNvPr id="13" name="Picture Placeholder 5"/>
          <p:cNvSpPr>
            <a:spLocks noGrp="1"/>
          </p:cNvSpPr>
          <p:nvPr>
            <p:ph type="pic" sz="quarter" idx="15"/>
          </p:nvPr>
        </p:nvSpPr>
        <p:spPr>
          <a:xfrm>
            <a:off x="2633133" y="3408053"/>
            <a:ext cx="829444" cy="829441"/>
          </a:xfrm>
          <a:prstGeom prst="roundRect">
            <a:avLst/>
          </a:prstGeom>
          <a:ln>
            <a:solidFill>
              <a:schemeClr val="bg2"/>
            </a:solidFill>
          </a:ln>
        </p:spPr>
        <p:txBody>
          <a:bodyPr>
            <a:normAutofit/>
          </a:bodyPr>
          <a:lstStyle>
            <a:lvl1pPr>
              <a:defRPr sz="1400"/>
            </a:lvl1pPr>
          </a:lstStyle>
          <a:p>
            <a:endParaRPr lang="id-ID"/>
          </a:p>
        </p:txBody>
      </p:sp>
      <p:sp>
        <p:nvSpPr>
          <p:cNvPr id="14" name="Picture Placeholder 5"/>
          <p:cNvSpPr>
            <a:spLocks noGrp="1"/>
          </p:cNvSpPr>
          <p:nvPr>
            <p:ph type="pic" sz="quarter" idx="16"/>
          </p:nvPr>
        </p:nvSpPr>
        <p:spPr>
          <a:xfrm>
            <a:off x="2633133" y="4922453"/>
            <a:ext cx="829444" cy="829441"/>
          </a:xfrm>
          <a:prstGeom prst="roundRect">
            <a:avLst/>
          </a:prstGeom>
          <a:ln>
            <a:solidFill>
              <a:schemeClr val="bg2"/>
            </a:solidFill>
          </a:ln>
        </p:spPr>
        <p:txBody>
          <a:bodyPr>
            <a:normAutofit/>
          </a:bodyPr>
          <a:lstStyle>
            <a:lvl1pPr>
              <a:defRPr sz="1400"/>
            </a:lvl1pPr>
          </a:lstStyle>
          <a:p>
            <a:endParaRPr lang="id-ID"/>
          </a:p>
        </p:txBody>
      </p:sp>
      <p:sp>
        <p:nvSpPr>
          <p:cNvPr id="15" name="Picture Placeholder 5"/>
          <p:cNvSpPr>
            <a:spLocks noGrp="1"/>
          </p:cNvSpPr>
          <p:nvPr>
            <p:ph type="pic" sz="quarter" idx="17"/>
          </p:nvPr>
        </p:nvSpPr>
        <p:spPr>
          <a:xfrm>
            <a:off x="8674102" y="1804369"/>
            <a:ext cx="745068" cy="745067"/>
          </a:xfrm>
          <a:prstGeom prst="roundRect">
            <a:avLst/>
          </a:prstGeom>
          <a:ln>
            <a:solidFill>
              <a:schemeClr val="bg2"/>
            </a:solidFill>
          </a:ln>
        </p:spPr>
        <p:txBody>
          <a:bodyPr>
            <a:normAutofit/>
          </a:bodyPr>
          <a:lstStyle>
            <a:lvl1pPr>
              <a:defRPr sz="1400"/>
            </a:lvl1pPr>
          </a:lstStyle>
          <a:p>
            <a:endParaRPr lang="id-ID"/>
          </a:p>
        </p:txBody>
      </p:sp>
      <p:sp>
        <p:nvSpPr>
          <p:cNvPr id="16" name="Picture Placeholder 5"/>
          <p:cNvSpPr>
            <a:spLocks noGrp="1"/>
          </p:cNvSpPr>
          <p:nvPr>
            <p:ph type="pic" sz="quarter" idx="18"/>
          </p:nvPr>
        </p:nvSpPr>
        <p:spPr>
          <a:xfrm>
            <a:off x="8674102" y="2863257"/>
            <a:ext cx="745068" cy="745067"/>
          </a:xfrm>
          <a:prstGeom prst="roundRect">
            <a:avLst/>
          </a:prstGeom>
          <a:ln>
            <a:solidFill>
              <a:schemeClr val="bg2"/>
            </a:solidFill>
          </a:ln>
        </p:spPr>
        <p:txBody>
          <a:bodyPr>
            <a:normAutofit/>
          </a:bodyPr>
          <a:lstStyle>
            <a:lvl1pPr>
              <a:defRPr sz="1400"/>
            </a:lvl1pPr>
          </a:lstStyle>
          <a:p>
            <a:endParaRPr lang="id-ID"/>
          </a:p>
        </p:txBody>
      </p:sp>
      <p:sp>
        <p:nvSpPr>
          <p:cNvPr id="17" name="Picture Placeholder 5"/>
          <p:cNvSpPr>
            <a:spLocks noGrp="1"/>
          </p:cNvSpPr>
          <p:nvPr>
            <p:ph type="pic" sz="quarter" idx="19"/>
          </p:nvPr>
        </p:nvSpPr>
        <p:spPr>
          <a:xfrm>
            <a:off x="8674102" y="3884937"/>
            <a:ext cx="745068" cy="745067"/>
          </a:xfrm>
          <a:prstGeom prst="roundRect">
            <a:avLst/>
          </a:prstGeom>
          <a:ln>
            <a:solidFill>
              <a:schemeClr val="bg2"/>
            </a:solidFill>
          </a:ln>
        </p:spPr>
        <p:txBody>
          <a:bodyPr>
            <a:normAutofit/>
          </a:bodyPr>
          <a:lstStyle>
            <a:lvl1pPr>
              <a:defRPr sz="1400"/>
            </a:lvl1pPr>
          </a:lstStyle>
          <a:p>
            <a:endParaRPr lang="id-ID"/>
          </a:p>
        </p:txBody>
      </p:sp>
      <p:sp>
        <p:nvSpPr>
          <p:cNvPr id="18" name="Picture Placeholder 5"/>
          <p:cNvSpPr>
            <a:spLocks noGrp="1"/>
          </p:cNvSpPr>
          <p:nvPr>
            <p:ph type="pic" sz="quarter" idx="20"/>
          </p:nvPr>
        </p:nvSpPr>
        <p:spPr>
          <a:xfrm>
            <a:off x="8674102" y="4943825"/>
            <a:ext cx="745068" cy="745067"/>
          </a:xfrm>
          <a:prstGeom prst="roundRect">
            <a:avLst/>
          </a:prstGeom>
          <a:ln>
            <a:solidFill>
              <a:schemeClr val="bg2"/>
            </a:solidFill>
          </a:ln>
        </p:spPr>
        <p:txBody>
          <a:bodyPr>
            <a:normAutofit/>
          </a:bodyPr>
          <a:lstStyle>
            <a:lvl1pPr>
              <a:defRPr sz="1400"/>
            </a:lvl1pPr>
          </a:lstStyle>
          <a:p>
            <a:endParaRPr lang="id-ID"/>
          </a:p>
        </p:txBody>
      </p:sp>
    </p:spTree>
    <p:extLst>
      <p:ext uri="{BB962C8B-B14F-4D97-AF65-F5344CB8AC3E}">
        <p14:creationId xmlns:p14="http://schemas.microsoft.com/office/powerpoint/2010/main" val="276414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userDrawn="1">
  <p:cSld name="Browser Mockup">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29FFEA-C979-4E77-A9B6-C34731E0858B}" type="datetimeFigureOut">
              <a:rPr lang="id-ID" smtClean="0">
                <a:solidFill>
                  <a:srgbClr val="FFFFFF">
                    <a:tint val="75000"/>
                  </a:srgbClr>
                </a:solidFill>
              </a:rPr>
              <a:pPr/>
              <a:t>16/12/2020</a:t>
            </a:fld>
            <a:endParaRPr lang="id-ID">
              <a:solidFill>
                <a:srgbClr val="FFFFFF">
                  <a:tint val="75000"/>
                </a:srgbClr>
              </a:solidFill>
            </a:endParaRPr>
          </a:p>
        </p:txBody>
      </p:sp>
      <p:sp>
        <p:nvSpPr>
          <p:cNvPr id="3" name="Footer Placeholder 2"/>
          <p:cNvSpPr>
            <a:spLocks noGrp="1"/>
          </p:cNvSpPr>
          <p:nvPr>
            <p:ph type="ftr" sz="quarter" idx="11"/>
          </p:nvPr>
        </p:nvSpPr>
        <p:spPr/>
        <p:txBody>
          <a:bodyPr/>
          <a:lstStyle/>
          <a:p>
            <a:endParaRPr lang="id-ID">
              <a:solidFill>
                <a:srgbClr val="FFFFFF">
                  <a:tint val="75000"/>
                </a:srgbClr>
              </a:solidFill>
            </a:endParaRPr>
          </a:p>
        </p:txBody>
      </p:sp>
      <p:sp>
        <p:nvSpPr>
          <p:cNvPr id="4" name="Slide Number Placeholder 3"/>
          <p:cNvSpPr>
            <a:spLocks noGrp="1"/>
          </p:cNvSpPr>
          <p:nvPr>
            <p:ph type="sldNum" sz="quarter" idx="12"/>
          </p:nvPr>
        </p:nvSpPr>
        <p:spPr>
          <a:xfrm>
            <a:off x="8610601" y="6356355"/>
            <a:ext cx="2743200" cy="365125"/>
          </a:xfrm>
          <a:prstGeom prst="rect">
            <a:avLst/>
          </a:prstGeom>
        </p:spPr>
        <p:txBody>
          <a:bodyPr/>
          <a:lstStyle/>
          <a:p>
            <a:fld id="{4F224036-AAA3-4ACE-9677-DD8D0031592D}" type="slidenum">
              <a:rPr lang="id-ID" smtClean="0">
                <a:solidFill>
                  <a:srgbClr val="FFFFFF"/>
                </a:solidFill>
              </a:rPr>
              <a:pPr/>
              <a:t>‹#›</a:t>
            </a:fld>
            <a:endParaRPr lang="id-ID">
              <a:solidFill>
                <a:srgbClr val="FFFFFF"/>
              </a:solidFill>
            </a:endParaRPr>
          </a:p>
        </p:txBody>
      </p:sp>
      <p:sp>
        <p:nvSpPr>
          <p:cNvPr id="7" name="Picture Placeholder 6"/>
          <p:cNvSpPr>
            <a:spLocks noGrp="1"/>
          </p:cNvSpPr>
          <p:nvPr>
            <p:ph type="pic" sz="quarter" idx="13"/>
          </p:nvPr>
        </p:nvSpPr>
        <p:spPr>
          <a:xfrm>
            <a:off x="304801" y="977901"/>
            <a:ext cx="6756400" cy="5003800"/>
          </a:xfrm>
        </p:spPr>
        <p:txBody>
          <a:bodyPr/>
          <a:lstStyle/>
          <a:p>
            <a:endParaRPr lang="id-ID"/>
          </a:p>
        </p:txBody>
      </p:sp>
      <p:sp>
        <p:nvSpPr>
          <p:cNvPr id="6" name="Slide Number Placeholder 4"/>
          <p:cNvSpPr txBox="1">
            <a:spLocks/>
          </p:cNvSpPr>
          <p:nvPr userDrawn="1"/>
        </p:nvSpPr>
        <p:spPr>
          <a:xfrm>
            <a:off x="11671298" y="446252"/>
            <a:ext cx="513081" cy="365125"/>
          </a:xfrm>
          <a:prstGeom prst="rect">
            <a:avLst/>
          </a:prstGeom>
        </p:spPr>
        <p:txBody>
          <a:bodyPr vert="horz" lIns="91440" tIns="45720" rIns="91440" bIns="45720" rtlCol="0" anchor="ctr"/>
          <a:lstStyle>
            <a:defPPr>
              <a:defRPr lang="en-US"/>
            </a:defPPr>
            <a:lvl1pPr marL="0" algn="ct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010D1D2-A5C5-4520-877C-7F28899EB247}" type="slidenum">
              <a:rPr lang="en-US" sz="1200" smtClean="0">
                <a:solidFill>
                  <a:srgbClr val="FFFFFF"/>
                </a:solidFill>
              </a:rPr>
              <a:pPr/>
              <a:t>‹#›</a:t>
            </a:fld>
            <a:endParaRPr lang="en-US" sz="1200">
              <a:solidFill>
                <a:srgbClr val="FFFFFF"/>
              </a:solidFill>
            </a:endParaRPr>
          </a:p>
        </p:txBody>
      </p:sp>
    </p:spTree>
    <p:extLst>
      <p:ext uri="{BB962C8B-B14F-4D97-AF65-F5344CB8AC3E}">
        <p14:creationId xmlns:p14="http://schemas.microsoft.com/office/powerpoint/2010/main" val="173613633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61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9" name="Picture Placeholder 7"/>
          <p:cNvSpPr>
            <a:spLocks noGrp="1"/>
          </p:cNvSpPr>
          <p:nvPr>
            <p:ph type="pic" sz="quarter" idx="14"/>
          </p:nvPr>
        </p:nvSpPr>
        <p:spPr>
          <a:xfrm>
            <a:off x="3556004" y="2377022"/>
            <a:ext cx="1773769" cy="3155949"/>
          </a:xfrm>
        </p:spPr>
        <p:txBody>
          <a:bodyPr/>
          <a:lstStyle/>
          <a:p>
            <a:endParaRPr lang="en-US"/>
          </a:p>
        </p:txBody>
      </p:sp>
      <p:sp>
        <p:nvSpPr>
          <p:cNvPr id="20" name="Picture Placeholder 7"/>
          <p:cNvSpPr>
            <a:spLocks noGrp="1"/>
          </p:cNvSpPr>
          <p:nvPr>
            <p:ph type="pic" sz="quarter" idx="15"/>
          </p:nvPr>
        </p:nvSpPr>
        <p:spPr>
          <a:xfrm>
            <a:off x="6949441" y="2377022"/>
            <a:ext cx="1842347" cy="3155949"/>
          </a:xfrm>
        </p:spPr>
        <p:txBody>
          <a:bodyPr/>
          <a:lstStyle/>
          <a:p>
            <a:endParaRPr lang="en-US"/>
          </a:p>
        </p:txBody>
      </p:sp>
    </p:spTree>
    <p:extLst>
      <p:ext uri="{BB962C8B-B14F-4D97-AF65-F5344CB8AC3E}">
        <p14:creationId xmlns:p14="http://schemas.microsoft.com/office/powerpoint/2010/main" val="209385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Half Picture Right">
    <p:spTree>
      <p:nvGrpSpPr>
        <p:cNvPr id="1" name=""/>
        <p:cNvGrpSpPr/>
        <p:nvPr/>
      </p:nvGrpSpPr>
      <p:grpSpPr>
        <a:xfrm>
          <a:off x="0" y="0"/>
          <a:ext cx="0" cy="0"/>
          <a:chOff x="0" y="0"/>
          <a:chExt cx="0" cy="0"/>
        </a:xfrm>
      </p:grpSpPr>
      <p:sp>
        <p:nvSpPr>
          <p:cNvPr id="6" name="Picture Placeholder 4"/>
          <p:cNvSpPr>
            <a:spLocks noGrp="1"/>
          </p:cNvSpPr>
          <p:nvPr>
            <p:ph type="pic" sz="quarter" idx="14"/>
          </p:nvPr>
        </p:nvSpPr>
        <p:spPr>
          <a:xfrm>
            <a:off x="6096000" y="0"/>
            <a:ext cx="6096000" cy="6858000"/>
          </a:xfrm>
        </p:spPr>
      </p:sp>
    </p:spTree>
    <p:extLst>
      <p:ext uri="{BB962C8B-B14F-4D97-AF65-F5344CB8AC3E}">
        <p14:creationId xmlns:p14="http://schemas.microsoft.com/office/powerpoint/2010/main" val="397284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67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7" name="Picture Placeholder 6"/>
          <p:cNvSpPr>
            <a:spLocks noGrp="1"/>
          </p:cNvSpPr>
          <p:nvPr>
            <p:ph type="pic" sz="quarter" idx="14"/>
          </p:nvPr>
        </p:nvSpPr>
        <p:spPr>
          <a:xfrm>
            <a:off x="3700725" y="2929391"/>
            <a:ext cx="1029600" cy="1285200"/>
          </a:xfrm>
          <a:scene3d>
            <a:camera prst="perspectiveLeft" fov="3900000">
              <a:rot lat="0" lon="3000000" rev="0"/>
            </a:camera>
            <a:lightRig rig="threePt" dir="t"/>
          </a:scene3d>
        </p:spPr>
        <p:txBody>
          <a:bodyPr anchor="ctr">
            <a:normAutofit/>
          </a:bodyPr>
          <a:lstStyle>
            <a:lvl1pPr marL="0" indent="0" algn="ctr">
              <a:buNone/>
              <a:defRPr sz="1800">
                <a:solidFill>
                  <a:schemeClr val="bg1">
                    <a:lumMod val="75000"/>
                  </a:schemeClr>
                </a:solidFill>
              </a:defRPr>
            </a:lvl1pPr>
          </a:lstStyle>
          <a:p>
            <a:r>
              <a:rPr lang="en-US"/>
              <a:t>Click icon to add picture</a:t>
            </a:r>
            <a:endParaRPr lang="en-US" dirty="0"/>
          </a:p>
        </p:txBody>
      </p:sp>
      <p:sp>
        <p:nvSpPr>
          <p:cNvPr id="18" name="Picture Placeholder 6"/>
          <p:cNvSpPr>
            <a:spLocks noGrp="1"/>
          </p:cNvSpPr>
          <p:nvPr>
            <p:ph type="pic" sz="quarter" idx="15"/>
          </p:nvPr>
        </p:nvSpPr>
        <p:spPr>
          <a:xfrm>
            <a:off x="7238943" y="2929391"/>
            <a:ext cx="1029600" cy="1285200"/>
          </a:xfrm>
          <a:scene3d>
            <a:camera prst="perspectiveLeft" fov="3900000">
              <a:rot lat="0" lon="18600000" rev="0"/>
            </a:camera>
            <a:lightRig rig="threePt" dir="t"/>
          </a:scene3d>
        </p:spPr>
        <p:txBody>
          <a:bodyPr anchor="ctr">
            <a:normAutofit/>
          </a:bodyPr>
          <a:lstStyle>
            <a:lvl1pPr marL="0" indent="0" algn="ctr">
              <a:buNone/>
              <a:defRPr sz="1800">
                <a:solidFill>
                  <a:schemeClr val="bg1">
                    <a:lumMod val="75000"/>
                  </a:schemeClr>
                </a:solidFill>
              </a:defRPr>
            </a:lvl1pPr>
          </a:lstStyle>
          <a:p>
            <a:r>
              <a:rPr lang="en-US"/>
              <a:t>Click icon to add picture</a:t>
            </a:r>
            <a:endParaRPr lang="en-US" dirty="0"/>
          </a:p>
        </p:txBody>
      </p:sp>
    </p:spTree>
    <p:extLst>
      <p:ext uri="{BB962C8B-B14F-4D97-AF65-F5344CB8AC3E}">
        <p14:creationId xmlns:p14="http://schemas.microsoft.com/office/powerpoint/2010/main" val="293496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72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Picture Placeholder 6"/>
          <p:cNvSpPr>
            <a:spLocks noGrp="1"/>
          </p:cNvSpPr>
          <p:nvPr>
            <p:ph type="pic" sz="quarter" idx="14"/>
          </p:nvPr>
        </p:nvSpPr>
        <p:spPr>
          <a:xfrm>
            <a:off x="5424000" y="1393516"/>
            <a:ext cx="1344000" cy="1344000"/>
          </a:xfrm>
          <a:prstGeom prst="ellipse">
            <a:avLst/>
          </a:prstGeom>
          <a:ln w="22225">
            <a:solidFill>
              <a:schemeClr val="accent1"/>
            </a:solidFill>
          </a:ln>
        </p:spPr>
        <p:txBody>
          <a:bodyPr>
            <a:normAutofit/>
          </a:bodyPr>
          <a:lstStyle>
            <a:lvl1pPr>
              <a:defRPr sz="1400"/>
            </a:lvl1pPr>
          </a:lstStyle>
          <a:p>
            <a:endParaRPr lang="id-ID"/>
          </a:p>
        </p:txBody>
      </p:sp>
      <p:sp>
        <p:nvSpPr>
          <p:cNvPr id="13" name="Picture Placeholder 6"/>
          <p:cNvSpPr>
            <a:spLocks noGrp="1"/>
          </p:cNvSpPr>
          <p:nvPr>
            <p:ph type="pic" sz="quarter" idx="15"/>
          </p:nvPr>
        </p:nvSpPr>
        <p:spPr>
          <a:xfrm>
            <a:off x="3753385" y="2994688"/>
            <a:ext cx="1344000" cy="1344000"/>
          </a:xfrm>
          <a:prstGeom prst="ellipse">
            <a:avLst/>
          </a:prstGeom>
          <a:ln w="22225">
            <a:solidFill>
              <a:schemeClr val="accent3"/>
            </a:solidFill>
          </a:ln>
        </p:spPr>
        <p:txBody>
          <a:bodyPr>
            <a:normAutofit/>
          </a:bodyPr>
          <a:lstStyle>
            <a:lvl1pPr>
              <a:defRPr sz="1400"/>
            </a:lvl1pPr>
          </a:lstStyle>
          <a:p>
            <a:endParaRPr lang="id-ID"/>
          </a:p>
        </p:txBody>
      </p:sp>
      <p:sp>
        <p:nvSpPr>
          <p:cNvPr id="14" name="Picture Placeholder 6"/>
          <p:cNvSpPr>
            <a:spLocks noGrp="1"/>
          </p:cNvSpPr>
          <p:nvPr>
            <p:ph type="pic" sz="quarter" idx="16"/>
          </p:nvPr>
        </p:nvSpPr>
        <p:spPr>
          <a:xfrm>
            <a:off x="6997937" y="2994687"/>
            <a:ext cx="1344000" cy="1344000"/>
          </a:xfrm>
          <a:prstGeom prst="ellipse">
            <a:avLst/>
          </a:prstGeom>
          <a:ln w="22225">
            <a:solidFill>
              <a:schemeClr val="accent4"/>
            </a:solidFill>
          </a:ln>
        </p:spPr>
        <p:txBody>
          <a:bodyPr>
            <a:normAutofit/>
          </a:bodyPr>
          <a:lstStyle>
            <a:lvl1pPr>
              <a:defRPr sz="1400"/>
            </a:lvl1pPr>
          </a:lstStyle>
          <a:p>
            <a:endParaRPr lang="id-ID"/>
          </a:p>
        </p:txBody>
      </p:sp>
      <p:sp>
        <p:nvSpPr>
          <p:cNvPr id="15" name="Picture Placeholder 6"/>
          <p:cNvSpPr>
            <a:spLocks noGrp="1"/>
          </p:cNvSpPr>
          <p:nvPr>
            <p:ph type="pic" sz="quarter" idx="17"/>
          </p:nvPr>
        </p:nvSpPr>
        <p:spPr>
          <a:xfrm>
            <a:off x="513065" y="2994687"/>
            <a:ext cx="1344000" cy="1344000"/>
          </a:xfrm>
          <a:prstGeom prst="ellipse">
            <a:avLst/>
          </a:prstGeom>
          <a:ln w="22225">
            <a:solidFill>
              <a:schemeClr val="accent2"/>
            </a:solidFill>
          </a:ln>
        </p:spPr>
        <p:txBody>
          <a:bodyPr>
            <a:normAutofit/>
          </a:bodyPr>
          <a:lstStyle>
            <a:lvl1pPr>
              <a:defRPr sz="1400"/>
            </a:lvl1pPr>
          </a:lstStyle>
          <a:p>
            <a:endParaRPr lang="id-ID"/>
          </a:p>
        </p:txBody>
      </p:sp>
      <p:sp>
        <p:nvSpPr>
          <p:cNvPr id="16" name="Picture Placeholder 6"/>
          <p:cNvSpPr>
            <a:spLocks noGrp="1"/>
          </p:cNvSpPr>
          <p:nvPr>
            <p:ph type="pic" sz="quarter" idx="18"/>
          </p:nvPr>
        </p:nvSpPr>
        <p:spPr>
          <a:xfrm>
            <a:off x="3753385" y="4708888"/>
            <a:ext cx="1344000" cy="1344000"/>
          </a:xfrm>
          <a:prstGeom prst="ellipse">
            <a:avLst/>
          </a:prstGeom>
          <a:ln w="22225">
            <a:solidFill>
              <a:schemeClr val="accent3"/>
            </a:solidFill>
          </a:ln>
        </p:spPr>
        <p:txBody>
          <a:bodyPr>
            <a:normAutofit/>
          </a:bodyPr>
          <a:lstStyle>
            <a:lvl1pPr>
              <a:defRPr sz="1400"/>
            </a:lvl1pPr>
          </a:lstStyle>
          <a:p>
            <a:endParaRPr lang="id-ID"/>
          </a:p>
        </p:txBody>
      </p:sp>
      <p:sp>
        <p:nvSpPr>
          <p:cNvPr id="19" name="Picture Placeholder 6"/>
          <p:cNvSpPr>
            <a:spLocks noGrp="1"/>
          </p:cNvSpPr>
          <p:nvPr>
            <p:ph type="pic" sz="quarter" idx="19"/>
          </p:nvPr>
        </p:nvSpPr>
        <p:spPr>
          <a:xfrm>
            <a:off x="6997937" y="4708887"/>
            <a:ext cx="1344000" cy="1344000"/>
          </a:xfrm>
          <a:prstGeom prst="ellipse">
            <a:avLst/>
          </a:prstGeom>
          <a:ln w="22225">
            <a:solidFill>
              <a:schemeClr val="accent4"/>
            </a:solidFill>
          </a:ln>
        </p:spPr>
        <p:txBody>
          <a:bodyPr>
            <a:normAutofit/>
          </a:bodyPr>
          <a:lstStyle>
            <a:lvl1pPr>
              <a:defRPr sz="1400"/>
            </a:lvl1pPr>
          </a:lstStyle>
          <a:p>
            <a:endParaRPr lang="id-ID"/>
          </a:p>
        </p:txBody>
      </p:sp>
      <p:sp>
        <p:nvSpPr>
          <p:cNvPr id="20" name="Picture Placeholder 6"/>
          <p:cNvSpPr>
            <a:spLocks noGrp="1"/>
          </p:cNvSpPr>
          <p:nvPr>
            <p:ph type="pic" sz="quarter" idx="20"/>
          </p:nvPr>
        </p:nvSpPr>
        <p:spPr>
          <a:xfrm>
            <a:off x="513065" y="4708887"/>
            <a:ext cx="1344000" cy="1344000"/>
          </a:xfrm>
          <a:prstGeom prst="ellipse">
            <a:avLst/>
          </a:prstGeom>
          <a:ln w="22225">
            <a:solidFill>
              <a:schemeClr val="accent2"/>
            </a:solidFill>
          </a:ln>
        </p:spPr>
        <p:txBody>
          <a:bodyPr>
            <a:normAutofit/>
          </a:bodyPr>
          <a:lstStyle>
            <a:lvl1pPr>
              <a:defRPr sz="1400"/>
            </a:lvl1pPr>
          </a:lstStyle>
          <a:p>
            <a:endParaRPr lang="id-ID"/>
          </a:p>
        </p:txBody>
      </p:sp>
      <p:sp>
        <p:nvSpPr>
          <p:cNvPr id="21" name="Picture Placeholder 6"/>
          <p:cNvSpPr>
            <a:spLocks noGrp="1"/>
          </p:cNvSpPr>
          <p:nvPr>
            <p:ph type="pic" sz="quarter" idx="21"/>
          </p:nvPr>
        </p:nvSpPr>
        <p:spPr>
          <a:xfrm>
            <a:off x="10251311" y="2994687"/>
            <a:ext cx="1344000" cy="1344000"/>
          </a:xfrm>
          <a:prstGeom prst="ellipse">
            <a:avLst/>
          </a:prstGeom>
          <a:ln w="22225">
            <a:solidFill>
              <a:schemeClr val="accent5"/>
            </a:solidFill>
          </a:ln>
        </p:spPr>
        <p:txBody>
          <a:bodyPr>
            <a:normAutofit/>
          </a:bodyPr>
          <a:lstStyle>
            <a:lvl1pPr>
              <a:defRPr sz="1400"/>
            </a:lvl1pPr>
          </a:lstStyle>
          <a:p>
            <a:endParaRPr lang="id-ID"/>
          </a:p>
        </p:txBody>
      </p:sp>
      <p:sp>
        <p:nvSpPr>
          <p:cNvPr id="22" name="Picture Placeholder 6"/>
          <p:cNvSpPr>
            <a:spLocks noGrp="1"/>
          </p:cNvSpPr>
          <p:nvPr>
            <p:ph type="pic" sz="quarter" idx="22"/>
          </p:nvPr>
        </p:nvSpPr>
        <p:spPr>
          <a:xfrm>
            <a:off x="10251311" y="4708887"/>
            <a:ext cx="1344000" cy="1344000"/>
          </a:xfrm>
          <a:prstGeom prst="ellipse">
            <a:avLst/>
          </a:prstGeom>
          <a:ln w="22225">
            <a:solidFill>
              <a:schemeClr val="accent5"/>
            </a:solidFill>
          </a:ln>
        </p:spPr>
        <p:txBody>
          <a:bodyPr>
            <a:normAutofit/>
          </a:bodyPr>
          <a:lstStyle>
            <a:lvl1pPr>
              <a:defRPr sz="1400"/>
            </a:lvl1pPr>
          </a:lstStyle>
          <a:p>
            <a:endParaRPr lang="id-ID"/>
          </a:p>
        </p:txBody>
      </p:sp>
    </p:spTree>
    <p:extLst>
      <p:ext uri="{BB962C8B-B14F-4D97-AF65-F5344CB8AC3E}">
        <p14:creationId xmlns:p14="http://schemas.microsoft.com/office/powerpoint/2010/main" val="331116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73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23" name="Picture Placeholder 9"/>
          <p:cNvSpPr>
            <a:spLocks noGrp="1"/>
          </p:cNvSpPr>
          <p:nvPr>
            <p:ph type="pic" sz="quarter" idx="14"/>
          </p:nvPr>
        </p:nvSpPr>
        <p:spPr>
          <a:xfrm>
            <a:off x="728980" y="1617980"/>
            <a:ext cx="1776000" cy="1776000"/>
          </a:xfrm>
          <a:prstGeom prst="ellipse">
            <a:avLst/>
          </a:prstGeom>
          <a:ln w="22225">
            <a:solidFill>
              <a:schemeClr val="accent1">
                <a:lumMod val="60000"/>
                <a:lumOff val="40000"/>
              </a:schemeClr>
            </a:solidFill>
          </a:ln>
        </p:spPr>
        <p:txBody>
          <a:bodyPr/>
          <a:lstStyle>
            <a:lvl1pPr>
              <a:defRPr sz="2133"/>
            </a:lvl1pPr>
          </a:lstStyle>
          <a:p>
            <a:endParaRPr lang="id-ID"/>
          </a:p>
        </p:txBody>
      </p:sp>
      <p:sp>
        <p:nvSpPr>
          <p:cNvPr id="24" name="Picture Placeholder 9"/>
          <p:cNvSpPr>
            <a:spLocks noGrp="1"/>
          </p:cNvSpPr>
          <p:nvPr>
            <p:ph type="pic" sz="quarter" idx="15"/>
          </p:nvPr>
        </p:nvSpPr>
        <p:spPr>
          <a:xfrm>
            <a:off x="728980" y="4101643"/>
            <a:ext cx="1776000" cy="1776000"/>
          </a:xfrm>
          <a:prstGeom prst="ellipse">
            <a:avLst/>
          </a:prstGeom>
          <a:ln w="22225">
            <a:solidFill>
              <a:schemeClr val="accent2">
                <a:lumMod val="60000"/>
                <a:lumOff val="40000"/>
              </a:schemeClr>
            </a:solidFill>
          </a:ln>
        </p:spPr>
        <p:txBody>
          <a:bodyPr/>
          <a:lstStyle>
            <a:lvl1pPr>
              <a:defRPr sz="2133"/>
            </a:lvl1pPr>
          </a:lstStyle>
          <a:p>
            <a:endParaRPr lang="id-ID"/>
          </a:p>
        </p:txBody>
      </p:sp>
    </p:spTree>
    <p:extLst>
      <p:ext uri="{BB962C8B-B14F-4D97-AF65-F5344CB8AC3E}">
        <p14:creationId xmlns:p14="http://schemas.microsoft.com/office/powerpoint/2010/main" val="366233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23" grpId="0" animBg="1"/>
      <p:bldP spid="24" grpId="0" animBg="1"/>
    </p:bldLst>
  </p:timing>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81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Picture Placeholder 4"/>
          <p:cNvSpPr>
            <a:spLocks noGrp="1"/>
          </p:cNvSpPr>
          <p:nvPr>
            <p:ph type="pic" sz="quarter" idx="23"/>
          </p:nvPr>
        </p:nvSpPr>
        <p:spPr>
          <a:xfrm>
            <a:off x="8762581" y="2893166"/>
            <a:ext cx="1087967" cy="1087967"/>
          </a:xfrm>
          <a:prstGeom prst="ellipse">
            <a:avLst/>
          </a:prstGeom>
        </p:spPr>
        <p:txBody>
          <a:bodyPr>
            <a:normAutofit/>
          </a:bodyPr>
          <a:lstStyle>
            <a:lvl1pPr>
              <a:defRPr sz="1333"/>
            </a:lvl1pPr>
          </a:lstStyle>
          <a:p>
            <a:endParaRPr lang="id-ID"/>
          </a:p>
        </p:txBody>
      </p:sp>
      <p:sp>
        <p:nvSpPr>
          <p:cNvPr id="13" name="Picture Placeholder 4"/>
          <p:cNvSpPr>
            <a:spLocks noGrp="1"/>
          </p:cNvSpPr>
          <p:nvPr>
            <p:ph type="pic" sz="quarter" idx="24"/>
          </p:nvPr>
        </p:nvSpPr>
        <p:spPr>
          <a:xfrm>
            <a:off x="10309017" y="2893165"/>
            <a:ext cx="1087967" cy="1087967"/>
          </a:xfrm>
          <a:prstGeom prst="ellipse">
            <a:avLst/>
          </a:prstGeom>
        </p:spPr>
        <p:txBody>
          <a:bodyPr>
            <a:normAutofit/>
          </a:bodyPr>
          <a:lstStyle>
            <a:lvl1pPr>
              <a:defRPr sz="1333"/>
            </a:lvl1pPr>
          </a:lstStyle>
          <a:p>
            <a:endParaRPr lang="id-ID"/>
          </a:p>
        </p:txBody>
      </p:sp>
      <p:sp>
        <p:nvSpPr>
          <p:cNvPr id="14" name="Picture Placeholder 4"/>
          <p:cNvSpPr>
            <a:spLocks noGrp="1"/>
          </p:cNvSpPr>
          <p:nvPr>
            <p:ph type="pic" sz="quarter" idx="25"/>
          </p:nvPr>
        </p:nvSpPr>
        <p:spPr>
          <a:xfrm>
            <a:off x="8762581" y="4460989"/>
            <a:ext cx="1087967" cy="1087967"/>
          </a:xfrm>
          <a:prstGeom prst="ellipse">
            <a:avLst/>
          </a:prstGeom>
        </p:spPr>
        <p:txBody>
          <a:bodyPr>
            <a:normAutofit/>
          </a:bodyPr>
          <a:lstStyle>
            <a:lvl1pPr>
              <a:defRPr sz="1333"/>
            </a:lvl1pPr>
          </a:lstStyle>
          <a:p>
            <a:endParaRPr lang="id-ID"/>
          </a:p>
        </p:txBody>
      </p:sp>
      <p:sp>
        <p:nvSpPr>
          <p:cNvPr id="15" name="Picture Placeholder 4"/>
          <p:cNvSpPr>
            <a:spLocks noGrp="1"/>
          </p:cNvSpPr>
          <p:nvPr>
            <p:ph type="pic" sz="quarter" idx="26"/>
          </p:nvPr>
        </p:nvSpPr>
        <p:spPr>
          <a:xfrm>
            <a:off x="10309017" y="4460987"/>
            <a:ext cx="1087967" cy="1087967"/>
          </a:xfrm>
          <a:prstGeom prst="ellipse">
            <a:avLst/>
          </a:prstGeom>
        </p:spPr>
        <p:txBody>
          <a:bodyPr>
            <a:normAutofit/>
          </a:bodyPr>
          <a:lstStyle>
            <a:lvl1pPr>
              <a:defRPr sz="1333"/>
            </a:lvl1pPr>
          </a:lstStyle>
          <a:p>
            <a:endParaRPr lang="id-ID"/>
          </a:p>
        </p:txBody>
      </p:sp>
    </p:spTree>
    <p:extLst>
      <p:ext uri="{BB962C8B-B14F-4D97-AF65-F5344CB8AC3E}">
        <p14:creationId xmlns:p14="http://schemas.microsoft.com/office/powerpoint/2010/main" val="323565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userDrawn="1">
  <p:cSld name="1_Main Slide">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t>12/16/2020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10D1D2-A5C5-4520-877C-7F28899EB247}" type="slidenum">
              <a:rPr lang="en-US" smtClean="0"/>
              <a:t>‹#›</a:t>
            </a:fld>
            <a:endParaRPr lang="en-US"/>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7358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AF9EB2B6-1388-4D5C-8899-C71D0A9E9CAA}" type="datetime1">
              <a:rPr lang="en-US" smtClean="0">
                <a:solidFill>
                  <a:srgbClr val="FFFFFF">
                    <a:tint val="75000"/>
                  </a:srgbClr>
                </a:solidFill>
              </a:rPr>
              <a:pPr rtl="0"/>
              <a:t>12/16/2020</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pPr rtl="0"/>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496003179"/>
      </p:ext>
    </p:extLst>
  </p:cSld>
  <p:clrMapOvr>
    <a:masterClrMapping/>
  </p:clrMapOvr>
  <p:hf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69_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7" name="Text Placeholder 6"/>
          <p:cNvSpPr>
            <a:spLocks noGrp="1"/>
          </p:cNvSpPr>
          <p:nvPr>
            <p:ph type="body" sz="quarter" idx="13"/>
          </p:nvPr>
        </p:nvSpPr>
        <p:spPr>
          <a:xfrm>
            <a:off x="838200" y="1010775"/>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grpSp>
        <p:nvGrpSpPr>
          <p:cNvPr id="6" name="Group 5"/>
          <p:cNvGrpSpPr/>
          <p:nvPr userDrawn="1"/>
        </p:nvGrpSpPr>
        <p:grpSpPr>
          <a:xfrm>
            <a:off x="4631214" y="948448"/>
            <a:ext cx="2914332" cy="72000"/>
            <a:chOff x="4631214" y="913723"/>
            <a:chExt cx="2914332" cy="72000"/>
          </a:xfrm>
        </p:grpSpPr>
        <p:sp>
          <p:nvSpPr>
            <p:cNvPr id="8" name="Diamond 7"/>
            <p:cNvSpPr/>
            <p:nvPr userDrawn="1"/>
          </p:nvSpPr>
          <p:spPr>
            <a:xfrm>
              <a:off x="6051994" y="913723"/>
              <a:ext cx="72000" cy="72000"/>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cxnSp>
          <p:nvCxnSpPr>
            <p:cNvPr id="10" name="Straight Connector 9"/>
            <p:cNvCxnSpPr/>
            <p:nvPr userDrawn="1"/>
          </p:nvCxnSpPr>
          <p:spPr>
            <a:xfrm>
              <a:off x="6141546"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2" name="Pentagon 11"/>
          <p:cNvSpPr/>
          <p:nvPr userDrawn="1"/>
        </p:nvSpPr>
        <p:spPr>
          <a:xfrm rot="10800000">
            <a:off x="11599650" y="405607"/>
            <a:ext cx="592350" cy="442119"/>
          </a:xfrm>
          <a:prstGeom prst="homePlate">
            <a:avLst>
              <a:gd name="adj" fmla="val 28641"/>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3"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404604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72_Title Only">
    <p:bg>
      <p:bgPr>
        <a:solidFill>
          <a:schemeClr val="accent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2" name="Pentagon 11"/>
          <p:cNvSpPr/>
          <p:nvPr userDrawn="1"/>
        </p:nvSpPr>
        <p:spPr>
          <a:xfrm rot="10800000">
            <a:off x="11599650" y="405607"/>
            <a:ext cx="592350" cy="442119"/>
          </a:xfrm>
          <a:prstGeom prst="homePlate">
            <a:avLst>
              <a:gd name="adj" fmla="val 28641"/>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3"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45135117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70_Title Only">
    <p:bg>
      <p:bgPr>
        <a:solidFill>
          <a:schemeClr val="accent3"/>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2" name="Pentagon 11"/>
          <p:cNvSpPr/>
          <p:nvPr userDrawn="1"/>
        </p:nvSpPr>
        <p:spPr>
          <a:xfrm rot="10800000">
            <a:off x="11599650" y="405607"/>
            <a:ext cx="592350" cy="442119"/>
          </a:xfrm>
          <a:prstGeom prst="homePlate">
            <a:avLst>
              <a:gd name="adj" fmla="val 28641"/>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3"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273559980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73_Title Only">
    <p:bg>
      <p:bgPr>
        <a:solidFill>
          <a:schemeClr val="accent4"/>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2" name="Pentagon 11"/>
          <p:cNvSpPr/>
          <p:nvPr userDrawn="1"/>
        </p:nvSpPr>
        <p:spPr>
          <a:xfrm rot="10800000">
            <a:off x="11599650" y="405607"/>
            <a:ext cx="592350" cy="442119"/>
          </a:xfrm>
          <a:prstGeom prst="homePlate">
            <a:avLst>
              <a:gd name="adj" fmla="val 28641"/>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3"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254967937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71_Title Only">
    <p:bg>
      <p:bgPr>
        <a:solidFill>
          <a:schemeClr val="accent5"/>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2" name="Pentagon 11"/>
          <p:cNvSpPr/>
          <p:nvPr userDrawn="1"/>
        </p:nvSpPr>
        <p:spPr>
          <a:xfrm rot="10800000">
            <a:off x="11599650" y="405607"/>
            <a:ext cx="592350" cy="442119"/>
          </a:xfrm>
          <a:prstGeom prst="homePlate">
            <a:avLst>
              <a:gd name="adj" fmla="val 28641"/>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3"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132042443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3" name="Freeform 12"/>
          <p:cNvSpPr/>
          <p:nvPr userDrawn="1"/>
        </p:nvSpPr>
        <p:spPr>
          <a:xfrm>
            <a:off x="0" y="-1"/>
            <a:ext cx="12192000" cy="4508500"/>
          </a:xfrm>
          <a:custGeom>
            <a:avLst/>
            <a:gdLst>
              <a:gd name="connsiteX0" fmla="*/ 0 w 12192000"/>
              <a:gd name="connsiteY0" fmla="*/ 0 h 4508500"/>
              <a:gd name="connsiteX1" fmla="*/ 12192000 w 12192000"/>
              <a:gd name="connsiteY1" fmla="*/ 0 h 4508500"/>
              <a:gd name="connsiteX2" fmla="*/ 12192000 w 12192000"/>
              <a:gd name="connsiteY2" fmla="*/ 4174067 h 4508500"/>
              <a:gd name="connsiteX3" fmla="*/ 6438591 w 12192000"/>
              <a:gd name="connsiteY3" fmla="*/ 4174067 h 4508500"/>
              <a:gd name="connsiteX4" fmla="*/ 6096001 w 12192000"/>
              <a:gd name="connsiteY4" fmla="*/ 4508500 h 4508500"/>
              <a:gd name="connsiteX5" fmla="*/ 5753412 w 12192000"/>
              <a:gd name="connsiteY5" fmla="*/ 4174067 h 4508500"/>
              <a:gd name="connsiteX6" fmla="*/ 0 w 12192000"/>
              <a:gd name="connsiteY6" fmla="*/ 4174067 h 450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4508500">
                <a:moveTo>
                  <a:pt x="0" y="0"/>
                </a:moveTo>
                <a:lnTo>
                  <a:pt x="12192000" y="0"/>
                </a:lnTo>
                <a:lnTo>
                  <a:pt x="12192000" y="4174067"/>
                </a:lnTo>
                <a:lnTo>
                  <a:pt x="6438591" y="4174067"/>
                </a:lnTo>
                <a:lnTo>
                  <a:pt x="6096001" y="4508500"/>
                </a:lnTo>
                <a:lnTo>
                  <a:pt x="5753412" y="4174067"/>
                </a:lnTo>
                <a:lnTo>
                  <a:pt x="0" y="4174067"/>
                </a:lnTo>
                <a:close/>
              </a:path>
            </a:pathLst>
          </a:custGeom>
          <a:pattFill prst="pct10">
            <a:fgClr>
              <a:schemeClr val="accent1">
                <a:lumMod val="60000"/>
                <a:lumOff val="40000"/>
              </a:schemeClr>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7" name="Pentagon 6"/>
          <p:cNvSpPr/>
          <p:nvPr userDrawn="1"/>
        </p:nvSpPr>
        <p:spPr>
          <a:xfrm rot="10800000">
            <a:off x="11599650" y="405607"/>
            <a:ext cx="592350" cy="442119"/>
          </a:xfrm>
          <a:prstGeom prst="homePlate">
            <a:avLst>
              <a:gd name="adj" fmla="val 28641"/>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3" name="Date Placeholder 2"/>
          <p:cNvSpPr>
            <a:spLocks noGrp="1"/>
          </p:cNvSpPr>
          <p:nvPr>
            <p:ph type="dt" sz="half" idx="10"/>
          </p:nvPr>
        </p:nvSpPr>
        <p:spPr/>
        <p:txBody>
          <a:bodyPr/>
          <a:lstStyle/>
          <a:p>
            <a:fld id="{347FA5DF-3870-4DDC-9404-5AACBF694E1D}"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4" name="Picture Placeholder 6"/>
          <p:cNvSpPr>
            <a:spLocks noGrp="1"/>
          </p:cNvSpPr>
          <p:nvPr>
            <p:ph type="pic" sz="quarter" idx="13"/>
          </p:nvPr>
        </p:nvSpPr>
        <p:spPr>
          <a:xfrm>
            <a:off x="5016500" y="937260"/>
            <a:ext cx="2171700" cy="2171700"/>
          </a:xfrm>
          <a:prstGeom prst="ellipse">
            <a:avLst/>
          </a:prstGeom>
        </p:spPr>
        <p:txBody>
          <a:bodyPr/>
          <a:lstStyle/>
          <a:p>
            <a:endParaRPr lang="id-ID"/>
          </a:p>
        </p:txBody>
      </p:sp>
      <p:sp>
        <p:nvSpPr>
          <p:cNvPr id="8"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241069462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12194223" cy="6858000"/>
          </a:xfrm>
        </p:spPr>
        <p:txBody>
          <a:bodyPr/>
          <a:lstStyle/>
          <a:p>
            <a:endParaRPr lang="en-US"/>
          </a:p>
        </p:txBody>
      </p:sp>
      <p:sp>
        <p:nvSpPr>
          <p:cNvPr id="5" name="Picture Placeholder 4"/>
          <p:cNvSpPr>
            <a:spLocks noGrp="1"/>
          </p:cNvSpPr>
          <p:nvPr>
            <p:ph type="pic" sz="quarter" idx="10"/>
          </p:nvPr>
        </p:nvSpPr>
        <p:spPr>
          <a:xfrm>
            <a:off x="7794625" y="1600200"/>
            <a:ext cx="2133600" cy="3733800"/>
          </a:xfrm>
        </p:spPr>
        <p:txBody>
          <a:bodyPr/>
          <a:lstStyle/>
          <a:p>
            <a:endParaRPr lang="en-US"/>
          </a:p>
        </p:txBody>
      </p:sp>
    </p:spTree>
    <p:extLst>
      <p:ext uri="{BB962C8B-B14F-4D97-AF65-F5344CB8AC3E}">
        <p14:creationId xmlns:p14="http://schemas.microsoft.com/office/powerpoint/2010/main" val="405601228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43_Title Only">
    <p:spTree>
      <p:nvGrpSpPr>
        <p:cNvPr id="1" name=""/>
        <p:cNvGrpSpPr/>
        <p:nvPr/>
      </p:nvGrpSpPr>
      <p:grpSpPr>
        <a:xfrm>
          <a:off x="0" y="0"/>
          <a:ext cx="0" cy="0"/>
          <a:chOff x="0" y="0"/>
          <a:chExt cx="0" cy="0"/>
        </a:xfrm>
      </p:grpSpPr>
      <p:sp>
        <p:nvSpPr>
          <p:cNvPr id="41" name="Picture Placeholder 21"/>
          <p:cNvSpPr>
            <a:spLocks noGrp="1"/>
          </p:cNvSpPr>
          <p:nvPr>
            <p:ph type="pic" sz="quarter" idx="10"/>
          </p:nvPr>
        </p:nvSpPr>
        <p:spPr>
          <a:xfrm>
            <a:off x="0" y="1205865"/>
            <a:ext cx="1220400" cy="1220400"/>
          </a:xfrm>
          <a:prstGeom prst="rect">
            <a:avLst/>
          </a:prstGeom>
        </p:spPr>
        <p:txBody>
          <a:bodyPr/>
          <a:lstStyle>
            <a:lvl1pPr>
              <a:defRPr sz="1400"/>
            </a:lvl1pPr>
          </a:lstStyle>
          <a:p>
            <a:endParaRPr lang="id-ID"/>
          </a:p>
        </p:txBody>
      </p:sp>
      <p:sp>
        <p:nvSpPr>
          <p:cNvPr id="42" name="Picture Placeholder 21"/>
          <p:cNvSpPr>
            <a:spLocks noGrp="1"/>
          </p:cNvSpPr>
          <p:nvPr>
            <p:ph type="pic" sz="quarter" idx="12"/>
          </p:nvPr>
        </p:nvSpPr>
        <p:spPr>
          <a:xfrm>
            <a:off x="1216025" y="1205865"/>
            <a:ext cx="1220400" cy="1220400"/>
          </a:xfrm>
          <a:prstGeom prst="rect">
            <a:avLst/>
          </a:prstGeom>
        </p:spPr>
        <p:txBody>
          <a:bodyPr/>
          <a:lstStyle>
            <a:lvl1pPr>
              <a:defRPr sz="1400"/>
            </a:lvl1pPr>
          </a:lstStyle>
          <a:p>
            <a:endParaRPr lang="id-ID"/>
          </a:p>
        </p:txBody>
      </p:sp>
      <p:sp>
        <p:nvSpPr>
          <p:cNvPr id="43" name="Picture Placeholder 21"/>
          <p:cNvSpPr>
            <a:spLocks noGrp="1"/>
          </p:cNvSpPr>
          <p:nvPr>
            <p:ph type="pic" sz="quarter" idx="13"/>
          </p:nvPr>
        </p:nvSpPr>
        <p:spPr>
          <a:xfrm>
            <a:off x="2439988" y="1205865"/>
            <a:ext cx="1220400" cy="1220400"/>
          </a:xfrm>
          <a:prstGeom prst="rect">
            <a:avLst/>
          </a:prstGeom>
        </p:spPr>
        <p:txBody>
          <a:bodyPr/>
          <a:lstStyle>
            <a:lvl1pPr>
              <a:defRPr sz="1400"/>
            </a:lvl1pPr>
          </a:lstStyle>
          <a:p>
            <a:endParaRPr lang="id-ID"/>
          </a:p>
        </p:txBody>
      </p:sp>
      <p:sp>
        <p:nvSpPr>
          <p:cNvPr id="44" name="Picture Placeholder 21"/>
          <p:cNvSpPr>
            <a:spLocks noGrp="1"/>
          </p:cNvSpPr>
          <p:nvPr>
            <p:ph type="pic" sz="quarter" idx="14"/>
          </p:nvPr>
        </p:nvSpPr>
        <p:spPr>
          <a:xfrm>
            <a:off x="3654425" y="1205865"/>
            <a:ext cx="1220400" cy="1220400"/>
          </a:xfrm>
          <a:prstGeom prst="rect">
            <a:avLst/>
          </a:prstGeom>
        </p:spPr>
        <p:txBody>
          <a:bodyPr/>
          <a:lstStyle>
            <a:lvl1pPr>
              <a:defRPr sz="1400"/>
            </a:lvl1pPr>
          </a:lstStyle>
          <a:p>
            <a:endParaRPr lang="id-ID"/>
          </a:p>
        </p:txBody>
      </p:sp>
      <p:sp>
        <p:nvSpPr>
          <p:cNvPr id="45" name="Picture Placeholder 21"/>
          <p:cNvSpPr>
            <a:spLocks noGrp="1"/>
          </p:cNvSpPr>
          <p:nvPr>
            <p:ph type="pic" sz="quarter" idx="15"/>
          </p:nvPr>
        </p:nvSpPr>
        <p:spPr>
          <a:xfrm>
            <a:off x="4879975" y="1205865"/>
            <a:ext cx="1220400" cy="1220400"/>
          </a:xfrm>
          <a:prstGeom prst="rect">
            <a:avLst/>
          </a:prstGeom>
        </p:spPr>
        <p:txBody>
          <a:bodyPr/>
          <a:lstStyle>
            <a:lvl1pPr>
              <a:defRPr sz="1400"/>
            </a:lvl1pPr>
          </a:lstStyle>
          <a:p>
            <a:endParaRPr lang="id-ID"/>
          </a:p>
        </p:txBody>
      </p:sp>
      <p:sp>
        <p:nvSpPr>
          <p:cNvPr id="46" name="Picture Placeholder 21"/>
          <p:cNvSpPr>
            <a:spLocks noGrp="1"/>
          </p:cNvSpPr>
          <p:nvPr>
            <p:ph type="pic" sz="quarter" idx="16"/>
          </p:nvPr>
        </p:nvSpPr>
        <p:spPr>
          <a:xfrm>
            <a:off x="6094413" y="1205865"/>
            <a:ext cx="1220400" cy="1220400"/>
          </a:xfrm>
          <a:prstGeom prst="rect">
            <a:avLst/>
          </a:prstGeom>
        </p:spPr>
        <p:txBody>
          <a:bodyPr/>
          <a:lstStyle>
            <a:lvl1pPr>
              <a:defRPr sz="1400"/>
            </a:lvl1pPr>
          </a:lstStyle>
          <a:p>
            <a:endParaRPr lang="id-ID"/>
          </a:p>
        </p:txBody>
      </p:sp>
      <p:sp>
        <p:nvSpPr>
          <p:cNvPr id="47" name="Picture Placeholder 21"/>
          <p:cNvSpPr>
            <a:spLocks noGrp="1"/>
          </p:cNvSpPr>
          <p:nvPr>
            <p:ph type="pic" sz="quarter" idx="17"/>
          </p:nvPr>
        </p:nvSpPr>
        <p:spPr>
          <a:xfrm>
            <a:off x="7318375" y="1205865"/>
            <a:ext cx="1220400" cy="1220400"/>
          </a:xfrm>
          <a:prstGeom prst="rect">
            <a:avLst/>
          </a:prstGeom>
        </p:spPr>
        <p:txBody>
          <a:bodyPr/>
          <a:lstStyle>
            <a:lvl1pPr>
              <a:defRPr sz="1400"/>
            </a:lvl1pPr>
          </a:lstStyle>
          <a:p>
            <a:endParaRPr lang="id-ID"/>
          </a:p>
        </p:txBody>
      </p:sp>
      <p:sp>
        <p:nvSpPr>
          <p:cNvPr id="48" name="Picture Placeholder 21"/>
          <p:cNvSpPr>
            <a:spLocks noGrp="1"/>
          </p:cNvSpPr>
          <p:nvPr>
            <p:ph type="pic" sz="quarter" idx="18"/>
          </p:nvPr>
        </p:nvSpPr>
        <p:spPr>
          <a:xfrm>
            <a:off x="8532813" y="1205865"/>
            <a:ext cx="1220400" cy="1220400"/>
          </a:xfrm>
          <a:prstGeom prst="rect">
            <a:avLst/>
          </a:prstGeom>
        </p:spPr>
        <p:txBody>
          <a:bodyPr/>
          <a:lstStyle>
            <a:lvl1pPr>
              <a:defRPr sz="1400"/>
            </a:lvl1pPr>
          </a:lstStyle>
          <a:p>
            <a:endParaRPr lang="id-ID"/>
          </a:p>
        </p:txBody>
      </p:sp>
      <p:sp>
        <p:nvSpPr>
          <p:cNvPr id="49" name="Picture Placeholder 21"/>
          <p:cNvSpPr>
            <a:spLocks noGrp="1"/>
          </p:cNvSpPr>
          <p:nvPr>
            <p:ph type="pic" sz="quarter" idx="19"/>
          </p:nvPr>
        </p:nvSpPr>
        <p:spPr>
          <a:xfrm>
            <a:off x="9756775" y="1205865"/>
            <a:ext cx="1220400" cy="1220400"/>
          </a:xfrm>
          <a:prstGeom prst="rect">
            <a:avLst/>
          </a:prstGeom>
        </p:spPr>
        <p:txBody>
          <a:bodyPr/>
          <a:lstStyle>
            <a:lvl1pPr>
              <a:defRPr sz="1400"/>
            </a:lvl1pPr>
          </a:lstStyle>
          <a:p>
            <a:endParaRPr lang="id-ID"/>
          </a:p>
        </p:txBody>
      </p:sp>
      <p:sp>
        <p:nvSpPr>
          <p:cNvPr id="50" name="Picture Placeholder 21"/>
          <p:cNvSpPr>
            <a:spLocks noGrp="1"/>
          </p:cNvSpPr>
          <p:nvPr>
            <p:ph type="pic" sz="quarter" idx="20"/>
          </p:nvPr>
        </p:nvSpPr>
        <p:spPr>
          <a:xfrm>
            <a:off x="10971213" y="1205865"/>
            <a:ext cx="1220400" cy="1220400"/>
          </a:xfrm>
          <a:prstGeom prst="rect">
            <a:avLst/>
          </a:prstGeom>
        </p:spPr>
        <p:txBody>
          <a:bodyPr/>
          <a:lstStyle>
            <a:lvl1pPr>
              <a:defRPr sz="1400"/>
            </a:lvl1pPr>
          </a:lstStyle>
          <a:p>
            <a:endParaRPr lang="id-ID"/>
          </a:p>
        </p:txBody>
      </p:sp>
      <p:sp>
        <p:nvSpPr>
          <p:cNvPr id="51" name="Picture Placeholder 21"/>
          <p:cNvSpPr>
            <a:spLocks noGrp="1"/>
          </p:cNvSpPr>
          <p:nvPr>
            <p:ph type="pic" sz="quarter" idx="21"/>
          </p:nvPr>
        </p:nvSpPr>
        <p:spPr>
          <a:xfrm>
            <a:off x="0" y="-10160"/>
            <a:ext cx="1220400" cy="1220400"/>
          </a:xfrm>
          <a:prstGeom prst="rect">
            <a:avLst/>
          </a:prstGeom>
        </p:spPr>
        <p:txBody>
          <a:bodyPr/>
          <a:lstStyle>
            <a:lvl1pPr>
              <a:defRPr sz="1400"/>
            </a:lvl1pPr>
          </a:lstStyle>
          <a:p>
            <a:endParaRPr lang="id-ID"/>
          </a:p>
        </p:txBody>
      </p:sp>
      <p:sp>
        <p:nvSpPr>
          <p:cNvPr id="52" name="Picture Placeholder 21"/>
          <p:cNvSpPr>
            <a:spLocks noGrp="1"/>
          </p:cNvSpPr>
          <p:nvPr>
            <p:ph type="pic" sz="quarter" idx="22"/>
          </p:nvPr>
        </p:nvSpPr>
        <p:spPr>
          <a:xfrm>
            <a:off x="1216025" y="-10160"/>
            <a:ext cx="1220400" cy="1220400"/>
          </a:xfrm>
          <a:prstGeom prst="rect">
            <a:avLst/>
          </a:prstGeom>
        </p:spPr>
        <p:txBody>
          <a:bodyPr/>
          <a:lstStyle>
            <a:lvl1pPr>
              <a:defRPr sz="1400"/>
            </a:lvl1pPr>
          </a:lstStyle>
          <a:p>
            <a:endParaRPr lang="id-ID"/>
          </a:p>
        </p:txBody>
      </p:sp>
      <p:sp>
        <p:nvSpPr>
          <p:cNvPr id="53" name="Picture Placeholder 21"/>
          <p:cNvSpPr>
            <a:spLocks noGrp="1"/>
          </p:cNvSpPr>
          <p:nvPr>
            <p:ph type="pic" sz="quarter" idx="23"/>
          </p:nvPr>
        </p:nvSpPr>
        <p:spPr>
          <a:xfrm>
            <a:off x="2439988" y="-10160"/>
            <a:ext cx="1220400" cy="1220400"/>
          </a:xfrm>
          <a:prstGeom prst="rect">
            <a:avLst/>
          </a:prstGeom>
        </p:spPr>
        <p:txBody>
          <a:bodyPr/>
          <a:lstStyle>
            <a:lvl1pPr>
              <a:defRPr sz="1400"/>
            </a:lvl1pPr>
          </a:lstStyle>
          <a:p>
            <a:endParaRPr lang="id-ID"/>
          </a:p>
        </p:txBody>
      </p:sp>
      <p:sp>
        <p:nvSpPr>
          <p:cNvPr id="54" name="Picture Placeholder 21"/>
          <p:cNvSpPr>
            <a:spLocks noGrp="1"/>
          </p:cNvSpPr>
          <p:nvPr>
            <p:ph type="pic" sz="quarter" idx="24"/>
          </p:nvPr>
        </p:nvSpPr>
        <p:spPr>
          <a:xfrm>
            <a:off x="3654425" y="-10160"/>
            <a:ext cx="1220400" cy="1220400"/>
          </a:xfrm>
          <a:prstGeom prst="rect">
            <a:avLst/>
          </a:prstGeom>
        </p:spPr>
        <p:txBody>
          <a:bodyPr/>
          <a:lstStyle>
            <a:lvl1pPr>
              <a:defRPr sz="1400"/>
            </a:lvl1pPr>
          </a:lstStyle>
          <a:p>
            <a:endParaRPr lang="id-ID"/>
          </a:p>
        </p:txBody>
      </p:sp>
      <p:sp>
        <p:nvSpPr>
          <p:cNvPr id="55" name="Picture Placeholder 21"/>
          <p:cNvSpPr>
            <a:spLocks noGrp="1"/>
          </p:cNvSpPr>
          <p:nvPr>
            <p:ph type="pic" sz="quarter" idx="25"/>
          </p:nvPr>
        </p:nvSpPr>
        <p:spPr>
          <a:xfrm>
            <a:off x="4879975" y="-10160"/>
            <a:ext cx="1220400" cy="1220400"/>
          </a:xfrm>
          <a:prstGeom prst="rect">
            <a:avLst/>
          </a:prstGeom>
        </p:spPr>
        <p:txBody>
          <a:bodyPr/>
          <a:lstStyle>
            <a:lvl1pPr>
              <a:defRPr sz="1400"/>
            </a:lvl1pPr>
          </a:lstStyle>
          <a:p>
            <a:endParaRPr lang="id-ID"/>
          </a:p>
        </p:txBody>
      </p:sp>
      <p:sp>
        <p:nvSpPr>
          <p:cNvPr id="56" name="Picture Placeholder 21"/>
          <p:cNvSpPr>
            <a:spLocks noGrp="1"/>
          </p:cNvSpPr>
          <p:nvPr>
            <p:ph type="pic" sz="quarter" idx="26"/>
          </p:nvPr>
        </p:nvSpPr>
        <p:spPr>
          <a:xfrm>
            <a:off x="6094413" y="-10160"/>
            <a:ext cx="1220400" cy="1220400"/>
          </a:xfrm>
          <a:prstGeom prst="rect">
            <a:avLst/>
          </a:prstGeom>
        </p:spPr>
        <p:txBody>
          <a:bodyPr/>
          <a:lstStyle>
            <a:lvl1pPr>
              <a:defRPr sz="1400"/>
            </a:lvl1pPr>
          </a:lstStyle>
          <a:p>
            <a:endParaRPr lang="id-ID"/>
          </a:p>
        </p:txBody>
      </p:sp>
      <p:sp>
        <p:nvSpPr>
          <p:cNvPr id="57" name="Picture Placeholder 21"/>
          <p:cNvSpPr>
            <a:spLocks noGrp="1"/>
          </p:cNvSpPr>
          <p:nvPr>
            <p:ph type="pic" sz="quarter" idx="27"/>
          </p:nvPr>
        </p:nvSpPr>
        <p:spPr>
          <a:xfrm>
            <a:off x="7318375" y="-10160"/>
            <a:ext cx="1220400" cy="1220400"/>
          </a:xfrm>
          <a:prstGeom prst="rect">
            <a:avLst/>
          </a:prstGeom>
        </p:spPr>
        <p:txBody>
          <a:bodyPr/>
          <a:lstStyle>
            <a:lvl1pPr>
              <a:defRPr sz="1400"/>
            </a:lvl1pPr>
          </a:lstStyle>
          <a:p>
            <a:endParaRPr lang="id-ID"/>
          </a:p>
        </p:txBody>
      </p:sp>
      <p:sp>
        <p:nvSpPr>
          <p:cNvPr id="58" name="Picture Placeholder 21"/>
          <p:cNvSpPr>
            <a:spLocks noGrp="1"/>
          </p:cNvSpPr>
          <p:nvPr>
            <p:ph type="pic" sz="quarter" idx="28"/>
          </p:nvPr>
        </p:nvSpPr>
        <p:spPr>
          <a:xfrm>
            <a:off x="8532813" y="-10160"/>
            <a:ext cx="1220400" cy="1220400"/>
          </a:xfrm>
          <a:prstGeom prst="rect">
            <a:avLst/>
          </a:prstGeom>
        </p:spPr>
        <p:txBody>
          <a:bodyPr/>
          <a:lstStyle>
            <a:lvl1pPr>
              <a:defRPr sz="1400"/>
            </a:lvl1pPr>
          </a:lstStyle>
          <a:p>
            <a:endParaRPr lang="id-ID"/>
          </a:p>
        </p:txBody>
      </p:sp>
      <p:sp>
        <p:nvSpPr>
          <p:cNvPr id="59" name="Picture Placeholder 21"/>
          <p:cNvSpPr>
            <a:spLocks noGrp="1"/>
          </p:cNvSpPr>
          <p:nvPr>
            <p:ph type="pic" sz="quarter" idx="29"/>
          </p:nvPr>
        </p:nvSpPr>
        <p:spPr>
          <a:xfrm>
            <a:off x="9756775" y="-10160"/>
            <a:ext cx="1220400" cy="1220400"/>
          </a:xfrm>
          <a:prstGeom prst="rect">
            <a:avLst/>
          </a:prstGeom>
        </p:spPr>
        <p:txBody>
          <a:bodyPr/>
          <a:lstStyle>
            <a:lvl1pPr>
              <a:defRPr sz="1400"/>
            </a:lvl1pPr>
          </a:lstStyle>
          <a:p>
            <a:endParaRPr lang="id-ID"/>
          </a:p>
        </p:txBody>
      </p:sp>
      <p:sp>
        <p:nvSpPr>
          <p:cNvPr id="60" name="Picture Placeholder 21"/>
          <p:cNvSpPr>
            <a:spLocks noGrp="1"/>
          </p:cNvSpPr>
          <p:nvPr>
            <p:ph type="pic" sz="quarter" idx="30"/>
          </p:nvPr>
        </p:nvSpPr>
        <p:spPr>
          <a:xfrm>
            <a:off x="10971213" y="-10160"/>
            <a:ext cx="1220400" cy="1220400"/>
          </a:xfrm>
          <a:prstGeom prst="rect">
            <a:avLst/>
          </a:prstGeom>
        </p:spPr>
        <p:txBody>
          <a:bodyPr/>
          <a:lstStyle>
            <a:lvl1pPr>
              <a:defRPr sz="1400"/>
            </a:lvl1pPr>
          </a:lstStyle>
          <a:p>
            <a:endParaRPr lang="id-ID"/>
          </a:p>
        </p:txBody>
      </p:sp>
      <p:sp>
        <p:nvSpPr>
          <p:cNvPr id="61" name="Picture Placeholder 21"/>
          <p:cNvSpPr>
            <a:spLocks noGrp="1"/>
          </p:cNvSpPr>
          <p:nvPr>
            <p:ph type="pic" sz="quarter" idx="31"/>
          </p:nvPr>
        </p:nvSpPr>
        <p:spPr>
          <a:xfrm>
            <a:off x="387" y="2428240"/>
            <a:ext cx="1220400" cy="1220400"/>
          </a:xfrm>
          <a:prstGeom prst="rect">
            <a:avLst/>
          </a:prstGeom>
        </p:spPr>
        <p:txBody>
          <a:bodyPr/>
          <a:lstStyle>
            <a:lvl1pPr>
              <a:defRPr sz="1400"/>
            </a:lvl1pPr>
          </a:lstStyle>
          <a:p>
            <a:endParaRPr lang="id-ID"/>
          </a:p>
        </p:txBody>
      </p:sp>
      <p:sp>
        <p:nvSpPr>
          <p:cNvPr id="62" name="Picture Placeholder 21"/>
          <p:cNvSpPr>
            <a:spLocks noGrp="1"/>
          </p:cNvSpPr>
          <p:nvPr>
            <p:ph type="pic" sz="quarter" idx="32"/>
          </p:nvPr>
        </p:nvSpPr>
        <p:spPr>
          <a:xfrm>
            <a:off x="1216412" y="2428240"/>
            <a:ext cx="1220400" cy="1220400"/>
          </a:xfrm>
          <a:prstGeom prst="rect">
            <a:avLst/>
          </a:prstGeom>
        </p:spPr>
        <p:txBody>
          <a:bodyPr/>
          <a:lstStyle>
            <a:lvl1pPr>
              <a:defRPr sz="1400"/>
            </a:lvl1pPr>
          </a:lstStyle>
          <a:p>
            <a:endParaRPr lang="id-ID"/>
          </a:p>
        </p:txBody>
      </p:sp>
      <p:sp>
        <p:nvSpPr>
          <p:cNvPr id="63" name="Picture Placeholder 21"/>
          <p:cNvSpPr>
            <a:spLocks noGrp="1"/>
          </p:cNvSpPr>
          <p:nvPr>
            <p:ph type="pic" sz="quarter" idx="33"/>
          </p:nvPr>
        </p:nvSpPr>
        <p:spPr>
          <a:xfrm>
            <a:off x="2440375" y="2428240"/>
            <a:ext cx="1220400" cy="1220400"/>
          </a:xfrm>
          <a:prstGeom prst="rect">
            <a:avLst/>
          </a:prstGeom>
        </p:spPr>
        <p:txBody>
          <a:bodyPr/>
          <a:lstStyle>
            <a:lvl1pPr>
              <a:defRPr sz="1400"/>
            </a:lvl1pPr>
          </a:lstStyle>
          <a:p>
            <a:endParaRPr lang="id-ID"/>
          </a:p>
        </p:txBody>
      </p:sp>
      <p:sp>
        <p:nvSpPr>
          <p:cNvPr id="64" name="Picture Placeholder 21"/>
          <p:cNvSpPr>
            <a:spLocks noGrp="1"/>
          </p:cNvSpPr>
          <p:nvPr>
            <p:ph type="pic" sz="quarter" idx="34"/>
          </p:nvPr>
        </p:nvSpPr>
        <p:spPr>
          <a:xfrm>
            <a:off x="3654812" y="2428240"/>
            <a:ext cx="1220400" cy="1220400"/>
          </a:xfrm>
          <a:prstGeom prst="rect">
            <a:avLst/>
          </a:prstGeom>
        </p:spPr>
        <p:txBody>
          <a:bodyPr/>
          <a:lstStyle>
            <a:lvl1pPr>
              <a:defRPr sz="1400"/>
            </a:lvl1pPr>
          </a:lstStyle>
          <a:p>
            <a:endParaRPr lang="id-ID"/>
          </a:p>
        </p:txBody>
      </p:sp>
      <p:sp>
        <p:nvSpPr>
          <p:cNvPr id="65" name="Picture Placeholder 21"/>
          <p:cNvSpPr>
            <a:spLocks noGrp="1"/>
          </p:cNvSpPr>
          <p:nvPr>
            <p:ph type="pic" sz="quarter" idx="35"/>
          </p:nvPr>
        </p:nvSpPr>
        <p:spPr>
          <a:xfrm>
            <a:off x="4880362" y="2428240"/>
            <a:ext cx="1220400" cy="1220400"/>
          </a:xfrm>
          <a:prstGeom prst="rect">
            <a:avLst/>
          </a:prstGeom>
        </p:spPr>
        <p:txBody>
          <a:bodyPr/>
          <a:lstStyle>
            <a:lvl1pPr>
              <a:defRPr sz="1400"/>
            </a:lvl1pPr>
          </a:lstStyle>
          <a:p>
            <a:endParaRPr lang="id-ID"/>
          </a:p>
        </p:txBody>
      </p:sp>
      <p:sp>
        <p:nvSpPr>
          <p:cNvPr id="66" name="Picture Placeholder 21"/>
          <p:cNvSpPr>
            <a:spLocks noGrp="1"/>
          </p:cNvSpPr>
          <p:nvPr>
            <p:ph type="pic" sz="quarter" idx="36"/>
          </p:nvPr>
        </p:nvSpPr>
        <p:spPr>
          <a:xfrm>
            <a:off x="6094800" y="2428240"/>
            <a:ext cx="1220400" cy="1220400"/>
          </a:xfrm>
          <a:prstGeom prst="rect">
            <a:avLst/>
          </a:prstGeom>
        </p:spPr>
        <p:txBody>
          <a:bodyPr/>
          <a:lstStyle>
            <a:lvl1pPr>
              <a:defRPr sz="1400"/>
            </a:lvl1pPr>
          </a:lstStyle>
          <a:p>
            <a:endParaRPr lang="id-ID"/>
          </a:p>
        </p:txBody>
      </p:sp>
      <p:sp>
        <p:nvSpPr>
          <p:cNvPr id="67" name="Picture Placeholder 21"/>
          <p:cNvSpPr>
            <a:spLocks noGrp="1"/>
          </p:cNvSpPr>
          <p:nvPr>
            <p:ph type="pic" sz="quarter" idx="37"/>
          </p:nvPr>
        </p:nvSpPr>
        <p:spPr>
          <a:xfrm>
            <a:off x="7318762" y="2428240"/>
            <a:ext cx="1220400" cy="1220400"/>
          </a:xfrm>
          <a:prstGeom prst="rect">
            <a:avLst/>
          </a:prstGeom>
        </p:spPr>
        <p:txBody>
          <a:bodyPr/>
          <a:lstStyle>
            <a:lvl1pPr>
              <a:defRPr sz="1400"/>
            </a:lvl1pPr>
          </a:lstStyle>
          <a:p>
            <a:endParaRPr lang="id-ID"/>
          </a:p>
        </p:txBody>
      </p:sp>
      <p:sp>
        <p:nvSpPr>
          <p:cNvPr id="68" name="Picture Placeholder 21"/>
          <p:cNvSpPr>
            <a:spLocks noGrp="1"/>
          </p:cNvSpPr>
          <p:nvPr>
            <p:ph type="pic" sz="quarter" idx="38"/>
          </p:nvPr>
        </p:nvSpPr>
        <p:spPr>
          <a:xfrm>
            <a:off x="8533200" y="2428240"/>
            <a:ext cx="1220400" cy="1220400"/>
          </a:xfrm>
          <a:prstGeom prst="rect">
            <a:avLst/>
          </a:prstGeom>
        </p:spPr>
        <p:txBody>
          <a:bodyPr/>
          <a:lstStyle>
            <a:lvl1pPr>
              <a:defRPr sz="1400"/>
            </a:lvl1pPr>
          </a:lstStyle>
          <a:p>
            <a:endParaRPr lang="id-ID"/>
          </a:p>
        </p:txBody>
      </p:sp>
      <p:sp>
        <p:nvSpPr>
          <p:cNvPr id="69" name="Picture Placeholder 21"/>
          <p:cNvSpPr>
            <a:spLocks noGrp="1"/>
          </p:cNvSpPr>
          <p:nvPr>
            <p:ph type="pic" sz="quarter" idx="39"/>
          </p:nvPr>
        </p:nvSpPr>
        <p:spPr>
          <a:xfrm>
            <a:off x="9757162" y="2428240"/>
            <a:ext cx="1220400" cy="1220400"/>
          </a:xfrm>
          <a:prstGeom prst="rect">
            <a:avLst/>
          </a:prstGeom>
        </p:spPr>
        <p:txBody>
          <a:bodyPr/>
          <a:lstStyle>
            <a:lvl1pPr>
              <a:defRPr sz="1400"/>
            </a:lvl1pPr>
          </a:lstStyle>
          <a:p>
            <a:endParaRPr lang="id-ID"/>
          </a:p>
        </p:txBody>
      </p:sp>
      <p:sp>
        <p:nvSpPr>
          <p:cNvPr id="70" name="Picture Placeholder 21"/>
          <p:cNvSpPr>
            <a:spLocks noGrp="1"/>
          </p:cNvSpPr>
          <p:nvPr>
            <p:ph type="pic" sz="quarter" idx="40"/>
          </p:nvPr>
        </p:nvSpPr>
        <p:spPr>
          <a:xfrm>
            <a:off x="10971600" y="2428240"/>
            <a:ext cx="1220400" cy="1220400"/>
          </a:xfrm>
          <a:prstGeom prst="rect">
            <a:avLst/>
          </a:prstGeom>
        </p:spPr>
        <p:txBody>
          <a:bodyPr/>
          <a:lstStyle>
            <a:lvl1pPr>
              <a:defRPr sz="1400"/>
            </a:lvl1pPr>
          </a:lstStyle>
          <a:p>
            <a:endParaRPr lang="id-ID"/>
          </a:p>
        </p:txBody>
      </p:sp>
      <p:sp>
        <p:nvSpPr>
          <p:cNvPr id="71" name="Pentagon 70"/>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72"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6597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par>
                                <p:cTn id="10" presetID="53" presetClass="entr" presetSubtype="16" fill="hold" grpId="0" nodeType="withEffect" nodePh="1">
                                  <p:stCondLst>
                                    <p:cond delay="0"/>
                                  </p:stCondLst>
                                  <p:endCondLst>
                                    <p:cond evt="begin" delay="0">
                                      <p:tn val="10"/>
                                    </p:cond>
                                  </p:endCondLst>
                                  <p:childTnLst>
                                    <p:set>
                                      <p:cBhvr>
                                        <p:cTn id="11" dur="1" fill="hold">
                                          <p:stCondLst>
                                            <p:cond delay="0"/>
                                          </p:stCondLst>
                                        </p:cTn>
                                        <p:tgtEl>
                                          <p:spTgt spid="42"/>
                                        </p:tgtEl>
                                        <p:attrNameLst>
                                          <p:attrName>style.visibility</p:attrName>
                                        </p:attrNameLst>
                                      </p:cBhvr>
                                      <p:to>
                                        <p:strVal val="visible"/>
                                      </p:to>
                                    </p:set>
                                    <p:anim calcmode="lin" valueType="num">
                                      <p:cBhvr>
                                        <p:cTn id="12" dur="500" fill="hold"/>
                                        <p:tgtEl>
                                          <p:spTgt spid="42"/>
                                        </p:tgtEl>
                                        <p:attrNameLst>
                                          <p:attrName>ppt_w</p:attrName>
                                        </p:attrNameLst>
                                      </p:cBhvr>
                                      <p:tavLst>
                                        <p:tav tm="0">
                                          <p:val>
                                            <p:fltVal val="0"/>
                                          </p:val>
                                        </p:tav>
                                        <p:tav tm="100000">
                                          <p:val>
                                            <p:strVal val="#ppt_w"/>
                                          </p:val>
                                        </p:tav>
                                      </p:tavLst>
                                    </p:anim>
                                    <p:anim calcmode="lin" valueType="num">
                                      <p:cBhvr>
                                        <p:cTn id="13" dur="500" fill="hold"/>
                                        <p:tgtEl>
                                          <p:spTgt spid="42"/>
                                        </p:tgtEl>
                                        <p:attrNameLst>
                                          <p:attrName>ppt_h</p:attrName>
                                        </p:attrNameLst>
                                      </p:cBhvr>
                                      <p:tavLst>
                                        <p:tav tm="0">
                                          <p:val>
                                            <p:fltVal val="0"/>
                                          </p:val>
                                        </p:tav>
                                        <p:tav tm="100000">
                                          <p:val>
                                            <p:strVal val="#ppt_h"/>
                                          </p:val>
                                        </p:tav>
                                      </p:tavLst>
                                    </p:anim>
                                    <p:animEffect transition="in" filter="fade">
                                      <p:cBhvr>
                                        <p:cTn id="14" dur="500"/>
                                        <p:tgtEl>
                                          <p:spTgt spid="42"/>
                                        </p:tgtEl>
                                      </p:cBhvr>
                                    </p:animEffect>
                                  </p:childTnLst>
                                </p:cTn>
                              </p:par>
                              <p:par>
                                <p:cTn id="15" presetID="53" presetClass="entr" presetSubtype="16" fill="hold" grpId="0" nodeType="withEffect" nodePh="1">
                                  <p:stCondLst>
                                    <p:cond delay="0"/>
                                  </p:stCondLst>
                                  <p:endCondLst>
                                    <p:cond evt="begin" delay="0">
                                      <p:tn val="15"/>
                                    </p:cond>
                                  </p:end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par>
                                <p:cTn id="20" presetID="5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par>
                                <p:cTn id="25" presetID="53" presetClass="entr" presetSubtype="16" fill="hold" grpId="0" nodeType="withEffect" nodePh="1">
                                  <p:stCondLst>
                                    <p:cond delay="0"/>
                                  </p:stCondLst>
                                  <p:endCondLst>
                                    <p:cond evt="begin" delay="0">
                                      <p:tn val="25"/>
                                    </p:cond>
                                  </p:endCondLst>
                                  <p:childTnLst>
                                    <p:set>
                                      <p:cBhvr>
                                        <p:cTn id="26" dur="1" fill="hold">
                                          <p:stCondLst>
                                            <p:cond delay="0"/>
                                          </p:stCondLst>
                                        </p:cTn>
                                        <p:tgtEl>
                                          <p:spTgt spid="45"/>
                                        </p:tgtEl>
                                        <p:attrNameLst>
                                          <p:attrName>style.visibility</p:attrName>
                                        </p:attrNameLst>
                                      </p:cBhvr>
                                      <p:to>
                                        <p:strVal val="visible"/>
                                      </p:to>
                                    </p:set>
                                    <p:anim calcmode="lin" valueType="num">
                                      <p:cBhvr>
                                        <p:cTn id="27" dur="500" fill="hold"/>
                                        <p:tgtEl>
                                          <p:spTgt spid="45"/>
                                        </p:tgtEl>
                                        <p:attrNameLst>
                                          <p:attrName>ppt_w</p:attrName>
                                        </p:attrNameLst>
                                      </p:cBhvr>
                                      <p:tavLst>
                                        <p:tav tm="0">
                                          <p:val>
                                            <p:fltVal val="0"/>
                                          </p:val>
                                        </p:tav>
                                        <p:tav tm="100000">
                                          <p:val>
                                            <p:strVal val="#ppt_w"/>
                                          </p:val>
                                        </p:tav>
                                      </p:tavLst>
                                    </p:anim>
                                    <p:anim calcmode="lin" valueType="num">
                                      <p:cBhvr>
                                        <p:cTn id="28" dur="500" fill="hold"/>
                                        <p:tgtEl>
                                          <p:spTgt spid="45"/>
                                        </p:tgtEl>
                                        <p:attrNameLst>
                                          <p:attrName>ppt_h</p:attrName>
                                        </p:attrNameLst>
                                      </p:cBhvr>
                                      <p:tavLst>
                                        <p:tav tm="0">
                                          <p:val>
                                            <p:fltVal val="0"/>
                                          </p:val>
                                        </p:tav>
                                        <p:tav tm="100000">
                                          <p:val>
                                            <p:strVal val="#ppt_h"/>
                                          </p:val>
                                        </p:tav>
                                      </p:tavLst>
                                    </p:anim>
                                    <p:animEffect transition="in" filter="fade">
                                      <p:cBhvr>
                                        <p:cTn id="29" dur="500"/>
                                        <p:tgtEl>
                                          <p:spTgt spid="45"/>
                                        </p:tgtEl>
                                      </p:cBhvr>
                                    </p:animEffect>
                                  </p:childTnLst>
                                </p:cTn>
                              </p:par>
                              <p:par>
                                <p:cTn id="30" presetID="53" presetClass="entr" presetSubtype="16" fill="hold" grpId="0" nodeType="withEffect" nodePh="1">
                                  <p:stCondLst>
                                    <p:cond delay="0"/>
                                  </p:stCondLst>
                                  <p:endCondLst>
                                    <p:cond evt="begin" delay="0">
                                      <p:tn val="30"/>
                                    </p:cond>
                                  </p:end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par>
                                <p:cTn id="35" presetID="53" presetClass="entr" presetSubtype="16" fill="hold" grpId="0" nodeType="withEffect" nodePh="1">
                                  <p:stCondLst>
                                    <p:cond delay="0"/>
                                  </p:stCondLst>
                                  <p:endCondLst>
                                    <p:cond evt="begin" delay="0">
                                      <p:tn val="35"/>
                                    </p:cond>
                                  </p:end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grpId="0" nodeType="withEffect" nodePh="1">
                                  <p:stCondLst>
                                    <p:cond delay="0"/>
                                  </p:stCondLst>
                                  <p:endCondLst>
                                    <p:cond evt="begin" delay="0">
                                      <p:tn val="40"/>
                                    </p:cond>
                                  </p:end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childTnLst>
                                </p:cTn>
                              </p:par>
                              <p:par>
                                <p:cTn id="45" presetID="53" presetClass="entr" presetSubtype="16" fill="hold" grpId="0" nodeType="withEffect" nodePh="1">
                                  <p:stCondLst>
                                    <p:cond delay="0"/>
                                  </p:stCondLst>
                                  <p:endCondLst>
                                    <p:cond evt="begin" delay="0">
                                      <p:tn val="45"/>
                                    </p:cond>
                                  </p:endCondLst>
                                  <p:childTnLst>
                                    <p:set>
                                      <p:cBhvr>
                                        <p:cTn id="46" dur="1" fill="hold">
                                          <p:stCondLst>
                                            <p:cond delay="0"/>
                                          </p:stCondLst>
                                        </p:cTn>
                                        <p:tgtEl>
                                          <p:spTgt spid="49"/>
                                        </p:tgtEl>
                                        <p:attrNameLst>
                                          <p:attrName>style.visibility</p:attrName>
                                        </p:attrNameLst>
                                      </p:cBhvr>
                                      <p:to>
                                        <p:strVal val="visible"/>
                                      </p:to>
                                    </p:set>
                                    <p:anim calcmode="lin" valueType="num">
                                      <p:cBhvr>
                                        <p:cTn id="47" dur="500" fill="hold"/>
                                        <p:tgtEl>
                                          <p:spTgt spid="49"/>
                                        </p:tgtEl>
                                        <p:attrNameLst>
                                          <p:attrName>ppt_w</p:attrName>
                                        </p:attrNameLst>
                                      </p:cBhvr>
                                      <p:tavLst>
                                        <p:tav tm="0">
                                          <p:val>
                                            <p:fltVal val="0"/>
                                          </p:val>
                                        </p:tav>
                                        <p:tav tm="100000">
                                          <p:val>
                                            <p:strVal val="#ppt_w"/>
                                          </p:val>
                                        </p:tav>
                                      </p:tavLst>
                                    </p:anim>
                                    <p:anim calcmode="lin" valueType="num">
                                      <p:cBhvr>
                                        <p:cTn id="48" dur="500" fill="hold"/>
                                        <p:tgtEl>
                                          <p:spTgt spid="49"/>
                                        </p:tgtEl>
                                        <p:attrNameLst>
                                          <p:attrName>ppt_h</p:attrName>
                                        </p:attrNameLst>
                                      </p:cBhvr>
                                      <p:tavLst>
                                        <p:tav tm="0">
                                          <p:val>
                                            <p:fltVal val="0"/>
                                          </p:val>
                                        </p:tav>
                                        <p:tav tm="100000">
                                          <p:val>
                                            <p:strVal val="#ppt_h"/>
                                          </p:val>
                                        </p:tav>
                                      </p:tavLst>
                                    </p:anim>
                                    <p:animEffect transition="in" filter="fade">
                                      <p:cBhvr>
                                        <p:cTn id="49" dur="500"/>
                                        <p:tgtEl>
                                          <p:spTgt spid="49"/>
                                        </p:tgtEl>
                                      </p:cBhvr>
                                    </p:animEffect>
                                  </p:childTnLst>
                                </p:cTn>
                              </p:par>
                              <p:par>
                                <p:cTn id="50" presetID="53" presetClass="entr" presetSubtype="16" fill="hold" grpId="0" nodeType="withEffect" nodePh="1">
                                  <p:stCondLst>
                                    <p:cond delay="0"/>
                                  </p:stCondLst>
                                  <p:endCondLst>
                                    <p:cond evt="begin" delay="0">
                                      <p:tn val="50"/>
                                    </p:cond>
                                  </p:endCondLst>
                                  <p:childTnLst>
                                    <p:set>
                                      <p:cBhvr>
                                        <p:cTn id="51" dur="1" fill="hold">
                                          <p:stCondLst>
                                            <p:cond delay="0"/>
                                          </p:stCondLst>
                                        </p:cTn>
                                        <p:tgtEl>
                                          <p:spTgt spid="50"/>
                                        </p:tgtEl>
                                        <p:attrNameLst>
                                          <p:attrName>style.visibility</p:attrName>
                                        </p:attrNameLst>
                                      </p:cBhvr>
                                      <p:to>
                                        <p:strVal val="visible"/>
                                      </p:to>
                                    </p:set>
                                    <p:anim calcmode="lin" valueType="num">
                                      <p:cBhvr>
                                        <p:cTn id="52" dur="500" fill="hold"/>
                                        <p:tgtEl>
                                          <p:spTgt spid="50"/>
                                        </p:tgtEl>
                                        <p:attrNameLst>
                                          <p:attrName>ppt_w</p:attrName>
                                        </p:attrNameLst>
                                      </p:cBhvr>
                                      <p:tavLst>
                                        <p:tav tm="0">
                                          <p:val>
                                            <p:fltVal val="0"/>
                                          </p:val>
                                        </p:tav>
                                        <p:tav tm="100000">
                                          <p:val>
                                            <p:strVal val="#ppt_w"/>
                                          </p:val>
                                        </p:tav>
                                      </p:tavLst>
                                    </p:anim>
                                    <p:anim calcmode="lin" valueType="num">
                                      <p:cBhvr>
                                        <p:cTn id="53" dur="500" fill="hold"/>
                                        <p:tgtEl>
                                          <p:spTgt spid="50"/>
                                        </p:tgtEl>
                                        <p:attrNameLst>
                                          <p:attrName>ppt_h</p:attrName>
                                        </p:attrNameLst>
                                      </p:cBhvr>
                                      <p:tavLst>
                                        <p:tav tm="0">
                                          <p:val>
                                            <p:fltVal val="0"/>
                                          </p:val>
                                        </p:tav>
                                        <p:tav tm="100000">
                                          <p:val>
                                            <p:strVal val="#ppt_h"/>
                                          </p:val>
                                        </p:tav>
                                      </p:tavLst>
                                    </p:anim>
                                    <p:animEffect transition="in" filter="fade">
                                      <p:cBhvr>
                                        <p:cTn id="54" dur="500"/>
                                        <p:tgtEl>
                                          <p:spTgt spid="50"/>
                                        </p:tgtEl>
                                      </p:cBhvr>
                                    </p:animEffect>
                                  </p:childTnLst>
                                </p:cTn>
                              </p:par>
                              <p:par>
                                <p:cTn id="55" presetID="53" presetClass="entr" presetSubtype="16" fill="hold" grpId="0" nodeType="withEffect" nodePh="1">
                                  <p:stCondLst>
                                    <p:cond delay="0"/>
                                  </p:stCondLst>
                                  <p:endCondLst>
                                    <p:cond evt="begin" delay="0">
                                      <p:tn val="55"/>
                                    </p:cond>
                                  </p:end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par>
                                <p:cTn id="60" presetID="53" presetClass="entr" presetSubtype="16" fill="hold" grpId="0" nodeType="withEffect" nodePh="1">
                                  <p:stCondLst>
                                    <p:cond delay="0"/>
                                  </p:stCondLst>
                                  <p:endCondLst>
                                    <p:cond evt="begin" delay="0">
                                      <p:tn val="60"/>
                                    </p:cond>
                                  </p:end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par>
                                <p:cTn id="65" presetID="53" presetClass="entr" presetSubtype="16" fill="hold" grpId="0" nodeType="withEffect" nodePh="1">
                                  <p:stCondLst>
                                    <p:cond delay="0"/>
                                  </p:stCondLst>
                                  <p:endCondLst>
                                    <p:cond evt="begin" delay="0">
                                      <p:tn val="65"/>
                                    </p:cond>
                                  </p:endCondLst>
                                  <p:childTnLst>
                                    <p:set>
                                      <p:cBhvr>
                                        <p:cTn id="66" dur="1" fill="hold">
                                          <p:stCondLst>
                                            <p:cond delay="0"/>
                                          </p:stCondLst>
                                        </p:cTn>
                                        <p:tgtEl>
                                          <p:spTgt spid="53"/>
                                        </p:tgtEl>
                                        <p:attrNameLst>
                                          <p:attrName>style.visibility</p:attrName>
                                        </p:attrNameLst>
                                      </p:cBhvr>
                                      <p:to>
                                        <p:strVal val="visible"/>
                                      </p:to>
                                    </p:set>
                                    <p:anim calcmode="lin" valueType="num">
                                      <p:cBhvr>
                                        <p:cTn id="67" dur="500" fill="hold"/>
                                        <p:tgtEl>
                                          <p:spTgt spid="53"/>
                                        </p:tgtEl>
                                        <p:attrNameLst>
                                          <p:attrName>ppt_w</p:attrName>
                                        </p:attrNameLst>
                                      </p:cBhvr>
                                      <p:tavLst>
                                        <p:tav tm="0">
                                          <p:val>
                                            <p:fltVal val="0"/>
                                          </p:val>
                                        </p:tav>
                                        <p:tav tm="100000">
                                          <p:val>
                                            <p:strVal val="#ppt_w"/>
                                          </p:val>
                                        </p:tav>
                                      </p:tavLst>
                                    </p:anim>
                                    <p:anim calcmode="lin" valueType="num">
                                      <p:cBhvr>
                                        <p:cTn id="68" dur="500" fill="hold"/>
                                        <p:tgtEl>
                                          <p:spTgt spid="53"/>
                                        </p:tgtEl>
                                        <p:attrNameLst>
                                          <p:attrName>ppt_h</p:attrName>
                                        </p:attrNameLst>
                                      </p:cBhvr>
                                      <p:tavLst>
                                        <p:tav tm="0">
                                          <p:val>
                                            <p:fltVal val="0"/>
                                          </p:val>
                                        </p:tav>
                                        <p:tav tm="100000">
                                          <p:val>
                                            <p:strVal val="#ppt_h"/>
                                          </p:val>
                                        </p:tav>
                                      </p:tavLst>
                                    </p:anim>
                                    <p:animEffect transition="in" filter="fade">
                                      <p:cBhvr>
                                        <p:cTn id="69" dur="500"/>
                                        <p:tgtEl>
                                          <p:spTgt spid="53"/>
                                        </p:tgtEl>
                                      </p:cBhvr>
                                    </p:animEffect>
                                  </p:childTnLst>
                                </p:cTn>
                              </p:par>
                              <p:par>
                                <p:cTn id="70" presetID="53" presetClass="entr" presetSubtype="16" fill="hold" grpId="0" nodeType="withEffect" nodePh="1">
                                  <p:stCondLst>
                                    <p:cond delay="0"/>
                                  </p:stCondLst>
                                  <p:endCondLst>
                                    <p:cond evt="begin" delay="0">
                                      <p:tn val="70"/>
                                    </p:cond>
                                  </p:endCondLst>
                                  <p:childTnLst>
                                    <p:set>
                                      <p:cBhvr>
                                        <p:cTn id="71" dur="1" fill="hold">
                                          <p:stCondLst>
                                            <p:cond delay="0"/>
                                          </p:stCondLst>
                                        </p:cTn>
                                        <p:tgtEl>
                                          <p:spTgt spid="54"/>
                                        </p:tgtEl>
                                        <p:attrNameLst>
                                          <p:attrName>style.visibility</p:attrName>
                                        </p:attrNameLst>
                                      </p:cBhvr>
                                      <p:to>
                                        <p:strVal val="visible"/>
                                      </p:to>
                                    </p:set>
                                    <p:anim calcmode="lin" valueType="num">
                                      <p:cBhvr>
                                        <p:cTn id="72" dur="500" fill="hold"/>
                                        <p:tgtEl>
                                          <p:spTgt spid="54"/>
                                        </p:tgtEl>
                                        <p:attrNameLst>
                                          <p:attrName>ppt_w</p:attrName>
                                        </p:attrNameLst>
                                      </p:cBhvr>
                                      <p:tavLst>
                                        <p:tav tm="0">
                                          <p:val>
                                            <p:fltVal val="0"/>
                                          </p:val>
                                        </p:tav>
                                        <p:tav tm="100000">
                                          <p:val>
                                            <p:strVal val="#ppt_w"/>
                                          </p:val>
                                        </p:tav>
                                      </p:tavLst>
                                    </p:anim>
                                    <p:anim calcmode="lin" valueType="num">
                                      <p:cBhvr>
                                        <p:cTn id="73" dur="500" fill="hold"/>
                                        <p:tgtEl>
                                          <p:spTgt spid="54"/>
                                        </p:tgtEl>
                                        <p:attrNameLst>
                                          <p:attrName>ppt_h</p:attrName>
                                        </p:attrNameLst>
                                      </p:cBhvr>
                                      <p:tavLst>
                                        <p:tav tm="0">
                                          <p:val>
                                            <p:fltVal val="0"/>
                                          </p:val>
                                        </p:tav>
                                        <p:tav tm="100000">
                                          <p:val>
                                            <p:strVal val="#ppt_h"/>
                                          </p:val>
                                        </p:tav>
                                      </p:tavLst>
                                    </p:anim>
                                    <p:animEffect transition="in" filter="fade">
                                      <p:cBhvr>
                                        <p:cTn id="74" dur="500"/>
                                        <p:tgtEl>
                                          <p:spTgt spid="54"/>
                                        </p:tgtEl>
                                      </p:cBhvr>
                                    </p:animEffect>
                                  </p:childTnLst>
                                </p:cTn>
                              </p:par>
                              <p:par>
                                <p:cTn id="75" presetID="53" presetClass="entr" presetSubtype="16" fill="hold" grpId="0" nodeType="withEffect" nodePh="1">
                                  <p:stCondLst>
                                    <p:cond delay="0"/>
                                  </p:stCondLst>
                                  <p:endCondLst>
                                    <p:cond evt="begin" delay="0">
                                      <p:tn val="75"/>
                                    </p:cond>
                                  </p:endCondLst>
                                  <p:childTnLst>
                                    <p:set>
                                      <p:cBhvr>
                                        <p:cTn id="76" dur="1" fill="hold">
                                          <p:stCondLst>
                                            <p:cond delay="0"/>
                                          </p:stCondLst>
                                        </p:cTn>
                                        <p:tgtEl>
                                          <p:spTgt spid="55"/>
                                        </p:tgtEl>
                                        <p:attrNameLst>
                                          <p:attrName>style.visibility</p:attrName>
                                        </p:attrNameLst>
                                      </p:cBhvr>
                                      <p:to>
                                        <p:strVal val="visible"/>
                                      </p:to>
                                    </p:set>
                                    <p:anim calcmode="lin" valueType="num">
                                      <p:cBhvr>
                                        <p:cTn id="77" dur="500" fill="hold"/>
                                        <p:tgtEl>
                                          <p:spTgt spid="55"/>
                                        </p:tgtEl>
                                        <p:attrNameLst>
                                          <p:attrName>ppt_w</p:attrName>
                                        </p:attrNameLst>
                                      </p:cBhvr>
                                      <p:tavLst>
                                        <p:tav tm="0">
                                          <p:val>
                                            <p:fltVal val="0"/>
                                          </p:val>
                                        </p:tav>
                                        <p:tav tm="100000">
                                          <p:val>
                                            <p:strVal val="#ppt_w"/>
                                          </p:val>
                                        </p:tav>
                                      </p:tavLst>
                                    </p:anim>
                                    <p:anim calcmode="lin" valueType="num">
                                      <p:cBhvr>
                                        <p:cTn id="78" dur="500" fill="hold"/>
                                        <p:tgtEl>
                                          <p:spTgt spid="55"/>
                                        </p:tgtEl>
                                        <p:attrNameLst>
                                          <p:attrName>ppt_h</p:attrName>
                                        </p:attrNameLst>
                                      </p:cBhvr>
                                      <p:tavLst>
                                        <p:tav tm="0">
                                          <p:val>
                                            <p:fltVal val="0"/>
                                          </p:val>
                                        </p:tav>
                                        <p:tav tm="100000">
                                          <p:val>
                                            <p:strVal val="#ppt_h"/>
                                          </p:val>
                                        </p:tav>
                                      </p:tavLst>
                                    </p:anim>
                                    <p:animEffect transition="in" filter="fade">
                                      <p:cBhvr>
                                        <p:cTn id="79" dur="500"/>
                                        <p:tgtEl>
                                          <p:spTgt spid="55"/>
                                        </p:tgtEl>
                                      </p:cBhvr>
                                    </p:animEffect>
                                  </p:childTnLst>
                                </p:cTn>
                              </p:par>
                              <p:par>
                                <p:cTn id="80" presetID="53" presetClass="entr" presetSubtype="16" fill="hold" grpId="0" nodeType="withEffect" nodePh="1">
                                  <p:stCondLst>
                                    <p:cond delay="0"/>
                                  </p:stCondLst>
                                  <p:endCondLst>
                                    <p:cond evt="begin" delay="0">
                                      <p:tn val="80"/>
                                    </p:cond>
                                  </p:endCondLst>
                                  <p:childTnLst>
                                    <p:set>
                                      <p:cBhvr>
                                        <p:cTn id="81" dur="1" fill="hold">
                                          <p:stCondLst>
                                            <p:cond delay="0"/>
                                          </p:stCondLst>
                                        </p:cTn>
                                        <p:tgtEl>
                                          <p:spTgt spid="56"/>
                                        </p:tgtEl>
                                        <p:attrNameLst>
                                          <p:attrName>style.visibility</p:attrName>
                                        </p:attrNameLst>
                                      </p:cBhvr>
                                      <p:to>
                                        <p:strVal val="visible"/>
                                      </p:to>
                                    </p:set>
                                    <p:anim calcmode="lin" valueType="num">
                                      <p:cBhvr>
                                        <p:cTn id="82" dur="500" fill="hold"/>
                                        <p:tgtEl>
                                          <p:spTgt spid="56"/>
                                        </p:tgtEl>
                                        <p:attrNameLst>
                                          <p:attrName>ppt_w</p:attrName>
                                        </p:attrNameLst>
                                      </p:cBhvr>
                                      <p:tavLst>
                                        <p:tav tm="0">
                                          <p:val>
                                            <p:fltVal val="0"/>
                                          </p:val>
                                        </p:tav>
                                        <p:tav tm="100000">
                                          <p:val>
                                            <p:strVal val="#ppt_w"/>
                                          </p:val>
                                        </p:tav>
                                      </p:tavLst>
                                    </p:anim>
                                    <p:anim calcmode="lin" valueType="num">
                                      <p:cBhvr>
                                        <p:cTn id="83" dur="500" fill="hold"/>
                                        <p:tgtEl>
                                          <p:spTgt spid="56"/>
                                        </p:tgtEl>
                                        <p:attrNameLst>
                                          <p:attrName>ppt_h</p:attrName>
                                        </p:attrNameLst>
                                      </p:cBhvr>
                                      <p:tavLst>
                                        <p:tav tm="0">
                                          <p:val>
                                            <p:fltVal val="0"/>
                                          </p:val>
                                        </p:tav>
                                        <p:tav tm="100000">
                                          <p:val>
                                            <p:strVal val="#ppt_h"/>
                                          </p:val>
                                        </p:tav>
                                      </p:tavLst>
                                    </p:anim>
                                    <p:animEffect transition="in" filter="fade">
                                      <p:cBhvr>
                                        <p:cTn id="84" dur="500"/>
                                        <p:tgtEl>
                                          <p:spTgt spid="56"/>
                                        </p:tgtEl>
                                      </p:cBhvr>
                                    </p:animEffect>
                                  </p:childTnLst>
                                </p:cTn>
                              </p:par>
                              <p:par>
                                <p:cTn id="85" presetID="53" presetClass="entr" presetSubtype="16" fill="hold" grpId="0" nodeType="withEffect" nodePh="1">
                                  <p:stCondLst>
                                    <p:cond delay="0"/>
                                  </p:stCondLst>
                                  <p:endCondLst>
                                    <p:cond evt="begin" delay="0">
                                      <p:tn val="85"/>
                                    </p:cond>
                                  </p:end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childTnLst>
                                </p:cTn>
                              </p:par>
                              <p:par>
                                <p:cTn id="90" presetID="53" presetClass="entr" presetSubtype="16" fill="hold" grpId="0" nodeType="withEffect" nodePh="1">
                                  <p:stCondLst>
                                    <p:cond delay="0"/>
                                  </p:stCondLst>
                                  <p:endCondLst>
                                    <p:cond evt="begin" delay="0">
                                      <p:tn val="90"/>
                                    </p:cond>
                                  </p:end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par>
                                <p:cTn id="95" presetID="53" presetClass="entr" presetSubtype="16" fill="hold" grpId="0" nodeType="withEffect" nodePh="1">
                                  <p:stCondLst>
                                    <p:cond delay="0"/>
                                  </p:stCondLst>
                                  <p:endCondLst>
                                    <p:cond evt="begin" delay="0">
                                      <p:tn val="95"/>
                                    </p:cond>
                                  </p:endCondLst>
                                  <p:childTnLst>
                                    <p:set>
                                      <p:cBhvr>
                                        <p:cTn id="96" dur="1" fill="hold">
                                          <p:stCondLst>
                                            <p:cond delay="0"/>
                                          </p:stCondLst>
                                        </p:cTn>
                                        <p:tgtEl>
                                          <p:spTgt spid="59"/>
                                        </p:tgtEl>
                                        <p:attrNameLst>
                                          <p:attrName>style.visibility</p:attrName>
                                        </p:attrNameLst>
                                      </p:cBhvr>
                                      <p:to>
                                        <p:strVal val="visible"/>
                                      </p:to>
                                    </p:set>
                                    <p:anim calcmode="lin" valueType="num">
                                      <p:cBhvr>
                                        <p:cTn id="97" dur="500" fill="hold"/>
                                        <p:tgtEl>
                                          <p:spTgt spid="59"/>
                                        </p:tgtEl>
                                        <p:attrNameLst>
                                          <p:attrName>ppt_w</p:attrName>
                                        </p:attrNameLst>
                                      </p:cBhvr>
                                      <p:tavLst>
                                        <p:tav tm="0">
                                          <p:val>
                                            <p:fltVal val="0"/>
                                          </p:val>
                                        </p:tav>
                                        <p:tav tm="100000">
                                          <p:val>
                                            <p:strVal val="#ppt_w"/>
                                          </p:val>
                                        </p:tav>
                                      </p:tavLst>
                                    </p:anim>
                                    <p:anim calcmode="lin" valueType="num">
                                      <p:cBhvr>
                                        <p:cTn id="98" dur="500" fill="hold"/>
                                        <p:tgtEl>
                                          <p:spTgt spid="59"/>
                                        </p:tgtEl>
                                        <p:attrNameLst>
                                          <p:attrName>ppt_h</p:attrName>
                                        </p:attrNameLst>
                                      </p:cBhvr>
                                      <p:tavLst>
                                        <p:tav tm="0">
                                          <p:val>
                                            <p:fltVal val="0"/>
                                          </p:val>
                                        </p:tav>
                                        <p:tav tm="100000">
                                          <p:val>
                                            <p:strVal val="#ppt_h"/>
                                          </p:val>
                                        </p:tav>
                                      </p:tavLst>
                                    </p:anim>
                                    <p:animEffect transition="in" filter="fade">
                                      <p:cBhvr>
                                        <p:cTn id="99" dur="500"/>
                                        <p:tgtEl>
                                          <p:spTgt spid="59"/>
                                        </p:tgtEl>
                                      </p:cBhvr>
                                    </p:animEffect>
                                  </p:childTnLst>
                                </p:cTn>
                              </p:par>
                              <p:par>
                                <p:cTn id="100" presetID="53" presetClass="entr" presetSubtype="16" fill="hold" grpId="0" nodeType="withEffect" nodePh="1">
                                  <p:stCondLst>
                                    <p:cond delay="0"/>
                                  </p:stCondLst>
                                  <p:endCondLst>
                                    <p:cond evt="begin" delay="0">
                                      <p:tn val="100"/>
                                    </p:cond>
                                  </p:endCondLst>
                                  <p:childTnLst>
                                    <p:set>
                                      <p:cBhvr>
                                        <p:cTn id="101" dur="1" fill="hold">
                                          <p:stCondLst>
                                            <p:cond delay="0"/>
                                          </p:stCondLst>
                                        </p:cTn>
                                        <p:tgtEl>
                                          <p:spTgt spid="60"/>
                                        </p:tgtEl>
                                        <p:attrNameLst>
                                          <p:attrName>style.visibility</p:attrName>
                                        </p:attrNameLst>
                                      </p:cBhvr>
                                      <p:to>
                                        <p:strVal val="visible"/>
                                      </p:to>
                                    </p:set>
                                    <p:anim calcmode="lin" valueType="num">
                                      <p:cBhvr>
                                        <p:cTn id="102" dur="500" fill="hold"/>
                                        <p:tgtEl>
                                          <p:spTgt spid="60"/>
                                        </p:tgtEl>
                                        <p:attrNameLst>
                                          <p:attrName>ppt_w</p:attrName>
                                        </p:attrNameLst>
                                      </p:cBhvr>
                                      <p:tavLst>
                                        <p:tav tm="0">
                                          <p:val>
                                            <p:fltVal val="0"/>
                                          </p:val>
                                        </p:tav>
                                        <p:tav tm="100000">
                                          <p:val>
                                            <p:strVal val="#ppt_w"/>
                                          </p:val>
                                        </p:tav>
                                      </p:tavLst>
                                    </p:anim>
                                    <p:anim calcmode="lin" valueType="num">
                                      <p:cBhvr>
                                        <p:cTn id="103" dur="500" fill="hold"/>
                                        <p:tgtEl>
                                          <p:spTgt spid="60"/>
                                        </p:tgtEl>
                                        <p:attrNameLst>
                                          <p:attrName>ppt_h</p:attrName>
                                        </p:attrNameLst>
                                      </p:cBhvr>
                                      <p:tavLst>
                                        <p:tav tm="0">
                                          <p:val>
                                            <p:fltVal val="0"/>
                                          </p:val>
                                        </p:tav>
                                        <p:tav tm="100000">
                                          <p:val>
                                            <p:strVal val="#ppt_h"/>
                                          </p:val>
                                        </p:tav>
                                      </p:tavLst>
                                    </p:anim>
                                    <p:animEffect transition="in" filter="fade">
                                      <p:cBhvr>
                                        <p:cTn id="104" dur="500"/>
                                        <p:tgtEl>
                                          <p:spTgt spid="60"/>
                                        </p:tgtEl>
                                      </p:cBhvr>
                                    </p:animEffect>
                                  </p:childTnLst>
                                </p:cTn>
                              </p:par>
                              <p:par>
                                <p:cTn id="105" presetID="53" presetClass="entr" presetSubtype="16" fill="hold" grpId="0" nodeType="withEffect" nodePh="1">
                                  <p:stCondLst>
                                    <p:cond delay="0"/>
                                  </p:stCondLst>
                                  <p:endCondLst>
                                    <p:cond evt="begin" delay="0">
                                      <p:tn val="105"/>
                                    </p:cond>
                                  </p:endCondLst>
                                  <p:childTnLst>
                                    <p:set>
                                      <p:cBhvr>
                                        <p:cTn id="106" dur="1" fill="hold">
                                          <p:stCondLst>
                                            <p:cond delay="0"/>
                                          </p:stCondLst>
                                        </p:cTn>
                                        <p:tgtEl>
                                          <p:spTgt spid="61"/>
                                        </p:tgtEl>
                                        <p:attrNameLst>
                                          <p:attrName>style.visibility</p:attrName>
                                        </p:attrNameLst>
                                      </p:cBhvr>
                                      <p:to>
                                        <p:strVal val="visible"/>
                                      </p:to>
                                    </p:set>
                                    <p:anim calcmode="lin" valueType="num">
                                      <p:cBhvr>
                                        <p:cTn id="107" dur="500" fill="hold"/>
                                        <p:tgtEl>
                                          <p:spTgt spid="61"/>
                                        </p:tgtEl>
                                        <p:attrNameLst>
                                          <p:attrName>ppt_w</p:attrName>
                                        </p:attrNameLst>
                                      </p:cBhvr>
                                      <p:tavLst>
                                        <p:tav tm="0">
                                          <p:val>
                                            <p:fltVal val="0"/>
                                          </p:val>
                                        </p:tav>
                                        <p:tav tm="100000">
                                          <p:val>
                                            <p:strVal val="#ppt_w"/>
                                          </p:val>
                                        </p:tav>
                                      </p:tavLst>
                                    </p:anim>
                                    <p:anim calcmode="lin" valueType="num">
                                      <p:cBhvr>
                                        <p:cTn id="108" dur="500" fill="hold"/>
                                        <p:tgtEl>
                                          <p:spTgt spid="61"/>
                                        </p:tgtEl>
                                        <p:attrNameLst>
                                          <p:attrName>ppt_h</p:attrName>
                                        </p:attrNameLst>
                                      </p:cBhvr>
                                      <p:tavLst>
                                        <p:tav tm="0">
                                          <p:val>
                                            <p:fltVal val="0"/>
                                          </p:val>
                                        </p:tav>
                                        <p:tav tm="100000">
                                          <p:val>
                                            <p:strVal val="#ppt_h"/>
                                          </p:val>
                                        </p:tav>
                                      </p:tavLst>
                                    </p:anim>
                                    <p:animEffect transition="in" filter="fade">
                                      <p:cBhvr>
                                        <p:cTn id="109" dur="500"/>
                                        <p:tgtEl>
                                          <p:spTgt spid="61"/>
                                        </p:tgtEl>
                                      </p:cBhvr>
                                    </p:animEffect>
                                  </p:childTnLst>
                                </p:cTn>
                              </p:par>
                              <p:par>
                                <p:cTn id="110" presetID="53" presetClass="entr" presetSubtype="16" fill="hold" grpId="0" nodeType="withEffect" nodePh="1">
                                  <p:stCondLst>
                                    <p:cond delay="0"/>
                                  </p:stCondLst>
                                  <p:endCondLst>
                                    <p:cond evt="begin" delay="0">
                                      <p:tn val="110"/>
                                    </p:cond>
                                  </p:endCondLst>
                                  <p:childTnLst>
                                    <p:set>
                                      <p:cBhvr>
                                        <p:cTn id="111" dur="1" fill="hold">
                                          <p:stCondLst>
                                            <p:cond delay="0"/>
                                          </p:stCondLst>
                                        </p:cTn>
                                        <p:tgtEl>
                                          <p:spTgt spid="62"/>
                                        </p:tgtEl>
                                        <p:attrNameLst>
                                          <p:attrName>style.visibility</p:attrName>
                                        </p:attrNameLst>
                                      </p:cBhvr>
                                      <p:to>
                                        <p:strVal val="visible"/>
                                      </p:to>
                                    </p:set>
                                    <p:anim calcmode="lin" valueType="num">
                                      <p:cBhvr>
                                        <p:cTn id="112" dur="500" fill="hold"/>
                                        <p:tgtEl>
                                          <p:spTgt spid="62"/>
                                        </p:tgtEl>
                                        <p:attrNameLst>
                                          <p:attrName>ppt_w</p:attrName>
                                        </p:attrNameLst>
                                      </p:cBhvr>
                                      <p:tavLst>
                                        <p:tav tm="0">
                                          <p:val>
                                            <p:fltVal val="0"/>
                                          </p:val>
                                        </p:tav>
                                        <p:tav tm="100000">
                                          <p:val>
                                            <p:strVal val="#ppt_w"/>
                                          </p:val>
                                        </p:tav>
                                      </p:tavLst>
                                    </p:anim>
                                    <p:anim calcmode="lin" valueType="num">
                                      <p:cBhvr>
                                        <p:cTn id="113" dur="500" fill="hold"/>
                                        <p:tgtEl>
                                          <p:spTgt spid="62"/>
                                        </p:tgtEl>
                                        <p:attrNameLst>
                                          <p:attrName>ppt_h</p:attrName>
                                        </p:attrNameLst>
                                      </p:cBhvr>
                                      <p:tavLst>
                                        <p:tav tm="0">
                                          <p:val>
                                            <p:fltVal val="0"/>
                                          </p:val>
                                        </p:tav>
                                        <p:tav tm="100000">
                                          <p:val>
                                            <p:strVal val="#ppt_h"/>
                                          </p:val>
                                        </p:tav>
                                      </p:tavLst>
                                    </p:anim>
                                    <p:animEffect transition="in" filter="fade">
                                      <p:cBhvr>
                                        <p:cTn id="114" dur="500"/>
                                        <p:tgtEl>
                                          <p:spTgt spid="62"/>
                                        </p:tgtEl>
                                      </p:cBhvr>
                                    </p:animEffect>
                                  </p:childTnLst>
                                </p:cTn>
                              </p:par>
                              <p:par>
                                <p:cTn id="115" presetID="53" presetClass="entr" presetSubtype="16" fill="hold" grpId="0" nodeType="withEffect" nodePh="1">
                                  <p:stCondLst>
                                    <p:cond delay="0"/>
                                  </p:stCondLst>
                                  <p:endCondLst>
                                    <p:cond evt="begin" delay="0">
                                      <p:tn val="115"/>
                                    </p:cond>
                                  </p:endCondLst>
                                  <p:childTnLst>
                                    <p:set>
                                      <p:cBhvr>
                                        <p:cTn id="116" dur="1" fill="hold">
                                          <p:stCondLst>
                                            <p:cond delay="0"/>
                                          </p:stCondLst>
                                        </p:cTn>
                                        <p:tgtEl>
                                          <p:spTgt spid="63"/>
                                        </p:tgtEl>
                                        <p:attrNameLst>
                                          <p:attrName>style.visibility</p:attrName>
                                        </p:attrNameLst>
                                      </p:cBhvr>
                                      <p:to>
                                        <p:strVal val="visible"/>
                                      </p:to>
                                    </p:set>
                                    <p:anim calcmode="lin" valueType="num">
                                      <p:cBhvr>
                                        <p:cTn id="117" dur="500" fill="hold"/>
                                        <p:tgtEl>
                                          <p:spTgt spid="63"/>
                                        </p:tgtEl>
                                        <p:attrNameLst>
                                          <p:attrName>ppt_w</p:attrName>
                                        </p:attrNameLst>
                                      </p:cBhvr>
                                      <p:tavLst>
                                        <p:tav tm="0">
                                          <p:val>
                                            <p:fltVal val="0"/>
                                          </p:val>
                                        </p:tav>
                                        <p:tav tm="100000">
                                          <p:val>
                                            <p:strVal val="#ppt_w"/>
                                          </p:val>
                                        </p:tav>
                                      </p:tavLst>
                                    </p:anim>
                                    <p:anim calcmode="lin" valueType="num">
                                      <p:cBhvr>
                                        <p:cTn id="118" dur="500" fill="hold"/>
                                        <p:tgtEl>
                                          <p:spTgt spid="63"/>
                                        </p:tgtEl>
                                        <p:attrNameLst>
                                          <p:attrName>ppt_h</p:attrName>
                                        </p:attrNameLst>
                                      </p:cBhvr>
                                      <p:tavLst>
                                        <p:tav tm="0">
                                          <p:val>
                                            <p:fltVal val="0"/>
                                          </p:val>
                                        </p:tav>
                                        <p:tav tm="100000">
                                          <p:val>
                                            <p:strVal val="#ppt_h"/>
                                          </p:val>
                                        </p:tav>
                                      </p:tavLst>
                                    </p:anim>
                                    <p:animEffect transition="in" filter="fade">
                                      <p:cBhvr>
                                        <p:cTn id="119" dur="500"/>
                                        <p:tgtEl>
                                          <p:spTgt spid="63"/>
                                        </p:tgtEl>
                                      </p:cBhvr>
                                    </p:animEffect>
                                  </p:childTnLst>
                                </p:cTn>
                              </p:par>
                              <p:par>
                                <p:cTn id="120" presetID="53" presetClass="entr" presetSubtype="16" fill="hold" grpId="0" nodeType="withEffect" nodePh="1">
                                  <p:stCondLst>
                                    <p:cond delay="0"/>
                                  </p:stCondLst>
                                  <p:endCondLst>
                                    <p:cond evt="begin" delay="0">
                                      <p:tn val="120"/>
                                    </p:cond>
                                  </p:endCondLst>
                                  <p:childTnLst>
                                    <p:set>
                                      <p:cBhvr>
                                        <p:cTn id="121" dur="1" fill="hold">
                                          <p:stCondLst>
                                            <p:cond delay="0"/>
                                          </p:stCondLst>
                                        </p:cTn>
                                        <p:tgtEl>
                                          <p:spTgt spid="64"/>
                                        </p:tgtEl>
                                        <p:attrNameLst>
                                          <p:attrName>style.visibility</p:attrName>
                                        </p:attrNameLst>
                                      </p:cBhvr>
                                      <p:to>
                                        <p:strVal val="visible"/>
                                      </p:to>
                                    </p:set>
                                    <p:anim calcmode="lin" valueType="num">
                                      <p:cBhvr>
                                        <p:cTn id="122" dur="500" fill="hold"/>
                                        <p:tgtEl>
                                          <p:spTgt spid="64"/>
                                        </p:tgtEl>
                                        <p:attrNameLst>
                                          <p:attrName>ppt_w</p:attrName>
                                        </p:attrNameLst>
                                      </p:cBhvr>
                                      <p:tavLst>
                                        <p:tav tm="0">
                                          <p:val>
                                            <p:fltVal val="0"/>
                                          </p:val>
                                        </p:tav>
                                        <p:tav tm="100000">
                                          <p:val>
                                            <p:strVal val="#ppt_w"/>
                                          </p:val>
                                        </p:tav>
                                      </p:tavLst>
                                    </p:anim>
                                    <p:anim calcmode="lin" valueType="num">
                                      <p:cBhvr>
                                        <p:cTn id="123" dur="500" fill="hold"/>
                                        <p:tgtEl>
                                          <p:spTgt spid="64"/>
                                        </p:tgtEl>
                                        <p:attrNameLst>
                                          <p:attrName>ppt_h</p:attrName>
                                        </p:attrNameLst>
                                      </p:cBhvr>
                                      <p:tavLst>
                                        <p:tav tm="0">
                                          <p:val>
                                            <p:fltVal val="0"/>
                                          </p:val>
                                        </p:tav>
                                        <p:tav tm="100000">
                                          <p:val>
                                            <p:strVal val="#ppt_h"/>
                                          </p:val>
                                        </p:tav>
                                      </p:tavLst>
                                    </p:anim>
                                    <p:animEffect transition="in" filter="fade">
                                      <p:cBhvr>
                                        <p:cTn id="124" dur="500"/>
                                        <p:tgtEl>
                                          <p:spTgt spid="64"/>
                                        </p:tgtEl>
                                      </p:cBhvr>
                                    </p:animEffect>
                                  </p:childTnLst>
                                </p:cTn>
                              </p:par>
                              <p:par>
                                <p:cTn id="125" presetID="53" presetClass="entr" presetSubtype="16" fill="hold" grpId="0" nodeType="withEffect" nodePh="1">
                                  <p:stCondLst>
                                    <p:cond delay="0"/>
                                  </p:stCondLst>
                                  <p:endCondLst>
                                    <p:cond evt="begin" delay="0">
                                      <p:tn val="125"/>
                                    </p:cond>
                                  </p:endCondLst>
                                  <p:childTnLst>
                                    <p:set>
                                      <p:cBhvr>
                                        <p:cTn id="126" dur="1" fill="hold">
                                          <p:stCondLst>
                                            <p:cond delay="0"/>
                                          </p:stCondLst>
                                        </p:cTn>
                                        <p:tgtEl>
                                          <p:spTgt spid="65"/>
                                        </p:tgtEl>
                                        <p:attrNameLst>
                                          <p:attrName>style.visibility</p:attrName>
                                        </p:attrNameLst>
                                      </p:cBhvr>
                                      <p:to>
                                        <p:strVal val="visible"/>
                                      </p:to>
                                    </p:set>
                                    <p:anim calcmode="lin" valueType="num">
                                      <p:cBhvr>
                                        <p:cTn id="127" dur="500" fill="hold"/>
                                        <p:tgtEl>
                                          <p:spTgt spid="65"/>
                                        </p:tgtEl>
                                        <p:attrNameLst>
                                          <p:attrName>ppt_w</p:attrName>
                                        </p:attrNameLst>
                                      </p:cBhvr>
                                      <p:tavLst>
                                        <p:tav tm="0">
                                          <p:val>
                                            <p:fltVal val="0"/>
                                          </p:val>
                                        </p:tav>
                                        <p:tav tm="100000">
                                          <p:val>
                                            <p:strVal val="#ppt_w"/>
                                          </p:val>
                                        </p:tav>
                                      </p:tavLst>
                                    </p:anim>
                                    <p:anim calcmode="lin" valueType="num">
                                      <p:cBhvr>
                                        <p:cTn id="128" dur="500" fill="hold"/>
                                        <p:tgtEl>
                                          <p:spTgt spid="65"/>
                                        </p:tgtEl>
                                        <p:attrNameLst>
                                          <p:attrName>ppt_h</p:attrName>
                                        </p:attrNameLst>
                                      </p:cBhvr>
                                      <p:tavLst>
                                        <p:tav tm="0">
                                          <p:val>
                                            <p:fltVal val="0"/>
                                          </p:val>
                                        </p:tav>
                                        <p:tav tm="100000">
                                          <p:val>
                                            <p:strVal val="#ppt_h"/>
                                          </p:val>
                                        </p:tav>
                                      </p:tavLst>
                                    </p:anim>
                                    <p:animEffect transition="in" filter="fade">
                                      <p:cBhvr>
                                        <p:cTn id="129" dur="500"/>
                                        <p:tgtEl>
                                          <p:spTgt spid="65"/>
                                        </p:tgtEl>
                                      </p:cBhvr>
                                    </p:animEffect>
                                  </p:childTnLst>
                                </p:cTn>
                              </p:par>
                              <p:par>
                                <p:cTn id="130" presetID="53" presetClass="entr" presetSubtype="16" fill="hold" grpId="0" nodeType="withEffect" nodePh="1">
                                  <p:stCondLst>
                                    <p:cond delay="0"/>
                                  </p:stCondLst>
                                  <p:endCondLst>
                                    <p:cond evt="begin" delay="0">
                                      <p:tn val="130"/>
                                    </p:cond>
                                  </p:endCondLst>
                                  <p:childTnLst>
                                    <p:set>
                                      <p:cBhvr>
                                        <p:cTn id="131" dur="1" fill="hold">
                                          <p:stCondLst>
                                            <p:cond delay="0"/>
                                          </p:stCondLst>
                                        </p:cTn>
                                        <p:tgtEl>
                                          <p:spTgt spid="66"/>
                                        </p:tgtEl>
                                        <p:attrNameLst>
                                          <p:attrName>style.visibility</p:attrName>
                                        </p:attrNameLst>
                                      </p:cBhvr>
                                      <p:to>
                                        <p:strVal val="visible"/>
                                      </p:to>
                                    </p:set>
                                    <p:anim calcmode="lin" valueType="num">
                                      <p:cBhvr>
                                        <p:cTn id="132" dur="500" fill="hold"/>
                                        <p:tgtEl>
                                          <p:spTgt spid="66"/>
                                        </p:tgtEl>
                                        <p:attrNameLst>
                                          <p:attrName>ppt_w</p:attrName>
                                        </p:attrNameLst>
                                      </p:cBhvr>
                                      <p:tavLst>
                                        <p:tav tm="0">
                                          <p:val>
                                            <p:fltVal val="0"/>
                                          </p:val>
                                        </p:tav>
                                        <p:tav tm="100000">
                                          <p:val>
                                            <p:strVal val="#ppt_w"/>
                                          </p:val>
                                        </p:tav>
                                      </p:tavLst>
                                    </p:anim>
                                    <p:anim calcmode="lin" valueType="num">
                                      <p:cBhvr>
                                        <p:cTn id="133" dur="500" fill="hold"/>
                                        <p:tgtEl>
                                          <p:spTgt spid="66"/>
                                        </p:tgtEl>
                                        <p:attrNameLst>
                                          <p:attrName>ppt_h</p:attrName>
                                        </p:attrNameLst>
                                      </p:cBhvr>
                                      <p:tavLst>
                                        <p:tav tm="0">
                                          <p:val>
                                            <p:fltVal val="0"/>
                                          </p:val>
                                        </p:tav>
                                        <p:tav tm="100000">
                                          <p:val>
                                            <p:strVal val="#ppt_h"/>
                                          </p:val>
                                        </p:tav>
                                      </p:tavLst>
                                    </p:anim>
                                    <p:animEffect transition="in" filter="fade">
                                      <p:cBhvr>
                                        <p:cTn id="134" dur="500"/>
                                        <p:tgtEl>
                                          <p:spTgt spid="66"/>
                                        </p:tgtEl>
                                      </p:cBhvr>
                                    </p:animEffect>
                                  </p:childTnLst>
                                </p:cTn>
                              </p:par>
                              <p:par>
                                <p:cTn id="135" presetID="53" presetClass="entr" presetSubtype="16" fill="hold" grpId="0" nodeType="withEffect" nodePh="1">
                                  <p:stCondLst>
                                    <p:cond delay="0"/>
                                  </p:stCondLst>
                                  <p:endCondLst>
                                    <p:cond evt="begin" delay="0">
                                      <p:tn val="135"/>
                                    </p:cond>
                                  </p:endCondLst>
                                  <p:childTnLst>
                                    <p:set>
                                      <p:cBhvr>
                                        <p:cTn id="136" dur="1" fill="hold">
                                          <p:stCondLst>
                                            <p:cond delay="0"/>
                                          </p:stCondLst>
                                        </p:cTn>
                                        <p:tgtEl>
                                          <p:spTgt spid="67"/>
                                        </p:tgtEl>
                                        <p:attrNameLst>
                                          <p:attrName>style.visibility</p:attrName>
                                        </p:attrNameLst>
                                      </p:cBhvr>
                                      <p:to>
                                        <p:strVal val="visible"/>
                                      </p:to>
                                    </p:set>
                                    <p:anim calcmode="lin" valueType="num">
                                      <p:cBhvr>
                                        <p:cTn id="137" dur="500" fill="hold"/>
                                        <p:tgtEl>
                                          <p:spTgt spid="67"/>
                                        </p:tgtEl>
                                        <p:attrNameLst>
                                          <p:attrName>ppt_w</p:attrName>
                                        </p:attrNameLst>
                                      </p:cBhvr>
                                      <p:tavLst>
                                        <p:tav tm="0">
                                          <p:val>
                                            <p:fltVal val="0"/>
                                          </p:val>
                                        </p:tav>
                                        <p:tav tm="100000">
                                          <p:val>
                                            <p:strVal val="#ppt_w"/>
                                          </p:val>
                                        </p:tav>
                                      </p:tavLst>
                                    </p:anim>
                                    <p:anim calcmode="lin" valueType="num">
                                      <p:cBhvr>
                                        <p:cTn id="138" dur="500" fill="hold"/>
                                        <p:tgtEl>
                                          <p:spTgt spid="67"/>
                                        </p:tgtEl>
                                        <p:attrNameLst>
                                          <p:attrName>ppt_h</p:attrName>
                                        </p:attrNameLst>
                                      </p:cBhvr>
                                      <p:tavLst>
                                        <p:tav tm="0">
                                          <p:val>
                                            <p:fltVal val="0"/>
                                          </p:val>
                                        </p:tav>
                                        <p:tav tm="100000">
                                          <p:val>
                                            <p:strVal val="#ppt_h"/>
                                          </p:val>
                                        </p:tav>
                                      </p:tavLst>
                                    </p:anim>
                                    <p:animEffect transition="in" filter="fade">
                                      <p:cBhvr>
                                        <p:cTn id="139" dur="500"/>
                                        <p:tgtEl>
                                          <p:spTgt spid="67"/>
                                        </p:tgtEl>
                                      </p:cBhvr>
                                    </p:animEffect>
                                  </p:childTnLst>
                                </p:cTn>
                              </p:par>
                              <p:par>
                                <p:cTn id="140" presetID="53" presetClass="entr" presetSubtype="16" fill="hold" grpId="0" nodeType="withEffect" nodePh="1">
                                  <p:stCondLst>
                                    <p:cond delay="0"/>
                                  </p:stCondLst>
                                  <p:endCondLst>
                                    <p:cond evt="begin" delay="0">
                                      <p:tn val="140"/>
                                    </p:cond>
                                  </p:endCondLst>
                                  <p:childTnLst>
                                    <p:set>
                                      <p:cBhvr>
                                        <p:cTn id="141" dur="1" fill="hold">
                                          <p:stCondLst>
                                            <p:cond delay="0"/>
                                          </p:stCondLst>
                                        </p:cTn>
                                        <p:tgtEl>
                                          <p:spTgt spid="68"/>
                                        </p:tgtEl>
                                        <p:attrNameLst>
                                          <p:attrName>style.visibility</p:attrName>
                                        </p:attrNameLst>
                                      </p:cBhvr>
                                      <p:to>
                                        <p:strVal val="visible"/>
                                      </p:to>
                                    </p:set>
                                    <p:anim calcmode="lin" valueType="num">
                                      <p:cBhvr>
                                        <p:cTn id="142" dur="500" fill="hold"/>
                                        <p:tgtEl>
                                          <p:spTgt spid="68"/>
                                        </p:tgtEl>
                                        <p:attrNameLst>
                                          <p:attrName>ppt_w</p:attrName>
                                        </p:attrNameLst>
                                      </p:cBhvr>
                                      <p:tavLst>
                                        <p:tav tm="0">
                                          <p:val>
                                            <p:fltVal val="0"/>
                                          </p:val>
                                        </p:tav>
                                        <p:tav tm="100000">
                                          <p:val>
                                            <p:strVal val="#ppt_w"/>
                                          </p:val>
                                        </p:tav>
                                      </p:tavLst>
                                    </p:anim>
                                    <p:anim calcmode="lin" valueType="num">
                                      <p:cBhvr>
                                        <p:cTn id="143" dur="500" fill="hold"/>
                                        <p:tgtEl>
                                          <p:spTgt spid="68"/>
                                        </p:tgtEl>
                                        <p:attrNameLst>
                                          <p:attrName>ppt_h</p:attrName>
                                        </p:attrNameLst>
                                      </p:cBhvr>
                                      <p:tavLst>
                                        <p:tav tm="0">
                                          <p:val>
                                            <p:fltVal val="0"/>
                                          </p:val>
                                        </p:tav>
                                        <p:tav tm="100000">
                                          <p:val>
                                            <p:strVal val="#ppt_h"/>
                                          </p:val>
                                        </p:tav>
                                      </p:tavLst>
                                    </p:anim>
                                    <p:animEffect transition="in" filter="fade">
                                      <p:cBhvr>
                                        <p:cTn id="144" dur="500"/>
                                        <p:tgtEl>
                                          <p:spTgt spid="68"/>
                                        </p:tgtEl>
                                      </p:cBhvr>
                                    </p:animEffect>
                                  </p:childTnLst>
                                </p:cTn>
                              </p:par>
                              <p:par>
                                <p:cTn id="145" presetID="53" presetClass="entr" presetSubtype="16" fill="hold" grpId="0" nodeType="withEffect" nodePh="1">
                                  <p:stCondLst>
                                    <p:cond delay="0"/>
                                  </p:stCondLst>
                                  <p:endCondLst>
                                    <p:cond evt="begin" delay="0">
                                      <p:tn val="145"/>
                                    </p:cond>
                                  </p:endCondLst>
                                  <p:childTnLst>
                                    <p:set>
                                      <p:cBhvr>
                                        <p:cTn id="146" dur="1" fill="hold">
                                          <p:stCondLst>
                                            <p:cond delay="0"/>
                                          </p:stCondLst>
                                        </p:cTn>
                                        <p:tgtEl>
                                          <p:spTgt spid="69"/>
                                        </p:tgtEl>
                                        <p:attrNameLst>
                                          <p:attrName>style.visibility</p:attrName>
                                        </p:attrNameLst>
                                      </p:cBhvr>
                                      <p:to>
                                        <p:strVal val="visible"/>
                                      </p:to>
                                    </p:set>
                                    <p:anim calcmode="lin" valueType="num">
                                      <p:cBhvr>
                                        <p:cTn id="147" dur="500" fill="hold"/>
                                        <p:tgtEl>
                                          <p:spTgt spid="69"/>
                                        </p:tgtEl>
                                        <p:attrNameLst>
                                          <p:attrName>ppt_w</p:attrName>
                                        </p:attrNameLst>
                                      </p:cBhvr>
                                      <p:tavLst>
                                        <p:tav tm="0">
                                          <p:val>
                                            <p:fltVal val="0"/>
                                          </p:val>
                                        </p:tav>
                                        <p:tav tm="100000">
                                          <p:val>
                                            <p:strVal val="#ppt_w"/>
                                          </p:val>
                                        </p:tav>
                                      </p:tavLst>
                                    </p:anim>
                                    <p:anim calcmode="lin" valueType="num">
                                      <p:cBhvr>
                                        <p:cTn id="148" dur="500" fill="hold"/>
                                        <p:tgtEl>
                                          <p:spTgt spid="69"/>
                                        </p:tgtEl>
                                        <p:attrNameLst>
                                          <p:attrName>ppt_h</p:attrName>
                                        </p:attrNameLst>
                                      </p:cBhvr>
                                      <p:tavLst>
                                        <p:tav tm="0">
                                          <p:val>
                                            <p:fltVal val="0"/>
                                          </p:val>
                                        </p:tav>
                                        <p:tav tm="100000">
                                          <p:val>
                                            <p:strVal val="#ppt_h"/>
                                          </p:val>
                                        </p:tav>
                                      </p:tavLst>
                                    </p:anim>
                                    <p:animEffect transition="in" filter="fade">
                                      <p:cBhvr>
                                        <p:cTn id="149" dur="500"/>
                                        <p:tgtEl>
                                          <p:spTgt spid="69"/>
                                        </p:tgtEl>
                                      </p:cBhvr>
                                    </p:animEffect>
                                  </p:childTnLst>
                                </p:cTn>
                              </p:par>
                              <p:par>
                                <p:cTn id="150" presetID="53" presetClass="entr" presetSubtype="16" fill="hold" grpId="0" nodeType="withEffect" nodePh="1">
                                  <p:stCondLst>
                                    <p:cond delay="0"/>
                                  </p:stCondLst>
                                  <p:endCondLst>
                                    <p:cond evt="begin" delay="0">
                                      <p:tn val="150"/>
                                    </p:cond>
                                  </p:endCondLst>
                                  <p:childTnLst>
                                    <p:set>
                                      <p:cBhvr>
                                        <p:cTn id="151" dur="1" fill="hold">
                                          <p:stCondLst>
                                            <p:cond delay="0"/>
                                          </p:stCondLst>
                                        </p:cTn>
                                        <p:tgtEl>
                                          <p:spTgt spid="70"/>
                                        </p:tgtEl>
                                        <p:attrNameLst>
                                          <p:attrName>style.visibility</p:attrName>
                                        </p:attrNameLst>
                                      </p:cBhvr>
                                      <p:to>
                                        <p:strVal val="visible"/>
                                      </p:to>
                                    </p:set>
                                    <p:anim calcmode="lin" valueType="num">
                                      <p:cBhvr>
                                        <p:cTn id="152" dur="500" fill="hold"/>
                                        <p:tgtEl>
                                          <p:spTgt spid="70"/>
                                        </p:tgtEl>
                                        <p:attrNameLst>
                                          <p:attrName>ppt_w</p:attrName>
                                        </p:attrNameLst>
                                      </p:cBhvr>
                                      <p:tavLst>
                                        <p:tav tm="0">
                                          <p:val>
                                            <p:fltVal val="0"/>
                                          </p:val>
                                        </p:tav>
                                        <p:tav tm="100000">
                                          <p:val>
                                            <p:strVal val="#ppt_w"/>
                                          </p:val>
                                        </p:tav>
                                      </p:tavLst>
                                    </p:anim>
                                    <p:anim calcmode="lin" valueType="num">
                                      <p:cBhvr>
                                        <p:cTn id="153" dur="500" fill="hold"/>
                                        <p:tgtEl>
                                          <p:spTgt spid="70"/>
                                        </p:tgtEl>
                                        <p:attrNameLst>
                                          <p:attrName>ppt_h</p:attrName>
                                        </p:attrNameLst>
                                      </p:cBhvr>
                                      <p:tavLst>
                                        <p:tav tm="0">
                                          <p:val>
                                            <p:fltVal val="0"/>
                                          </p:val>
                                        </p:tav>
                                        <p:tav tm="100000">
                                          <p:val>
                                            <p:strVal val="#ppt_h"/>
                                          </p:val>
                                        </p:tav>
                                      </p:tavLst>
                                    </p:anim>
                                    <p:animEffect transition="in" filter="fade">
                                      <p:cBhvr>
                                        <p:cTn id="154"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Lst>
  </p:timing>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9" name="Picture Placeholder 12"/>
          <p:cNvSpPr>
            <a:spLocks noGrp="1"/>
          </p:cNvSpPr>
          <p:nvPr>
            <p:ph type="pic" sz="quarter" idx="16"/>
          </p:nvPr>
        </p:nvSpPr>
        <p:spPr>
          <a:xfrm>
            <a:off x="9174430" y="3482130"/>
            <a:ext cx="2905200" cy="3283200"/>
          </a:xfrm>
        </p:spPr>
        <p:txBody>
          <a:bodyPr/>
          <a:lstStyle/>
          <a:p>
            <a:endParaRPr lang="en-US"/>
          </a:p>
        </p:txBody>
      </p:sp>
      <p:sp>
        <p:nvSpPr>
          <p:cNvPr id="18" name="Picture Placeholder 12"/>
          <p:cNvSpPr>
            <a:spLocks noGrp="1"/>
          </p:cNvSpPr>
          <p:nvPr>
            <p:ph type="pic" sz="quarter" idx="15"/>
          </p:nvPr>
        </p:nvSpPr>
        <p:spPr>
          <a:xfrm>
            <a:off x="6614160" y="5163504"/>
            <a:ext cx="2458799" cy="1583725"/>
          </a:xfrm>
        </p:spPr>
        <p:txBody>
          <a:bodyPr/>
          <a:lstStyle/>
          <a:p>
            <a:endParaRPr lang="en-US"/>
          </a:p>
        </p:txBody>
      </p:sp>
      <p:sp>
        <p:nvSpPr>
          <p:cNvPr id="17" name="Picture Placeholder 12"/>
          <p:cNvSpPr>
            <a:spLocks noGrp="1"/>
          </p:cNvSpPr>
          <p:nvPr>
            <p:ph type="pic" sz="quarter" idx="14"/>
          </p:nvPr>
        </p:nvSpPr>
        <p:spPr>
          <a:xfrm>
            <a:off x="6614160" y="3482130"/>
            <a:ext cx="2458799" cy="1583725"/>
          </a:xfrm>
        </p:spPr>
        <p:txBody>
          <a:bodyPr/>
          <a:lstStyle/>
          <a:p>
            <a:endParaRPr lang="en-US"/>
          </a:p>
        </p:txBody>
      </p:sp>
      <p:sp>
        <p:nvSpPr>
          <p:cNvPr id="16" name="Picture Placeholder 12"/>
          <p:cNvSpPr>
            <a:spLocks noGrp="1"/>
          </p:cNvSpPr>
          <p:nvPr>
            <p:ph type="pic" sz="quarter" idx="13"/>
          </p:nvPr>
        </p:nvSpPr>
        <p:spPr>
          <a:xfrm>
            <a:off x="114299" y="3472075"/>
            <a:ext cx="6400800" cy="3283200"/>
          </a:xfrm>
        </p:spPr>
        <p:txBody>
          <a:bodyPr/>
          <a:lstStyle/>
          <a:p>
            <a:endParaRPr lang="en-US"/>
          </a:p>
        </p:txBody>
      </p:sp>
      <p:sp>
        <p:nvSpPr>
          <p:cNvPr id="14" name="Picture Placeholder 12"/>
          <p:cNvSpPr>
            <a:spLocks noGrp="1"/>
          </p:cNvSpPr>
          <p:nvPr>
            <p:ph type="pic" sz="quarter" idx="11"/>
          </p:nvPr>
        </p:nvSpPr>
        <p:spPr>
          <a:xfrm>
            <a:off x="2978159" y="87372"/>
            <a:ext cx="6094800" cy="3283200"/>
          </a:xfrm>
        </p:spPr>
        <p:txBody>
          <a:bodyPr/>
          <a:lstStyle/>
          <a:p>
            <a:endParaRPr lang="en-US"/>
          </a:p>
        </p:txBody>
      </p:sp>
      <p:sp>
        <p:nvSpPr>
          <p:cNvPr id="13" name="Picture Placeholder 12"/>
          <p:cNvSpPr>
            <a:spLocks noGrp="1"/>
          </p:cNvSpPr>
          <p:nvPr>
            <p:ph type="pic" sz="quarter" idx="10"/>
          </p:nvPr>
        </p:nvSpPr>
        <p:spPr>
          <a:xfrm>
            <a:off x="114299" y="87372"/>
            <a:ext cx="2764800" cy="3283200"/>
          </a:xfrm>
        </p:spPr>
        <p:txBody>
          <a:bodyPr/>
          <a:lstStyle/>
          <a:p>
            <a:endParaRPr lang="en-US"/>
          </a:p>
        </p:txBody>
      </p:sp>
      <p:sp>
        <p:nvSpPr>
          <p:cNvPr id="15" name="Picture Placeholder 12"/>
          <p:cNvSpPr>
            <a:spLocks noGrp="1"/>
          </p:cNvSpPr>
          <p:nvPr>
            <p:ph type="pic" sz="quarter" idx="12"/>
          </p:nvPr>
        </p:nvSpPr>
        <p:spPr>
          <a:xfrm>
            <a:off x="9174430" y="87372"/>
            <a:ext cx="2905200" cy="3283200"/>
          </a:xfrm>
        </p:spPr>
        <p:txBody>
          <a:bodyPr/>
          <a:lstStyle/>
          <a:p>
            <a:endParaRPr lang="en-US"/>
          </a:p>
        </p:txBody>
      </p:sp>
    </p:spTree>
    <p:extLst>
      <p:ext uri="{BB962C8B-B14F-4D97-AF65-F5344CB8AC3E}">
        <p14:creationId xmlns:p14="http://schemas.microsoft.com/office/powerpoint/2010/main" val="275127334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6"/>
          <p:cNvSpPr>
            <a:spLocks noGrp="1"/>
          </p:cNvSpPr>
          <p:nvPr>
            <p:ph type="pic" sz="quarter" idx="10"/>
          </p:nvPr>
        </p:nvSpPr>
        <p:spPr>
          <a:xfrm>
            <a:off x="0" y="0"/>
            <a:ext cx="6103620" cy="3429000"/>
          </a:xfrm>
        </p:spPr>
        <p:txBody>
          <a:bodyPr/>
          <a:lstStyle/>
          <a:p>
            <a:endParaRPr lang="en-US"/>
          </a:p>
        </p:txBody>
      </p:sp>
      <p:sp>
        <p:nvSpPr>
          <p:cNvPr id="6" name="Picture Placeholder 6"/>
          <p:cNvSpPr>
            <a:spLocks noGrp="1"/>
          </p:cNvSpPr>
          <p:nvPr>
            <p:ph type="pic" sz="quarter" idx="11"/>
          </p:nvPr>
        </p:nvSpPr>
        <p:spPr>
          <a:xfrm>
            <a:off x="0" y="3429000"/>
            <a:ext cx="6103620" cy="3429000"/>
          </a:xfrm>
        </p:spPr>
        <p:txBody>
          <a:bodyPr/>
          <a:lstStyle/>
          <a:p>
            <a:endParaRPr lang="en-US"/>
          </a:p>
        </p:txBody>
      </p:sp>
      <p:sp>
        <p:nvSpPr>
          <p:cNvPr id="7" name="Picture Placeholder 6"/>
          <p:cNvSpPr>
            <a:spLocks noGrp="1"/>
          </p:cNvSpPr>
          <p:nvPr>
            <p:ph type="pic" sz="quarter" idx="12"/>
          </p:nvPr>
        </p:nvSpPr>
        <p:spPr>
          <a:xfrm>
            <a:off x="6096000" y="0"/>
            <a:ext cx="6103620" cy="3429000"/>
          </a:xfrm>
        </p:spPr>
        <p:txBody>
          <a:bodyPr/>
          <a:lstStyle/>
          <a:p>
            <a:endParaRPr lang="en-US"/>
          </a:p>
        </p:txBody>
      </p:sp>
      <p:sp>
        <p:nvSpPr>
          <p:cNvPr id="8" name="Picture Placeholder 6"/>
          <p:cNvSpPr>
            <a:spLocks noGrp="1"/>
          </p:cNvSpPr>
          <p:nvPr>
            <p:ph type="pic" sz="quarter" idx="13"/>
          </p:nvPr>
        </p:nvSpPr>
        <p:spPr>
          <a:xfrm>
            <a:off x="6096000" y="3429000"/>
            <a:ext cx="6103620" cy="3429000"/>
          </a:xfrm>
        </p:spPr>
        <p:txBody>
          <a:bodyPr/>
          <a:lstStyle/>
          <a:p>
            <a:endParaRPr lang="en-US"/>
          </a:p>
        </p:txBody>
      </p:sp>
    </p:spTree>
    <p:extLst>
      <p:ext uri="{BB962C8B-B14F-4D97-AF65-F5344CB8AC3E}">
        <p14:creationId xmlns:p14="http://schemas.microsoft.com/office/powerpoint/2010/main" val="949439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AF9EB2B6-1388-4D5C-8899-C71D0A9E9CAA}" type="datetime1">
              <a:rPr lang="en-US" smtClean="0">
                <a:solidFill>
                  <a:srgbClr val="FFFFFF">
                    <a:tint val="75000"/>
                  </a:srgbClr>
                </a:solidFill>
              </a:rPr>
              <a:pPr rtl="0"/>
              <a:t>12/16/2020</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pPr rtl="0"/>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pPr rtl="0"/>
            <a:fld id="{A010D1D2-A5C5-4520-877C-7F28899EB247}" type="slidenum">
              <a:rPr lang="en-US" smtClean="0">
                <a:solidFill>
                  <a:srgbClr val="FFFFFF"/>
                </a:solidFill>
              </a:rPr>
              <a:pPr rtl="0"/>
              <a:t>‹#›</a:t>
            </a:fld>
            <a:endParaRPr lang="en-US">
              <a:solidFill>
                <a:srgbClr val="FFFFFF"/>
              </a:solidFill>
            </a:endParaRP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84314315"/>
      </p:ext>
    </p:extLst>
  </p:cSld>
  <p:clrMapOvr>
    <a:masterClrMapping/>
  </p:clrMapOvr>
  <p:hf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Picture Placeholder 6"/>
          <p:cNvSpPr>
            <a:spLocks noGrp="1"/>
          </p:cNvSpPr>
          <p:nvPr>
            <p:ph type="pic" sz="quarter" idx="10"/>
          </p:nvPr>
        </p:nvSpPr>
        <p:spPr>
          <a:xfrm>
            <a:off x="0" y="0"/>
            <a:ext cx="6103620" cy="6858000"/>
          </a:xfrm>
        </p:spPr>
        <p:txBody>
          <a:bodyPr/>
          <a:lstStyle/>
          <a:p>
            <a:endParaRPr lang="en-US"/>
          </a:p>
        </p:txBody>
      </p:sp>
      <p:sp>
        <p:nvSpPr>
          <p:cNvPr id="6" name="Picture Placeholder 6"/>
          <p:cNvSpPr>
            <a:spLocks noGrp="1"/>
          </p:cNvSpPr>
          <p:nvPr>
            <p:ph type="pic" sz="quarter" idx="12"/>
          </p:nvPr>
        </p:nvSpPr>
        <p:spPr>
          <a:xfrm>
            <a:off x="6096000" y="0"/>
            <a:ext cx="6103620" cy="3429000"/>
          </a:xfrm>
        </p:spPr>
        <p:txBody>
          <a:bodyPr/>
          <a:lstStyle/>
          <a:p>
            <a:endParaRPr lang="en-US"/>
          </a:p>
        </p:txBody>
      </p:sp>
      <p:sp>
        <p:nvSpPr>
          <p:cNvPr id="7" name="Picture Placeholder 6"/>
          <p:cNvSpPr>
            <a:spLocks noGrp="1"/>
          </p:cNvSpPr>
          <p:nvPr>
            <p:ph type="pic" sz="quarter" idx="13"/>
          </p:nvPr>
        </p:nvSpPr>
        <p:spPr>
          <a:xfrm>
            <a:off x="6096000" y="3429000"/>
            <a:ext cx="6103620" cy="3429000"/>
          </a:xfrm>
        </p:spPr>
        <p:txBody>
          <a:bodyPr/>
          <a:lstStyle/>
          <a:p>
            <a:endParaRPr lang="en-US"/>
          </a:p>
        </p:txBody>
      </p:sp>
    </p:spTree>
    <p:extLst>
      <p:ext uri="{BB962C8B-B14F-4D97-AF65-F5344CB8AC3E}">
        <p14:creationId xmlns:p14="http://schemas.microsoft.com/office/powerpoint/2010/main" val="353801473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Picture Placeholder 6"/>
          <p:cNvSpPr>
            <a:spLocks noGrp="1"/>
          </p:cNvSpPr>
          <p:nvPr>
            <p:ph type="pic" sz="quarter" idx="10"/>
          </p:nvPr>
        </p:nvSpPr>
        <p:spPr>
          <a:xfrm>
            <a:off x="0" y="0"/>
            <a:ext cx="6103620" cy="6858000"/>
          </a:xfrm>
        </p:spPr>
        <p:txBody>
          <a:bodyPr/>
          <a:lstStyle/>
          <a:p>
            <a:endParaRPr lang="en-US"/>
          </a:p>
        </p:txBody>
      </p:sp>
      <p:sp>
        <p:nvSpPr>
          <p:cNvPr id="6" name="Picture Placeholder 6"/>
          <p:cNvSpPr>
            <a:spLocks noGrp="1"/>
          </p:cNvSpPr>
          <p:nvPr>
            <p:ph type="pic" sz="quarter" idx="12"/>
          </p:nvPr>
        </p:nvSpPr>
        <p:spPr>
          <a:xfrm>
            <a:off x="6096000" y="0"/>
            <a:ext cx="6103620" cy="3429000"/>
          </a:xfrm>
        </p:spPr>
        <p:txBody>
          <a:bodyPr/>
          <a:lstStyle/>
          <a:p>
            <a:endParaRPr lang="en-US"/>
          </a:p>
        </p:txBody>
      </p:sp>
      <p:sp>
        <p:nvSpPr>
          <p:cNvPr id="8" name="Pentagon 7"/>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9"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70948276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id-ID"/>
          </a:p>
        </p:txBody>
      </p:sp>
    </p:spTree>
    <p:extLst>
      <p:ext uri="{BB962C8B-B14F-4D97-AF65-F5344CB8AC3E}">
        <p14:creationId xmlns:p14="http://schemas.microsoft.com/office/powerpoint/2010/main" val="106474258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5440100" y="0"/>
            <a:ext cx="6751899" cy="6858000"/>
          </a:xfrm>
        </p:spPr>
        <p:txBody>
          <a:bodyPr/>
          <a:lstStyle/>
          <a:p>
            <a:endParaRPr lang="id-ID"/>
          </a:p>
        </p:txBody>
      </p:sp>
    </p:spTree>
    <p:extLst>
      <p:ext uri="{BB962C8B-B14F-4D97-AF65-F5344CB8AC3E}">
        <p14:creationId xmlns:p14="http://schemas.microsoft.com/office/powerpoint/2010/main" val="401264471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68_Title Only">
    <p:spTree>
      <p:nvGrpSpPr>
        <p:cNvPr id="1" name=""/>
        <p:cNvGrpSpPr/>
        <p:nvPr/>
      </p:nvGrpSpPr>
      <p:grpSpPr>
        <a:xfrm>
          <a:off x="0" y="0"/>
          <a:ext cx="0" cy="0"/>
          <a:chOff x="0" y="0"/>
          <a:chExt cx="0" cy="0"/>
        </a:xfrm>
      </p:grpSpPr>
      <p:sp>
        <p:nvSpPr>
          <p:cNvPr id="3" name="Date Placeholder 2"/>
          <p:cNvSpPr>
            <a:spLocks noGrp="1"/>
          </p:cNvSpPr>
          <p:nvPr userDrawn="1">
            <p:ph type="dt" sz="half" idx="10"/>
          </p:nvPr>
        </p:nvSpPr>
        <p:spPr>
          <a:xfrm>
            <a:off x="838200" y="6356351"/>
            <a:ext cx="2743200" cy="365125"/>
          </a:xfrm>
          <a:prstGeom prst="rect">
            <a:avLst/>
          </a:prstGeom>
        </p:spPr>
        <p:txBody>
          <a:bodyPr/>
          <a:lstStyle/>
          <a:p>
            <a:fld id="{5C350A46-3F17-4217-B0B4-E226EFF93357}" type="datetime1">
              <a:rPr lang="id-ID" smtClean="0">
                <a:solidFill>
                  <a:srgbClr val="FFFFFF">
                    <a:tint val="75000"/>
                  </a:srgbClr>
                </a:solidFill>
              </a:rPr>
              <a:pPr/>
              <a:t>16/12/2020</a:t>
            </a:fld>
            <a:endParaRPr lang="id-ID">
              <a:solidFill>
                <a:srgbClr val="FFFFFF">
                  <a:tint val="75000"/>
                </a:srgbClr>
              </a:solidFill>
            </a:endParaRPr>
          </a:p>
        </p:txBody>
      </p:sp>
      <p:sp>
        <p:nvSpPr>
          <p:cNvPr id="4" name="Footer Placeholder 3"/>
          <p:cNvSpPr>
            <a:spLocks noGrp="1"/>
          </p:cNvSpPr>
          <p:nvPr userDrawn="1">
            <p:ph type="ftr" sz="quarter" idx="11"/>
          </p:nvPr>
        </p:nvSpPr>
        <p:spPr>
          <a:xfrm>
            <a:off x="4038600" y="6356351"/>
            <a:ext cx="4114800" cy="365125"/>
          </a:xfrm>
          <a:prstGeom prst="rect">
            <a:avLst/>
          </a:prstGeom>
        </p:spPr>
        <p:txBody>
          <a:bodyPr/>
          <a:lstStyle/>
          <a:p>
            <a:endParaRPr lang="id-ID">
              <a:solidFill>
                <a:srgbClr val="FFFFFF">
                  <a:tint val="75000"/>
                </a:srgbClr>
              </a:solidFill>
            </a:endParaRPr>
          </a:p>
        </p:txBody>
      </p:sp>
      <p:sp>
        <p:nvSpPr>
          <p:cNvPr id="8" name="Picture Placeholder 6"/>
          <p:cNvSpPr>
            <a:spLocks noGrp="1"/>
          </p:cNvSpPr>
          <p:nvPr>
            <p:ph type="pic" sz="quarter" idx="14"/>
          </p:nvPr>
        </p:nvSpPr>
        <p:spPr>
          <a:xfrm>
            <a:off x="0" y="0"/>
            <a:ext cx="12192000" cy="5184000"/>
          </a:xfrm>
        </p:spPr>
        <p:txBody>
          <a:bodyPr/>
          <a:lstStyle/>
          <a:p>
            <a:endParaRPr lang="id-ID"/>
          </a:p>
        </p:txBody>
      </p:sp>
      <p:sp>
        <p:nvSpPr>
          <p:cNvPr id="13" name="Pentagon 12"/>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4"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15"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16" name="Text Placeholder 6"/>
          <p:cNvSpPr>
            <a:spLocks noGrp="1"/>
          </p:cNvSpPr>
          <p:nvPr>
            <p:ph type="body" sz="quarter" idx="13"/>
          </p:nvPr>
        </p:nvSpPr>
        <p:spPr>
          <a:xfrm>
            <a:off x="838200" y="1010775"/>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313998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fade">
                                      <p:cBhvr>
                                        <p:cTn id="11"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60_Title Only">
    <p:spTree>
      <p:nvGrpSpPr>
        <p:cNvPr id="1" name=""/>
        <p:cNvGrpSpPr/>
        <p:nvPr/>
      </p:nvGrpSpPr>
      <p:grpSpPr>
        <a:xfrm>
          <a:off x="0" y="0"/>
          <a:ext cx="0" cy="0"/>
          <a:chOff x="0" y="0"/>
          <a:chExt cx="0" cy="0"/>
        </a:xfrm>
      </p:grpSpPr>
      <p:sp>
        <p:nvSpPr>
          <p:cNvPr id="12" name="Rectangle 11"/>
          <p:cNvSpPr/>
          <p:nvPr userDrawn="1"/>
        </p:nvSpPr>
        <p:spPr>
          <a:xfrm>
            <a:off x="3811" y="0"/>
            <a:ext cx="12184378" cy="685800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sp>
        <p:nvSpPr>
          <p:cNvPr id="2"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7" name="Text Placeholder 6"/>
          <p:cNvSpPr>
            <a:spLocks noGrp="1"/>
          </p:cNvSpPr>
          <p:nvPr>
            <p:ph type="body" sz="quarter" idx="13"/>
          </p:nvPr>
        </p:nvSpPr>
        <p:spPr>
          <a:xfrm>
            <a:off x="838200" y="1010775"/>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grpSp>
        <p:nvGrpSpPr>
          <p:cNvPr id="6" name="Group 5"/>
          <p:cNvGrpSpPr/>
          <p:nvPr userDrawn="1"/>
        </p:nvGrpSpPr>
        <p:grpSpPr>
          <a:xfrm>
            <a:off x="4631214" y="948448"/>
            <a:ext cx="2914332" cy="72000"/>
            <a:chOff x="4631214" y="913723"/>
            <a:chExt cx="2914332" cy="72000"/>
          </a:xfrm>
        </p:grpSpPr>
        <p:sp>
          <p:nvSpPr>
            <p:cNvPr id="8" name="Diamond 7"/>
            <p:cNvSpPr/>
            <p:nvPr userDrawn="1"/>
          </p:nvSpPr>
          <p:spPr>
            <a:xfrm>
              <a:off x="6051994" y="913723"/>
              <a:ext cx="72000" cy="72000"/>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cxnSp>
          <p:nvCxnSpPr>
            <p:cNvPr id="10" name="Straight Connector 9"/>
            <p:cNvCxnSpPr/>
            <p:nvPr userDrawn="1"/>
          </p:nvCxnSpPr>
          <p:spPr>
            <a:xfrm>
              <a:off x="6141546"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Pentagon 13"/>
          <p:cNvSpPr/>
          <p:nvPr userDrawn="1"/>
        </p:nvSpPr>
        <p:spPr>
          <a:xfrm rot="10800000">
            <a:off x="11599650" y="405607"/>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5"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402455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61_Title Only">
    <p:spTree>
      <p:nvGrpSpPr>
        <p:cNvPr id="1" name=""/>
        <p:cNvGrpSpPr/>
        <p:nvPr/>
      </p:nvGrpSpPr>
      <p:grpSpPr>
        <a:xfrm>
          <a:off x="0" y="0"/>
          <a:ext cx="0" cy="0"/>
          <a:chOff x="0" y="0"/>
          <a:chExt cx="0" cy="0"/>
        </a:xfrm>
      </p:grpSpPr>
      <p:sp>
        <p:nvSpPr>
          <p:cNvPr id="12" name="Rectangle 11"/>
          <p:cNvSpPr/>
          <p:nvPr userDrawn="1"/>
        </p:nvSpPr>
        <p:spPr>
          <a:xfrm>
            <a:off x="3811" y="0"/>
            <a:ext cx="12184378" cy="6858000"/>
          </a:xfrm>
          <a:prstGeom prst="rect">
            <a:avLst/>
          </a:prstGeom>
          <a:gradFill flip="none" rotWithShape="1">
            <a:gsLst>
              <a:gs pos="0">
                <a:schemeClr val="accent1">
                  <a:alpha val="63000"/>
                </a:schemeClr>
              </a:gs>
              <a:gs pos="100000">
                <a:schemeClr val="accent1">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sp>
        <p:nvSpPr>
          <p:cNvPr id="2"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7" name="Text Placeholder 6"/>
          <p:cNvSpPr>
            <a:spLocks noGrp="1"/>
          </p:cNvSpPr>
          <p:nvPr>
            <p:ph type="body" sz="quarter" idx="13"/>
          </p:nvPr>
        </p:nvSpPr>
        <p:spPr>
          <a:xfrm>
            <a:off x="838200" y="1010775"/>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grpSp>
        <p:nvGrpSpPr>
          <p:cNvPr id="6" name="Group 5"/>
          <p:cNvGrpSpPr/>
          <p:nvPr userDrawn="1"/>
        </p:nvGrpSpPr>
        <p:grpSpPr>
          <a:xfrm>
            <a:off x="4631214" y="948448"/>
            <a:ext cx="2914332" cy="72000"/>
            <a:chOff x="4631214" y="913723"/>
            <a:chExt cx="2914332" cy="72000"/>
          </a:xfrm>
        </p:grpSpPr>
        <p:sp>
          <p:nvSpPr>
            <p:cNvPr id="8" name="Diamond 7"/>
            <p:cNvSpPr/>
            <p:nvPr userDrawn="1"/>
          </p:nvSpPr>
          <p:spPr>
            <a:xfrm>
              <a:off x="6051994" y="913723"/>
              <a:ext cx="72000" cy="72000"/>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cxnSp>
          <p:nvCxnSpPr>
            <p:cNvPr id="10" name="Straight Connector 9"/>
            <p:cNvCxnSpPr/>
            <p:nvPr userDrawn="1"/>
          </p:nvCxnSpPr>
          <p:spPr>
            <a:xfrm>
              <a:off x="6141546"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Pentagon 13"/>
          <p:cNvSpPr/>
          <p:nvPr userDrawn="1"/>
        </p:nvSpPr>
        <p:spPr>
          <a:xfrm rot="10800000">
            <a:off x="11599650" y="405607"/>
            <a:ext cx="592350" cy="442119"/>
          </a:xfrm>
          <a:prstGeom prst="homePlate">
            <a:avLst>
              <a:gd name="adj" fmla="val 2864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5"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78010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62_Title Only">
    <p:spTree>
      <p:nvGrpSpPr>
        <p:cNvPr id="1" name=""/>
        <p:cNvGrpSpPr/>
        <p:nvPr/>
      </p:nvGrpSpPr>
      <p:grpSpPr>
        <a:xfrm>
          <a:off x="0" y="0"/>
          <a:ext cx="0" cy="0"/>
          <a:chOff x="0" y="0"/>
          <a:chExt cx="0" cy="0"/>
        </a:xfrm>
      </p:grpSpPr>
      <p:sp>
        <p:nvSpPr>
          <p:cNvPr id="13" name="Rectangle 12"/>
          <p:cNvSpPr/>
          <p:nvPr userDrawn="1"/>
        </p:nvSpPr>
        <p:spPr>
          <a:xfrm>
            <a:off x="3811" y="0"/>
            <a:ext cx="12184378" cy="6858000"/>
          </a:xfrm>
          <a:prstGeom prst="rect">
            <a:avLst/>
          </a:prstGeom>
          <a:gradFill flip="none" rotWithShape="1">
            <a:gsLst>
              <a:gs pos="0">
                <a:schemeClr val="accent3">
                  <a:alpha val="63000"/>
                </a:schemeClr>
              </a:gs>
              <a:gs pos="100000">
                <a:schemeClr val="accent3">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sp>
        <p:nvSpPr>
          <p:cNvPr id="2"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7" name="Text Placeholder 6"/>
          <p:cNvSpPr>
            <a:spLocks noGrp="1"/>
          </p:cNvSpPr>
          <p:nvPr>
            <p:ph type="body" sz="quarter" idx="13"/>
          </p:nvPr>
        </p:nvSpPr>
        <p:spPr>
          <a:xfrm>
            <a:off x="838200" y="1010775"/>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grpSp>
        <p:nvGrpSpPr>
          <p:cNvPr id="6" name="Group 5"/>
          <p:cNvGrpSpPr/>
          <p:nvPr userDrawn="1"/>
        </p:nvGrpSpPr>
        <p:grpSpPr>
          <a:xfrm>
            <a:off x="4631214" y="948448"/>
            <a:ext cx="2914332" cy="72000"/>
            <a:chOff x="4631214" y="913723"/>
            <a:chExt cx="2914332" cy="72000"/>
          </a:xfrm>
        </p:grpSpPr>
        <p:sp>
          <p:nvSpPr>
            <p:cNvPr id="8" name="Diamond 7"/>
            <p:cNvSpPr/>
            <p:nvPr userDrawn="1"/>
          </p:nvSpPr>
          <p:spPr>
            <a:xfrm>
              <a:off x="6051994" y="913723"/>
              <a:ext cx="72000" cy="72000"/>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cxnSp>
          <p:nvCxnSpPr>
            <p:cNvPr id="10" name="Straight Connector 9"/>
            <p:cNvCxnSpPr/>
            <p:nvPr userDrawn="1"/>
          </p:nvCxnSpPr>
          <p:spPr>
            <a:xfrm>
              <a:off x="6141546"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Pentagon 13"/>
          <p:cNvSpPr/>
          <p:nvPr userDrawn="1"/>
        </p:nvSpPr>
        <p:spPr>
          <a:xfrm rot="10800000">
            <a:off x="11599650" y="405607"/>
            <a:ext cx="592350" cy="442119"/>
          </a:xfrm>
          <a:prstGeom prst="homePlate">
            <a:avLst>
              <a:gd name="adj" fmla="val 2864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5"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258541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63_Title Only">
    <p:spTree>
      <p:nvGrpSpPr>
        <p:cNvPr id="1" name=""/>
        <p:cNvGrpSpPr/>
        <p:nvPr/>
      </p:nvGrpSpPr>
      <p:grpSpPr>
        <a:xfrm>
          <a:off x="0" y="0"/>
          <a:ext cx="0" cy="0"/>
          <a:chOff x="0" y="0"/>
          <a:chExt cx="0" cy="0"/>
        </a:xfrm>
      </p:grpSpPr>
      <p:sp>
        <p:nvSpPr>
          <p:cNvPr id="13" name="Rectangle 12"/>
          <p:cNvSpPr/>
          <p:nvPr userDrawn="1"/>
        </p:nvSpPr>
        <p:spPr>
          <a:xfrm>
            <a:off x="3811" y="0"/>
            <a:ext cx="12184378" cy="6858000"/>
          </a:xfrm>
          <a:prstGeom prst="rect">
            <a:avLst/>
          </a:prstGeom>
          <a:gradFill flip="none" rotWithShape="1">
            <a:gsLst>
              <a:gs pos="0">
                <a:schemeClr val="accent4">
                  <a:alpha val="63000"/>
                </a:schemeClr>
              </a:gs>
              <a:gs pos="100000">
                <a:schemeClr val="accent4">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sp>
        <p:nvSpPr>
          <p:cNvPr id="2"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7" name="Text Placeholder 6"/>
          <p:cNvSpPr>
            <a:spLocks noGrp="1"/>
          </p:cNvSpPr>
          <p:nvPr>
            <p:ph type="body" sz="quarter" idx="13"/>
          </p:nvPr>
        </p:nvSpPr>
        <p:spPr>
          <a:xfrm>
            <a:off x="838200" y="1010775"/>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grpSp>
        <p:nvGrpSpPr>
          <p:cNvPr id="6" name="Group 5"/>
          <p:cNvGrpSpPr/>
          <p:nvPr userDrawn="1"/>
        </p:nvGrpSpPr>
        <p:grpSpPr>
          <a:xfrm>
            <a:off x="4631214" y="948448"/>
            <a:ext cx="2914332" cy="72000"/>
            <a:chOff x="4631214" y="913723"/>
            <a:chExt cx="2914332" cy="72000"/>
          </a:xfrm>
        </p:grpSpPr>
        <p:sp>
          <p:nvSpPr>
            <p:cNvPr id="8" name="Diamond 7"/>
            <p:cNvSpPr/>
            <p:nvPr userDrawn="1"/>
          </p:nvSpPr>
          <p:spPr>
            <a:xfrm>
              <a:off x="6051994" y="913723"/>
              <a:ext cx="72000" cy="72000"/>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cxnSp>
          <p:nvCxnSpPr>
            <p:cNvPr id="10" name="Straight Connector 9"/>
            <p:cNvCxnSpPr/>
            <p:nvPr userDrawn="1"/>
          </p:nvCxnSpPr>
          <p:spPr>
            <a:xfrm>
              <a:off x="6141546"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Pentagon 13"/>
          <p:cNvSpPr/>
          <p:nvPr userDrawn="1"/>
        </p:nvSpPr>
        <p:spPr>
          <a:xfrm rot="10800000">
            <a:off x="11599650" y="405607"/>
            <a:ext cx="592350" cy="442119"/>
          </a:xfrm>
          <a:prstGeom prst="homePlate">
            <a:avLst>
              <a:gd name="adj" fmla="val 2864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5"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50470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64_Title Only">
    <p:spTree>
      <p:nvGrpSpPr>
        <p:cNvPr id="1" name=""/>
        <p:cNvGrpSpPr/>
        <p:nvPr/>
      </p:nvGrpSpPr>
      <p:grpSpPr>
        <a:xfrm>
          <a:off x="0" y="0"/>
          <a:ext cx="0" cy="0"/>
          <a:chOff x="0" y="0"/>
          <a:chExt cx="0" cy="0"/>
        </a:xfrm>
      </p:grpSpPr>
      <p:sp>
        <p:nvSpPr>
          <p:cNvPr id="13" name="Rectangle 12"/>
          <p:cNvSpPr/>
          <p:nvPr userDrawn="1"/>
        </p:nvSpPr>
        <p:spPr>
          <a:xfrm>
            <a:off x="3811" y="0"/>
            <a:ext cx="12184378" cy="6858000"/>
          </a:xfrm>
          <a:prstGeom prst="rect">
            <a:avLst/>
          </a:prstGeom>
          <a:gradFill flip="none" rotWithShape="1">
            <a:gsLst>
              <a:gs pos="0">
                <a:schemeClr val="accent2">
                  <a:alpha val="63000"/>
                </a:schemeClr>
              </a:gs>
              <a:gs pos="100000">
                <a:schemeClr val="accent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sp>
        <p:nvSpPr>
          <p:cNvPr id="2"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7" name="Text Placeholder 6"/>
          <p:cNvSpPr>
            <a:spLocks noGrp="1"/>
          </p:cNvSpPr>
          <p:nvPr>
            <p:ph type="body" sz="quarter" idx="13"/>
          </p:nvPr>
        </p:nvSpPr>
        <p:spPr>
          <a:xfrm>
            <a:off x="838200" y="1010775"/>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grpSp>
        <p:nvGrpSpPr>
          <p:cNvPr id="6" name="Group 5"/>
          <p:cNvGrpSpPr/>
          <p:nvPr userDrawn="1"/>
        </p:nvGrpSpPr>
        <p:grpSpPr>
          <a:xfrm>
            <a:off x="4631214" y="948448"/>
            <a:ext cx="2914332" cy="72000"/>
            <a:chOff x="4631214" y="913723"/>
            <a:chExt cx="2914332" cy="72000"/>
          </a:xfrm>
        </p:grpSpPr>
        <p:sp>
          <p:nvSpPr>
            <p:cNvPr id="8" name="Diamond 7"/>
            <p:cNvSpPr/>
            <p:nvPr userDrawn="1"/>
          </p:nvSpPr>
          <p:spPr>
            <a:xfrm>
              <a:off x="6051994" y="913723"/>
              <a:ext cx="72000" cy="72000"/>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000000"/>
                </a:solidFill>
              </a:endParaRPr>
            </a:p>
          </p:txBody>
        </p:sp>
        <p:cxnSp>
          <p:nvCxnSpPr>
            <p:cNvPr id="10" name="Straight Connector 9"/>
            <p:cNvCxnSpPr/>
            <p:nvPr userDrawn="1"/>
          </p:nvCxnSpPr>
          <p:spPr>
            <a:xfrm>
              <a:off x="6141546"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4" name="Pentagon 13"/>
          <p:cNvSpPr/>
          <p:nvPr userDrawn="1"/>
        </p:nvSpPr>
        <p:spPr>
          <a:xfrm rot="10800000">
            <a:off x="11599650" y="405607"/>
            <a:ext cx="592350" cy="442119"/>
          </a:xfrm>
          <a:prstGeom prst="homePlate">
            <a:avLst>
              <a:gd name="adj" fmla="val 2864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5" name="Slide Number Placeholder 5"/>
          <p:cNvSpPr>
            <a:spLocks noGrp="1"/>
          </p:cNvSpPr>
          <p:nvPr>
            <p:ph type="sldNum" sz="quarter" idx="4"/>
          </p:nvPr>
        </p:nvSpPr>
        <p:spPr>
          <a:xfrm>
            <a:off x="11671298" y="446248"/>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42575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AF9EB2B6-1388-4D5C-8899-C71D0A9E9CAA}" type="datetime1">
              <a:rPr lang="en-US" smtClean="0">
                <a:solidFill>
                  <a:srgbClr val="FFFFFF">
                    <a:tint val="75000"/>
                  </a:srgbClr>
                </a:solidFill>
              </a:rPr>
              <a:pPr rtl="0"/>
              <a:t>12/16/2020</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pPr rtl="0"/>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915127034"/>
      </p:ext>
    </p:extLst>
  </p:cSld>
  <p:clrMapOvr>
    <a:masterClrMapping/>
  </p:clrMapOvr>
  <p:hf hdr="0" ftr="0" dt="0"/>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36_Title Only">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0" y="0"/>
            <a:ext cx="12184063" cy="3240000"/>
          </a:xfrm>
        </p:spPr>
        <p:txBody>
          <a:bodyPr/>
          <a:lstStyle/>
          <a:p>
            <a:endParaRPr lang="en-US"/>
          </a:p>
        </p:txBody>
      </p:sp>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3" name="Picture Placeholder 5"/>
          <p:cNvSpPr>
            <a:spLocks noGrp="1"/>
          </p:cNvSpPr>
          <p:nvPr>
            <p:ph type="pic" sz="quarter" idx="14"/>
          </p:nvPr>
        </p:nvSpPr>
        <p:spPr>
          <a:xfrm>
            <a:off x="1929893" y="1414272"/>
            <a:ext cx="2345436" cy="4210304"/>
          </a:xfrm>
        </p:spPr>
        <p:txBody>
          <a:bodyPr/>
          <a:lstStyle/>
          <a:p>
            <a:endParaRPr lang="id-ID"/>
          </a:p>
        </p:txBody>
      </p:sp>
      <p:sp>
        <p:nvSpPr>
          <p:cNvPr id="8" name="Pentagon 7"/>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9"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237483110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66_Title Only">
    <p:spTree>
      <p:nvGrpSpPr>
        <p:cNvPr id="1" name=""/>
        <p:cNvGrpSpPr/>
        <p:nvPr/>
      </p:nvGrpSpPr>
      <p:grpSpPr>
        <a:xfrm>
          <a:off x="0" y="0"/>
          <a:ext cx="0" cy="0"/>
          <a:chOff x="0" y="0"/>
          <a:chExt cx="0" cy="0"/>
        </a:xfrm>
      </p:grpSpPr>
      <p:sp>
        <p:nvSpPr>
          <p:cNvPr id="5" name="Picture Placeholder 4"/>
          <p:cNvSpPr>
            <a:spLocks noGrp="1"/>
          </p:cNvSpPr>
          <p:nvPr>
            <p:ph type="pic" sz="quarter" idx="17"/>
          </p:nvPr>
        </p:nvSpPr>
        <p:spPr>
          <a:xfrm>
            <a:off x="0" y="0"/>
            <a:ext cx="12192000" cy="4375230"/>
          </a:xfrm>
        </p:spPr>
        <p:txBody>
          <a:bodyPr/>
          <a:lstStyle/>
          <a:p>
            <a:endParaRPr lang="en-US"/>
          </a:p>
        </p:txBody>
      </p:sp>
      <p:sp>
        <p:nvSpPr>
          <p:cNvPr id="3" name="Date Placeholder 2"/>
          <p:cNvSpPr>
            <a:spLocks noGrp="1"/>
          </p:cNvSpPr>
          <p:nvPr userDrawn="1">
            <p:ph type="dt" sz="half" idx="10"/>
          </p:nvPr>
        </p:nvSpPr>
        <p:spPr>
          <a:xfrm>
            <a:off x="838200" y="6356351"/>
            <a:ext cx="2743200" cy="365125"/>
          </a:xfrm>
          <a:prstGeom prst="rect">
            <a:avLst/>
          </a:prstGeom>
        </p:spPr>
        <p:txBody>
          <a:bodyPr/>
          <a:lstStyle/>
          <a:p>
            <a:fld id="{5C350A46-3F17-4217-B0B4-E226EFF93357}" type="datetime1">
              <a:rPr lang="id-ID" smtClean="0">
                <a:solidFill>
                  <a:srgbClr val="FFFFFF">
                    <a:tint val="75000"/>
                  </a:srgbClr>
                </a:solidFill>
              </a:rPr>
              <a:pPr/>
              <a:t>16/12/2020</a:t>
            </a:fld>
            <a:endParaRPr lang="id-ID">
              <a:solidFill>
                <a:srgbClr val="FFFFFF">
                  <a:tint val="75000"/>
                </a:srgbClr>
              </a:solidFill>
            </a:endParaRPr>
          </a:p>
        </p:txBody>
      </p:sp>
      <p:sp>
        <p:nvSpPr>
          <p:cNvPr id="4" name="Footer Placeholder 3"/>
          <p:cNvSpPr>
            <a:spLocks noGrp="1"/>
          </p:cNvSpPr>
          <p:nvPr userDrawn="1">
            <p:ph type="ftr" sz="quarter" idx="11"/>
          </p:nvPr>
        </p:nvSpPr>
        <p:spPr>
          <a:xfrm>
            <a:off x="4038600" y="6356351"/>
            <a:ext cx="4114800" cy="365125"/>
          </a:xfrm>
          <a:prstGeom prst="rect">
            <a:avLst/>
          </a:prstGeom>
        </p:spPr>
        <p:txBody>
          <a:bodyPr/>
          <a:lstStyle/>
          <a:p>
            <a:endParaRPr lang="id-ID">
              <a:solidFill>
                <a:srgbClr val="FFFFFF">
                  <a:tint val="75000"/>
                </a:srgbClr>
              </a:solidFill>
            </a:endParaRPr>
          </a:p>
        </p:txBody>
      </p:sp>
      <p:sp>
        <p:nvSpPr>
          <p:cNvPr id="6" name="Picture Placeholder 5"/>
          <p:cNvSpPr>
            <a:spLocks noGrp="1"/>
          </p:cNvSpPr>
          <p:nvPr>
            <p:ph type="pic" sz="quarter" idx="12"/>
          </p:nvPr>
        </p:nvSpPr>
        <p:spPr>
          <a:xfrm>
            <a:off x="4038600" y="998220"/>
            <a:ext cx="4080000" cy="3088640"/>
          </a:xfrm>
        </p:spPr>
        <p:txBody>
          <a:bodyPr/>
          <a:lstStyle/>
          <a:p>
            <a:endParaRPr lang="id-ID"/>
          </a:p>
        </p:txBody>
      </p:sp>
      <p:sp>
        <p:nvSpPr>
          <p:cNvPr id="16" name="Picture Placeholder 5"/>
          <p:cNvSpPr>
            <a:spLocks noGrp="1"/>
          </p:cNvSpPr>
          <p:nvPr>
            <p:ph type="pic" sz="quarter" idx="13"/>
          </p:nvPr>
        </p:nvSpPr>
        <p:spPr>
          <a:xfrm>
            <a:off x="7403146" y="1196340"/>
            <a:ext cx="3556564" cy="2717800"/>
          </a:xfrm>
        </p:spPr>
        <p:txBody>
          <a:bodyPr/>
          <a:lstStyle/>
          <a:p>
            <a:endParaRPr lang="id-ID" dirty="0"/>
          </a:p>
        </p:txBody>
      </p:sp>
      <p:sp>
        <p:nvSpPr>
          <p:cNvPr id="17" name="Picture Placeholder 5"/>
          <p:cNvSpPr>
            <a:spLocks noGrp="1"/>
          </p:cNvSpPr>
          <p:nvPr>
            <p:ph type="pic" sz="quarter" idx="14"/>
          </p:nvPr>
        </p:nvSpPr>
        <p:spPr>
          <a:xfrm>
            <a:off x="1197490" y="1174749"/>
            <a:ext cx="3631672" cy="2717800"/>
          </a:xfrm>
        </p:spPr>
        <p:txBody>
          <a:bodyPr/>
          <a:lstStyle/>
          <a:p>
            <a:endParaRPr lang="id-ID"/>
          </a:p>
        </p:txBody>
      </p:sp>
      <p:sp>
        <p:nvSpPr>
          <p:cNvPr id="10" name="Pentagon 9"/>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11"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20019671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37_Title Only">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0" y="0"/>
            <a:ext cx="12184063" cy="3420000"/>
          </a:xfrm>
        </p:spPr>
        <p:txBody>
          <a:bodyPr/>
          <a:lstStyle/>
          <a:p>
            <a:endParaRPr lang="en-US"/>
          </a:p>
        </p:txBody>
      </p:sp>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8" name="Pentagon 7"/>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9"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10" name="Picture Placeholder 5"/>
          <p:cNvSpPr>
            <a:spLocks noGrp="1"/>
          </p:cNvSpPr>
          <p:nvPr>
            <p:ph type="pic" sz="quarter" idx="14"/>
          </p:nvPr>
        </p:nvSpPr>
        <p:spPr>
          <a:xfrm>
            <a:off x="796009" y="1333249"/>
            <a:ext cx="2455200" cy="4338346"/>
          </a:xfrm>
        </p:spPr>
        <p:txBody>
          <a:bodyPr/>
          <a:lstStyle/>
          <a:p>
            <a:endParaRPr lang="id-ID"/>
          </a:p>
        </p:txBody>
      </p:sp>
      <p:sp>
        <p:nvSpPr>
          <p:cNvPr id="11" name="Picture Placeholder 5"/>
          <p:cNvSpPr>
            <a:spLocks noGrp="1"/>
          </p:cNvSpPr>
          <p:nvPr>
            <p:ph type="pic" sz="quarter" idx="16"/>
          </p:nvPr>
        </p:nvSpPr>
        <p:spPr>
          <a:xfrm>
            <a:off x="3055004" y="1675627"/>
            <a:ext cx="2160000" cy="3776049"/>
          </a:xfrm>
        </p:spPr>
        <p:txBody>
          <a:bodyPr/>
          <a:lstStyle/>
          <a:p>
            <a:endParaRPr lang="id-ID"/>
          </a:p>
        </p:txBody>
      </p:sp>
    </p:spTree>
    <p:extLst>
      <p:ext uri="{BB962C8B-B14F-4D97-AF65-F5344CB8AC3E}">
        <p14:creationId xmlns:p14="http://schemas.microsoft.com/office/powerpoint/2010/main" val="87243468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67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3" name="Picture Placeholder 12"/>
          <p:cNvSpPr>
            <a:spLocks noGrp="1"/>
          </p:cNvSpPr>
          <p:nvPr>
            <p:ph type="pic" sz="quarter" idx="13"/>
          </p:nvPr>
        </p:nvSpPr>
        <p:spPr>
          <a:xfrm>
            <a:off x="1192213" y="1920875"/>
            <a:ext cx="2389187" cy="2986088"/>
          </a:xfrm>
          <a:prstGeom prst="roundRect">
            <a:avLst/>
          </a:prstGeom>
        </p:spPr>
        <p:txBody>
          <a:bodyPr/>
          <a:lstStyle/>
          <a:p>
            <a:endParaRPr lang="en-US"/>
          </a:p>
        </p:txBody>
      </p:sp>
      <p:sp>
        <p:nvSpPr>
          <p:cNvPr id="6" name="Picture Placeholder 4"/>
          <p:cNvSpPr>
            <a:spLocks noGrp="1"/>
          </p:cNvSpPr>
          <p:nvPr>
            <p:ph type="pic" sz="quarter" idx="15"/>
          </p:nvPr>
        </p:nvSpPr>
        <p:spPr>
          <a:xfrm>
            <a:off x="0" y="0"/>
            <a:ext cx="12184063" cy="3646026"/>
          </a:xfrm>
        </p:spPr>
        <p:txBody>
          <a:bodyPr/>
          <a:lstStyle/>
          <a:p>
            <a:endParaRPr lang="en-US"/>
          </a:p>
        </p:txBody>
      </p:sp>
      <p:sp>
        <p:nvSpPr>
          <p:cNvPr id="7" name="Pentagon 6"/>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8"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219999446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38_Title Only">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a:xfrm>
            <a:off x="0" y="-1"/>
            <a:ext cx="12184063" cy="4131733"/>
          </a:xfrm>
        </p:spPr>
        <p:txBody>
          <a:bodyPr/>
          <a:lstStyle/>
          <a:p>
            <a:endParaRPr lang="en-US"/>
          </a:p>
        </p:txBody>
      </p:sp>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8" name="Pentagon 7"/>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9"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12" name="Picture Placeholder 3"/>
          <p:cNvSpPr>
            <a:spLocks noGrp="1"/>
          </p:cNvSpPr>
          <p:nvPr>
            <p:ph type="pic" sz="quarter" idx="13"/>
          </p:nvPr>
        </p:nvSpPr>
        <p:spPr>
          <a:xfrm>
            <a:off x="4357688" y="1534935"/>
            <a:ext cx="3487737" cy="2663825"/>
          </a:xfrm>
        </p:spPr>
        <p:txBody>
          <a:bodyPr>
            <a:normAutofit/>
          </a:bodyPr>
          <a:lstStyle>
            <a:lvl1pPr>
              <a:defRPr sz="1800"/>
            </a:lvl1pPr>
          </a:lstStyle>
          <a:p>
            <a:endParaRPr lang="id-ID"/>
          </a:p>
        </p:txBody>
      </p:sp>
    </p:spTree>
    <p:extLst>
      <p:ext uri="{BB962C8B-B14F-4D97-AF65-F5344CB8AC3E}">
        <p14:creationId xmlns:p14="http://schemas.microsoft.com/office/powerpoint/2010/main" val="119108307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102A7E-3B1B-42F2-9207-62E63C5601A6}"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3" name="Picture Placeholder 3"/>
          <p:cNvSpPr>
            <a:spLocks noGrp="1"/>
          </p:cNvSpPr>
          <p:nvPr>
            <p:ph type="pic" sz="quarter" idx="15"/>
          </p:nvPr>
        </p:nvSpPr>
        <p:spPr>
          <a:xfrm>
            <a:off x="0" y="0"/>
            <a:ext cx="12192000" cy="3784921"/>
          </a:xfrm>
        </p:spPr>
        <p:txBody>
          <a:bodyPr>
            <a:normAutofit/>
          </a:bodyPr>
          <a:lstStyle>
            <a:lvl1pPr>
              <a:defRPr sz="1600">
                <a:solidFill>
                  <a:schemeClr val="tx1"/>
                </a:solidFill>
              </a:defRPr>
            </a:lvl1pPr>
          </a:lstStyle>
          <a:p>
            <a:endParaRPr lang="id-ID"/>
          </a:p>
        </p:txBody>
      </p:sp>
      <p:sp>
        <p:nvSpPr>
          <p:cNvPr id="6" name="Pentagon 5"/>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7"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69662730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102A7E-3B1B-42F2-9207-62E63C5601A6}"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3" name="Picture Placeholder 3"/>
          <p:cNvSpPr>
            <a:spLocks noGrp="1"/>
          </p:cNvSpPr>
          <p:nvPr>
            <p:ph type="pic" sz="quarter" idx="15"/>
          </p:nvPr>
        </p:nvSpPr>
        <p:spPr>
          <a:xfrm>
            <a:off x="0" y="0"/>
            <a:ext cx="12192000" cy="4932000"/>
          </a:xfrm>
        </p:spPr>
        <p:txBody>
          <a:bodyPr>
            <a:normAutofit/>
          </a:bodyPr>
          <a:lstStyle>
            <a:lvl1pPr>
              <a:defRPr sz="1600">
                <a:solidFill>
                  <a:schemeClr val="tx1"/>
                </a:solidFill>
              </a:defRPr>
            </a:lvl1pPr>
          </a:lstStyle>
          <a:p>
            <a:endParaRPr lang="id-ID"/>
          </a:p>
        </p:txBody>
      </p:sp>
      <p:sp>
        <p:nvSpPr>
          <p:cNvPr id="6" name="Pentagon 5"/>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7"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8"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9" name="Text Placeholder 6"/>
          <p:cNvSpPr>
            <a:spLocks noGrp="1"/>
          </p:cNvSpPr>
          <p:nvPr>
            <p:ph type="body" sz="quarter" idx="13"/>
          </p:nvPr>
        </p:nvSpPr>
        <p:spPr>
          <a:xfrm>
            <a:off x="838200" y="1010775"/>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grpSp>
        <p:nvGrpSpPr>
          <p:cNvPr id="10" name="Group 9"/>
          <p:cNvGrpSpPr/>
          <p:nvPr userDrawn="1"/>
        </p:nvGrpSpPr>
        <p:grpSpPr>
          <a:xfrm>
            <a:off x="4631214" y="948448"/>
            <a:ext cx="2914332" cy="72000"/>
            <a:chOff x="4631214" y="913723"/>
            <a:chExt cx="2914332" cy="72000"/>
          </a:xfrm>
        </p:grpSpPr>
        <p:sp>
          <p:nvSpPr>
            <p:cNvPr id="11" name="Diamond 10"/>
            <p:cNvSpPr/>
            <p:nvPr userDrawn="1"/>
          </p:nvSpPr>
          <p:spPr>
            <a:xfrm>
              <a:off x="6051994" y="913723"/>
              <a:ext cx="72000" cy="72000"/>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rgbClr val="FFFFFF"/>
                </a:solidFill>
              </a:endParaRPr>
            </a:p>
          </p:txBody>
        </p:sp>
        <p:cxnSp>
          <p:nvCxnSpPr>
            <p:cNvPr id="12" name="Straight Connector 11"/>
            <p:cNvCxnSpPr/>
            <p:nvPr userDrawn="1"/>
          </p:nvCxnSpPr>
          <p:spPr>
            <a:xfrm>
              <a:off x="6141546"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631214" y="949723"/>
              <a:ext cx="1404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2375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102A7E-3B1B-42F2-9207-62E63C5601A6}"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3" name="Picture Placeholder 3"/>
          <p:cNvSpPr>
            <a:spLocks noGrp="1"/>
          </p:cNvSpPr>
          <p:nvPr>
            <p:ph type="pic" sz="quarter" idx="15"/>
          </p:nvPr>
        </p:nvSpPr>
        <p:spPr>
          <a:xfrm>
            <a:off x="0" y="0"/>
            <a:ext cx="12192000" cy="3784921"/>
          </a:xfrm>
        </p:spPr>
        <p:txBody>
          <a:bodyPr>
            <a:normAutofit/>
          </a:bodyPr>
          <a:lstStyle>
            <a:lvl1pPr>
              <a:defRPr sz="1600">
                <a:solidFill>
                  <a:schemeClr val="tx1"/>
                </a:solidFill>
              </a:defRPr>
            </a:lvl1pPr>
          </a:lstStyle>
          <a:p>
            <a:endParaRPr lang="id-ID"/>
          </a:p>
        </p:txBody>
      </p:sp>
      <p:sp>
        <p:nvSpPr>
          <p:cNvPr id="6" name="Pentagon 5"/>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7"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5" name="Picture Placeholder 4"/>
          <p:cNvSpPr>
            <a:spLocks noGrp="1"/>
          </p:cNvSpPr>
          <p:nvPr>
            <p:ph type="pic" sz="quarter" idx="16"/>
          </p:nvPr>
        </p:nvSpPr>
        <p:spPr>
          <a:xfrm>
            <a:off x="1691798" y="955675"/>
            <a:ext cx="4449763" cy="2508885"/>
          </a:xfrm>
        </p:spPr>
        <p:txBody>
          <a:bodyPr/>
          <a:lstStyle/>
          <a:p>
            <a:endParaRPr lang="en-US"/>
          </a:p>
        </p:txBody>
      </p:sp>
    </p:spTree>
    <p:extLst>
      <p:ext uri="{BB962C8B-B14F-4D97-AF65-F5344CB8AC3E}">
        <p14:creationId xmlns:p14="http://schemas.microsoft.com/office/powerpoint/2010/main" val="410873887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102A7E-3B1B-42F2-9207-62E63C5601A6}"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3" name="Picture Placeholder 3"/>
          <p:cNvSpPr>
            <a:spLocks noGrp="1"/>
          </p:cNvSpPr>
          <p:nvPr>
            <p:ph type="pic" sz="quarter" idx="15"/>
          </p:nvPr>
        </p:nvSpPr>
        <p:spPr>
          <a:xfrm>
            <a:off x="0" y="0"/>
            <a:ext cx="12192000" cy="4572000"/>
          </a:xfrm>
        </p:spPr>
        <p:txBody>
          <a:bodyPr>
            <a:normAutofit/>
          </a:bodyPr>
          <a:lstStyle>
            <a:lvl1pPr>
              <a:defRPr sz="1600">
                <a:solidFill>
                  <a:schemeClr val="tx1"/>
                </a:solidFill>
              </a:defRPr>
            </a:lvl1pPr>
          </a:lstStyle>
          <a:p>
            <a:endParaRPr lang="id-ID"/>
          </a:p>
        </p:txBody>
      </p:sp>
      <p:sp>
        <p:nvSpPr>
          <p:cNvPr id="6" name="Pentagon 5"/>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7"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10" name="Picture Placeholder 9"/>
          <p:cNvSpPr>
            <a:spLocks noGrp="1"/>
          </p:cNvSpPr>
          <p:nvPr>
            <p:ph type="pic" sz="quarter" idx="16"/>
          </p:nvPr>
        </p:nvSpPr>
        <p:spPr>
          <a:xfrm rot="374568">
            <a:off x="807830" y="1821460"/>
            <a:ext cx="1583704" cy="1490683"/>
          </a:xfrm>
        </p:spPr>
        <p:txBody>
          <a:bodyPr>
            <a:normAutofit/>
          </a:bodyPr>
          <a:lstStyle>
            <a:lvl1pPr>
              <a:defRPr sz="1600"/>
            </a:lvl1pPr>
          </a:lstStyle>
          <a:p>
            <a:endParaRPr lang="en-US" dirty="0"/>
          </a:p>
        </p:txBody>
      </p:sp>
      <p:sp>
        <p:nvSpPr>
          <p:cNvPr id="12" name="Picture Placeholder 9"/>
          <p:cNvSpPr>
            <a:spLocks noGrp="1"/>
          </p:cNvSpPr>
          <p:nvPr>
            <p:ph type="pic" sz="quarter" idx="17"/>
          </p:nvPr>
        </p:nvSpPr>
        <p:spPr>
          <a:xfrm rot="21320486">
            <a:off x="3017630" y="1927740"/>
            <a:ext cx="1583704" cy="1490683"/>
          </a:xfrm>
        </p:spPr>
        <p:txBody>
          <a:bodyPr>
            <a:normAutofit/>
          </a:bodyPr>
          <a:lstStyle>
            <a:lvl1pPr>
              <a:defRPr sz="1600"/>
            </a:lvl1pPr>
          </a:lstStyle>
          <a:p>
            <a:endParaRPr lang="en-US" dirty="0"/>
          </a:p>
        </p:txBody>
      </p:sp>
      <p:sp>
        <p:nvSpPr>
          <p:cNvPr id="14" name="Picture Placeholder 9"/>
          <p:cNvSpPr>
            <a:spLocks noGrp="1"/>
          </p:cNvSpPr>
          <p:nvPr>
            <p:ph type="pic" sz="quarter" idx="18"/>
          </p:nvPr>
        </p:nvSpPr>
        <p:spPr>
          <a:xfrm>
            <a:off x="5304148" y="1959111"/>
            <a:ext cx="1583704" cy="1490683"/>
          </a:xfrm>
        </p:spPr>
        <p:txBody>
          <a:bodyPr>
            <a:normAutofit/>
          </a:bodyPr>
          <a:lstStyle>
            <a:lvl1pPr>
              <a:defRPr sz="1600"/>
            </a:lvl1pPr>
          </a:lstStyle>
          <a:p>
            <a:endParaRPr lang="en-US" dirty="0"/>
          </a:p>
        </p:txBody>
      </p:sp>
      <p:sp>
        <p:nvSpPr>
          <p:cNvPr id="15" name="Picture Placeholder 9"/>
          <p:cNvSpPr>
            <a:spLocks noGrp="1"/>
          </p:cNvSpPr>
          <p:nvPr>
            <p:ph type="pic" sz="quarter" idx="19"/>
          </p:nvPr>
        </p:nvSpPr>
        <p:spPr>
          <a:xfrm rot="157508">
            <a:off x="7615154" y="1937264"/>
            <a:ext cx="1583704" cy="1490683"/>
          </a:xfrm>
        </p:spPr>
        <p:txBody>
          <a:bodyPr>
            <a:normAutofit/>
          </a:bodyPr>
          <a:lstStyle>
            <a:lvl1pPr>
              <a:defRPr sz="1600"/>
            </a:lvl1pPr>
          </a:lstStyle>
          <a:p>
            <a:endParaRPr lang="en-US" dirty="0"/>
          </a:p>
        </p:txBody>
      </p:sp>
      <p:sp>
        <p:nvSpPr>
          <p:cNvPr id="16" name="Picture Placeholder 9"/>
          <p:cNvSpPr>
            <a:spLocks noGrp="1"/>
          </p:cNvSpPr>
          <p:nvPr>
            <p:ph type="pic" sz="quarter" idx="20"/>
          </p:nvPr>
        </p:nvSpPr>
        <p:spPr>
          <a:xfrm rot="21086136">
            <a:off x="9944717" y="1773740"/>
            <a:ext cx="1583704" cy="1490683"/>
          </a:xfrm>
        </p:spPr>
        <p:txBody>
          <a:bodyPr>
            <a:normAutofit/>
          </a:bodyPr>
          <a:lstStyle>
            <a:lvl1pPr>
              <a:defRPr sz="1600"/>
            </a:lvl1pPr>
          </a:lstStyle>
          <a:p>
            <a:endParaRPr lang="en-US" dirty="0"/>
          </a:p>
        </p:txBody>
      </p:sp>
    </p:spTree>
    <p:extLst>
      <p:ext uri="{BB962C8B-B14F-4D97-AF65-F5344CB8AC3E}">
        <p14:creationId xmlns:p14="http://schemas.microsoft.com/office/powerpoint/2010/main" val="217314040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102A7E-3B1B-42F2-9207-62E63C5601A6}"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6" name="Pentagon 5"/>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7"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5" name="Picture Placeholder 4"/>
          <p:cNvSpPr>
            <a:spLocks noGrp="1"/>
          </p:cNvSpPr>
          <p:nvPr>
            <p:ph type="pic" sz="quarter" idx="12"/>
          </p:nvPr>
        </p:nvSpPr>
        <p:spPr>
          <a:xfrm>
            <a:off x="7910332" y="868323"/>
            <a:ext cx="3455364" cy="4848788"/>
          </a:xfrm>
          <a:custGeom>
            <a:avLst/>
            <a:gdLst>
              <a:gd name="connsiteX0" fmla="*/ 0 w 3073400"/>
              <a:gd name="connsiteY0" fmla="*/ 0 h 4397375"/>
              <a:gd name="connsiteX1" fmla="*/ 3073400 w 3073400"/>
              <a:gd name="connsiteY1" fmla="*/ 0 h 4397375"/>
              <a:gd name="connsiteX2" fmla="*/ 3073400 w 3073400"/>
              <a:gd name="connsiteY2" fmla="*/ 4397375 h 4397375"/>
              <a:gd name="connsiteX3" fmla="*/ 0 w 3073400"/>
              <a:gd name="connsiteY3" fmla="*/ 4397375 h 4397375"/>
              <a:gd name="connsiteX4" fmla="*/ 0 w 3073400"/>
              <a:gd name="connsiteY4" fmla="*/ 0 h 4397375"/>
              <a:gd name="connsiteX0" fmla="*/ 0 w 3212296"/>
              <a:gd name="connsiteY0" fmla="*/ 358815 h 4756190"/>
              <a:gd name="connsiteX1" fmla="*/ 3212296 w 3212296"/>
              <a:gd name="connsiteY1" fmla="*/ 0 h 4756190"/>
              <a:gd name="connsiteX2" fmla="*/ 3073400 w 3212296"/>
              <a:gd name="connsiteY2" fmla="*/ 4756190 h 4756190"/>
              <a:gd name="connsiteX3" fmla="*/ 0 w 3212296"/>
              <a:gd name="connsiteY3" fmla="*/ 4756190 h 4756190"/>
              <a:gd name="connsiteX4" fmla="*/ 0 w 3212296"/>
              <a:gd name="connsiteY4" fmla="*/ 358815 h 4756190"/>
              <a:gd name="connsiteX0" fmla="*/ 243068 w 3455364"/>
              <a:gd name="connsiteY0" fmla="*/ 358815 h 4848788"/>
              <a:gd name="connsiteX1" fmla="*/ 3455364 w 3455364"/>
              <a:gd name="connsiteY1" fmla="*/ 0 h 4848788"/>
              <a:gd name="connsiteX2" fmla="*/ 3316468 w 3455364"/>
              <a:gd name="connsiteY2" fmla="*/ 4756190 h 4848788"/>
              <a:gd name="connsiteX3" fmla="*/ 0 w 3455364"/>
              <a:gd name="connsiteY3" fmla="*/ 4848788 h 4848788"/>
              <a:gd name="connsiteX4" fmla="*/ 243068 w 3455364"/>
              <a:gd name="connsiteY4" fmla="*/ 358815 h 4848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364" h="4848788">
                <a:moveTo>
                  <a:pt x="243068" y="358815"/>
                </a:moveTo>
                <a:lnTo>
                  <a:pt x="3455364" y="0"/>
                </a:lnTo>
                <a:lnTo>
                  <a:pt x="3316468" y="4756190"/>
                </a:lnTo>
                <a:lnTo>
                  <a:pt x="0" y="4848788"/>
                </a:lnTo>
                <a:lnTo>
                  <a:pt x="243068" y="358815"/>
                </a:lnTo>
                <a:close/>
              </a:path>
            </a:pathLst>
          </a:custGeom>
        </p:spPr>
        <p:txBody>
          <a:bodyPr/>
          <a:lstStyle/>
          <a:p>
            <a:endParaRPr lang="en-US"/>
          </a:p>
        </p:txBody>
      </p:sp>
    </p:spTree>
    <p:extLst>
      <p:ext uri="{BB962C8B-B14F-4D97-AF65-F5344CB8AC3E}">
        <p14:creationId xmlns:p14="http://schemas.microsoft.com/office/powerpoint/2010/main" val="403622791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rtl="0"/>
            <a:fld id="{AF9EB2B6-1388-4D5C-8899-C71D0A9E9CAA}" type="datetime1">
              <a:rPr lang="en-US" smtClean="0">
                <a:solidFill>
                  <a:srgbClr val="FFFFFF">
                    <a:tint val="75000"/>
                  </a:srgbClr>
                </a:solidFill>
              </a:rPr>
              <a:pPr rtl="0"/>
              <a:t>12/16/2020</a:t>
            </a:fld>
            <a:endParaRPr lang="en-US">
              <a:solidFill>
                <a:srgbClr val="FFFFFF">
                  <a:tint val="75000"/>
                </a:srgbClr>
              </a:solidFill>
            </a:endParaRPr>
          </a:p>
        </p:txBody>
      </p:sp>
      <p:sp>
        <p:nvSpPr>
          <p:cNvPr id="4" name="Footer Placeholder 4"/>
          <p:cNvSpPr>
            <a:spLocks noGrp="1"/>
          </p:cNvSpPr>
          <p:nvPr>
            <p:ph type="ftr" sz="quarter" idx="11"/>
          </p:nvPr>
        </p:nvSpPr>
        <p:spPr/>
        <p:txBody>
          <a:bodyPr/>
          <a:lstStyle/>
          <a:p>
            <a:pPr rtl="0"/>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2416945229"/>
      </p:ext>
    </p:extLst>
  </p:cSld>
  <p:clrMapOvr>
    <a:masterClrMapping/>
  </p:clrMapOvr>
  <p:hf hdr="0" ftr="0" dt="0"/>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102A7E-3B1B-42F2-9207-62E63C5601A6}"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6" name="Pentagon 5"/>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7"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5" name="Picture Placeholder 4"/>
          <p:cNvSpPr>
            <a:spLocks noGrp="1"/>
          </p:cNvSpPr>
          <p:nvPr>
            <p:ph type="pic" sz="quarter" idx="12"/>
          </p:nvPr>
        </p:nvSpPr>
        <p:spPr>
          <a:xfrm>
            <a:off x="7910332" y="868323"/>
            <a:ext cx="3455364" cy="4848788"/>
          </a:xfrm>
          <a:custGeom>
            <a:avLst/>
            <a:gdLst>
              <a:gd name="connsiteX0" fmla="*/ 0 w 3073400"/>
              <a:gd name="connsiteY0" fmla="*/ 0 h 4397375"/>
              <a:gd name="connsiteX1" fmla="*/ 3073400 w 3073400"/>
              <a:gd name="connsiteY1" fmla="*/ 0 h 4397375"/>
              <a:gd name="connsiteX2" fmla="*/ 3073400 w 3073400"/>
              <a:gd name="connsiteY2" fmla="*/ 4397375 h 4397375"/>
              <a:gd name="connsiteX3" fmla="*/ 0 w 3073400"/>
              <a:gd name="connsiteY3" fmla="*/ 4397375 h 4397375"/>
              <a:gd name="connsiteX4" fmla="*/ 0 w 3073400"/>
              <a:gd name="connsiteY4" fmla="*/ 0 h 4397375"/>
              <a:gd name="connsiteX0" fmla="*/ 0 w 3212296"/>
              <a:gd name="connsiteY0" fmla="*/ 358815 h 4756190"/>
              <a:gd name="connsiteX1" fmla="*/ 3212296 w 3212296"/>
              <a:gd name="connsiteY1" fmla="*/ 0 h 4756190"/>
              <a:gd name="connsiteX2" fmla="*/ 3073400 w 3212296"/>
              <a:gd name="connsiteY2" fmla="*/ 4756190 h 4756190"/>
              <a:gd name="connsiteX3" fmla="*/ 0 w 3212296"/>
              <a:gd name="connsiteY3" fmla="*/ 4756190 h 4756190"/>
              <a:gd name="connsiteX4" fmla="*/ 0 w 3212296"/>
              <a:gd name="connsiteY4" fmla="*/ 358815 h 4756190"/>
              <a:gd name="connsiteX0" fmla="*/ 243068 w 3455364"/>
              <a:gd name="connsiteY0" fmla="*/ 358815 h 4848788"/>
              <a:gd name="connsiteX1" fmla="*/ 3455364 w 3455364"/>
              <a:gd name="connsiteY1" fmla="*/ 0 h 4848788"/>
              <a:gd name="connsiteX2" fmla="*/ 3316468 w 3455364"/>
              <a:gd name="connsiteY2" fmla="*/ 4756190 h 4848788"/>
              <a:gd name="connsiteX3" fmla="*/ 0 w 3455364"/>
              <a:gd name="connsiteY3" fmla="*/ 4848788 h 4848788"/>
              <a:gd name="connsiteX4" fmla="*/ 243068 w 3455364"/>
              <a:gd name="connsiteY4" fmla="*/ 358815 h 4848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5364" h="4848788">
                <a:moveTo>
                  <a:pt x="243068" y="358815"/>
                </a:moveTo>
                <a:lnTo>
                  <a:pt x="3455364" y="0"/>
                </a:lnTo>
                <a:lnTo>
                  <a:pt x="3316468" y="4756190"/>
                </a:lnTo>
                <a:lnTo>
                  <a:pt x="0" y="4848788"/>
                </a:lnTo>
                <a:lnTo>
                  <a:pt x="243068" y="358815"/>
                </a:lnTo>
                <a:close/>
              </a:path>
            </a:pathLst>
          </a:custGeom>
        </p:spPr>
        <p:txBody>
          <a:bodyPr/>
          <a:lstStyle/>
          <a:p>
            <a:endParaRPr lang="en-US"/>
          </a:p>
        </p:txBody>
      </p:sp>
      <p:sp>
        <p:nvSpPr>
          <p:cNvPr id="8" name="Picture Placeholder 4"/>
          <p:cNvSpPr>
            <a:spLocks noGrp="1"/>
          </p:cNvSpPr>
          <p:nvPr>
            <p:ph type="pic" sz="quarter" idx="15"/>
          </p:nvPr>
        </p:nvSpPr>
        <p:spPr>
          <a:xfrm>
            <a:off x="0" y="0"/>
            <a:ext cx="12184063" cy="3420000"/>
          </a:xfrm>
        </p:spPr>
        <p:txBody>
          <a:bodyPr/>
          <a:lstStyle/>
          <a:p>
            <a:endParaRPr lang="en-US"/>
          </a:p>
        </p:txBody>
      </p:sp>
    </p:spTree>
    <p:extLst>
      <p:ext uri="{BB962C8B-B14F-4D97-AF65-F5344CB8AC3E}">
        <p14:creationId xmlns:p14="http://schemas.microsoft.com/office/powerpoint/2010/main" val="64043839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Picture Placeholder 3"/>
          <p:cNvSpPr>
            <a:spLocks noGrp="1"/>
          </p:cNvSpPr>
          <p:nvPr>
            <p:ph type="pic" sz="quarter" idx="13"/>
          </p:nvPr>
        </p:nvSpPr>
        <p:spPr>
          <a:xfrm>
            <a:off x="6096000" y="-1"/>
            <a:ext cx="6096000" cy="2278800"/>
          </a:xfrm>
          <a:prstGeom prst="rect">
            <a:avLst/>
          </a:prstGeom>
        </p:spPr>
        <p:txBody>
          <a:bodyPr/>
          <a:lstStyle/>
          <a:p>
            <a:endParaRPr lang="id-ID"/>
          </a:p>
        </p:txBody>
      </p:sp>
      <p:sp>
        <p:nvSpPr>
          <p:cNvPr id="6" name="Picture Placeholder 3"/>
          <p:cNvSpPr>
            <a:spLocks noGrp="1"/>
          </p:cNvSpPr>
          <p:nvPr>
            <p:ph type="pic" sz="quarter" idx="14"/>
          </p:nvPr>
        </p:nvSpPr>
        <p:spPr>
          <a:xfrm>
            <a:off x="0" y="2292374"/>
            <a:ext cx="6096000" cy="2278800"/>
          </a:xfrm>
          <a:prstGeom prst="rect">
            <a:avLst/>
          </a:prstGeom>
        </p:spPr>
        <p:txBody>
          <a:bodyPr/>
          <a:lstStyle/>
          <a:p>
            <a:endParaRPr lang="id-ID"/>
          </a:p>
        </p:txBody>
      </p:sp>
      <p:sp>
        <p:nvSpPr>
          <p:cNvPr id="7" name="Picture Placeholder 3"/>
          <p:cNvSpPr>
            <a:spLocks noGrp="1"/>
          </p:cNvSpPr>
          <p:nvPr>
            <p:ph type="pic" sz="quarter" idx="15"/>
          </p:nvPr>
        </p:nvSpPr>
        <p:spPr>
          <a:xfrm>
            <a:off x="6096000" y="4579424"/>
            <a:ext cx="6096000" cy="2278800"/>
          </a:xfrm>
          <a:prstGeom prst="rect">
            <a:avLst/>
          </a:prstGeom>
        </p:spPr>
        <p:txBody>
          <a:bodyPr/>
          <a:lstStyle/>
          <a:p>
            <a:endParaRPr lang="id-ID"/>
          </a:p>
        </p:txBody>
      </p:sp>
    </p:spTree>
    <p:extLst>
      <p:ext uri="{BB962C8B-B14F-4D97-AF65-F5344CB8AC3E}">
        <p14:creationId xmlns:p14="http://schemas.microsoft.com/office/powerpoint/2010/main" val="395467498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310965096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49029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3"/>
          <p:cNvSpPr>
            <a:spLocks noGrp="1"/>
          </p:cNvSpPr>
          <p:nvPr>
            <p:ph type="pic" sz="quarter" idx="10"/>
          </p:nvPr>
        </p:nvSpPr>
        <p:spPr>
          <a:xfrm>
            <a:off x="0" y="0"/>
            <a:ext cx="2034000" cy="2286000"/>
          </a:xfrm>
        </p:spPr>
        <p:txBody>
          <a:bodyPr>
            <a:normAutofit/>
          </a:bodyPr>
          <a:lstStyle>
            <a:lvl1pPr>
              <a:defRPr sz="1200"/>
            </a:lvl1pPr>
          </a:lstStyle>
          <a:p>
            <a:endParaRPr lang="id-ID"/>
          </a:p>
        </p:txBody>
      </p:sp>
      <p:sp>
        <p:nvSpPr>
          <p:cNvPr id="6" name="Picture Placeholder 3"/>
          <p:cNvSpPr>
            <a:spLocks noGrp="1"/>
          </p:cNvSpPr>
          <p:nvPr>
            <p:ph type="pic" sz="quarter" idx="11"/>
          </p:nvPr>
        </p:nvSpPr>
        <p:spPr>
          <a:xfrm>
            <a:off x="0" y="2286000"/>
            <a:ext cx="2034000" cy="2286000"/>
          </a:xfrm>
        </p:spPr>
        <p:txBody>
          <a:bodyPr>
            <a:normAutofit/>
          </a:bodyPr>
          <a:lstStyle>
            <a:lvl1pPr>
              <a:defRPr sz="1200"/>
            </a:lvl1pPr>
          </a:lstStyle>
          <a:p>
            <a:endParaRPr lang="id-ID"/>
          </a:p>
        </p:txBody>
      </p:sp>
      <p:sp>
        <p:nvSpPr>
          <p:cNvPr id="7" name="Picture Placeholder 3"/>
          <p:cNvSpPr>
            <a:spLocks noGrp="1"/>
          </p:cNvSpPr>
          <p:nvPr>
            <p:ph type="pic" sz="quarter" idx="12"/>
          </p:nvPr>
        </p:nvSpPr>
        <p:spPr>
          <a:xfrm>
            <a:off x="0" y="4572000"/>
            <a:ext cx="2034000" cy="2286000"/>
          </a:xfrm>
        </p:spPr>
        <p:txBody>
          <a:bodyPr>
            <a:normAutofit/>
          </a:bodyPr>
          <a:lstStyle>
            <a:lvl1pPr>
              <a:defRPr sz="1200"/>
            </a:lvl1pPr>
          </a:lstStyle>
          <a:p>
            <a:endParaRPr lang="id-ID"/>
          </a:p>
        </p:txBody>
      </p:sp>
      <p:sp>
        <p:nvSpPr>
          <p:cNvPr id="8" name="Picture Placeholder 3"/>
          <p:cNvSpPr>
            <a:spLocks noGrp="1"/>
          </p:cNvSpPr>
          <p:nvPr>
            <p:ph type="pic" sz="quarter" idx="13"/>
          </p:nvPr>
        </p:nvSpPr>
        <p:spPr>
          <a:xfrm>
            <a:off x="2037319" y="0"/>
            <a:ext cx="2034000" cy="2286000"/>
          </a:xfrm>
        </p:spPr>
        <p:txBody>
          <a:bodyPr>
            <a:normAutofit/>
          </a:bodyPr>
          <a:lstStyle>
            <a:lvl1pPr>
              <a:defRPr sz="1200"/>
            </a:lvl1pPr>
          </a:lstStyle>
          <a:p>
            <a:endParaRPr lang="id-ID"/>
          </a:p>
        </p:txBody>
      </p:sp>
      <p:sp>
        <p:nvSpPr>
          <p:cNvPr id="9" name="Picture Placeholder 3"/>
          <p:cNvSpPr>
            <a:spLocks noGrp="1"/>
          </p:cNvSpPr>
          <p:nvPr>
            <p:ph type="pic" sz="quarter" idx="14"/>
          </p:nvPr>
        </p:nvSpPr>
        <p:spPr>
          <a:xfrm>
            <a:off x="2037319" y="2286000"/>
            <a:ext cx="2034000" cy="2286000"/>
          </a:xfrm>
        </p:spPr>
        <p:txBody>
          <a:bodyPr>
            <a:normAutofit/>
          </a:bodyPr>
          <a:lstStyle>
            <a:lvl1pPr>
              <a:defRPr sz="1200"/>
            </a:lvl1pPr>
          </a:lstStyle>
          <a:p>
            <a:endParaRPr lang="id-ID"/>
          </a:p>
        </p:txBody>
      </p:sp>
      <p:sp>
        <p:nvSpPr>
          <p:cNvPr id="10" name="Picture Placeholder 3"/>
          <p:cNvSpPr>
            <a:spLocks noGrp="1"/>
          </p:cNvSpPr>
          <p:nvPr>
            <p:ph type="pic" sz="quarter" idx="15"/>
          </p:nvPr>
        </p:nvSpPr>
        <p:spPr>
          <a:xfrm>
            <a:off x="2037319" y="4572000"/>
            <a:ext cx="2034000" cy="2286000"/>
          </a:xfrm>
        </p:spPr>
        <p:txBody>
          <a:bodyPr>
            <a:normAutofit/>
          </a:bodyPr>
          <a:lstStyle>
            <a:lvl1pPr>
              <a:defRPr sz="1200"/>
            </a:lvl1pPr>
          </a:lstStyle>
          <a:p>
            <a:endParaRPr lang="id-ID"/>
          </a:p>
        </p:txBody>
      </p:sp>
      <p:sp>
        <p:nvSpPr>
          <p:cNvPr id="11" name="Picture Placeholder 3"/>
          <p:cNvSpPr>
            <a:spLocks noGrp="1"/>
          </p:cNvSpPr>
          <p:nvPr>
            <p:ph type="pic" sz="quarter" idx="16"/>
          </p:nvPr>
        </p:nvSpPr>
        <p:spPr>
          <a:xfrm>
            <a:off x="4071319" y="0"/>
            <a:ext cx="2034000" cy="2286000"/>
          </a:xfrm>
        </p:spPr>
        <p:txBody>
          <a:bodyPr>
            <a:normAutofit/>
          </a:bodyPr>
          <a:lstStyle>
            <a:lvl1pPr>
              <a:defRPr sz="1200"/>
            </a:lvl1pPr>
          </a:lstStyle>
          <a:p>
            <a:endParaRPr lang="id-ID"/>
          </a:p>
        </p:txBody>
      </p:sp>
      <p:sp>
        <p:nvSpPr>
          <p:cNvPr id="12" name="Picture Placeholder 3"/>
          <p:cNvSpPr>
            <a:spLocks noGrp="1"/>
          </p:cNvSpPr>
          <p:nvPr>
            <p:ph type="pic" sz="quarter" idx="17"/>
          </p:nvPr>
        </p:nvSpPr>
        <p:spPr>
          <a:xfrm>
            <a:off x="4071319" y="2286000"/>
            <a:ext cx="2034000" cy="2286000"/>
          </a:xfrm>
        </p:spPr>
        <p:txBody>
          <a:bodyPr>
            <a:normAutofit/>
          </a:bodyPr>
          <a:lstStyle>
            <a:lvl1pPr>
              <a:defRPr sz="1200"/>
            </a:lvl1pPr>
          </a:lstStyle>
          <a:p>
            <a:endParaRPr lang="id-ID"/>
          </a:p>
        </p:txBody>
      </p:sp>
      <p:sp>
        <p:nvSpPr>
          <p:cNvPr id="13" name="Picture Placeholder 3"/>
          <p:cNvSpPr>
            <a:spLocks noGrp="1"/>
          </p:cNvSpPr>
          <p:nvPr>
            <p:ph type="pic" sz="quarter" idx="18"/>
          </p:nvPr>
        </p:nvSpPr>
        <p:spPr>
          <a:xfrm>
            <a:off x="4071319" y="4572000"/>
            <a:ext cx="2034000" cy="2286000"/>
          </a:xfrm>
        </p:spPr>
        <p:txBody>
          <a:bodyPr>
            <a:normAutofit/>
          </a:bodyPr>
          <a:lstStyle>
            <a:lvl1pPr>
              <a:defRPr sz="1200"/>
            </a:lvl1pPr>
          </a:lstStyle>
          <a:p>
            <a:endParaRPr lang="id-ID"/>
          </a:p>
        </p:txBody>
      </p:sp>
      <p:sp>
        <p:nvSpPr>
          <p:cNvPr id="14" name="Picture Placeholder 3"/>
          <p:cNvSpPr>
            <a:spLocks noGrp="1"/>
          </p:cNvSpPr>
          <p:nvPr>
            <p:ph type="pic" sz="quarter" idx="19"/>
          </p:nvPr>
        </p:nvSpPr>
        <p:spPr>
          <a:xfrm>
            <a:off x="6108638" y="0"/>
            <a:ext cx="2034000" cy="2286000"/>
          </a:xfrm>
        </p:spPr>
        <p:txBody>
          <a:bodyPr>
            <a:normAutofit/>
          </a:bodyPr>
          <a:lstStyle>
            <a:lvl1pPr>
              <a:defRPr sz="1200"/>
            </a:lvl1pPr>
          </a:lstStyle>
          <a:p>
            <a:endParaRPr lang="id-ID"/>
          </a:p>
        </p:txBody>
      </p:sp>
      <p:sp>
        <p:nvSpPr>
          <p:cNvPr id="15" name="Picture Placeholder 3"/>
          <p:cNvSpPr>
            <a:spLocks noGrp="1"/>
          </p:cNvSpPr>
          <p:nvPr>
            <p:ph type="pic" sz="quarter" idx="20"/>
          </p:nvPr>
        </p:nvSpPr>
        <p:spPr>
          <a:xfrm>
            <a:off x="6108638" y="2286000"/>
            <a:ext cx="2034000" cy="2286000"/>
          </a:xfrm>
        </p:spPr>
        <p:txBody>
          <a:bodyPr>
            <a:normAutofit/>
          </a:bodyPr>
          <a:lstStyle>
            <a:lvl1pPr>
              <a:defRPr sz="1200"/>
            </a:lvl1pPr>
          </a:lstStyle>
          <a:p>
            <a:endParaRPr lang="id-ID"/>
          </a:p>
        </p:txBody>
      </p:sp>
      <p:sp>
        <p:nvSpPr>
          <p:cNvPr id="16" name="Picture Placeholder 3"/>
          <p:cNvSpPr>
            <a:spLocks noGrp="1"/>
          </p:cNvSpPr>
          <p:nvPr>
            <p:ph type="pic" sz="quarter" idx="21"/>
          </p:nvPr>
        </p:nvSpPr>
        <p:spPr>
          <a:xfrm>
            <a:off x="6108638" y="4572000"/>
            <a:ext cx="2034000" cy="2286000"/>
          </a:xfrm>
        </p:spPr>
        <p:txBody>
          <a:bodyPr>
            <a:normAutofit/>
          </a:bodyPr>
          <a:lstStyle>
            <a:lvl1pPr>
              <a:defRPr sz="1200"/>
            </a:lvl1pPr>
          </a:lstStyle>
          <a:p>
            <a:endParaRPr lang="id-ID"/>
          </a:p>
        </p:txBody>
      </p:sp>
      <p:sp>
        <p:nvSpPr>
          <p:cNvPr id="17" name="Picture Placeholder 3"/>
          <p:cNvSpPr>
            <a:spLocks noGrp="1"/>
          </p:cNvSpPr>
          <p:nvPr>
            <p:ph type="pic" sz="quarter" idx="22"/>
          </p:nvPr>
        </p:nvSpPr>
        <p:spPr>
          <a:xfrm>
            <a:off x="8139319" y="0"/>
            <a:ext cx="2034000" cy="2286000"/>
          </a:xfrm>
        </p:spPr>
        <p:txBody>
          <a:bodyPr>
            <a:normAutofit/>
          </a:bodyPr>
          <a:lstStyle>
            <a:lvl1pPr>
              <a:defRPr sz="1200"/>
            </a:lvl1pPr>
          </a:lstStyle>
          <a:p>
            <a:endParaRPr lang="id-ID"/>
          </a:p>
        </p:txBody>
      </p:sp>
      <p:sp>
        <p:nvSpPr>
          <p:cNvPr id="18" name="Picture Placeholder 3"/>
          <p:cNvSpPr>
            <a:spLocks noGrp="1"/>
          </p:cNvSpPr>
          <p:nvPr>
            <p:ph type="pic" sz="quarter" idx="23"/>
          </p:nvPr>
        </p:nvSpPr>
        <p:spPr>
          <a:xfrm>
            <a:off x="8139319" y="2286000"/>
            <a:ext cx="2034000" cy="2286000"/>
          </a:xfrm>
        </p:spPr>
        <p:txBody>
          <a:bodyPr>
            <a:normAutofit/>
          </a:bodyPr>
          <a:lstStyle>
            <a:lvl1pPr>
              <a:defRPr sz="1200"/>
            </a:lvl1pPr>
          </a:lstStyle>
          <a:p>
            <a:endParaRPr lang="id-ID"/>
          </a:p>
        </p:txBody>
      </p:sp>
      <p:sp>
        <p:nvSpPr>
          <p:cNvPr id="19" name="Picture Placeholder 3"/>
          <p:cNvSpPr>
            <a:spLocks noGrp="1"/>
          </p:cNvSpPr>
          <p:nvPr>
            <p:ph type="pic" sz="quarter" idx="24"/>
          </p:nvPr>
        </p:nvSpPr>
        <p:spPr>
          <a:xfrm>
            <a:off x="8139319" y="4572000"/>
            <a:ext cx="2034000" cy="2286000"/>
          </a:xfrm>
        </p:spPr>
        <p:txBody>
          <a:bodyPr>
            <a:normAutofit/>
          </a:bodyPr>
          <a:lstStyle>
            <a:lvl1pPr>
              <a:defRPr sz="1200"/>
            </a:lvl1pPr>
          </a:lstStyle>
          <a:p>
            <a:endParaRPr lang="id-ID"/>
          </a:p>
        </p:txBody>
      </p:sp>
      <p:sp>
        <p:nvSpPr>
          <p:cNvPr id="20" name="Picture Placeholder 3"/>
          <p:cNvSpPr>
            <a:spLocks noGrp="1"/>
          </p:cNvSpPr>
          <p:nvPr>
            <p:ph type="pic" sz="quarter" idx="25"/>
          </p:nvPr>
        </p:nvSpPr>
        <p:spPr>
          <a:xfrm>
            <a:off x="10176638" y="0"/>
            <a:ext cx="2034000" cy="2286000"/>
          </a:xfrm>
        </p:spPr>
        <p:txBody>
          <a:bodyPr>
            <a:normAutofit/>
          </a:bodyPr>
          <a:lstStyle>
            <a:lvl1pPr>
              <a:defRPr sz="1200"/>
            </a:lvl1pPr>
          </a:lstStyle>
          <a:p>
            <a:endParaRPr lang="id-ID"/>
          </a:p>
        </p:txBody>
      </p:sp>
      <p:sp>
        <p:nvSpPr>
          <p:cNvPr id="21" name="Picture Placeholder 3"/>
          <p:cNvSpPr>
            <a:spLocks noGrp="1"/>
          </p:cNvSpPr>
          <p:nvPr>
            <p:ph type="pic" sz="quarter" idx="26"/>
          </p:nvPr>
        </p:nvSpPr>
        <p:spPr>
          <a:xfrm>
            <a:off x="10176638" y="2286000"/>
            <a:ext cx="2034000" cy="2286000"/>
          </a:xfrm>
        </p:spPr>
        <p:txBody>
          <a:bodyPr>
            <a:normAutofit/>
          </a:bodyPr>
          <a:lstStyle>
            <a:lvl1pPr>
              <a:defRPr sz="1200"/>
            </a:lvl1pPr>
          </a:lstStyle>
          <a:p>
            <a:endParaRPr lang="id-ID"/>
          </a:p>
        </p:txBody>
      </p:sp>
      <p:sp>
        <p:nvSpPr>
          <p:cNvPr id="22" name="Picture Placeholder 3"/>
          <p:cNvSpPr>
            <a:spLocks noGrp="1"/>
          </p:cNvSpPr>
          <p:nvPr>
            <p:ph type="pic" sz="quarter" idx="27"/>
          </p:nvPr>
        </p:nvSpPr>
        <p:spPr>
          <a:xfrm>
            <a:off x="10176638" y="4572000"/>
            <a:ext cx="2034000" cy="2286000"/>
          </a:xfrm>
        </p:spPr>
        <p:txBody>
          <a:bodyPr>
            <a:normAutofit/>
          </a:bodyPr>
          <a:lstStyle>
            <a:lvl1pPr>
              <a:defRPr sz="1200"/>
            </a:lvl1pPr>
          </a:lstStyle>
          <a:p>
            <a:endParaRPr lang="id-ID"/>
          </a:p>
        </p:txBody>
      </p:sp>
    </p:spTree>
    <p:extLst>
      <p:ext uri="{BB962C8B-B14F-4D97-AF65-F5344CB8AC3E}">
        <p14:creationId xmlns:p14="http://schemas.microsoft.com/office/powerpoint/2010/main" val="19985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nodePh="1">
                                  <p:stCondLst>
                                    <p:cond delay="0"/>
                                  </p:stCondLst>
                                  <p:endCondLst>
                                    <p:cond evt="begin" delay="0">
                                      <p:tn val="15"/>
                                    </p:cond>
                                  </p:end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nodePh="1">
                                  <p:stCondLst>
                                    <p:cond delay="0"/>
                                  </p:stCondLst>
                                  <p:endCondLst>
                                    <p:cond evt="begin" delay="0">
                                      <p:tn val="25"/>
                                    </p:cond>
                                  </p:end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nodePh="1">
                                  <p:stCondLst>
                                    <p:cond delay="0"/>
                                  </p:stCondLst>
                                  <p:endCondLst>
                                    <p:cond evt="begin" delay="0">
                                      <p:tn val="30"/>
                                    </p:cond>
                                  </p:end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grpId="0" nodeType="withEffect" nodePh="1">
                                  <p:stCondLst>
                                    <p:cond delay="0"/>
                                  </p:stCondLst>
                                  <p:endCondLst>
                                    <p:cond evt="begin" delay="0">
                                      <p:tn val="35"/>
                                    </p:cond>
                                  </p:end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grpId="0" nodeType="withEffect" nodePh="1">
                                  <p:stCondLst>
                                    <p:cond delay="0"/>
                                  </p:stCondLst>
                                  <p:endCondLst>
                                    <p:cond evt="begin" delay="0">
                                      <p:tn val="40"/>
                                    </p:cond>
                                  </p:end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grpId="0" nodeType="withEffect" nodePh="1">
                                  <p:stCondLst>
                                    <p:cond delay="0"/>
                                  </p:stCondLst>
                                  <p:endCondLst>
                                    <p:cond evt="begin" delay="0">
                                      <p:tn val="45"/>
                                    </p:cond>
                                  </p:end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par>
                                <p:cTn id="50" presetID="53" presetClass="entr" presetSubtype="16" fill="hold" grpId="0" nodeType="withEffect" nodePh="1">
                                  <p:stCondLst>
                                    <p:cond delay="0"/>
                                  </p:stCondLst>
                                  <p:endCondLst>
                                    <p:cond evt="begin" delay="0">
                                      <p:tn val="50"/>
                                    </p:cond>
                                  </p:end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par>
                                <p:cTn id="55" presetID="53" presetClass="entr" presetSubtype="16" fill="hold" grpId="0" nodeType="withEffect" nodePh="1">
                                  <p:stCondLst>
                                    <p:cond delay="0"/>
                                  </p:stCondLst>
                                  <p:endCondLst>
                                    <p:cond evt="begin" delay="0">
                                      <p:tn val="55"/>
                                    </p:cond>
                                  </p:end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par>
                                <p:cTn id="60" presetID="53" presetClass="entr" presetSubtype="16" fill="hold" grpId="0" nodeType="withEffect" nodePh="1">
                                  <p:stCondLst>
                                    <p:cond delay="0"/>
                                  </p:stCondLst>
                                  <p:endCondLst>
                                    <p:cond evt="begin" delay="0">
                                      <p:tn val="60"/>
                                    </p:cond>
                                  </p:end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nodePh="1">
                                  <p:stCondLst>
                                    <p:cond delay="0"/>
                                  </p:stCondLst>
                                  <p:endCondLst>
                                    <p:cond evt="begin" delay="0">
                                      <p:tn val="65"/>
                                    </p:cond>
                                  </p:end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par>
                                <p:cTn id="70" presetID="53" presetClass="entr" presetSubtype="16" fill="hold" grpId="0" nodeType="withEffect" nodePh="1">
                                  <p:stCondLst>
                                    <p:cond delay="0"/>
                                  </p:stCondLst>
                                  <p:endCondLst>
                                    <p:cond evt="begin" delay="0">
                                      <p:tn val="70"/>
                                    </p:cond>
                                  </p:end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par>
                                <p:cTn id="75" presetID="53" presetClass="entr" presetSubtype="16" fill="hold" grpId="0" nodeType="withEffect" nodePh="1">
                                  <p:stCondLst>
                                    <p:cond delay="0"/>
                                  </p:stCondLst>
                                  <p:endCondLst>
                                    <p:cond evt="begin" delay="0">
                                      <p:tn val="75"/>
                                    </p:cond>
                                  </p:endCondLst>
                                  <p:childTnLst>
                                    <p:set>
                                      <p:cBhvr>
                                        <p:cTn id="76" dur="1" fill="hold">
                                          <p:stCondLst>
                                            <p:cond delay="0"/>
                                          </p:stCondLst>
                                        </p:cTn>
                                        <p:tgtEl>
                                          <p:spTgt spid="19"/>
                                        </p:tgtEl>
                                        <p:attrNameLst>
                                          <p:attrName>style.visibility</p:attrName>
                                        </p:attrNameLst>
                                      </p:cBhvr>
                                      <p:to>
                                        <p:strVal val="visible"/>
                                      </p:to>
                                    </p:set>
                                    <p:anim calcmode="lin" valueType="num">
                                      <p:cBhvr>
                                        <p:cTn id="77" dur="500" fill="hold"/>
                                        <p:tgtEl>
                                          <p:spTgt spid="19"/>
                                        </p:tgtEl>
                                        <p:attrNameLst>
                                          <p:attrName>ppt_w</p:attrName>
                                        </p:attrNameLst>
                                      </p:cBhvr>
                                      <p:tavLst>
                                        <p:tav tm="0">
                                          <p:val>
                                            <p:fltVal val="0"/>
                                          </p:val>
                                        </p:tav>
                                        <p:tav tm="100000">
                                          <p:val>
                                            <p:strVal val="#ppt_w"/>
                                          </p:val>
                                        </p:tav>
                                      </p:tavLst>
                                    </p:anim>
                                    <p:anim calcmode="lin" valueType="num">
                                      <p:cBhvr>
                                        <p:cTn id="78" dur="500" fill="hold"/>
                                        <p:tgtEl>
                                          <p:spTgt spid="19"/>
                                        </p:tgtEl>
                                        <p:attrNameLst>
                                          <p:attrName>ppt_h</p:attrName>
                                        </p:attrNameLst>
                                      </p:cBhvr>
                                      <p:tavLst>
                                        <p:tav tm="0">
                                          <p:val>
                                            <p:fltVal val="0"/>
                                          </p:val>
                                        </p:tav>
                                        <p:tav tm="100000">
                                          <p:val>
                                            <p:strVal val="#ppt_h"/>
                                          </p:val>
                                        </p:tav>
                                      </p:tavLst>
                                    </p:anim>
                                    <p:animEffect transition="in" filter="fade">
                                      <p:cBhvr>
                                        <p:cTn id="79" dur="500"/>
                                        <p:tgtEl>
                                          <p:spTgt spid="19"/>
                                        </p:tgtEl>
                                      </p:cBhvr>
                                    </p:animEffect>
                                  </p:childTnLst>
                                </p:cTn>
                              </p:par>
                              <p:par>
                                <p:cTn id="80" presetID="53" presetClass="entr" presetSubtype="16" fill="hold" grpId="0" nodeType="withEffect" nodePh="1">
                                  <p:stCondLst>
                                    <p:cond delay="0"/>
                                  </p:stCondLst>
                                  <p:endCondLst>
                                    <p:cond evt="begin" delay="0">
                                      <p:tn val="80"/>
                                    </p:cond>
                                  </p:endCondLst>
                                  <p:childTnLst>
                                    <p:set>
                                      <p:cBhvr>
                                        <p:cTn id="81" dur="1" fill="hold">
                                          <p:stCondLst>
                                            <p:cond delay="0"/>
                                          </p:stCondLst>
                                        </p:cTn>
                                        <p:tgtEl>
                                          <p:spTgt spid="20"/>
                                        </p:tgtEl>
                                        <p:attrNameLst>
                                          <p:attrName>style.visibility</p:attrName>
                                        </p:attrNameLst>
                                      </p:cBhvr>
                                      <p:to>
                                        <p:strVal val="visible"/>
                                      </p:to>
                                    </p:set>
                                    <p:anim calcmode="lin" valueType="num">
                                      <p:cBhvr>
                                        <p:cTn id="82" dur="500" fill="hold"/>
                                        <p:tgtEl>
                                          <p:spTgt spid="20"/>
                                        </p:tgtEl>
                                        <p:attrNameLst>
                                          <p:attrName>ppt_w</p:attrName>
                                        </p:attrNameLst>
                                      </p:cBhvr>
                                      <p:tavLst>
                                        <p:tav tm="0">
                                          <p:val>
                                            <p:fltVal val="0"/>
                                          </p:val>
                                        </p:tav>
                                        <p:tav tm="100000">
                                          <p:val>
                                            <p:strVal val="#ppt_w"/>
                                          </p:val>
                                        </p:tav>
                                      </p:tavLst>
                                    </p:anim>
                                    <p:anim calcmode="lin" valueType="num">
                                      <p:cBhvr>
                                        <p:cTn id="83" dur="500" fill="hold"/>
                                        <p:tgtEl>
                                          <p:spTgt spid="20"/>
                                        </p:tgtEl>
                                        <p:attrNameLst>
                                          <p:attrName>ppt_h</p:attrName>
                                        </p:attrNameLst>
                                      </p:cBhvr>
                                      <p:tavLst>
                                        <p:tav tm="0">
                                          <p:val>
                                            <p:fltVal val="0"/>
                                          </p:val>
                                        </p:tav>
                                        <p:tav tm="100000">
                                          <p:val>
                                            <p:strVal val="#ppt_h"/>
                                          </p:val>
                                        </p:tav>
                                      </p:tavLst>
                                    </p:anim>
                                    <p:animEffect transition="in" filter="fade">
                                      <p:cBhvr>
                                        <p:cTn id="84" dur="500"/>
                                        <p:tgtEl>
                                          <p:spTgt spid="20"/>
                                        </p:tgtEl>
                                      </p:cBhvr>
                                    </p:animEffect>
                                  </p:childTnLst>
                                </p:cTn>
                              </p:par>
                              <p:par>
                                <p:cTn id="85" presetID="53" presetClass="entr" presetSubtype="16" fill="hold" grpId="0" nodeType="withEffect" nodePh="1">
                                  <p:stCondLst>
                                    <p:cond delay="0"/>
                                  </p:stCondLst>
                                  <p:endCondLst>
                                    <p:cond evt="begin" delay="0">
                                      <p:tn val="85"/>
                                    </p:cond>
                                  </p:endCondLst>
                                  <p:childTnLst>
                                    <p:set>
                                      <p:cBhvr>
                                        <p:cTn id="86" dur="1" fill="hold">
                                          <p:stCondLst>
                                            <p:cond delay="0"/>
                                          </p:stCondLst>
                                        </p:cTn>
                                        <p:tgtEl>
                                          <p:spTgt spid="21"/>
                                        </p:tgtEl>
                                        <p:attrNameLst>
                                          <p:attrName>style.visibility</p:attrName>
                                        </p:attrNameLst>
                                      </p:cBhvr>
                                      <p:to>
                                        <p:strVal val="visible"/>
                                      </p:to>
                                    </p:set>
                                    <p:anim calcmode="lin" valueType="num">
                                      <p:cBhvr>
                                        <p:cTn id="87" dur="500" fill="hold"/>
                                        <p:tgtEl>
                                          <p:spTgt spid="21"/>
                                        </p:tgtEl>
                                        <p:attrNameLst>
                                          <p:attrName>ppt_w</p:attrName>
                                        </p:attrNameLst>
                                      </p:cBhvr>
                                      <p:tavLst>
                                        <p:tav tm="0">
                                          <p:val>
                                            <p:fltVal val="0"/>
                                          </p:val>
                                        </p:tav>
                                        <p:tav tm="100000">
                                          <p:val>
                                            <p:strVal val="#ppt_w"/>
                                          </p:val>
                                        </p:tav>
                                      </p:tavLst>
                                    </p:anim>
                                    <p:anim calcmode="lin" valueType="num">
                                      <p:cBhvr>
                                        <p:cTn id="88" dur="500" fill="hold"/>
                                        <p:tgtEl>
                                          <p:spTgt spid="21"/>
                                        </p:tgtEl>
                                        <p:attrNameLst>
                                          <p:attrName>ppt_h</p:attrName>
                                        </p:attrNameLst>
                                      </p:cBhvr>
                                      <p:tavLst>
                                        <p:tav tm="0">
                                          <p:val>
                                            <p:fltVal val="0"/>
                                          </p:val>
                                        </p:tav>
                                        <p:tav tm="100000">
                                          <p:val>
                                            <p:strVal val="#ppt_h"/>
                                          </p:val>
                                        </p:tav>
                                      </p:tavLst>
                                    </p:anim>
                                    <p:animEffect transition="in" filter="fade">
                                      <p:cBhvr>
                                        <p:cTn id="89" dur="500"/>
                                        <p:tgtEl>
                                          <p:spTgt spid="21"/>
                                        </p:tgtEl>
                                      </p:cBhvr>
                                    </p:animEffect>
                                  </p:childTnLst>
                                </p:cTn>
                              </p:par>
                              <p:par>
                                <p:cTn id="90" presetID="53" presetClass="entr" presetSubtype="16" fill="hold" grpId="0" nodeType="withEffect" nodePh="1">
                                  <p:stCondLst>
                                    <p:cond delay="0"/>
                                  </p:stCondLst>
                                  <p:endCondLst>
                                    <p:cond evt="begin" delay="0">
                                      <p:tn val="90"/>
                                    </p:cond>
                                  </p:endCondLst>
                                  <p:childTnLst>
                                    <p:set>
                                      <p:cBhvr>
                                        <p:cTn id="91" dur="1" fill="hold">
                                          <p:stCondLst>
                                            <p:cond delay="0"/>
                                          </p:stCondLst>
                                        </p:cTn>
                                        <p:tgtEl>
                                          <p:spTgt spid="22"/>
                                        </p:tgtEl>
                                        <p:attrNameLst>
                                          <p:attrName>style.visibility</p:attrName>
                                        </p:attrNameLst>
                                      </p:cBhvr>
                                      <p:to>
                                        <p:strVal val="visible"/>
                                      </p:to>
                                    </p:set>
                                    <p:anim calcmode="lin" valueType="num">
                                      <p:cBhvr>
                                        <p:cTn id="92" dur="500" fill="hold"/>
                                        <p:tgtEl>
                                          <p:spTgt spid="22"/>
                                        </p:tgtEl>
                                        <p:attrNameLst>
                                          <p:attrName>ppt_w</p:attrName>
                                        </p:attrNameLst>
                                      </p:cBhvr>
                                      <p:tavLst>
                                        <p:tav tm="0">
                                          <p:val>
                                            <p:fltVal val="0"/>
                                          </p:val>
                                        </p:tav>
                                        <p:tav tm="100000">
                                          <p:val>
                                            <p:strVal val="#ppt_w"/>
                                          </p:val>
                                        </p:tav>
                                      </p:tavLst>
                                    </p:anim>
                                    <p:anim calcmode="lin" valueType="num">
                                      <p:cBhvr>
                                        <p:cTn id="93" dur="500" fill="hold"/>
                                        <p:tgtEl>
                                          <p:spTgt spid="22"/>
                                        </p:tgtEl>
                                        <p:attrNameLst>
                                          <p:attrName>ppt_h</p:attrName>
                                        </p:attrNameLst>
                                      </p:cBhvr>
                                      <p:tavLst>
                                        <p:tav tm="0">
                                          <p:val>
                                            <p:fltVal val="0"/>
                                          </p:val>
                                        </p:tav>
                                        <p:tav tm="100000">
                                          <p:val>
                                            <p:strVal val="#ppt_h"/>
                                          </p:val>
                                        </p:tav>
                                      </p:tavLst>
                                    </p:anim>
                                    <p:animEffect transition="in" filter="fade">
                                      <p:cBhvr>
                                        <p:cTn id="9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47" name="Picture Placeholder 46"/>
          <p:cNvSpPr>
            <a:spLocks noGrp="1"/>
          </p:cNvSpPr>
          <p:nvPr>
            <p:ph type="pic" sz="quarter" idx="10"/>
          </p:nvPr>
        </p:nvSpPr>
        <p:spPr>
          <a:xfrm>
            <a:off x="0" y="0"/>
            <a:ext cx="1526400" cy="1710000"/>
          </a:xfrm>
        </p:spPr>
        <p:txBody>
          <a:bodyPr>
            <a:normAutofit/>
          </a:bodyPr>
          <a:lstStyle>
            <a:lvl1pPr>
              <a:defRPr sz="900"/>
            </a:lvl1pPr>
          </a:lstStyle>
          <a:p>
            <a:endParaRPr lang="id-ID"/>
          </a:p>
        </p:txBody>
      </p:sp>
      <p:sp>
        <p:nvSpPr>
          <p:cNvPr id="48" name="Picture Placeholder 46"/>
          <p:cNvSpPr>
            <a:spLocks noGrp="1"/>
          </p:cNvSpPr>
          <p:nvPr>
            <p:ph type="pic" sz="quarter" idx="11"/>
          </p:nvPr>
        </p:nvSpPr>
        <p:spPr>
          <a:xfrm>
            <a:off x="0" y="1714500"/>
            <a:ext cx="1526400" cy="1710000"/>
          </a:xfrm>
        </p:spPr>
        <p:txBody>
          <a:bodyPr>
            <a:normAutofit/>
          </a:bodyPr>
          <a:lstStyle>
            <a:lvl1pPr>
              <a:defRPr sz="900"/>
            </a:lvl1pPr>
          </a:lstStyle>
          <a:p>
            <a:endParaRPr lang="id-ID"/>
          </a:p>
        </p:txBody>
      </p:sp>
      <p:sp>
        <p:nvSpPr>
          <p:cNvPr id="79" name="Picture Placeholder 46"/>
          <p:cNvSpPr>
            <a:spLocks noGrp="1"/>
          </p:cNvSpPr>
          <p:nvPr>
            <p:ph type="pic" sz="quarter" idx="12"/>
          </p:nvPr>
        </p:nvSpPr>
        <p:spPr>
          <a:xfrm>
            <a:off x="0" y="3433500"/>
            <a:ext cx="1526400" cy="1710000"/>
          </a:xfrm>
        </p:spPr>
        <p:txBody>
          <a:bodyPr>
            <a:normAutofit/>
          </a:bodyPr>
          <a:lstStyle>
            <a:lvl1pPr>
              <a:defRPr sz="900"/>
            </a:lvl1pPr>
          </a:lstStyle>
          <a:p>
            <a:endParaRPr lang="id-ID"/>
          </a:p>
        </p:txBody>
      </p:sp>
      <p:sp>
        <p:nvSpPr>
          <p:cNvPr id="80" name="Picture Placeholder 46"/>
          <p:cNvSpPr>
            <a:spLocks noGrp="1"/>
          </p:cNvSpPr>
          <p:nvPr>
            <p:ph type="pic" sz="quarter" idx="13"/>
          </p:nvPr>
        </p:nvSpPr>
        <p:spPr>
          <a:xfrm>
            <a:off x="0" y="5148000"/>
            <a:ext cx="1526400" cy="1710000"/>
          </a:xfrm>
        </p:spPr>
        <p:txBody>
          <a:bodyPr>
            <a:normAutofit/>
          </a:bodyPr>
          <a:lstStyle>
            <a:lvl1pPr>
              <a:defRPr sz="900"/>
            </a:lvl1pPr>
          </a:lstStyle>
          <a:p>
            <a:endParaRPr lang="id-ID"/>
          </a:p>
        </p:txBody>
      </p:sp>
      <p:sp>
        <p:nvSpPr>
          <p:cNvPr id="137" name="Picture Placeholder 46"/>
          <p:cNvSpPr>
            <a:spLocks noGrp="1"/>
          </p:cNvSpPr>
          <p:nvPr>
            <p:ph type="pic" sz="quarter" idx="14"/>
          </p:nvPr>
        </p:nvSpPr>
        <p:spPr>
          <a:xfrm>
            <a:off x="1524000" y="0"/>
            <a:ext cx="1526400" cy="1710000"/>
          </a:xfrm>
        </p:spPr>
        <p:txBody>
          <a:bodyPr>
            <a:normAutofit/>
          </a:bodyPr>
          <a:lstStyle>
            <a:lvl1pPr>
              <a:defRPr sz="900"/>
            </a:lvl1pPr>
          </a:lstStyle>
          <a:p>
            <a:endParaRPr lang="id-ID"/>
          </a:p>
        </p:txBody>
      </p:sp>
      <p:sp>
        <p:nvSpPr>
          <p:cNvPr id="138" name="Picture Placeholder 46"/>
          <p:cNvSpPr>
            <a:spLocks noGrp="1"/>
          </p:cNvSpPr>
          <p:nvPr>
            <p:ph type="pic" sz="quarter" idx="15"/>
          </p:nvPr>
        </p:nvSpPr>
        <p:spPr>
          <a:xfrm>
            <a:off x="1524000" y="1714500"/>
            <a:ext cx="1526400" cy="1710000"/>
          </a:xfrm>
        </p:spPr>
        <p:txBody>
          <a:bodyPr>
            <a:normAutofit/>
          </a:bodyPr>
          <a:lstStyle>
            <a:lvl1pPr>
              <a:defRPr sz="900"/>
            </a:lvl1pPr>
          </a:lstStyle>
          <a:p>
            <a:endParaRPr lang="id-ID"/>
          </a:p>
        </p:txBody>
      </p:sp>
      <p:sp>
        <p:nvSpPr>
          <p:cNvPr id="139" name="Picture Placeholder 46"/>
          <p:cNvSpPr>
            <a:spLocks noGrp="1"/>
          </p:cNvSpPr>
          <p:nvPr>
            <p:ph type="pic" sz="quarter" idx="16"/>
          </p:nvPr>
        </p:nvSpPr>
        <p:spPr>
          <a:xfrm>
            <a:off x="1524000" y="3433500"/>
            <a:ext cx="1526400" cy="1710000"/>
          </a:xfrm>
        </p:spPr>
        <p:txBody>
          <a:bodyPr>
            <a:normAutofit/>
          </a:bodyPr>
          <a:lstStyle>
            <a:lvl1pPr>
              <a:defRPr sz="900"/>
            </a:lvl1pPr>
          </a:lstStyle>
          <a:p>
            <a:endParaRPr lang="id-ID"/>
          </a:p>
        </p:txBody>
      </p:sp>
      <p:sp>
        <p:nvSpPr>
          <p:cNvPr id="140" name="Picture Placeholder 46"/>
          <p:cNvSpPr>
            <a:spLocks noGrp="1"/>
          </p:cNvSpPr>
          <p:nvPr>
            <p:ph type="pic" sz="quarter" idx="17"/>
          </p:nvPr>
        </p:nvSpPr>
        <p:spPr>
          <a:xfrm>
            <a:off x="1524000" y="5148000"/>
            <a:ext cx="1526400" cy="1710000"/>
          </a:xfrm>
        </p:spPr>
        <p:txBody>
          <a:bodyPr>
            <a:normAutofit/>
          </a:bodyPr>
          <a:lstStyle>
            <a:lvl1pPr>
              <a:defRPr sz="900"/>
            </a:lvl1pPr>
          </a:lstStyle>
          <a:p>
            <a:endParaRPr lang="id-ID"/>
          </a:p>
        </p:txBody>
      </p:sp>
      <p:sp>
        <p:nvSpPr>
          <p:cNvPr id="141" name="Picture Placeholder 46"/>
          <p:cNvSpPr>
            <a:spLocks noGrp="1"/>
          </p:cNvSpPr>
          <p:nvPr>
            <p:ph type="pic" sz="quarter" idx="18"/>
          </p:nvPr>
        </p:nvSpPr>
        <p:spPr>
          <a:xfrm>
            <a:off x="3048000" y="0"/>
            <a:ext cx="1526400" cy="1710000"/>
          </a:xfrm>
        </p:spPr>
        <p:txBody>
          <a:bodyPr>
            <a:normAutofit/>
          </a:bodyPr>
          <a:lstStyle>
            <a:lvl1pPr>
              <a:defRPr sz="900"/>
            </a:lvl1pPr>
          </a:lstStyle>
          <a:p>
            <a:endParaRPr lang="id-ID"/>
          </a:p>
        </p:txBody>
      </p:sp>
      <p:sp>
        <p:nvSpPr>
          <p:cNvPr id="142" name="Picture Placeholder 46"/>
          <p:cNvSpPr>
            <a:spLocks noGrp="1"/>
          </p:cNvSpPr>
          <p:nvPr>
            <p:ph type="pic" sz="quarter" idx="19"/>
          </p:nvPr>
        </p:nvSpPr>
        <p:spPr>
          <a:xfrm>
            <a:off x="3048000" y="1714500"/>
            <a:ext cx="1526400" cy="1710000"/>
          </a:xfrm>
        </p:spPr>
        <p:txBody>
          <a:bodyPr>
            <a:normAutofit/>
          </a:bodyPr>
          <a:lstStyle>
            <a:lvl1pPr>
              <a:defRPr sz="900"/>
            </a:lvl1pPr>
          </a:lstStyle>
          <a:p>
            <a:endParaRPr lang="id-ID"/>
          </a:p>
        </p:txBody>
      </p:sp>
      <p:sp>
        <p:nvSpPr>
          <p:cNvPr id="143" name="Picture Placeholder 46"/>
          <p:cNvSpPr>
            <a:spLocks noGrp="1"/>
          </p:cNvSpPr>
          <p:nvPr>
            <p:ph type="pic" sz="quarter" idx="20"/>
          </p:nvPr>
        </p:nvSpPr>
        <p:spPr>
          <a:xfrm>
            <a:off x="3048000" y="3433500"/>
            <a:ext cx="1526400" cy="1710000"/>
          </a:xfrm>
        </p:spPr>
        <p:txBody>
          <a:bodyPr>
            <a:normAutofit/>
          </a:bodyPr>
          <a:lstStyle>
            <a:lvl1pPr>
              <a:defRPr sz="900"/>
            </a:lvl1pPr>
          </a:lstStyle>
          <a:p>
            <a:endParaRPr lang="id-ID"/>
          </a:p>
        </p:txBody>
      </p:sp>
      <p:sp>
        <p:nvSpPr>
          <p:cNvPr id="144" name="Picture Placeholder 46"/>
          <p:cNvSpPr>
            <a:spLocks noGrp="1"/>
          </p:cNvSpPr>
          <p:nvPr>
            <p:ph type="pic" sz="quarter" idx="21"/>
          </p:nvPr>
        </p:nvSpPr>
        <p:spPr>
          <a:xfrm>
            <a:off x="3048000" y="5148000"/>
            <a:ext cx="1526400" cy="1710000"/>
          </a:xfrm>
        </p:spPr>
        <p:txBody>
          <a:bodyPr>
            <a:normAutofit/>
          </a:bodyPr>
          <a:lstStyle>
            <a:lvl1pPr>
              <a:defRPr sz="900"/>
            </a:lvl1pPr>
          </a:lstStyle>
          <a:p>
            <a:endParaRPr lang="id-ID"/>
          </a:p>
        </p:txBody>
      </p:sp>
      <p:sp>
        <p:nvSpPr>
          <p:cNvPr id="145" name="Picture Placeholder 46"/>
          <p:cNvSpPr>
            <a:spLocks noGrp="1"/>
          </p:cNvSpPr>
          <p:nvPr>
            <p:ph type="pic" sz="quarter" idx="22"/>
          </p:nvPr>
        </p:nvSpPr>
        <p:spPr>
          <a:xfrm>
            <a:off x="4572000" y="0"/>
            <a:ext cx="1526400" cy="1710000"/>
          </a:xfrm>
        </p:spPr>
        <p:txBody>
          <a:bodyPr>
            <a:normAutofit/>
          </a:bodyPr>
          <a:lstStyle>
            <a:lvl1pPr>
              <a:defRPr sz="900"/>
            </a:lvl1pPr>
          </a:lstStyle>
          <a:p>
            <a:endParaRPr lang="id-ID"/>
          </a:p>
        </p:txBody>
      </p:sp>
      <p:sp>
        <p:nvSpPr>
          <p:cNvPr id="146" name="Picture Placeholder 46"/>
          <p:cNvSpPr>
            <a:spLocks noGrp="1"/>
          </p:cNvSpPr>
          <p:nvPr>
            <p:ph type="pic" sz="quarter" idx="23"/>
          </p:nvPr>
        </p:nvSpPr>
        <p:spPr>
          <a:xfrm>
            <a:off x="4572000" y="1714500"/>
            <a:ext cx="1526400" cy="1710000"/>
          </a:xfrm>
        </p:spPr>
        <p:txBody>
          <a:bodyPr>
            <a:normAutofit/>
          </a:bodyPr>
          <a:lstStyle>
            <a:lvl1pPr>
              <a:defRPr sz="900"/>
            </a:lvl1pPr>
          </a:lstStyle>
          <a:p>
            <a:endParaRPr lang="id-ID"/>
          </a:p>
        </p:txBody>
      </p:sp>
      <p:sp>
        <p:nvSpPr>
          <p:cNvPr id="147" name="Picture Placeholder 46"/>
          <p:cNvSpPr>
            <a:spLocks noGrp="1"/>
          </p:cNvSpPr>
          <p:nvPr>
            <p:ph type="pic" sz="quarter" idx="24"/>
          </p:nvPr>
        </p:nvSpPr>
        <p:spPr>
          <a:xfrm>
            <a:off x="4572000" y="3433500"/>
            <a:ext cx="1526400" cy="1710000"/>
          </a:xfrm>
        </p:spPr>
        <p:txBody>
          <a:bodyPr>
            <a:normAutofit/>
          </a:bodyPr>
          <a:lstStyle>
            <a:lvl1pPr>
              <a:defRPr sz="900"/>
            </a:lvl1pPr>
          </a:lstStyle>
          <a:p>
            <a:endParaRPr lang="id-ID"/>
          </a:p>
        </p:txBody>
      </p:sp>
      <p:sp>
        <p:nvSpPr>
          <p:cNvPr id="148" name="Picture Placeholder 46"/>
          <p:cNvSpPr>
            <a:spLocks noGrp="1"/>
          </p:cNvSpPr>
          <p:nvPr>
            <p:ph type="pic" sz="quarter" idx="25"/>
          </p:nvPr>
        </p:nvSpPr>
        <p:spPr>
          <a:xfrm>
            <a:off x="4572000" y="5148000"/>
            <a:ext cx="1526400" cy="1710000"/>
          </a:xfrm>
        </p:spPr>
        <p:txBody>
          <a:bodyPr>
            <a:normAutofit/>
          </a:bodyPr>
          <a:lstStyle>
            <a:lvl1pPr>
              <a:defRPr sz="900"/>
            </a:lvl1pPr>
          </a:lstStyle>
          <a:p>
            <a:endParaRPr lang="id-ID"/>
          </a:p>
        </p:txBody>
      </p:sp>
      <p:sp>
        <p:nvSpPr>
          <p:cNvPr id="149" name="Picture Placeholder 46"/>
          <p:cNvSpPr>
            <a:spLocks noGrp="1"/>
          </p:cNvSpPr>
          <p:nvPr>
            <p:ph type="pic" sz="quarter" idx="26"/>
          </p:nvPr>
        </p:nvSpPr>
        <p:spPr>
          <a:xfrm>
            <a:off x="6105525" y="0"/>
            <a:ext cx="1526400" cy="1710000"/>
          </a:xfrm>
        </p:spPr>
        <p:txBody>
          <a:bodyPr>
            <a:normAutofit/>
          </a:bodyPr>
          <a:lstStyle>
            <a:lvl1pPr>
              <a:defRPr sz="900"/>
            </a:lvl1pPr>
          </a:lstStyle>
          <a:p>
            <a:endParaRPr lang="id-ID"/>
          </a:p>
        </p:txBody>
      </p:sp>
      <p:sp>
        <p:nvSpPr>
          <p:cNvPr id="150" name="Picture Placeholder 46"/>
          <p:cNvSpPr>
            <a:spLocks noGrp="1"/>
          </p:cNvSpPr>
          <p:nvPr>
            <p:ph type="pic" sz="quarter" idx="27"/>
          </p:nvPr>
        </p:nvSpPr>
        <p:spPr>
          <a:xfrm>
            <a:off x="6105525" y="1714500"/>
            <a:ext cx="1526400" cy="1710000"/>
          </a:xfrm>
        </p:spPr>
        <p:txBody>
          <a:bodyPr>
            <a:normAutofit/>
          </a:bodyPr>
          <a:lstStyle>
            <a:lvl1pPr>
              <a:defRPr sz="900"/>
            </a:lvl1pPr>
          </a:lstStyle>
          <a:p>
            <a:endParaRPr lang="id-ID"/>
          </a:p>
        </p:txBody>
      </p:sp>
      <p:sp>
        <p:nvSpPr>
          <p:cNvPr id="151" name="Picture Placeholder 46"/>
          <p:cNvSpPr>
            <a:spLocks noGrp="1"/>
          </p:cNvSpPr>
          <p:nvPr>
            <p:ph type="pic" sz="quarter" idx="28"/>
          </p:nvPr>
        </p:nvSpPr>
        <p:spPr>
          <a:xfrm>
            <a:off x="6105525" y="3433500"/>
            <a:ext cx="1526400" cy="1710000"/>
          </a:xfrm>
        </p:spPr>
        <p:txBody>
          <a:bodyPr>
            <a:normAutofit/>
          </a:bodyPr>
          <a:lstStyle>
            <a:lvl1pPr>
              <a:defRPr sz="900"/>
            </a:lvl1pPr>
          </a:lstStyle>
          <a:p>
            <a:endParaRPr lang="id-ID"/>
          </a:p>
        </p:txBody>
      </p:sp>
      <p:sp>
        <p:nvSpPr>
          <p:cNvPr id="152" name="Picture Placeholder 46"/>
          <p:cNvSpPr>
            <a:spLocks noGrp="1"/>
          </p:cNvSpPr>
          <p:nvPr>
            <p:ph type="pic" sz="quarter" idx="29"/>
          </p:nvPr>
        </p:nvSpPr>
        <p:spPr>
          <a:xfrm>
            <a:off x="6105525" y="5148000"/>
            <a:ext cx="1526400" cy="1710000"/>
          </a:xfrm>
        </p:spPr>
        <p:txBody>
          <a:bodyPr>
            <a:normAutofit/>
          </a:bodyPr>
          <a:lstStyle>
            <a:lvl1pPr>
              <a:defRPr sz="900"/>
            </a:lvl1pPr>
          </a:lstStyle>
          <a:p>
            <a:endParaRPr lang="id-ID"/>
          </a:p>
        </p:txBody>
      </p:sp>
      <p:sp>
        <p:nvSpPr>
          <p:cNvPr id="153" name="Picture Placeholder 46"/>
          <p:cNvSpPr>
            <a:spLocks noGrp="1"/>
          </p:cNvSpPr>
          <p:nvPr>
            <p:ph type="pic" sz="quarter" idx="30"/>
          </p:nvPr>
        </p:nvSpPr>
        <p:spPr>
          <a:xfrm>
            <a:off x="7629525" y="0"/>
            <a:ext cx="1526400" cy="1710000"/>
          </a:xfrm>
        </p:spPr>
        <p:txBody>
          <a:bodyPr>
            <a:normAutofit/>
          </a:bodyPr>
          <a:lstStyle>
            <a:lvl1pPr>
              <a:defRPr sz="900"/>
            </a:lvl1pPr>
          </a:lstStyle>
          <a:p>
            <a:endParaRPr lang="id-ID"/>
          </a:p>
        </p:txBody>
      </p:sp>
      <p:sp>
        <p:nvSpPr>
          <p:cNvPr id="154" name="Picture Placeholder 46"/>
          <p:cNvSpPr>
            <a:spLocks noGrp="1"/>
          </p:cNvSpPr>
          <p:nvPr>
            <p:ph type="pic" sz="quarter" idx="31"/>
          </p:nvPr>
        </p:nvSpPr>
        <p:spPr>
          <a:xfrm>
            <a:off x="7629525" y="1714500"/>
            <a:ext cx="1526400" cy="1710000"/>
          </a:xfrm>
        </p:spPr>
        <p:txBody>
          <a:bodyPr>
            <a:normAutofit/>
          </a:bodyPr>
          <a:lstStyle>
            <a:lvl1pPr>
              <a:defRPr sz="900"/>
            </a:lvl1pPr>
          </a:lstStyle>
          <a:p>
            <a:endParaRPr lang="id-ID"/>
          </a:p>
        </p:txBody>
      </p:sp>
      <p:sp>
        <p:nvSpPr>
          <p:cNvPr id="155" name="Picture Placeholder 46"/>
          <p:cNvSpPr>
            <a:spLocks noGrp="1"/>
          </p:cNvSpPr>
          <p:nvPr>
            <p:ph type="pic" sz="quarter" idx="32"/>
          </p:nvPr>
        </p:nvSpPr>
        <p:spPr>
          <a:xfrm>
            <a:off x="7629525" y="3433500"/>
            <a:ext cx="1526400" cy="1710000"/>
          </a:xfrm>
        </p:spPr>
        <p:txBody>
          <a:bodyPr>
            <a:normAutofit/>
          </a:bodyPr>
          <a:lstStyle>
            <a:lvl1pPr>
              <a:defRPr sz="900"/>
            </a:lvl1pPr>
          </a:lstStyle>
          <a:p>
            <a:endParaRPr lang="id-ID"/>
          </a:p>
        </p:txBody>
      </p:sp>
      <p:sp>
        <p:nvSpPr>
          <p:cNvPr id="156" name="Picture Placeholder 46"/>
          <p:cNvSpPr>
            <a:spLocks noGrp="1"/>
          </p:cNvSpPr>
          <p:nvPr>
            <p:ph type="pic" sz="quarter" idx="33"/>
          </p:nvPr>
        </p:nvSpPr>
        <p:spPr>
          <a:xfrm>
            <a:off x="7629525" y="5148000"/>
            <a:ext cx="1526400" cy="1710000"/>
          </a:xfrm>
        </p:spPr>
        <p:txBody>
          <a:bodyPr>
            <a:normAutofit/>
          </a:bodyPr>
          <a:lstStyle>
            <a:lvl1pPr>
              <a:defRPr sz="900"/>
            </a:lvl1pPr>
          </a:lstStyle>
          <a:p>
            <a:endParaRPr lang="id-ID"/>
          </a:p>
        </p:txBody>
      </p:sp>
      <p:sp>
        <p:nvSpPr>
          <p:cNvPr id="157" name="Picture Placeholder 46"/>
          <p:cNvSpPr>
            <a:spLocks noGrp="1"/>
          </p:cNvSpPr>
          <p:nvPr>
            <p:ph type="pic" sz="quarter" idx="34"/>
          </p:nvPr>
        </p:nvSpPr>
        <p:spPr>
          <a:xfrm>
            <a:off x="9153525" y="0"/>
            <a:ext cx="1526400" cy="1710000"/>
          </a:xfrm>
        </p:spPr>
        <p:txBody>
          <a:bodyPr>
            <a:normAutofit/>
          </a:bodyPr>
          <a:lstStyle>
            <a:lvl1pPr>
              <a:defRPr sz="900"/>
            </a:lvl1pPr>
          </a:lstStyle>
          <a:p>
            <a:endParaRPr lang="id-ID"/>
          </a:p>
        </p:txBody>
      </p:sp>
      <p:sp>
        <p:nvSpPr>
          <p:cNvPr id="158" name="Picture Placeholder 46"/>
          <p:cNvSpPr>
            <a:spLocks noGrp="1"/>
          </p:cNvSpPr>
          <p:nvPr>
            <p:ph type="pic" sz="quarter" idx="35"/>
          </p:nvPr>
        </p:nvSpPr>
        <p:spPr>
          <a:xfrm>
            <a:off x="9153525" y="1714500"/>
            <a:ext cx="1526400" cy="1710000"/>
          </a:xfrm>
        </p:spPr>
        <p:txBody>
          <a:bodyPr>
            <a:normAutofit/>
          </a:bodyPr>
          <a:lstStyle>
            <a:lvl1pPr>
              <a:defRPr sz="900"/>
            </a:lvl1pPr>
          </a:lstStyle>
          <a:p>
            <a:endParaRPr lang="id-ID"/>
          </a:p>
        </p:txBody>
      </p:sp>
      <p:sp>
        <p:nvSpPr>
          <p:cNvPr id="159" name="Picture Placeholder 46"/>
          <p:cNvSpPr>
            <a:spLocks noGrp="1"/>
          </p:cNvSpPr>
          <p:nvPr>
            <p:ph type="pic" sz="quarter" idx="36"/>
          </p:nvPr>
        </p:nvSpPr>
        <p:spPr>
          <a:xfrm>
            <a:off x="9153525" y="3433500"/>
            <a:ext cx="1526400" cy="1710000"/>
          </a:xfrm>
        </p:spPr>
        <p:txBody>
          <a:bodyPr>
            <a:normAutofit/>
          </a:bodyPr>
          <a:lstStyle>
            <a:lvl1pPr>
              <a:defRPr sz="900"/>
            </a:lvl1pPr>
          </a:lstStyle>
          <a:p>
            <a:endParaRPr lang="id-ID"/>
          </a:p>
        </p:txBody>
      </p:sp>
      <p:sp>
        <p:nvSpPr>
          <p:cNvPr id="160" name="Picture Placeholder 46"/>
          <p:cNvSpPr>
            <a:spLocks noGrp="1"/>
          </p:cNvSpPr>
          <p:nvPr>
            <p:ph type="pic" sz="quarter" idx="37"/>
          </p:nvPr>
        </p:nvSpPr>
        <p:spPr>
          <a:xfrm>
            <a:off x="9153525" y="5148000"/>
            <a:ext cx="1526400" cy="1710000"/>
          </a:xfrm>
        </p:spPr>
        <p:txBody>
          <a:bodyPr>
            <a:normAutofit/>
          </a:bodyPr>
          <a:lstStyle>
            <a:lvl1pPr>
              <a:defRPr sz="900"/>
            </a:lvl1pPr>
          </a:lstStyle>
          <a:p>
            <a:endParaRPr lang="id-ID"/>
          </a:p>
        </p:txBody>
      </p:sp>
      <p:sp>
        <p:nvSpPr>
          <p:cNvPr id="161" name="Picture Placeholder 46"/>
          <p:cNvSpPr>
            <a:spLocks noGrp="1"/>
          </p:cNvSpPr>
          <p:nvPr>
            <p:ph type="pic" sz="quarter" idx="38"/>
          </p:nvPr>
        </p:nvSpPr>
        <p:spPr>
          <a:xfrm>
            <a:off x="10677525" y="0"/>
            <a:ext cx="1526400" cy="1710000"/>
          </a:xfrm>
        </p:spPr>
        <p:txBody>
          <a:bodyPr>
            <a:normAutofit/>
          </a:bodyPr>
          <a:lstStyle>
            <a:lvl1pPr>
              <a:defRPr sz="900"/>
            </a:lvl1pPr>
          </a:lstStyle>
          <a:p>
            <a:endParaRPr lang="id-ID"/>
          </a:p>
        </p:txBody>
      </p:sp>
      <p:sp>
        <p:nvSpPr>
          <p:cNvPr id="162" name="Picture Placeholder 46"/>
          <p:cNvSpPr>
            <a:spLocks noGrp="1"/>
          </p:cNvSpPr>
          <p:nvPr>
            <p:ph type="pic" sz="quarter" idx="39"/>
          </p:nvPr>
        </p:nvSpPr>
        <p:spPr>
          <a:xfrm>
            <a:off x="10677525" y="1714500"/>
            <a:ext cx="1526400" cy="1710000"/>
          </a:xfrm>
        </p:spPr>
        <p:txBody>
          <a:bodyPr>
            <a:normAutofit/>
          </a:bodyPr>
          <a:lstStyle>
            <a:lvl1pPr>
              <a:defRPr sz="900"/>
            </a:lvl1pPr>
          </a:lstStyle>
          <a:p>
            <a:endParaRPr lang="id-ID"/>
          </a:p>
        </p:txBody>
      </p:sp>
      <p:sp>
        <p:nvSpPr>
          <p:cNvPr id="163" name="Picture Placeholder 46"/>
          <p:cNvSpPr>
            <a:spLocks noGrp="1"/>
          </p:cNvSpPr>
          <p:nvPr>
            <p:ph type="pic" sz="quarter" idx="40"/>
          </p:nvPr>
        </p:nvSpPr>
        <p:spPr>
          <a:xfrm>
            <a:off x="10677525" y="3433500"/>
            <a:ext cx="1526400" cy="1710000"/>
          </a:xfrm>
        </p:spPr>
        <p:txBody>
          <a:bodyPr>
            <a:normAutofit/>
          </a:bodyPr>
          <a:lstStyle>
            <a:lvl1pPr>
              <a:defRPr sz="900"/>
            </a:lvl1pPr>
          </a:lstStyle>
          <a:p>
            <a:endParaRPr lang="id-ID"/>
          </a:p>
        </p:txBody>
      </p:sp>
      <p:sp>
        <p:nvSpPr>
          <p:cNvPr id="164" name="Picture Placeholder 46"/>
          <p:cNvSpPr>
            <a:spLocks noGrp="1"/>
          </p:cNvSpPr>
          <p:nvPr>
            <p:ph type="pic" sz="quarter" idx="41"/>
          </p:nvPr>
        </p:nvSpPr>
        <p:spPr>
          <a:xfrm>
            <a:off x="10677525" y="5148000"/>
            <a:ext cx="1526400" cy="1710000"/>
          </a:xfrm>
        </p:spPr>
        <p:txBody>
          <a:bodyPr>
            <a:normAutofit/>
          </a:bodyPr>
          <a:lstStyle>
            <a:lvl1pPr>
              <a:defRPr sz="900"/>
            </a:lvl1pPr>
          </a:lstStyle>
          <a:p>
            <a:endParaRPr lang="id-ID"/>
          </a:p>
        </p:txBody>
      </p:sp>
    </p:spTree>
    <p:extLst>
      <p:ext uri="{BB962C8B-B14F-4D97-AF65-F5344CB8AC3E}">
        <p14:creationId xmlns:p14="http://schemas.microsoft.com/office/powerpoint/2010/main" val="418755230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46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034000" cy="2286000"/>
          </a:xfrm>
        </p:spPr>
        <p:txBody>
          <a:bodyPr/>
          <a:lstStyle/>
          <a:p>
            <a:endParaRPr lang="id-ID"/>
          </a:p>
        </p:txBody>
      </p:sp>
      <p:sp>
        <p:nvSpPr>
          <p:cNvPr id="7" name="Picture Placeholder 3"/>
          <p:cNvSpPr>
            <a:spLocks noGrp="1"/>
          </p:cNvSpPr>
          <p:nvPr>
            <p:ph type="pic" sz="quarter" idx="13"/>
          </p:nvPr>
        </p:nvSpPr>
        <p:spPr>
          <a:xfrm>
            <a:off x="0" y="4572000"/>
            <a:ext cx="2034000" cy="2286000"/>
          </a:xfrm>
        </p:spPr>
        <p:txBody>
          <a:bodyPr/>
          <a:lstStyle/>
          <a:p>
            <a:endParaRPr lang="id-ID"/>
          </a:p>
        </p:txBody>
      </p:sp>
      <p:sp>
        <p:nvSpPr>
          <p:cNvPr id="8" name="Picture Placeholder 3"/>
          <p:cNvSpPr>
            <a:spLocks noGrp="1"/>
          </p:cNvSpPr>
          <p:nvPr>
            <p:ph type="pic" sz="quarter" idx="17"/>
          </p:nvPr>
        </p:nvSpPr>
        <p:spPr>
          <a:xfrm>
            <a:off x="4071319" y="2286000"/>
            <a:ext cx="2034000" cy="2286000"/>
          </a:xfrm>
        </p:spPr>
        <p:txBody>
          <a:bodyPr/>
          <a:lstStyle/>
          <a:p>
            <a:endParaRPr lang="id-ID"/>
          </a:p>
        </p:txBody>
      </p:sp>
      <p:sp>
        <p:nvSpPr>
          <p:cNvPr id="9" name="Picture Placeholder 3"/>
          <p:cNvSpPr>
            <a:spLocks noGrp="1"/>
          </p:cNvSpPr>
          <p:nvPr>
            <p:ph type="pic" sz="quarter" idx="19"/>
          </p:nvPr>
        </p:nvSpPr>
        <p:spPr>
          <a:xfrm>
            <a:off x="6108638" y="0"/>
            <a:ext cx="2034000" cy="2286000"/>
          </a:xfrm>
        </p:spPr>
        <p:txBody>
          <a:bodyPr/>
          <a:lstStyle/>
          <a:p>
            <a:endParaRPr lang="id-ID"/>
          </a:p>
        </p:txBody>
      </p:sp>
      <p:sp>
        <p:nvSpPr>
          <p:cNvPr id="10" name="Picture Placeholder 3"/>
          <p:cNvSpPr>
            <a:spLocks noGrp="1"/>
          </p:cNvSpPr>
          <p:nvPr>
            <p:ph type="pic" sz="quarter" idx="21"/>
          </p:nvPr>
        </p:nvSpPr>
        <p:spPr>
          <a:xfrm>
            <a:off x="6108638" y="4572000"/>
            <a:ext cx="2034000" cy="2286000"/>
          </a:xfrm>
        </p:spPr>
        <p:txBody>
          <a:bodyPr/>
          <a:lstStyle/>
          <a:p>
            <a:endParaRPr lang="id-ID"/>
          </a:p>
        </p:txBody>
      </p:sp>
      <p:sp>
        <p:nvSpPr>
          <p:cNvPr id="11" name="Picture Placeholder 3"/>
          <p:cNvSpPr>
            <a:spLocks noGrp="1"/>
          </p:cNvSpPr>
          <p:nvPr>
            <p:ph type="pic" sz="quarter" idx="26"/>
          </p:nvPr>
        </p:nvSpPr>
        <p:spPr>
          <a:xfrm>
            <a:off x="10176638" y="2286000"/>
            <a:ext cx="2034000" cy="2286000"/>
          </a:xfrm>
        </p:spPr>
        <p:txBody>
          <a:bodyPr/>
          <a:lstStyle/>
          <a:p>
            <a:endParaRPr lang="id-ID"/>
          </a:p>
        </p:txBody>
      </p:sp>
    </p:spTree>
    <p:extLst>
      <p:ext uri="{BB962C8B-B14F-4D97-AF65-F5344CB8AC3E}">
        <p14:creationId xmlns:p14="http://schemas.microsoft.com/office/powerpoint/2010/main" val="116614041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E7CCC9-F116-4705-8A6C-DC48B3101F5B}" type="datetime1">
              <a:rPr lang="en-US" smtClean="0">
                <a:solidFill>
                  <a:srgbClr val="FFFFFF">
                    <a:tint val="75000"/>
                  </a:srgbClr>
                </a:solidFill>
              </a:rPr>
              <a:pPr/>
              <a:t>12/16/2020</a:t>
            </a:fld>
            <a:endParaRPr lang="en-US">
              <a:solidFill>
                <a:srgbClr val="FFFFFF">
                  <a:tint val="75000"/>
                </a:srgbClr>
              </a:solidFill>
            </a:endParaRPr>
          </a:p>
        </p:txBody>
      </p:sp>
      <p:sp>
        <p:nvSpPr>
          <p:cNvPr id="3" name="Footer Placeholder 2"/>
          <p:cNvSpPr>
            <a:spLocks noGrp="1"/>
          </p:cNvSpPr>
          <p:nvPr>
            <p:ph type="ftr" sz="quarter" idx="11"/>
          </p:nvPr>
        </p:nvSpPr>
        <p:spPr/>
        <p:txBody>
          <a:bodyPr/>
          <a:lstStyle/>
          <a:p>
            <a:endParaRPr lang="en-US">
              <a:solidFill>
                <a:srgbClr val="FFFFFF">
                  <a:tint val="75000"/>
                </a:srgbClr>
              </a:solidFill>
            </a:endParaRPr>
          </a:p>
        </p:txBody>
      </p:sp>
      <p:sp>
        <p:nvSpPr>
          <p:cNvPr id="6" name="Picture Placeholder 5"/>
          <p:cNvSpPr>
            <a:spLocks noGrp="1"/>
          </p:cNvSpPr>
          <p:nvPr>
            <p:ph type="pic" sz="quarter" idx="12"/>
          </p:nvPr>
        </p:nvSpPr>
        <p:spPr>
          <a:xfrm rot="1570320">
            <a:off x="7080173" y="846379"/>
            <a:ext cx="3637620" cy="4710037"/>
          </a:xfrm>
          <a:custGeom>
            <a:avLst/>
            <a:gdLst>
              <a:gd name="connsiteX0" fmla="*/ 0 w 2701268"/>
              <a:gd name="connsiteY0" fmla="*/ 0 h 3495324"/>
              <a:gd name="connsiteX1" fmla="*/ 2701268 w 2701268"/>
              <a:gd name="connsiteY1" fmla="*/ 0 h 3495324"/>
              <a:gd name="connsiteX2" fmla="*/ 2701268 w 2701268"/>
              <a:gd name="connsiteY2" fmla="*/ 3495324 h 3495324"/>
              <a:gd name="connsiteX3" fmla="*/ 0 w 2701268"/>
              <a:gd name="connsiteY3" fmla="*/ 3495324 h 3495324"/>
              <a:gd name="connsiteX4" fmla="*/ 0 w 2701268"/>
              <a:gd name="connsiteY4" fmla="*/ 0 h 3495324"/>
              <a:gd name="connsiteX0" fmla="*/ 0 w 2701268"/>
              <a:gd name="connsiteY0" fmla="*/ 0 h 3522445"/>
              <a:gd name="connsiteX1" fmla="*/ 2701268 w 2701268"/>
              <a:gd name="connsiteY1" fmla="*/ 0 h 3522445"/>
              <a:gd name="connsiteX2" fmla="*/ 2680634 w 2701268"/>
              <a:gd name="connsiteY2" fmla="*/ 3522445 h 3522445"/>
              <a:gd name="connsiteX3" fmla="*/ 0 w 2701268"/>
              <a:gd name="connsiteY3" fmla="*/ 3495324 h 3522445"/>
              <a:gd name="connsiteX4" fmla="*/ 0 w 2701268"/>
              <a:gd name="connsiteY4" fmla="*/ 0 h 3522445"/>
              <a:gd name="connsiteX0" fmla="*/ 0 w 2701268"/>
              <a:gd name="connsiteY0" fmla="*/ 0 h 3522445"/>
              <a:gd name="connsiteX1" fmla="*/ 2701268 w 2701268"/>
              <a:gd name="connsiteY1" fmla="*/ 0 h 3522445"/>
              <a:gd name="connsiteX2" fmla="*/ 2680634 w 2701268"/>
              <a:gd name="connsiteY2" fmla="*/ 3522445 h 3522445"/>
              <a:gd name="connsiteX3" fmla="*/ 3829 w 2701268"/>
              <a:gd name="connsiteY3" fmla="*/ 3434009 h 3522445"/>
              <a:gd name="connsiteX4" fmla="*/ 0 w 2701268"/>
              <a:gd name="connsiteY4" fmla="*/ 0 h 3522445"/>
              <a:gd name="connsiteX0" fmla="*/ 0 w 2714828"/>
              <a:gd name="connsiteY0" fmla="*/ 0 h 3522445"/>
              <a:gd name="connsiteX1" fmla="*/ 2714828 w 2714828"/>
              <a:gd name="connsiteY1" fmla="*/ 10316 h 3522445"/>
              <a:gd name="connsiteX2" fmla="*/ 2680634 w 2714828"/>
              <a:gd name="connsiteY2" fmla="*/ 3522445 h 3522445"/>
              <a:gd name="connsiteX3" fmla="*/ 3829 w 2714828"/>
              <a:gd name="connsiteY3" fmla="*/ 3434009 h 3522445"/>
              <a:gd name="connsiteX4" fmla="*/ 0 w 2714828"/>
              <a:gd name="connsiteY4" fmla="*/ 0 h 3522445"/>
              <a:gd name="connsiteX0" fmla="*/ 16748 w 2711060"/>
              <a:gd name="connsiteY0" fmla="*/ 0 h 3532528"/>
              <a:gd name="connsiteX1" fmla="*/ 2711060 w 2711060"/>
              <a:gd name="connsiteY1" fmla="*/ 20399 h 3532528"/>
              <a:gd name="connsiteX2" fmla="*/ 2676866 w 2711060"/>
              <a:gd name="connsiteY2" fmla="*/ 3532528 h 3532528"/>
              <a:gd name="connsiteX3" fmla="*/ 61 w 2711060"/>
              <a:gd name="connsiteY3" fmla="*/ 3444092 h 3532528"/>
              <a:gd name="connsiteX4" fmla="*/ 16748 w 2711060"/>
              <a:gd name="connsiteY4" fmla="*/ 0 h 3532528"/>
              <a:gd name="connsiteX0" fmla="*/ 16748 w 2728215"/>
              <a:gd name="connsiteY0" fmla="*/ 0 h 3532528"/>
              <a:gd name="connsiteX1" fmla="*/ 2728215 w 2728215"/>
              <a:gd name="connsiteY1" fmla="*/ 3477 h 3532528"/>
              <a:gd name="connsiteX2" fmla="*/ 2676866 w 2728215"/>
              <a:gd name="connsiteY2" fmla="*/ 3532528 h 3532528"/>
              <a:gd name="connsiteX3" fmla="*/ 61 w 2728215"/>
              <a:gd name="connsiteY3" fmla="*/ 3444092 h 3532528"/>
              <a:gd name="connsiteX4" fmla="*/ 16748 w 2728215"/>
              <a:gd name="connsiteY4" fmla="*/ 0 h 3532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8215" h="3532528">
                <a:moveTo>
                  <a:pt x="16748" y="0"/>
                </a:moveTo>
                <a:lnTo>
                  <a:pt x="2728215" y="3477"/>
                </a:lnTo>
                <a:lnTo>
                  <a:pt x="2676866" y="3532528"/>
                </a:lnTo>
                <a:lnTo>
                  <a:pt x="61" y="3444092"/>
                </a:lnTo>
                <a:cubicBezTo>
                  <a:pt x="-1215" y="2299422"/>
                  <a:pt x="18024" y="1144670"/>
                  <a:pt x="16748" y="0"/>
                </a:cubicBezTo>
                <a:close/>
              </a:path>
            </a:pathLst>
          </a:custGeom>
        </p:spPr>
        <p:txBody>
          <a:bodyPr/>
          <a:lstStyle/>
          <a:p>
            <a:endParaRPr lang="en-US"/>
          </a:p>
        </p:txBody>
      </p:sp>
    </p:spTree>
    <p:extLst>
      <p:ext uri="{BB962C8B-B14F-4D97-AF65-F5344CB8AC3E}">
        <p14:creationId xmlns:p14="http://schemas.microsoft.com/office/powerpoint/2010/main" val="108974178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Picture Placeholder 6"/>
          <p:cNvSpPr>
            <a:spLocks noGrp="1"/>
          </p:cNvSpPr>
          <p:nvPr>
            <p:ph type="pic" sz="quarter" idx="15"/>
          </p:nvPr>
        </p:nvSpPr>
        <p:spPr>
          <a:xfrm>
            <a:off x="0" y="1"/>
            <a:ext cx="12192000" cy="3475567"/>
          </a:xfrm>
        </p:spPr>
        <p:txBody>
          <a:bodyPr/>
          <a:lstStyle/>
          <a:p>
            <a:endParaRPr lang="id-ID"/>
          </a:p>
        </p:txBody>
      </p:sp>
      <p:sp>
        <p:nvSpPr>
          <p:cNvPr id="3" name="Picture Placeholder 7"/>
          <p:cNvSpPr>
            <a:spLocks noGrp="1"/>
          </p:cNvSpPr>
          <p:nvPr>
            <p:ph type="pic" sz="quarter" idx="14"/>
          </p:nvPr>
        </p:nvSpPr>
        <p:spPr>
          <a:xfrm>
            <a:off x="928159" y="1310640"/>
            <a:ext cx="3359363" cy="4450080"/>
          </a:xfrm>
        </p:spPr>
        <p:txBody>
          <a:bodyPr/>
          <a:lstStyle/>
          <a:p>
            <a:endParaRPr lang="id-ID" dirty="0"/>
          </a:p>
        </p:txBody>
      </p:sp>
      <p:sp>
        <p:nvSpPr>
          <p:cNvPr id="4" name="Pentagon 3"/>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5"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93130861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Picture Placeholder 6"/>
          <p:cNvSpPr>
            <a:spLocks noGrp="1"/>
          </p:cNvSpPr>
          <p:nvPr>
            <p:ph type="pic" sz="quarter" idx="15"/>
          </p:nvPr>
        </p:nvSpPr>
        <p:spPr>
          <a:xfrm>
            <a:off x="0" y="1"/>
            <a:ext cx="12192000" cy="4722368"/>
          </a:xfrm>
        </p:spPr>
        <p:txBody>
          <a:bodyPr/>
          <a:lstStyle/>
          <a:p>
            <a:endParaRPr lang="id-ID"/>
          </a:p>
        </p:txBody>
      </p:sp>
      <p:sp>
        <p:nvSpPr>
          <p:cNvPr id="4" name="Pentagon 3"/>
          <p:cNvSpPr/>
          <p:nvPr userDrawn="1"/>
        </p:nvSpPr>
        <p:spPr>
          <a:xfrm rot="10800000">
            <a:off x="11599650" y="6279356"/>
            <a:ext cx="592350"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a:solidFill>
                <a:srgbClr val="000000"/>
              </a:solidFill>
            </a:endParaRPr>
          </a:p>
        </p:txBody>
      </p:sp>
      <p:sp>
        <p:nvSpPr>
          <p:cNvPr id="5" name="Slide Number Placeholder 5"/>
          <p:cNvSpPr>
            <a:spLocks noGrp="1"/>
          </p:cNvSpPr>
          <p:nvPr>
            <p:ph type="sldNum" sz="quarter" idx="4"/>
          </p:nvPr>
        </p:nvSpPr>
        <p:spPr>
          <a:xfrm>
            <a:off x="11671298" y="6319997"/>
            <a:ext cx="513080" cy="365125"/>
          </a:xfrm>
          <a:prstGeom prst="rect">
            <a:avLst/>
          </a:prstGeom>
        </p:spPr>
        <p:txBody>
          <a:bodyPr vert="horz" lIns="91440" tIns="45720" rIns="91440" bIns="45720" rtlCol="0" anchor="ctr"/>
          <a:lstStyle>
            <a:lvl1pPr algn="ctr">
              <a:defRPr sz="1200" b="1">
                <a:solidFill>
                  <a:schemeClr val="bg2"/>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7" name="Title 1"/>
          <p:cNvSpPr>
            <a:spLocks noGrp="1"/>
          </p:cNvSpPr>
          <p:nvPr>
            <p:ph type="title"/>
          </p:nvPr>
        </p:nvSpPr>
        <p:spPr>
          <a:xfrm>
            <a:off x="838200" y="358903"/>
            <a:ext cx="10515600" cy="691779"/>
          </a:xfrm>
        </p:spPr>
        <p:txBody>
          <a:bodyPr>
            <a:normAutofit/>
          </a:bodyPr>
          <a:lstStyle>
            <a:lvl1pPr algn="ctr">
              <a:defRPr sz="4000">
                <a:solidFill>
                  <a:schemeClr val="bg2"/>
                </a:solidFill>
              </a:defRPr>
            </a:lvl1pPr>
          </a:lstStyle>
          <a:p>
            <a:r>
              <a:rPr lang="en-US" dirty="0"/>
              <a:t>Click to edit Master title style</a:t>
            </a:r>
          </a:p>
        </p:txBody>
      </p:sp>
      <p:sp>
        <p:nvSpPr>
          <p:cNvPr id="8" name="Text Placeholder 6"/>
          <p:cNvSpPr>
            <a:spLocks noGrp="1"/>
          </p:cNvSpPr>
          <p:nvPr>
            <p:ph type="body" sz="quarter" idx="13"/>
          </p:nvPr>
        </p:nvSpPr>
        <p:spPr>
          <a:xfrm>
            <a:off x="838200" y="929750"/>
            <a:ext cx="10515600" cy="303212"/>
          </a:xfrm>
        </p:spPr>
        <p:txBody>
          <a:bodyPr>
            <a:noAutofit/>
          </a:bodyPr>
          <a:lstStyle>
            <a:lvl1pPr marL="0" indent="0" algn="ctr">
              <a:buNone/>
              <a:defRPr sz="1200">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284044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rtl="0"/>
            <a:fld id="{AF9EB2B6-1388-4D5C-8899-C71D0A9E9CAA}" type="datetime1">
              <a:rPr lang="en-US" smtClean="0">
                <a:solidFill>
                  <a:srgbClr val="FFFFFF">
                    <a:tint val="75000"/>
                  </a:srgbClr>
                </a:solidFill>
              </a:rPr>
              <a:pPr rtl="0"/>
              <a:t>12/16/2020</a:t>
            </a:fld>
            <a:endParaRPr lang="en-US">
              <a:solidFill>
                <a:srgbClr val="FFFFFF">
                  <a:tint val="75000"/>
                </a:srgbClr>
              </a:solidFill>
            </a:endParaRPr>
          </a:p>
        </p:txBody>
      </p:sp>
      <p:sp>
        <p:nvSpPr>
          <p:cNvPr id="4" name="Footer Placeholder 4"/>
          <p:cNvSpPr>
            <a:spLocks noGrp="1"/>
          </p:cNvSpPr>
          <p:nvPr>
            <p:ph type="ftr" sz="quarter" idx="11"/>
          </p:nvPr>
        </p:nvSpPr>
        <p:spPr/>
        <p:txBody>
          <a:bodyPr/>
          <a:lstStyle/>
          <a:p>
            <a:pPr rtl="0"/>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365571641"/>
      </p:ext>
    </p:extLst>
  </p:cSld>
  <p:clrMapOvr>
    <a:masterClrMapping/>
  </p:clrMapOvr>
  <p:hf hdr="0" ftr="0" dt="0"/>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Tablet with Hand">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1822238" y="1218702"/>
            <a:ext cx="3450801" cy="4623297"/>
          </a:xfrm>
        </p:spPr>
        <p:txBody>
          <a:bodyPr/>
          <a:lstStyle/>
          <a:p>
            <a:endParaRPr lang="id-ID" dirty="0"/>
          </a:p>
        </p:txBody>
      </p:sp>
    </p:spTree>
    <p:extLst>
      <p:ext uri="{BB962C8B-B14F-4D97-AF65-F5344CB8AC3E}">
        <p14:creationId xmlns:p14="http://schemas.microsoft.com/office/powerpoint/2010/main" val="2753780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fld id="{AF9EB2B6-1388-4D5C-8899-C71D0A9E9CAA}" type="datetime1">
              <a:rPr lang="en-US" smtClean="0">
                <a:solidFill>
                  <a:srgbClr val="FFFFFF">
                    <a:tint val="75000"/>
                  </a:srgbClr>
                </a:solidFill>
              </a:rPr>
              <a:pPr rtl="0"/>
              <a:t>12/16/2020</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pPr rtl="0"/>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228828288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rtl="0"/>
            <a:fld id="{AF9EB2B6-1388-4D5C-8899-C71D0A9E9CAA}" type="datetime1">
              <a:rPr lang="en-US" smtClean="0">
                <a:solidFill>
                  <a:srgbClr val="FFFFFF">
                    <a:tint val="75000"/>
                  </a:srgbClr>
                </a:solidFill>
              </a:rPr>
              <a:pPr rtl="0"/>
              <a:t>12/16/2020</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pPr rtl="0"/>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1989765554"/>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Main Slide">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848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11671298" y="446252"/>
            <a:ext cx="513081" cy="365125"/>
          </a:xfrm>
          <a:prstGeom prst="rect">
            <a:avLst/>
          </a:prstGeom>
        </p:spPr>
        <p:txBody>
          <a:bodyPr vert="horz" lIns="91440" tIns="45720" rIns="91440" bIns="45720" rtlCol="0" anchor="ctr"/>
          <a:lstStyle>
            <a:lvl1pPr algn="ctr">
              <a:defRPr sz="975" b="1">
                <a:solidFill>
                  <a:schemeClr val="bg2"/>
                </a:solidFill>
              </a:defRPr>
            </a:lvl1pPr>
          </a:lstStyle>
          <a:p>
            <a:fld id="{A010D1D2-A5C5-4520-877C-7F28899EB247}" type="slidenum">
              <a:rPr lang="en-US" smtClean="0"/>
              <a:pPr/>
              <a:t>‹#›</a:t>
            </a:fld>
            <a:endParaRPr lang="en-US"/>
          </a:p>
        </p:txBody>
      </p:sp>
    </p:spTree>
    <p:extLst>
      <p:ext uri="{BB962C8B-B14F-4D97-AF65-F5344CB8AC3E}">
        <p14:creationId xmlns:p14="http://schemas.microsoft.com/office/powerpoint/2010/main" val="1074213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394120F-CF74-408B-A369-4C1A9EB4659C}" type="datetimeFigureOut">
              <a:rPr lang="ar-EG" smtClean="0"/>
              <a:t>02/05/1442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BF8682A4-7EB3-4BF9-83BE-633E6EE81D4A}" type="slidenum">
              <a:rPr lang="ar-EG" smtClean="0"/>
              <a:t>‹#›</a:t>
            </a:fld>
            <a:endParaRPr lang="ar-EG"/>
          </a:p>
        </p:txBody>
      </p:sp>
    </p:spTree>
    <p:extLst>
      <p:ext uri="{BB962C8B-B14F-4D97-AF65-F5344CB8AC3E}">
        <p14:creationId xmlns:p14="http://schemas.microsoft.com/office/powerpoint/2010/main" val="383532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9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11671298" y="446252"/>
            <a:ext cx="513081" cy="365125"/>
          </a:xfrm>
          <a:prstGeom prst="rect">
            <a:avLst/>
          </a:prstGeom>
        </p:spPr>
        <p:txBody>
          <a:bodyPr vert="horz" lIns="91440" tIns="45720" rIns="91440" bIns="45720" rtlCol="0" anchor="ctr"/>
          <a:lstStyle>
            <a:lvl1pPr algn="ctr">
              <a:defRPr sz="975" b="1">
                <a:solidFill>
                  <a:schemeClr val="bg2"/>
                </a:solidFill>
              </a:defRPr>
            </a:lvl1pPr>
          </a:lstStyle>
          <a:p>
            <a:fld id="{A010D1D2-A5C5-4520-877C-7F28899EB247}" type="slidenum">
              <a:rPr lang="en-US" smtClean="0"/>
              <a:pPr/>
              <a:t>‹#›</a:t>
            </a:fld>
            <a:endParaRPr lang="en-US"/>
          </a:p>
        </p:txBody>
      </p:sp>
    </p:spTree>
    <p:extLst>
      <p:ext uri="{BB962C8B-B14F-4D97-AF65-F5344CB8AC3E}">
        <p14:creationId xmlns:p14="http://schemas.microsoft.com/office/powerpoint/2010/main" val="311603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3545247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1" y="0"/>
            <a:ext cx="5882640" cy="6858000"/>
          </a:xfrm>
        </p:spPr>
        <p:txBody>
          <a:bodyPr/>
          <a:lstStyle/>
          <a:p>
            <a:endParaRPr lang="en-US"/>
          </a:p>
        </p:txBody>
      </p:sp>
      <p:sp>
        <p:nvSpPr>
          <p:cNvPr id="3" name="Slide Number Placeholder 5"/>
          <p:cNvSpPr>
            <a:spLocks noGrp="1"/>
          </p:cNvSpPr>
          <p:nvPr>
            <p:ph type="sldNum" sz="quarter" idx="4"/>
          </p:nvPr>
        </p:nvSpPr>
        <p:spPr>
          <a:xfrm>
            <a:off x="11671298" y="446252"/>
            <a:ext cx="513081" cy="365125"/>
          </a:xfrm>
          <a:prstGeom prst="rect">
            <a:avLst/>
          </a:prstGeom>
        </p:spPr>
        <p:txBody>
          <a:bodyPr vert="horz" lIns="91440" tIns="45720" rIns="91440" bIns="45720" rtlCol="0" anchor="ctr"/>
          <a:lstStyle>
            <a:lvl1pPr algn="ctr">
              <a:defRPr sz="1200" b="1">
                <a:solidFill>
                  <a:schemeClr val="bg2"/>
                </a:solidFill>
              </a:defRPr>
            </a:lvl1pPr>
          </a:lstStyle>
          <a:p>
            <a:fld id="{A010D1D2-A5C5-4520-877C-7F28899EB24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488320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Half Picture">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3" name="Picture Placeholder 35"/>
          <p:cNvSpPr>
            <a:spLocks noGrp="1"/>
          </p:cNvSpPr>
          <p:nvPr>
            <p:ph type="pic" sz="quarter" idx="14"/>
          </p:nvPr>
        </p:nvSpPr>
        <p:spPr>
          <a:xfrm>
            <a:off x="3" y="1875278"/>
            <a:ext cx="7556500" cy="3175299"/>
          </a:xfrm>
        </p:spPr>
      </p:sp>
    </p:spTree>
    <p:extLst>
      <p:ext uri="{BB962C8B-B14F-4D97-AF65-F5344CB8AC3E}">
        <p14:creationId xmlns:p14="http://schemas.microsoft.com/office/powerpoint/2010/main" val="389530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5 Picture Center">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7" name="Picture Placeholder 16"/>
          <p:cNvSpPr>
            <a:spLocks noGrp="1"/>
          </p:cNvSpPr>
          <p:nvPr>
            <p:ph type="pic" sz="quarter" idx="14"/>
          </p:nvPr>
        </p:nvSpPr>
        <p:spPr>
          <a:xfrm>
            <a:off x="1477965" y="2882903"/>
            <a:ext cx="1846800" cy="1819275"/>
          </a:xfrm>
        </p:spPr>
        <p:txBody>
          <a:bodyPr/>
          <a:lstStyle/>
          <a:p>
            <a:endParaRPr lang="en-US"/>
          </a:p>
        </p:txBody>
      </p:sp>
      <p:sp>
        <p:nvSpPr>
          <p:cNvPr id="18" name="Picture Placeholder 16"/>
          <p:cNvSpPr>
            <a:spLocks noGrp="1"/>
          </p:cNvSpPr>
          <p:nvPr>
            <p:ph type="pic" sz="quarter" idx="15"/>
          </p:nvPr>
        </p:nvSpPr>
        <p:spPr>
          <a:xfrm>
            <a:off x="3324765" y="2882903"/>
            <a:ext cx="1846800" cy="1819275"/>
          </a:xfrm>
        </p:spPr>
        <p:txBody>
          <a:bodyPr/>
          <a:lstStyle/>
          <a:p>
            <a:endParaRPr lang="en-US"/>
          </a:p>
        </p:txBody>
      </p:sp>
      <p:sp>
        <p:nvSpPr>
          <p:cNvPr id="19" name="Picture Placeholder 16"/>
          <p:cNvSpPr>
            <a:spLocks noGrp="1"/>
          </p:cNvSpPr>
          <p:nvPr>
            <p:ph type="pic" sz="quarter" idx="16"/>
          </p:nvPr>
        </p:nvSpPr>
        <p:spPr>
          <a:xfrm>
            <a:off x="5171565" y="2882903"/>
            <a:ext cx="1846800" cy="1819275"/>
          </a:xfrm>
        </p:spPr>
        <p:txBody>
          <a:bodyPr/>
          <a:lstStyle/>
          <a:p>
            <a:endParaRPr lang="en-US"/>
          </a:p>
        </p:txBody>
      </p:sp>
      <p:sp>
        <p:nvSpPr>
          <p:cNvPr id="20" name="Picture Placeholder 16"/>
          <p:cNvSpPr>
            <a:spLocks noGrp="1"/>
          </p:cNvSpPr>
          <p:nvPr>
            <p:ph type="pic" sz="quarter" idx="17"/>
          </p:nvPr>
        </p:nvSpPr>
        <p:spPr>
          <a:xfrm>
            <a:off x="7018365" y="2882903"/>
            <a:ext cx="1846800" cy="1819275"/>
          </a:xfrm>
        </p:spPr>
        <p:txBody>
          <a:bodyPr/>
          <a:lstStyle/>
          <a:p>
            <a:endParaRPr lang="en-US"/>
          </a:p>
        </p:txBody>
      </p:sp>
      <p:sp>
        <p:nvSpPr>
          <p:cNvPr id="21" name="Picture Placeholder 16"/>
          <p:cNvSpPr>
            <a:spLocks noGrp="1"/>
          </p:cNvSpPr>
          <p:nvPr>
            <p:ph type="pic" sz="quarter" idx="18"/>
          </p:nvPr>
        </p:nvSpPr>
        <p:spPr>
          <a:xfrm>
            <a:off x="8866911" y="2882903"/>
            <a:ext cx="1846800" cy="1819275"/>
          </a:xfrm>
        </p:spPr>
        <p:txBody>
          <a:bodyPr/>
          <a:lstStyle/>
          <a:p>
            <a:endParaRPr lang="en-US"/>
          </a:p>
        </p:txBody>
      </p:sp>
    </p:spTree>
    <p:extLst>
      <p:ext uri="{BB962C8B-B14F-4D97-AF65-F5344CB8AC3E}">
        <p14:creationId xmlns:p14="http://schemas.microsoft.com/office/powerpoint/2010/main" val="371265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ow 5 Picture">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55" name="Picture Placeholder 54"/>
          <p:cNvSpPr>
            <a:spLocks noGrp="1"/>
          </p:cNvSpPr>
          <p:nvPr>
            <p:ph type="pic" sz="quarter" idx="14"/>
          </p:nvPr>
        </p:nvSpPr>
        <p:spPr>
          <a:xfrm>
            <a:off x="1271610" y="3962401"/>
            <a:ext cx="1555751" cy="1137920"/>
          </a:xfrm>
        </p:spPr>
        <p:txBody>
          <a:bodyPr>
            <a:normAutofit/>
          </a:bodyPr>
          <a:lstStyle>
            <a:lvl1pPr>
              <a:defRPr sz="1400"/>
            </a:lvl1pPr>
          </a:lstStyle>
          <a:p>
            <a:endParaRPr lang="en-US"/>
          </a:p>
        </p:txBody>
      </p:sp>
      <p:sp>
        <p:nvSpPr>
          <p:cNvPr id="56" name="Picture Placeholder 54"/>
          <p:cNvSpPr>
            <a:spLocks noGrp="1"/>
          </p:cNvSpPr>
          <p:nvPr>
            <p:ph type="pic" sz="quarter" idx="15"/>
          </p:nvPr>
        </p:nvSpPr>
        <p:spPr>
          <a:xfrm>
            <a:off x="3301417" y="3962401"/>
            <a:ext cx="1555751" cy="1137920"/>
          </a:xfrm>
        </p:spPr>
        <p:txBody>
          <a:bodyPr>
            <a:normAutofit/>
          </a:bodyPr>
          <a:lstStyle>
            <a:lvl1pPr>
              <a:defRPr sz="1400"/>
            </a:lvl1pPr>
          </a:lstStyle>
          <a:p>
            <a:endParaRPr lang="en-US"/>
          </a:p>
        </p:txBody>
      </p:sp>
      <p:sp>
        <p:nvSpPr>
          <p:cNvPr id="57" name="Picture Placeholder 54"/>
          <p:cNvSpPr>
            <a:spLocks noGrp="1"/>
          </p:cNvSpPr>
          <p:nvPr>
            <p:ph type="pic" sz="quarter" idx="16"/>
          </p:nvPr>
        </p:nvSpPr>
        <p:spPr>
          <a:xfrm>
            <a:off x="5317274" y="3962401"/>
            <a:ext cx="1555751" cy="1137920"/>
          </a:xfrm>
        </p:spPr>
        <p:txBody>
          <a:bodyPr>
            <a:normAutofit/>
          </a:bodyPr>
          <a:lstStyle>
            <a:lvl1pPr>
              <a:defRPr sz="1400"/>
            </a:lvl1pPr>
          </a:lstStyle>
          <a:p>
            <a:endParaRPr lang="en-US"/>
          </a:p>
        </p:txBody>
      </p:sp>
      <p:sp>
        <p:nvSpPr>
          <p:cNvPr id="58" name="Picture Placeholder 54"/>
          <p:cNvSpPr>
            <a:spLocks noGrp="1"/>
          </p:cNvSpPr>
          <p:nvPr>
            <p:ph type="pic" sz="quarter" idx="17"/>
          </p:nvPr>
        </p:nvSpPr>
        <p:spPr>
          <a:xfrm>
            <a:off x="7340106" y="3962401"/>
            <a:ext cx="1555751" cy="1137920"/>
          </a:xfrm>
        </p:spPr>
        <p:txBody>
          <a:bodyPr>
            <a:normAutofit/>
          </a:bodyPr>
          <a:lstStyle>
            <a:lvl1pPr>
              <a:defRPr sz="1400"/>
            </a:lvl1pPr>
          </a:lstStyle>
          <a:p>
            <a:endParaRPr lang="en-US"/>
          </a:p>
        </p:txBody>
      </p:sp>
      <p:sp>
        <p:nvSpPr>
          <p:cNvPr id="59" name="Picture Placeholder 54"/>
          <p:cNvSpPr>
            <a:spLocks noGrp="1"/>
          </p:cNvSpPr>
          <p:nvPr>
            <p:ph type="pic" sz="quarter" idx="18"/>
          </p:nvPr>
        </p:nvSpPr>
        <p:spPr>
          <a:xfrm>
            <a:off x="9355963" y="3962401"/>
            <a:ext cx="1555751" cy="1137920"/>
          </a:xfrm>
        </p:spPr>
        <p:txBody>
          <a:bodyPr>
            <a:normAutofit/>
          </a:bodyPr>
          <a:lstStyle>
            <a:lvl1pPr>
              <a:defRPr sz="1400"/>
            </a:lvl1pPr>
          </a:lstStyle>
          <a:p>
            <a:endParaRPr lang="en-US"/>
          </a:p>
        </p:txBody>
      </p:sp>
    </p:spTree>
    <p:extLst>
      <p:ext uri="{BB962C8B-B14F-4D97-AF65-F5344CB8AC3E}">
        <p14:creationId xmlns:p14="http://schemas.microsoft.com/office/powerpoint/2010/main" val="351486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76_Title Only">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853441" y="1668463"/>
            <a:ext cx="3207600" cy="4500000"/>
          </a:xfrm>
        </p:spPr>
        <p:txBody>
          <a:bodyPr/>
          <a:lstStyle/>
          <a:p>
            <a:endParaRPr lang="en-US"/>
          </a:p>
        </p:txBody>
      </p:sp>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9" name="Picture Placeholder 17"/>
          <p:cNvSpPr>
            <a:spLocks noGrp="1"/>
          </p:cNvSpPr>
          <p:nvPr>
            <p:ph type="pic" sz="quarter" idx="15"/>
          </p:nvPr>
        </p:nvSpPr>
        <p:spPr>
          <a:xfrm>
            <a:off x="4139087" y="1668608"/>
            <a:ext cx="3207600" cy="1625158"/>
          </a:xfrm>
        </p:spPr>
        <p:txBody>
          <a:bodyPr/>
          <a:lstStyle/>
          <a:p>
            <a:endParaRPr lang="en-US"/>
          </a:p>
        </p:txBody>
      </p:sp>
      <p:sp>
        <p:nvSpPr>
          <p:cNvPr id="20" name="Picture Placeholder 17"/>
          <p:cNvSpPr>
            <a:spLocks noGrp="1"/>
          </p:cNvSpPr>
          <p:nvPr>
            <p:ph type="pic" sz="quarter" idx="16"/>
          </p:nvPr>
        </p:nvSpPr>
        <p:spPr>
          <a:xfrm>
            <a:off x="7424731" y="1657911"/>
            <a:ext cx="3929071" cy="2804254"/>
          </a:xfrm>
        </p:spPr>
        <p:txBody>
          <a:bodyPr/>
          <a:lstStyle/>
          <a:p>
            <a:endParaRPr lang="en-US"/>
          </a:p>
        </p:txBody>
      </p:sp>
      <p:sp>
        <p:nvSpPr>
          <p:cNvPr id="21" name="Picture Placeholder 17"/>
          <p:cNvSpPr>
            <a:spLocks noGrp="1"/>
          </p:cNvSpPr>
          <p:nvPr>
            <p:ph type="pic" sz="quarter" idx="17"/>
          </p:nvPr>
        </p:nvSpPr>
        <p:spPr>
          <a:xfrm>
            <a:off x="4131469" y="3369918"/>
            <a:ext cx="3215220" cy="2804254"/>
          </a:xfrm>
        </p:spPr>
        <p:txBody>
          <a:bodyPr/>
          <a:lstStyle/>
          <a:p>
            <a:endParaRPr lang="en-US"/>
          </a:p>
        </p:txBody>
      </p:sp>
      <p:sp>
        <p:nvSpPr>
          <p:cNvPr id="22" name="Picture Placeholder 17"/>
          <p:cNvSpPr>
            <a:spLocks noGrp="1"/>
          </p:cNvSpPr>
          <p:nvPr>
            <p:ph type="pic" sz="quarter" idx="18"/>
          </p:nvPr>
        </p:nvSpPr>
        <p:spPr>
          <a:xfrm>
            <a:off x="7424736" y="4543667"/>
            <a:ext cx="3929065" cy="1625158"/>
          </a:xfrm>
        </p:spPr>
        <p:txBody>
          <a:bodyPr/>
          <a:lstStyle/>
          <a:p>
            <a:endParaRPr lang="en-US"/>
          </a:p>
        </p:txBody>
      </p:sp>
    </p:spTree>
    <p:extLst>
      <p:ext uri="{BB962C8B-B14F-4D97-AF65-F5344CB8AC3E}">
        <p14:creationId xmlns:p14="http://schemas.microsoft.com/office/powerpoint/2010/main" val="291612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7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6" name="Picture Placeholder 15"/>
          <p:cNvSpPr>
            <a:spLocks noGrp="1"/>
          </p:cNvSpPr>
          <p:nvPr>
            <p:ph type="pic" sz="quarter" idx="14"/>
          </p:nvPr>
        </p:nvSpPr>
        <p:spPr>
          <a:xfrm>
            <a:off x="3371621" y="1763713"/>
            <a:ext cx="2520000" cy="2152800"/>
          </a:xfrm>
        </p:spPr>
        <p:txBody>
          <a:bodyPr/>
          <a:lstStyle/>
          <a:p>
            <a:endParaRPr lang="en-US"/>
          </a:p>
        </p:txBody>
      </p:sp>
      <p:sp>
        <p:nvSpPr>
          <p:cNvPr id="17" name="Picture Placeholder 15"/>
          <p:cNvSpPr>
            <a:spLocks noGrp="1"/>
          </p:cNvSpPr>
          <p:nvPr>
            <p:ph type="pic" sz="quarter" idx="15"/>
          </p:nvPr>
        </p:nvSpPr>
        <p:spPr>
          <a:xfrm>
            <a:off x="838201" y="3911803"/>
            <a:ext cx="2520000" cy="2152800"/>
          </a:xfrm>
        </p:spPr>
        <p:txBody>
          <a:bodyPr/>
          <a:lstStyle/>
          <a:p>
            <a:endParaRPr lang="en-US"/>
          </a:p>
        </p:txBody>
      </p:sp>
      <p:sp>
        <p:nvSpPr>
          <p:cNvPr id="18" name="Picture Placeholder 15"/>
          <p:cNvSpPr>
            <a:spLocks noGrp="1"/>
          </p:cNvSpPr>
          <p:nvPr>
            <p:ph type="pic" sz="quarter" idx="16"/>
          </p:nvPr>
        </p:nvSpPr>
        <p:spPr>
          <a:xfrm>
            <a:off x="6300379" y="1759003"/>
            <a:ext cx="2520000" cy="2152800"/>
          </a:xfrm>
        </p:spPr>
        <p:txBody>
          <a:bodyPr/>
          <a:lstStyle/>
          <a:p>
            <a:endParaRPr lang="en-US"/>
          </a:p>
        </p:txBody>
      </p:sp>
      <p:sp>
        <p:nvSpPr>
          <p:cNvPr id="19" name="Picture Placeholder 15"/>
          <p:cNvSpPr>
            <a:spLocks noGrp="1"/>
          </p:cNvSpPr>
          <p:nvPr>
            <p:ph type="pic" sz="quarter" idx="17"/>
          </p:nvPr>
        </p:nvSpPr>
        <p:spPr>
          <a:xfrm>
            <a:off x="8833801" y="3907093"/>
            <a:ext cx="2520000" cy="2152800"/>
          </a:xfrm>
        </p:spPr>
        <p:txBody>
          <a:bodyPr/>
          <a:lstStyle/>
          <a:p>
            <a:endParaRPr lang="en-US"/>
          </a:p>
        </p:txBody>
      </p:sp>
    </p:spTree>
    <p:extLst>
      <p:ext uri="{BB962C8B-B14F-4D97-AF65-F5344CB8AC3E}">
        <p14:creationId xmlns:p14="http://schemas.microsoft.com/office/powerpoint/2010/main" val="328508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70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6" name="Picture Placeholder 17"/>
          <p:cNvSpPr>
            <a:spLocks noGrp="1"/>
          </p:cNvSpPr>
          <p:nvPr>
            <p:ph type="pic" sz="quarter" idx="14"/>
          </p:nvPr>
        </p:nvSpPr>
        <p:spPr>
          <a:xfrm>
            <a:off x="3027680" y="2097048"/>
            <a:ext cx="2024544" cy="1260000"/>
          </a:xfrm>
        </p:spPr>
        <p:txBody>
          <a:bodyPr>
            <a:normAutofit/>
          </a:bodyPr>
          <a:lstStyle>
            <a:lvl1pPr>
              <a:defRPr sz="1400"/>
            </a:lvl1pPr>
          </a:lstStyle>
          <a:p>
            <a:endParaRPr lang="en-US"/>
          </a:p>
        </p:txBody>
      </p:sp>
      <p:sp>
        <p:nvSpPr>
          <p:cNvPr id="17" name="Picture Placeholder 17"/>
          <p:cNvSpPr>
            <a:spLocks noGrp="1"/>
          </p:cNvSpPr>
          <p:nvPr>
            <p:ph type="pic" sz="quarter" idx="15"/>
          </p:nvPr>
        </p:nvSpPr>
        <p:spPr>
          <a:xfrm>
            <a:off x="7271856" y="2094355"/>
            <a:ext cx="1845833" cy="1148809"/>
          </a:xfrm>
        </p:spPr>
        <p:txBody>
          <a:bodyPr>
            <a:normAutofit/>
          </a:bodyPr>
          <a:lstStyle>
            <a:lvl1pPr>
              <a:defRPr sz="1400"/>
            </a:lvl1pPr>
          </a:lstStyle>
          <a:p>
            <a:endParaRPr lang="en-US"/>
          </a:p>
        </p:txBody>
      </p:sp>
    </p:spTree>
    <p:extLst>
      <p:ext uri="{BB962C8B-B14F-4D97-AF65-F5344CB8AC3E}">
        <p14:creationId xmlns:p14="http://schemas.microsoft.com/office/powerpoint/2010/main" val="89614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69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8" name="Picture Placeholder 17"/>
          <p:cNvSpPr>
            <a:spLocks noGrp="1"/>
          </p:cNvSpPr>
          <p:nvPr>
            <p:ph type="pic" sz="quarter" idx="14"/>
          </p:nvPr>
        </p:nvSpPr>
        <p:spPr>
          <a:xfrm>
            <a:off x="4321177" y="2079625"/>
            <a:ext cx="852489" cy="1295400"/>
          </a:xfrm>
        </p:spPr>
        <p:txBody>
          <a:bodyPr>
            <a:normAutofit/>
          </a:bodyPr>
          <a:lstStyle>
            <a:lvl1pPr>
              <a:defRPr sz="1400"/>
            </a:lvl1pPr>
          </a:lstStyle>
          <a:p>
            <a:endParaRPr lang="en-US"/>
          </a:p>
        </p:txBody>
      </p:sp>
      <p:sp>
        <p:nvSpPr>
          <p:cNvPr id="19" name="Picture Placeholder 17"/>
          <p:cNvSpPr>
            <a:spLocks noGrp="1"/>
          </p:cNvSpPr>
          <p:nvPr>
            <p:ph type="pic" sz="quarter" idx="15"/>
          </p:nvPr>
        </p:nvSpPr>
        <p:spPr>
          <a:xfrm>
            <a:off x="7013487" y="2011044"/>
            <a:ext cx="781775" cy="1332000"/>
          </a:xfrm>
        </p:spPr>
        <p:txBody>
          <a:bodyPr>
            <a:normAutofit/>
          </a:bodyPr>
          <a:lstStyle>
            <a:lvl1pPr>
              <a:defRPr sz="1400"/>
            </a:lvl1pPr>
          </a:lstStyle>
          <a:p>
            <a:endParaRPr lang="en-US"/>
          </a:p>
        </p:txBody>
      </p:sp>
    </p:spTree>
    <p:extLst>
      <p:ext uri="{BB962C8B-B14F-4D97-AF65-F5344CB8AC3E}">
        <p14:creationId xmlns:p14="http://schemas.microsoft.com/office/powerpoint/2010/main" val="146388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fld id="{AF9EB2B6-1388-4D5C-8899-C71D0A9E9CAA}" type="datetime1">
              <a:rPr lang="en-US" smtClean="0">
                <a:solidFill>
                  <a:srgbClr val="FFFFFF">
                    <a:tint val="75000"/>
                  </a:srgbClr>
                </a:solidFill>
              </a:rPr>
              <a:pPr rtl="0"/>
              <a:t>12/16/2020</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pPr rtl="0"/>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2255328966"/>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60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87342" y="381767"/>
            <a:ext cx="6118860" cy="691779"/>
          </a:xfrm>
        </p:spPr>
        <p:txBody>
          <a:bodyPr>
            <a:normAutofit/>
          </a:bodyPr>
          <a:lstStyle>
            <a:lvl1pPr algn="l">
              <a:defRPr sz="4000"/>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5387342" y="972676"/>
            <a:ext cx="6118860" cy="303212"/>
          </a:xfrm>
        </p:spPr>
        <p:txBody>
          <a:bodyPr>
            <a:noAutofit/>
          </a:bodyPr>
          <a:lstStyle>
            <a:lvl1pPr marL="0" indent="0" algn="l">
              <a:buNone/>
              <a:defRPr sz="1200">
                <a:solidFill>
                  <a:schemeClr val="tx1">
                    <a:lumMod val="50000"/>
                    <a:lumOff val="50000"/>
                  </a:schemeClr>
                </a:solidFill>
              </a:defRPr>
            </a:lvl1pPr>
          </a:lstStyle>
          <a:p>
            <a:pPr lvl="0"/>
            <a:r>
              <a:rPr lang="en-US" dirty="0"/>
              <a:t>Click to edit Master text styles</a:t>
            </a:r>
          </a:p>
        </p:txBody>
      </p:sp>
      <p:sp>
        <p:nvSpPr>
          <p:cNvPr id="12" name="Picture Placeholder 11"/>
          <p:cNvSpPr>
            <a:spLocks noGrp="1"/>
          </p:cNvSpPr>
          <p:nvPr>
            <p:ph type="pic" sz="quarter" idx="14"/>
          </p:nvPr>
        </p:nvSpPr>
        <p:spPr>
          <a:xfrm>
            <a:off x="1" y="0"/>
            <a:ext cx="5029200" cy="6858000"/>
          </a:xfrm>
        </p:spPr>
        <p:txBody>
          <a:bodyPr/>
          <a:lstStyle/>
          <a:p>
            <a:endParaRPr lang="en-US"/>
          </a:p>
        </p:txBody>
      </p:sp>
      <p:sp>
        <p:nvSpPr>
          <p:cNvPr id="14" name="Chart Placeholder 13"/>
          <p:cNvSpPr>
            <a:spLocks noGrp="1"/>
          </p:cNvSpPr>
          <p:nvPr>
            <p:ph type="chart" sz="quarter" idx="15"/>
          </p:nvPr>
        </p:nvSpPr>
        <p:spPr>
          <a:xfrm>
            <a:off x="5456242" y="1782765"/>
            <a:ext cx="6103937" cy="4283075"/>
          </a:xfrm>
        </p:spPr>
        <p:txBody>
          <a:bodyPr/>
          <a:lstStyle/>
          <a:p>
            <a:endParaRPr lang="en-US"/>
          </a:p>
        </p:txBody>
      </p:sp>
    </p:spTree>
    <p:extLst>
      <p:ext uri="{BB962C8B-B14F-4D97-AF65-F5344CB8AC3E}">
        <p14:creationId xmlns:p14="http://schemas.microsoft.com/office/powerpoint/2010/main" val="411178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6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8139" y="381767"/>
            <a:ext cx="5471161" cy="691779"/>
          </a:xfrm>
        </p:spPr>
        <p:txBody>
          <a:bodyPr>
            <a:normAutofit/>
          </a:bodyPr>
          <a:lstStyle>
            <a:lvl1pPr algn="l">
              <a:defRPr sz="4000"/>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358139" y="972676"/>
            <a:ext cx="5471161" cy="303212"/>
          </a:xfrm>
        </p:spPr>
        <p:txBody>
          <a:bodyPr>
            <a:noAutofit/>
          </a:bodyPr>
          <a:lstStyle>
            <a:lvl1pPr marL="0" indent="0" algn="l">
              <a:buNone/>
              <a:defRPr sz="1200">
                <a:solidFill>
                  <a:schemeClr val="tx1">
                    <a:lumMod val="50000"/>
                    <a:lumOff val="50000"/>
                  </a:schemeClr>
                </a:solidFill>
              </a:defRPr>
            </a:lvl1pPr>
          </a:lstStyle>
          <a:p>
            <a:pPr lvl="0"/>
            <a:r>
              <a:rPr lang="en-US" dirty="0"/>
              <a:t>Click to edit Master text styles</a:t>
            </a:r>
          </a:p>
        </p:txBody>
      </p:sp>
      <p:sp>
        <p:nvSpPr>
          <p:cNvPr id="12" name="Picture Placeholder 11"/>
          <p:cNvSpPr>
            <a:spLocks noGrp="1"/>
          </p:cNvSpPr>
          <p:nvPr>
            <p:ph type="pic" sz="quarter" idx="14"/>
          </p:nvPr>
        </p:nvSpPr>
        <p:spPr>
          <a:xfrm>
            <a:off x="6164583" y="0"/>
            <a:ext cx="6019799" cy="6858000"/>
          </a:xfrm>
        </p:spPr>
        <p:txBody>
          <a:bodyPr/>
          <a:lstStyle/>
          <a:p>
            <a:endParaRPr lang="en-US"/>
          </a:p>
        </p:txBody>
      </p:sp>
      <p:sp>
        <p:nvSpPr>
          <p:cNvPr id="14" name="Chart Placeholder 13"/>
          <p:cNvSpPr>
            <a:spLocks noGrp="1"/>
          </p:cNvSpPr>
          <p:nvPr>
            <p:ph type="chart" sz="quarter" idx="15"/>
          </p:nvPr>
        </p:nvSpPr>
        <p:spPr>
          <a:xfrm>
            <a:off x="6477003" y="1782765"/>
            <a:ext cx="5326380" cy="4283075"/>
          </a:xfrm>
        </p:spPr>
        <p:txBody>
          <a:bodyPr/>
          <a:lstStyle/>
          <a:p>
            <a:endParaRPr lang="en-US"/>
          </a:p>
        </p:txBody>
      </p:sp>
    </p:spTree>
    <p:extLst>
      <p:ext uri="{BB962C8B-B14F-4D97-AF65-F5344CB8AC3E}">
        <p14:creationId xmlns:p14="http://schemas.microsoft.com/office/powerpoint/2010/main" val="413456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65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4"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5" name="Text Placeholder 6"/>
          <p:cNvSpPr>
            <a:spLocks noGrp="1"/>
          </p:cNvSpPr>
          <p:nvPr>
            <p:ph type="body" sz="quarter" idx="14"/>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6" name="Group 15"/>
          <p:cNvGrpSpPr/>
          <p:nvPr userDrawn="1"/>
        </p:nvGrpSpPr>
        <p:grpSpPr>
          <a:xfrm>
            <a:off x="4631217" y="948448"/>
            <a:ext cx="2914332" cy="72000"/>
            <a:chOff x="4631214" y="913723"/>
            <a:chExt cx="2914332" cy="72000"/>
          </a:xfrm>
        </p:grpSpPr>
        <p:sp>
          <p:nvSpPr>
            <p:cNvPr id="17" name="Diamond 16"/>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8" name="Straight Connector 17"/>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3" name="Picture Placeholder 12"/>
          <p:cNvSpPr>
            <a:spLocks noGrp="1"/>
          </p:cNvSpPr>
          <p:nvPr>
            <p:ph type="pic" sz="quarter" idx="13"/>
          </p:nvPr>
        </p:nvSpPr>
        <p:spPr>
          <a:xfrm>
            <a:off x="5159822" y="2866458"/>
            <a:ext cx="1820103" cy="2274826"/>
          </a:xfrm>
          <a:prstGeom prst="roundRect">
            <a:avLst/>
          </a:prstGeom>
        </p:spPr>
        <p:txBody>
          <a:bodyPr/>
          <a:lstStyle/>
          <a:p>
            <a:endParaRPr lang="en-US" dirty="0"/>
          </a:p>
        </p:txBody>
      </p:sp>
      <p:sp>
        <p:nvSpPr>
          <p:cNvPr id="23" name="Picture Placeholder 12"/>
          <p:cNvSpPr>
            <a:spLocks noGrp="1"/>
          </p:cNvSpPr>
          <p:nvPr>
            <p:ph type="pic" sz="quarter" idx="15"/>
          </p:nvPr>
        </p:nvSpPr>
        <p:spPr>
          <a:xfrm>
            <a:off x="3869545" y="3016282"/>
            <a:ext cx="1580064" cy="1974818"/>
          </a:xfrm>
          <a:prstGeom prst="roundRect">
            <a:avLst/>
          </a:prstGeom>
        </p:spPr>
        <p:txBody>
          <a:bodyPr/>
          <a:lstStyle/>
          <a:p>
            <a:endParaRPr lang="en-US" dirty="0"/>
          </a:p>
        </p:txBody>
      </p:sp>
      <p:sp>
        <p:nvSpPr>
          <p:cNvPr id="24" name="Picture Placeholder 12"/>
          <p:cNvSpPr>
            <a:spLocks noGrp="1"/>
          </p:cNvSpPr>
          <p:nvPr>
            <p:ph type="pic" sz="quarter" idx="16"/>
          </p:nvPr>
        </p:nvSpPr>
        <p:spPr>
          <a:xfrm>
            <a:off x="6666885" y="3016282"/>
            <a:ext cx="1580064" cy="1974818"/>
          </a:xfrm>
          <a:prstGeom prst="roundRect">
            <a:avLst/>
          </a:prstGeom>
        </p:spPr>
        <p:txBody>
          <a:bodyPr/>
          <a:lstStyle/>
          <a:p>
            <a:endParaRPr lang="en-US" dirty="0"/>
          </a:p>
        </p:txBody>
      </p:sp>
    </p:spTree>
    <p:extLst>
      <p:ext uri="{BB962C8B-B14F-4D97-AF65-F5344CB8AC3E}">
        <p14:creationId xmlns:p14="http://schemas.microsoft.com/office/powerpoint/2010/main" val="134473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outVertical)">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66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3" name="Picture Placeholder 12"/>
          <p:cNvSpPr>
            <a:spLocks noGrp="1"/>
          </p:cNvSpPr>
          <p:nvPr>
            <p:ph type="pic" sz="quarter" idx="13"/>
          </p:nvPr>
        </p:nvSpPr>
        <p:spPr>
          <a:xfrm>
            <a:off x="1192215" y="1920876"/>
            <a:ext cx="2389188" cy="2986088"/>
          </a:xfrm>
          <a:prstGeom prst="roundRect">
            <a:avLst/>
          </a:prstGeom>
        </p:spPr>
        <p:txBody>
          <a:bodyPr/>
          <a:lstStyle/>
          <a:p>
            <a:endParaRPr lang="en-US"/>
          </a:p>
        </p:txBody>
      </p:sp>
    </p:spTree>
    <p:extLst>
      <p:ext uri="{BB962C8B-B14F-4D97-AF65-F5344CB8AC3E}">
        <p14:creationId xmlns:p14="http://schemas.microsoft.com/office/powerpoint/2010/main" val="34113490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6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3" name="Picture Placeholder 12"/>
          <p:cNvSpPr>
            <a:spLocks noGrp="1"/>
          </p:cNvSpPr>
          <p:nvPr>
            <p:ph type="pic" sz="quarter" idx="14"/>
          </p:nvPr>
        </p:nvSpPr>
        <p:spPr>
          <a:xfrm>
            <a:off x="1087439" y="2014541"/>
            <a:ext cx="5405439" cy="3970337"/>
          </a:xfrm>
        </p:spPr>
        <p:txBody>
          <a:bodyPr/>
          <a:lstStyle/>
          <a:p>
            <a:endParaRPr lang="en-US"/>
          </a:p>
        </p:txBody>
      </p:sp>
    </p:spTree>
    <p:extLst>
      <p:ext uri="{BB962C8B-B14F-4D97-AF65-F5344CB8AC3E}">
        <p14:creationId xmlns:p14="http://schemas.microsoft.com/office/powerpoint/2010/main" val="107438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ortfolio">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2" name="Picture Placeholder 11"/>
          <p:cNvSpPr>
            <a:spLocks noGrp="1"/>
          </p:cNvSpPr>
          <p:nvPr>
            <p:ph type="pic" sz="quarter" idx="14"/>
          </p:nvPr>
        </p:nvSpPr>
        <p:spPr>
          <a:xfrm>
            <a:off x="629857" y="1690225"/>
            <a:ext cx="4237039" cy="4235450"/>
          </a:xfrm>
          <a:prstGeom prst="ellipse">
            <a:avLst/>
          </a:prstGeom>
          <a:ln w="25400">
            <a:solidFill>
              <a:schemeClr val="accent1"/>
            </a:solidFill>
          </a:ln>
        </p:spPr>
        <p:txBody>
          <a:bodyPr/>
          <a:lstStyle/>
          <a:p>
            <a:endParaRPr lang="en-US"/>
          </a:p>
        </p:txBody>
      </p:sp>
      <p:sp>
        <p:nvSpPr>
          <p:cNvPr id="13" name="Picture Placeholder 11"/>
          <p:cNvSpPr>
            <a:spLocks noGrp="1"/>
          </p:cNvSpPr>
          <p:nvPr>
            <p:ph type="pic" sz="quarter" idx="15"/>
          </p:nvPr>
        </p:nvSpPr>
        <p:spPr>
          <a:xfrm>
            <a:off x="5122757" y="1690226"/>
            <a:ext cx="1971371" cy="1970632"/>
          </a:xfrm>
          <a:prstGeom prst="ellipse">
            <a:avLst/>
          </a:prstGeom>
          <a:ln w="25400">
            <a:solidFill>
              <a:schemeClr val="accent1"/>
            </a:solidFill>
          </a:ln>
        </p:spPr>
        <p:txBody>
          <a:bodyPr/>
          <a:lstStyle/>
          <a:p>
            <a:endParaRPr lang="en-US"/>
          </a:p>
        </p:txBody>
      </p:sp>
      <p:sp>
        <p:nvSpPr>
          <p:cNvPr id="14" name="Picture Placeholder 11"/>
          <p:cNvSpPr>
            <a:spLocks noGrp="1"/>
          </p:cNvSpPr>
          <p:nvPr>
            <p:ph type="pic" sz="quarter" idx="16"/>
          </p:nvPr>
        </p:nvSpPr>
        <p:spPr>
          <a:xfrm>
            <a:off x="7313903" y="1690226"/>
            <a:ext cx="1971371" cy="1970632"/>
          </a:xfrm>
          <a:prstGeom prst="ellipse">
            <a:avLst/>
          </a:prstGeom>
          <a:ln w="25400">
            <a:solidFill>
              <a:schemeClr val="accent1"/>
            </a:solidFill>
          </a:ln>
        </p:spPr>
        <p:txBody>
          <a:bodyPr/>
          <a:lstStyle/>
          <a:p>
            <a:endParaRPr lang="en-US"/>
          </a:p>
        </p:txBody>
      </p:sp>
      <p:sp>
        <p:nvSpPr>
          <p:cNvPr id="15" name="Picture Placeholder 11"/>
          <p:cNvSpPr>
            <a:spLocks noGrp="1"/>
          </p:cNvSpPr>
          <p:nvPr>
            <p:ph type="pic" sz="quarter" idx="17"/>
          </p:nvPr>
        </p:nvSpPr>
        <p:spPr>
          <a:xfrm>
            <a:off x="9505047" y="1690226"/>
            <a:ext cx="1971371" cy="1970632"/>
          </a:xfrm>
          <a:prstGeom prst="ellipse">
            <a:avLst/>
          </a:prstGeom>
          <a:ln w="25400">
            <a:solidFill>
              <a:schemeClr val="accent1"/>
            </a:solidFill>
          </a:ln>
        </p:spPr>
        <p:txBody>
          <a:bodyPr/>
          <a:lstStyle/>
          <a:p>
            <a:endParaRPr lang="en-US"/>
          </a:p>
        </p:txBody>
      </p:sp>
      <p:sp>
        <p:nvSpPr>
          <p:cNvPr id="16" name="Picture Placeholder 11"/>
          <p:cNvSpPr>
            <a:spLocks noGrp="1"/>
          </p:cNvSpPr>
          <p:nvPr>
            <p:ph type="pic" sz="quarter" idx="18"/>
          </p:nvPr>
        </p:nvSpPr>
        <p:spPr>
          <a:xfrm>
            <a:off x="5122757" y="3955044"/>
            <a:ext cx="1971371" cy="1970632"/>
          </a:xfrm>
          <a:prstGeom prst="ellipse">
            <a:avLst/>
          </a:prstGeom>
          <a:ln w="25400">
            <a:solidFill>
              <a:schemeClr val="accent1"/>
            </a:solidFill>
          </a:ln>
        </p:spPr>
        <p:txBody>
          <a:bodyPr/>
          <a:lstStyle/>
          <a:p>
            <a:endParaRPr lang="en-US"/>
          </a:p>
        </p:txBody>
      </p:sp>
      <p:sp>
        <p:nvSpPr>
          <p:cNvPr id="17" name="Picture Placeholder 11"/>
          <p:cNvSpPr>
            <a:spLocks noGrp="1"/>
          </p:cNvSpPr>
          <p:nvPr>
            <p:ph type="pic" sz="quarter" idx="19"/>
          </p:nvPr>
        </p:nvSpPr>
        <p:spPr>
          <a:xfrm>
            <a:off x="7313903" y="3955044"/>
            <a:ext cx="1971371" cy="1970632"/>
          </a:xfrm>
          <a:prstGeom prst="ellipse">
            <a:avLst/>
          </a:prstGeom>
          <a:ln w="25400">
            <a:solidFill>
              <a:schemeClr val="accent1"/>
            </a:solidFill>
          </a:ln>
        </p:spPr>
        <p:txBody>
          <a:bodyPr/>
          <a:lstStyle/>
          <a:p>
            <a:endParaRPr lang="en-US"/>
          </a:p>
        </p:txBody>
      </p:sp>
      <p:sp>
        <p:nvSpPr>
          <p:cNvPr id="18" name="Picture Placeholder 11"/>
          <p:cNvSpPr>
            <a:spLocks noGrp="1"/>
          </p:cNvSpPr>
          <p:nvPr>
            <p:ph type="pic" sz="quarter" idx="20"/>
          </p:nvPr>
        </p:nvSpPr>
        <p:spPr>
          <a:xfrm>
            <a:off x="9505047" y="3955044"/>
            <a:ext cx="1971371" cy="1970632"/>
          </a:xfrm>
          <a:prstGeom prst="ellipse">
            <a:avLst/>
          </a:prstGeom>
          <a:ln w="25400">
            <a:solidFill>
              <a:schemeClr val="accent1"/>
            </a:solidFill>
          </a:ln>
        </p:spPr>
        <p:txBody>
          <a:bodyPr/>
          <a:lstStyle/>
          <a:p>
            <a:endParaRPr lang="en-US"/>
          </a:p>
        </p:txBody>
      </p:sp>
    </p:spTree>
    <p:extLst>
      <p:ext uri="{BB962C8B-B14F-4D97-AF65-F5344CB8AC3E}">
        <p14:creationId xmlns:p14="http://schemas.microsoft.com/office/powerpoint/2010/main" val="36363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4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9" name="Picture Placeholder 18"/>
          <p:cNvSpPr>
            <a:spLocks noGrp="1"/>
          </p:cNvSpPr>
          <p:nvPr>
            <p:ph type="pic" sz="quarter" idx="14"/>
          </p:nvPr>
        </p:nvSpPr>
        <p:spPr>
          <a:xfrm>
            <a:off x="838201" y="1897929"/>
            <a:ext cx="3373200" cy="1979613"/>
          </a:xfrm>
        </p:spPr>
        <p:txBody>
          <a:bodyPr/>
          <a:lstStyle/>
          <a:p>
            <a:endParaRPr lang="en-US"/>
          </a:p>
        </p:txBody>
      </p:sp>
      <p:sp>
        <p:nvSpPr>
          <p:cNvPr id="20" name="Picture Placeholder 18"/>
          <p:cNvSpPr>
            <a:spLocks noGrp="1"/>
          </p:cNvSpPr>
          <p:nvPr>
            <p:ph type="pic" sz="quarter" idx="15"/>
          </p:nvPr>
        </p:nvSpPr>
        <p:spPr>
          <a:xfrm>
            <a:off x="4410569" y="1897929"/>
            <a:ext cx="3373200" cy="1979613"/>
          </a:xfrm>
        </p:spPr>
        <p:txBody>
          <a:bodyPr/>
          <a:lstStyle/>
          <a:p>
            <a:endParaRPr lang="en-US"/>
          </a:p>
        </p:txBody>
      </p:sp>
      <p:sp>
        <p:nvSpPr>
          <p:cNvPr id="21" name="Picture Placeholder 18"/>
          <p:cNvSpPr>
            <a:spLocks noGrp="1"/>
          </p:cNvSpPr>
          <p:nvPr>
            <p:ph type="pic" sz="quarter" idx="16"/>
          </p:nvPr>
        </p:nvSpPr>
        <p:spPr>
          <a:xfrm>
            <a:off x="7979737" y="1907988"/>
            <a:ext cx="3373200" cy="1979613"/>
          </a:xfrm>
        </p:spPr>
        <p:txBody>
          <a:bodyPr/>
          <a:lstStyle/>
          <a:p>
            <a:endParaRPr lang="en-US"/>
          </a:p>
        </p:txBody>
      </p:sp>
    </p:spTree>
    <p:extLst>
      <p:ext uri="{BB962C8B-B14F-4D97-AF65-F5344CB8AC3E}">
        <p14:creationId xmlns:p14="http://schemas.microsoft.com/office/powerpoint/2010/main" val="335927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38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3" name="Picture Placeholder 12"/>
          <p:cNvSpPr>
            <a:spLocks noGrp="1"/>
          </p:cNvSpPr>
          <p:nvPr>
            <p:ph type="pic" sz="quarter" idx="13"/>
          </p:nvPr>
        </p:nvSpPr>
        <p:spPr>
          <a:xfrm>
            <a:off x="2901951" y="811213"/>
            <a:ext cx="2219327" cy="2163762"/>
          </a:xfrm>
        </p:spPr>
        <p:txBody>
          <a:bodyPr>
            <a:normAutofit/>
          </a:bodyPr>
          <a:lstStyle>
            <a:lvl1pPr>
              <a:defRPr sz="1400"/>
            </a:lvl1pPr>
          </a:lstStyle>
          <a:p>
            <a:endParaRPr lang="en-US"/>
          </a:p>
        </p:txBody>
      </p:sp>
      <p:sp>
        <p:nvSpPr>
          <p:cNvPr id="14" name="Picture Placeholder 12"/>
          <p:cNvSpPr>
            <a:spLocks noGrp="1"/>
          </p:cNvSpPr>
          <p:nvPr>
            <p:ph type="pic" sz="quarter" idx="14"/>
          </p:nvPr>
        </p:nvSpPr>
        <p:spPr>
          <a:xfrm rot="822157">
            <a:off x="4017709" y="2725356"/>
            <a:ext cx="2219327" cy="2163762"/>
          </a:xfrm>
        </p:spPr>
        <p:txBody>
          <a:bodyPr>
            <a:normAutofit/>
          </a:bodyPr>
          <a:lstStyle>
            <a:lvl1pPr>
              <a:defRPr sz="1400"/>
            </a:lvl1pPr>
          </a:lstStyle>
          <a:p>
            <a:endParaRPr lang="en-US"/>
          </a:p>
        </p:txBody>
      </p:sp>
      <p:sp>
        <p:nvSpPr>
          <p:cNvPr id="15" name="Picture Placeholder 12"/>
          <p:cNvSpPr>
            <a:spLocks noGrp="1"/>
          </p:cNvSpPr>
          <p:nvPr>
            <p:ph type="pic" sz="quarter" idx="15"/>
          </p:nvPr>
        </p:nvSpPr>
        <p:spPr>
          <a:xfrm>
            <a:off x="1877823" y="3614261"/>
            <a:ext cx="2219327" cy="2163762"/>
          </a:xfrm>
        </p:spPr>
        <p:txBody>
          <a:bodyPr>
            <a:normAutofit/>
          </a:bodyPr>
          <a:lstStyle>
            <a:lvl1pPr>
              <a:defRPr sz="1400"/>
            </a:lvl1pPr>
          </a:lstStyle>
          <a:p>
            <a:endParaRPr lang="en-US"/>
          </a:p>
        </p:txBody>
      </p:sp>
      <p:sp>
        <p:nvSpPr>
          <p:cNvPr id="16" name="Picture Placeholder 12"/>
          <p:cNvSpPr>
            <a:spLocks noGrp="1"/>
          </p:cNvSpPr>
          <p:nvPr>
            <p:ph type="pic" sz="quarter" idx="16"/>
          </p:nvPr>
        </p:nvSpPr>
        <p:spPr>
          <a:xfrm rot="21143312">
            <a:off x="642303" y="1526142"/>
            <a:ext cx="2219327" cy="2163762"/>
          </a:xfrm>
        </p:spPr>
        <p:txBody>
          <a:bodyPr>
            <a:normAutofit/>
          </a:bodyPr>
          <a:lstStyle>
            <a:lvl1pPr>
              <a:defRPr sz="1400"/>
            </a:lvl1pPr>
          </a:lstStyle>
          <a:p>
            <a:endParaRPr lang="en-US"/>
          </a:p>
        </p:txBody>
      </p:sp>
    </p:spTree>
    <p:extLst>
      <p:ext uri="{BB962C8B-B14F-4D97-AF65-F5344CB8AC3E}">
        <p14:creationId xmlns:p14="http://schemas.microsoft.com/office/powerpoint/2010/main" val="6114541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46_Title Only">
    <p:spTree>
      <p:nvGrpSpPr>
        <p:cNvPr id="1" name=""/>
        <p:cNvGrpSpPr/>
        <p:nvPr/>
      </p:nvGrpSpPr>
      <p:grpSpPr>
        <a:xfrm>
          <a:off x="0" y="0"/>
          <a:ext cx="0" cy="0"/>
          <a:chOff x="0" y="0"/>
          <a:chExt cx="0" cy="0"/>
        </a:xfrm>
      </p:grpSpPr>
      <p:sp>
        <p:nvSpPr>
          <p:cNvPr id="2" name="Title 1"/>
          <p:cNvSpPr>
            <a:spLocks noGrp="1"/>
          </p:cNvSpPr>
          <p:nvPr userDrawn="1">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userDrawn="1">
            <p:ph type="dt" sz="half" idx="10"/>
          </p:nvPr>
        </p:nvSpPr>
        <p:spPr/>
        <p:txBody>
          <a:bodyPr/>
          <a:lstStyle/>
          <a:p>
            <a:fld id="{E3D1F50C-AC29-43DC-9200-D44C323E6D41}"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userDrawn="1">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userDrawn="1">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userDrawn="1">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6" name="Picture Placeholder 15"/>
          <p:cNvSpPr>
            <a:spLocks noGrp="1"/>
          </p:cNvSpPr>
          <p:nvPr userDrawn="1">
            <p:ph type="pic" sz="quarter" idx="14"/>
          </p:nvPr>
        </p:nvSpPr>
        <p:spPr>
          <a:xfrm>
            <a:off x="997502" y="1708150"/>
            <a:ext cx="2214245" cy="1930400"/>
          </a:xfrm>
          <a:ln w="31750">
            <a:noFill/>
          </a:ln>
        </p:spPr>
        <p:txBody>
          <a:bodyPr/>
          <a:lstStyle/>
          <a:p>
            <a:endParaRPr lang="en-US"/>
          </a:p>
        </p:txBody>
      </p:sp>
      <p:sp>
        <p:nvSpPr>
          <p:cNvPr id="19" name="Picture Placeholder 15"/>
          <p:cNvSpPr>
            <a:spLocks noGrp="1"/>
          </p:cNvSpPr>
          <p:nvPr>
            <p:ph type="pic" sz="quarter" idx="15"/>
          </p:nvPr>
        </p:nvSpPr>
        <p:spPr>
          <a:xfrm>
            <a:off x="3649502" y="1708150"/>
            <a:ext cx="2214245" cy="1930400"/>
          </a:xfrm>
          <a:ln w="31750">
            <a:noFill/>
          </a:ln>
        </p:spPr>
        <p:txBody>
          <a:bodyPr/>
          <a:lstStyle/>
          <a:p>
            <a:endParaRPr lang="en-US"/>
          </a:p>
        </p:txBody>
      </p:sp>
      <p:sp>
        <p:nvSpPr>
          <p:cNvPr id="20" name="Picture Placeholder 15"/>
          <p:cNvSpPr>
            <a:spLocks noGrp="1"/>
          </p:cNvSpPr>
          <p:nvPr>
            <p:ph type="pic" sz="quarter" idx="16"/>
          </p:nvPr>
        </p:nvSpPr>
        <p:spPr>
          <a:xfrm>
            <a:off x="6314881" y="1708150"/>
            <a:ext cx="2214245" cy="1930400"/>
          </a:xfrm>
          <a:ln w="31750">
            <a:noFill/>
          </a:ln>
        </p:spPr>
        <p:txBody>
          <a:bodyPr/>
          <a:lstStyle/>
          <a:p>
            <a:endParaRPr lang="en-US"/>
          </a:p>
        </p:txBody>
      </p:sp>
      <p:sp>
        <p:nvSpPr>
          <p:cNvPr id="21" name="Picture Placeholder 15"/>
          <p:cNvSpPr>
            <a:spLocks noGrp="1"/>
          </p:cNvSpPr>
          <p:nvPr>
            <p:ph type="pic" sz="quarter" idx="17"/>
          </p:nvPr>
        </p:nvSpPr>
        <p:spPr>
          <a:xfrm>
            <a:off x="8966882" y="1708150"/>
            <a:ext cx="2214245" cy="1930400"/>
          </a:xfrm>
          <a:ln w="31750">
            <a:noFill/>
          </a:ln>
        </p:spPr>
        <p:txBody>
          <a:bodyPr/>
          <a:lstStyle/>
          <a:p>
            <a:endParaRPr lang="en-US"/>
          </a:p>
        </p:txBody>
      </p:sp>
    </p:spTree>
    <p:extLst>
      <p:ext uri="{BB962C8B-B14F-4D97-AF65-F5344CB8AC3E}">
        <p14:creationId xmlns:p14="http://schemas.microsoft.com/office/powerpoint/2010/main" val="16292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5" name="Picture Placeholder 14"/>
          <p:cNvSpPr>
            <a:spLocks noGrp="1"/>
          </p:cNvSpPr>
          <p:nvPr>
            <p:ph type="pic" sz="quarter" idx="14"/>
          </p:nvPr>
        </p:nvSpPr>
        <p:spPr>
          <a:xfrm>
            <a:off x="2022476" y="2286002"/>
            <a:ext cx="1838325" cy="3281363"/>
          </a:xfrm>
        </p:spPr>
        <p:txBody>
          <a:bodyPr/>
          <a:lstStyle/>
          <a:p>
            <a:endParaRPr lang="en-US" dirty="0"/>
          </a:p>
        </p:txBody>
      </p:sp>
      <p:sp>
        <p:nvSpPr>
          <p:cNvPr id="17" name="Picture Placeholder 16"/>
          <p:cNvSpPr>
            <a:spLocks noGrp="1"/>
          </p:cNvSpPr>
          <p:nvPr>
            <p:ph type="pic" sz="quarter" idx="15"/>
          </p:nvPr>
        </p:nvSpPr>
        <p:spPr>
          <a:xfrm>
            <a:off x="3671890" y="2592388"/>
            <a:ext cx="1527177" cy="2730500"/>
          </a:xfrm>
        </p:spPr>
        <p:txBody>
          <a:bodyPr/>
          <a:lstStyle/>
          <a:p>
            <a:endParaRPr lang="en-US" dirty="0"/>
          </a:p>
        </p:txBody>
      </p:sp>
      <p:sp>
        <p:nvSpPr>
          <p:cNvPr id="18" name="Picture Placeholder 16"/>
          <p:cNvSpPr>
            <a:spLocks noGrp="1"/>
          </p:cNvSpPr>
          <p:nvPr>
            <p:ph type="pic" sz="quarter" idx="16"/>
          </p:nvPr>
        </p:nvSpPr>
        <p:spPr>
          <a:xfrm>
            <a:off x="797710" y="2592388"/>
            <a:ext cx="1527177" cy="2730500"/>
          </a:xfrm>
        </p:spPr>
        <p:txBody>
          <a:bodyPr/>
          <a:lstStyle/>
          <a:p>
            <a:endParaRPr lang="en-US" dirty="0"/>
          </a:p>
        </p:txBody>
      </p:sp>
    </p:spTree>
    <p:extLst>
      <p:ext uri="{BB962C8B-B14F-4D97-AF65-F5344CB8AC3E}">
        <p14:creationId xmlns:p14="http://schemas.microsoft.com/office/powerpoint/2010/main" val="298930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rtl="0"/>
            <a:fld id="{AF9EB2B6-1388-4D5C-8899-C71D0A9E9CAA}" type="datetime1">
              <a:rPr lang="en-US" smtClean="0">
                <a:solidFill>
                  <a:srgbClr val="FFFFFF">
                    <a:tint val="75000"/>
                  </a:srgbClr>
                </a:solidFill>
              </a:rPr>
              <a:pPr rtl="0"/>
              <a:t>12/16/2020</a:t>
            </a:fld>
            <a:endParaRPr lang="en-US">
              <a:solidFill>
                <a:srgbClr val="FFFFFF">
                  <a:tint val="75000"/>
                </a:srgbClr>
              </a:solidFill>
            </a:endParaRPr>
          </a:p>
        </p:txBody>
      </p:sp>
      <p:sp>
        <p:nvSpPr>
          <p:cNvPr id="6" name="Footer Placeholder 5"/>
          <p:cNvSpPr>
            <a:spLocks noGrp="1"/>
          </p:cNvSpPr>
          <p:nvPr>
            <p:ph type="ftr" sz="quarter" idx="11"/>
          </p:nvPr>
        </p:nvSpPr>
        <p:spPr/>
        <p:txBody>
          <a:bodyPr/>
          <a:lstStyle/>
          <a:p>
            <a:pPr rtl="0"/>
            <a:endParaRPr lang="en-US">
              <a:solidFill>
                <a:srgbClr val="FFFFFF">
                  <a:tint val="75000"/>
                </a:srgbClr>
              </a:solidFill>
            </a:endParaRPr>
          </a:p>
        </p:txBody>
      </p:sp>
      <p:sp>
        <p:nvSpPr>
          <p:cNvPr id="7" name="Slide Number Placeholder 6"/>
          <p:cNvSpPr>
            <a:spLocks noGrp="1"/>
          </p:cNvSpPr>
          <p:nvPr>
            <p:ph type="sldNum" sz="quarter" idx="12"/>
          </p:nvPr>
        </p:nvSpPr>
        <p:spPr/>
        <p:txBody>
          <a:body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2142050364"/>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2" name="Picture Placeholder 11"/>
          <p:cNvSpPr>
            <a:spLocks noGrp="1"/>
          </p:cNvSpPr>
          <p:nvPr>
            <p:ph type="pic" sz="quarter" idx="14"/>
          </p:nvPr>
        </p:nvSpPr>
        <p:spPr>
          <a:xfrm>
            <a:off x="974724" y="1702554"/>
            <a:ext cx="3240000" cy="3240000"/>
          </a:xfrm>
        </p:spPr>
        <p:txBody>
          <a:bodyPr/>
          <a:lstStyle/>
          <a:p>
            <a:endParaRPr lang="en-US"/>
          </a:p>
        </p:txBody>
      </p:sp>
      <p:sp>
        <p:nvSpPr>
          <p:cNvPr id="14" name="Picture Placeholder 11"/>
          <p:cNvSpPr>
            <a:spLocks noGrp="1"/>
          </p:cNvSpPr>
          <p:nvPr>
            <p:ph type="pic" sz="quarter" idx="15"/>
          </p:nvPr>
        </p:nvSpPr>
        <p:spPr>
          <a:xfrm>
            <a:off x="4466015" y="1702554"/>
            <a:ext cx="3240000" cy="3240000"/>
          </a:xfrm>
        </p:spPr>
        <p:txBody>
          <a:bodyPr/>
          <a:lstStyle/>
          <a:p>
            <a:endParaRPr lang="en-US"/>
          </a:p>
        </p:txBody>
      </p:sp>
      <p:sp>
        <p:nvSpPr>
          <p:cNvPr id="15" name="Picture Placeholder 11"/>
          <p:cNvSpPr>
            <a:spLocks noGrp="1"/>
          </p:cNvSpPr>
          <p:nvPr>
            <p:ph type="pic" sz="quarter" idx="16"/>
          </p:nvPr>
        </p:nvSpPr>
        <p:spPr>
          <a:xfrm>
            <a:off x="7957305" y="1702554"/>
            <a:ext cx="3240000" cy="3240000"/>
          </a:xfrm>
        </p:spPr>
        <p:txBody>
          <a:bodyPr/>
          <a:lstStyle/>
          <a:p>
            <a:endParaRPr lang="en-US"/>
          </a:p>
        </p:txBody>
      </p:sp>
    </p:spTree>
    <p:extLst>
      <p:ext uri="{BB962C8B-B14F-4D97-AF65-F5344CB8AC3E}">
        <p14:creationId xmlns:p14="http://schemas.microsoft.com/office/powerpoint/2010/main" val="66912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extLst>
    <p:ext uri="{DCECCB84-F9BA-43D5-87BE-67443E8EF086}">
      <p15:sldGuideLst xmlns:p15="http://schemas.microsoft.com/office/powerpoint/2012/main">
        <p15:guide id="1"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2" name="Picture Placeholder 3"/>
          <p:cNvSpPr>
            <a:spLocks noGrp="1"/>
          </p:cNvSpPr>
          <p:nvPr>
            <p:ph type="pic" sz="quarter" idx="14"/>
          </p:nvPr>
        </p:nvSpPr>
        <p:spPr>
          <a:xfrm>
            <a:off x="1319550" y="2212377"/>
            <a:ext cx="1697847" cy="1697847"/>
          </a:xfrm>
          <a:prstGeom prst="rect">
            <a:avLst/>
          </a:prstGeom>
          <a:ln w="38100">
            <a:solidFill>
              <a:schemeClr val="accent1"/>
            </a:solidFill>
          </a:ln>
        </p:spPr>
        <p:txBody>
          <a:bodyPr>
            <a:normAutofit/>
          </a:bodyPr>
          <a:lstStyle>
            <a:lvl1pPr>
              <a:defRPr sz="1600">
                <a:solidFill>
                  <a:schemeClr val="tx2"/>
                </a:solidFill>
              </a:defRPr>
            </a:lvl1pPr>
          </a:lstStyle>
          <a:p>
            <a:endParaRPr lang="id-ID" dirty="0"/>
          </a:p>
        </p:txBody>
      </p:sp>
      <p:sp>
        <p:nvSpPr>
          <p:cNvPr id="13" name="Picture Placeholder 3"/>
          <p:cNvSpPr>
            <a:spLocks noGrp="1"/>
          </p:cNvSpPr>
          <p:nvPr>
            <p:ph type="pic" sz="quarter" idx="15"/>
          </p:nvPr>
        </p:nvSpPr>
        <p:spPr>
          <a:xfrm>
            <a:off x="3928326" y="2212377"/>
            <a:ext cx="1697847" cy="1697847"/>
          </a:xfrm>
          <a:prstGeom prst="rect">
            <a:avLst/>
          </a:prstGeom>
          <a:ln w="38100">
            <a:solidFill>
              <a:schemeClr val="accent2"/>
            </a:solidFill>
          </a:ln>
        </p:spPr>
        <p:txBody>
          <a:bodyPr>
            <a:normAutofit/>
          </a:bodyPr>
          <a:lstStyle>
            <a:lvl1pPr>
              <a:defRPr sz="1600">
                <a:solidFill>
                  <a:schemeClr val="tx2"/>
                </a:solidFill>
              </a:defRPr>
            </a:lvl1pPr>
          </a:lstStyle>
          <a:p>
            <a:endParaRPr lang="id-ID" dirty="0"/>
          </a:p>
        </p:txBody>
      </p:sp>
      <p:sp>
        <p:nvSpPr>
          <p:cNvPr id="14" name="Picture Placeholder 3"/>
          <p:cNvSpPr>
            <a:spLocks noGrp="1"/>
          </p:cNvSpPr>
          <p:nvPr>
            <p:ph type="pic" sz="quarter" idx="16"/>
          </p:nvPr>
        </p:nvSpPr>
        <p:spPr>
          <a:xfrm>
            <a:off x="6552329" y="2212377"/>
            <a:ext cx="1697847" cy="1697847"/>
          </a:xfrm>
          <a:prstGeom prst="rect">
            <a:avLst/>
          </a:prstGeom>
          <a:ln w="38100">
            <a:solidFill>
              <a:schemeClr val="accent3"/>
            </a:solidFill>
          </a:ln>
        </p:spPr>
        <p:txBody>
          <a:bodyPr>
            <a:normAutofit/>
          </a:bodyPr>
          <a:lstStyle>
            <a:lvl1pPr>
              <a:defRPr sz="1600">
                <a:solidFill>
                  <a:schemeClr val="tx2"/>
                </a:solidFill>
              </a:defRPr>
            </a:lvl1pPr>
          </a:lstStyle>
          <a:p>
            <a:endParaRPr lang="id-ID" dirty="0"/>
          </a:p>
        </p:txBody>
      </p:sp>
      <p:sp>
        <p:nvSpPr>
          <p:cNvPr id="15" name="Picture Placeholder 3"/>
          <p:cNvSpPr>
            <a:spLocks noGrp="1"/>
          </p:cNvSpPr>
          <p:nvPr>
            <p:ph type="pic" sz="quarter" idx="17"/>
          </p:nvPr>
        </p:nvSpPr>
        <p:spPr>
          <a:xfrm>
            <a:off x="9161105" y="2212377"/>
            <a:ext cx="1697847" cy="1697847"/>
          </a:xfrm>
          <a:prstGeom prst="rect">
            <a:avLst/>
          </a:prstGeom>
          <a:ln w="38100">
            <a:solidFill>
              <a:schemeClr val="accent4"/>
            </a:solidFill>
          </a:ln>
        </p:spPr>
        <p:txBody>
          <a:bodyPr>
            <a:normAutofit/>
          </a:bodyPr>
          <a:lstStyle>
            <a:lvl1pPr>
              <a:defRPr sz="1600">
                <a:solidFill>
                  <a:schemeClr val="tx2"/>
                </a:solidFill>
              </a:defRPr>
            </a:lvl1pPr>
          </a:lstStyle>
          <a:p>
            <a:endParaRPr lang="id-ID"/>
          </a:p>
        </p:txBody>
      </p:sp>
    </p:spTree>
    <p:extLst>
      <p:ext uri="{BB962C8B-B14F-4D97-AF65-F5344CB8AC3E}">
        <p14:creationId xmlns:p14="http://schemas.microsoft.com/office/powerpoint/2010/main" val="349204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2" grpId="0" animBg="1"/>
      <p:bldP spid="13" grpId="0" animBg="1"/>
      <p:bldP spid="14" grpId="0" animBg="1"/>
      <p:bldP spid="15"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6" name="Picture Placeholder 2"/>
          <p:cNvSpPr>
            <a:spLocks noGrp="1"/>
          </p:cNvSpPr>
          <p:nvPr>
            <p:ph type="pic" sz="quarter" idx="14"/>
          </p:nvPr>
        </p:nvSpPr>
        <p:spPr>
          <a:xfrm>
            <a:off x="832937" y="3987603"/>
            <a:ext cx="1800000" cy="1800000"/>
          </a:xfrm>
          <a:prstGeom prst="ellipse">
            <a:avLst/>
          </a:prstGeom>
          <a:ln w="38100">
            <a:solidFill>
              <a:schemeClr val="accent3"/>
            </a:solidFill>
          </a:ln>
        </p:spPr>
        <p:txBody>
          <a:bodyPr>
            <a:normAutofit/>
          </a:bodyPr>
          <a:lstStyle>
            <a:lvl1pPr>
              <a:defRPr sz="1600"/>
            </a:lvl1pPr>
          </a:lstStyle>
          <a:p>
            <a:endParaRPr lang="id-ID"/>
          </a:p>
        </p:txBody>
      </p:sp>
      <p:sp>
        <p:nvSpPr>
          <p:cNvPr id="17" name="Picture Placeholder 2"/>
          <p:cNvSpPr>
            <a:spLocks noGrp="1"/>
          </p:cNvSpPr>
          <p:nvPr>
            <p:ph type="pic" sz="quarter" idx="15"/>
          </p:nvPr>
        </p:nvSpPr>
        <p:spPr>
          <a:xfrm>
            <a:off x="6412325" y="1628628"/>
            <a:ext cx="1800000" cy="1800000"/>
          </a:xfrm>
          <a:prstGeom prst="ellipse">
            <a:avLst/>
          </a:prstGeom>
          <a:ln w="38100">
            <a:solidFill>
              <a:schemeClr val="accent2"/>
            </a:solidFill>
          </a:ln>
        </p:spPr>
        <p:txBody>
          <a:bodyPr>
            <a:normAutofit/>
          </a:bodyPr>
          <a:lstStyle>
            <a:lvl1pPr>
              <a:defRPr sz="1600"/>
            </a:lvl1pPr>
          </a:lstStyle>
          <a:p>
            <a:endParaRPr lang="id-ID"/>
          </a:p>
        </p:txBody>
      </p:sp>
      <p:sp>
        <p:nvSpPr>
          <p:cNvPr id="18" name="Picture Placeholder 2"/>
          <p:cNvSpPr>
            <a:spLocks noGrp="1"/>
          </p:cNvSpPr>
          <p:nvPr>
            <p:ph type="pic" sz="quarter" idx="16"/>
          </p:nvPr>
        </p:nvSpPr>
        <p:spPr>
          <a:xfrm>
            <a:off x="6412325" y="3987603"/>
            <a:ext cx="1800000" cy="1800000"/>
          </a:xfrm>
          <a:prstGeom prst="ellipse">
            <a:avLst/>
          </a:prstGeom>
          <a:ln w="38100">
            <a:solidFill>
              <a:schemeClr val="accent4"/>
            </a:solidFill>
          </a:ln>
        </p:spPr>
        <p:txBody>
          <a:bodyPr>
            <a:normAutofit/>
          </a:bodyPr>
          <a:lstStyle>
            <a:lvl1pPr>
              <a:defRPr sz="1600"/>
            </a:lvl1pPr>
          </a:lstStyle>
          <a:p>
            <a:endParaRPr lang="id-ID"/>
          </a:p>
        </p:txBody>
      </p:sp>
      <p:sp>
        <p:nvSpPr>
          <p:cNvPr id="19" name="Picture Placeholder 2"/>
          <p:cNvSpPr>
            <a:spLocks noGrp="1"/>
          </p:cNvSpPr>
          <p:nvPr>
            <p:ph type="pic" sz="quarter" idx="17"/>
          </p:nvPr>
        </p:nvSpPr>
        <p:spPr>
          <a:xfrm>
            <a:off x="832937" y="1628628"/>
            <a:ext cx="1800000" cy="1800000"/>
          </a:xfrm>
          <a:prstGeom prst="ellipse">
            <a:avLst/>
          </a:prstGeom>
          <a:ln w="38100">
            <a:solidFill>
              <a:schemeClr val="accent1"/>
            </a:solidFill>
          </a:ln>
        </p:spPr>
        <p:txBody>
          <a:bodyPr>
            <a:normAutofit/>
          </a:bodyPr>
          <a:lstStyle>
            <a:lvl1pPr>
              <a:defRPr sz="1600"/>
            </a:lvl1pPr>
          </a:lstStyle>
          <a:p>
            <a:endParaRPr lang="id-ID"/>
          </a:p>
        </p:txBody>
      </p:sp>
    </p:spTree>
    <p:extLst>
      <p:ext uri="{BB962C8B-B14F-4D97-AF65-F5344CB8AC3E}">
        <p14:creationId xmlns:p14="http://schemas.microsoft.com/office/powerpoint/2010/main" val="148356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6" name="Picture Placeholder 9"/>
          <p:cNvSpPr>
            <a:spLocks noGrp="1"/>
          </p:cNvSpPr>
          <p:nvPr>
            <p:ph type="pic" sz="quarter" idx="14"/>
          </p:nvPr>
        </p:nvSpPr>
        <p:spPr>
          <a:xfrm>
            <a:off x="871855" y="1811344"/>
            <a:ext cx="1872000" cy="1872000"/>
          </a:xfrm>
          <a:prstGeom prst="rect">
            <a:avLst/>
          </a:prstGeom>
        </p:spPr>
        <p:txBody>
          <a:bodyPr/>
          <a:lstStyle>
            <a:lvl1pPr>
              <a:defRPr sz="1600"/>
            </a:lvl1pPr>
          </a:lstStyle>
          <a:p>
            <a:endParaRPr lang="id-ID"/>
          </a:p>
        </p:txBody>
      </p:sp>
      <p:sp>
        <p:nvSpPr>
          <p:cNvPr id="17" name="Picture Placeholder 9"/>
          <p:cNvSpPr>
            <a:spLocks noGrp="1"/>
          </p:cNvSpPr>
          <p:nvPr>
            <p:ph type="pic" sz="quarter" idx="15"/>
          </p:nvPr>
        </p:nvSpPr>
        <p:spPr>
          <a:xfrm>
            <a:off x="871855" y="4164019"/>
            <a:ext cx="1872000" cy="1872000"/>
          </a:xfrm>
          <a:prstGeom prst="rect">
            <a:avLst/>
          </a:prstGeom>
        </p:spPr>
        <p:txBody>
          <a:bodyPr/>
          <a:lstStyle>
            <a:lvl1pPr>
              <a:defRPr sz="1600"/>
            </a:lvl1pPr>
          </a:lstStyle>
          <a:p>
            <a:endParaRPr lang="id-ID"/>
          </a:p>
        </p:txBody>
      </p:sp>
      <p:sp>
        <p:nvSpPr>
          <p:cNvPr id="18" name="Picture Placeholder 9"/>
          <p:cNvSpPr>
            <a:spLocks noGrp="1"/>
          </p:cNvSpPr>
          <p:nvPr>
            <p:ph type="pic" sz="quarter" idx="16"/>
          </p:nvPr>
        </p:nvSpPr>
        <p:spPr>
          <a:xfrm>
            <a:off x="6358255" y="1811344"/>
            <a:ext cx="1872000" cy="1872000"/>
          </a:xfrm>
          <a:prstGeom prst="rect">
            <a:avLst/>
          </a:prstGeom>
        </p:spPr>
        <p:txBody>
          <a:bodyPr/>
          <a:lstStyle>
            <a:lvl1pPr>
              <a:defRPr sz="1600"/>
            </a:lvl1pPr>
          </a:lstStyle>
          <a:p>
            <a:endParaRPr lang="id-ID"/>
          </a:p>
        </p:txBody>
      </p:sp>
      <p:sp>
        <p:nvSpPr>
          <p:cNvPr id="19" name="Picture Placeholder 9"/>
          <p:cNvSpPr>
            <a:spLocks noGrp="1"/>
          </p:cNvSpPr>
          <p:nvPr>
            <p:ph type="pic" sz="quarter" idx="17"/>
          </p:nvPr>
        </p:nvSpPr>
        <p:spPr>
          <a:xfrm>
            <a:off x="6358255" y="4164019"/>
            <a:ext cx="1872000" cy="1872000"/>
          </a:xfrm>
          <a:prstGeom prst="rect">
            <a:avLst/>
          </a:prstGeom>
        </p:spPr>
        <p:txBody>
          <a:bodyPr/>
          <a:lstStyle>
            <a:lvl1pPr>
              <a:defRPr sz="1600"/>
            </a:lvl1pPr>
          </a:lstStyle>
          <a:p>
            <a:endParaRPr lang="id-ID"/>
          </a:p>
        </p:txBody>
      </p:sp>
    </p:spTree>
    <p:extLst>
      <p:ext uri="{BB962C8B-B14F-4D97-AF65-F5344CB8AC3E}">
        <p14:creationId xmlns:p14="http://schemas.microsoft.com/office/powerpoint/2010/main" val="426593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nodePh="1">
                                  <p:stCondLst>
                                    <p:cond delay="0"/>
                                  </p:stCondLst>
                                  <p:endCondLst>
                                    <p:cond evt="begin" delay="0">
                                      <p:tn val="20"/>
                                    </p:cond>
                                  </p:end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nodePh="1">
                                  <p:stCondLst>
                                    <p:cond delay="0"/>
                                  </p:stCondLst>
                                  <p:endCondLst>
                                    <p:cond evt="begin" delay="0">
                                      <p:tn val="23"/>
                                    </p:cond>
                                  </p:end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nodePh="1">
                                  <p:stCondLst>
                                    <p:cond delay="0"/>
                                  </p:stCondLst>
                                  <p:endCondLst>
                                    <p:cond evt="begin" delay="0">
                                      <p:tn val="26"/>
                                    </p:cond>
                                  </p:end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6" grpId="0"/>
      <p:bldP spid="17" grpId="0"/>
      <p:bldP spid="18" grpId="0"/>
      <p:bldP spid="19"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883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6" name="Picture Placeholder 2"/>
          <p:cNvSpPr>
            <a:spLocks noGrp="1"/>
          </p:cNvSpPr>
          <p:nvPr>
            <p:ph type="pic" sz="quarter" idx="14"/>
          </p:nvPr>
        </p:nvSpPr>
        <p:spPr>
          <a:xfrm>
            <a:off x="4060719" y="1801469"/>
            <a:ext cx="1980000" cy="1980000"/>
          </a:xfrm>
          <a:prstGeom prst="rect">
            <a:avLst/>
          </a:prstGeom>
          <a:ln w="38100">
            <a:noFill/>
          </a:ln>
        </p:spPr>
        <p:txBody>
          <a:bodyPr>
            <a:normAutofit/>
          </a:bodyPr>
          <a:lstStyle>
            <a:lvl1pPr>
              <a:defRPr sz="1400"/>
            </a:lvl1pPr>
          </a:lstStyle>
          <a:p>
            <a:endParaRPr lang="id-ID"/>
          </a:p>
        </p:txBody>
      </p:sp>
      <p:sp>
        <p:nvSpPr>
          <p:cNvPr id="17" name="Picture Placeholder 2"/>
          <p:cNvSpPr>
            <a:spLocks noGrp="1"/>
          </p:cNvSpPr>
          <p:nvPr>
            <p:ph type="pic" sz="quarter" idx="15"/>
          </p:nvPr>
        </p:nvSpPr>
        <p:spPr>
          <a:xfrm>
            <a:off x="6161151" y="1801469"/>
            <a:ext cx="1980000" cy="1980000"/>
          </a:xfrm>
          <a:prstGeom prst="rect">
            <a:avLst/>
          </a:prstGeom>
          <a:ln w="38100">
            <a:noFill/>
          </a:ln>
        </p:spPr>
        <p:txBody>
          <a:bodyPr>
            <a:normAutofit/>
          </a:bodyPr>
          <a:lstStyle>
            <a:lvl1pPr>
              <a:defRPr sz="1400"/>
            </a:lvl1pPr>
          </a:lstStyle>
          <a:p>
            <a:endParaRPr lang="id-ID"/>
          </a:p>
        </p:txBody>
      </p:sp>
      <p:sp>
        <p:nvSpPr>
          <p:cNvPr id="18" name="Picture Placeholder 2"/>
          <p:cNvSpPr>
            <a:spLocks noGrp="1"/>
          </p:cNvSpPr>
          <p:nvPr>
            <p:ph type="pic" sz="quarter" idx="16"/>
          </p:nvPr>
        </p:nvSpPr>
        <p:spPr>
          <a:xfrm>
            <a:off x="6161151" y="3886257"/>
            <a:ext cx="1980000" cy="1980000"/>
          </a:xfrm>
          <a:prstGeom prst="rect">
            <a:avLst/>
          </a:prstGeom>
          <a:ln w="38100">
            <a:noFill/>
          </a:ln>
        </p:spPr>
        <p:txBody>
          <a:bodyPr>
            <a:normAutofit/>
          </a:bodyPr>
          <a:lstStyle>
            <a:lvl1pPr>
              <a:defRPr sz="1400"/>
            </a:lvl1pPr>
          </a:lstStyle>
          <a:p>
            <a:endParaRPr lang="id-ID"/>
          </a:p>
        </p:txBody>
      </p:sp>
      <p:sp>
        <p:nvSpPr>
          <p:cNvPr id="19" name="Picture Placeholder 2"/>
          <p:cNvSpPr>
            <a:spLocks noGrp="1"/>
          </p:cNvSpPr>
          <p:nvPr>
            <p:ph type="pic" sz="quarter" idx="17"/>
          </p:nvPr>
        </p:nvSpPr>
        <p:spPr>
          <a:xfrm>
            <a:off x="4060719" y="3886257"/>
            <a:ext cx="1980000" cy="1980000"/>
          </a:xfrm>
          <a:prstGeom prst="rect">
            <a:avLst/>
          </a:prstGeom>
          <a:ln w="38100">
            <a:noFill/>
          </a:ln>
        </p:spPr>
        <p:txBody>
          <a:bodyPr>
            <a:normAutofit/>
          </a:bodyPr>
          <a:lstStyle>
            <a:lvl1pPr>
              <a:defRPr sz="1400"/>
            </a:lvl1pPr>
          </a:lstStyle>
          <a:p>
            <a:endParaRPr lang="id-ID"/>
          </a:p>
        </p:txBody>
      </p:sp>
    </p:spTree>
    <p:extLst>
      <p:ext uri="{BB962C8B-B14F-4D97-AF65-F5344CB8AC3E}">
        <p14:creationId xmlns:p14="http://schemas.microsoft.com/office/powerpoint/2010/main" val="328743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extLst>
    <p:ext uri="{DCECCB84-F9BA-43D5-87BE-67443E8EF086}">
      <p15:sldGuideLst xmlns:p15="http://schemas.microsoft.com/office/powerpoint/2012/main">
        <p15:guide id="1" pos="384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2" name="Picture Placeholder 3"/>
          <p:cNvSpPr>
            <a:spLocks noGrp="1"/>
          </p:cNvSpPr>
          <p:nvPr>
            <p:ph type="pic" sz="quarter" idx="14"/>
          </p:nvPr>
        </p:nvSpPr>
        <p:spPr>
          <a:xfrm>
            <a:off x="1319550" y="2212377"/>
            <a:ext cx="1697847" cy="1697847"/>
          </a:xfrm>
          <a:prstGeom prst="ellipse">
            <a:avLst/>
          </a:prstGeom>
          <a:ln w="38100">
            <a:solidFill>
              <a:schemeClr val="accent1"/>
            </a:solidFill>
          </a:ln>
        </p:spPr>
        <p:txBody>
          <a:bodyPr>
            <a:normAutofit/>
          </a:bodyPr>
          <a:lstStyle>
            <a:lvl1pPr>
              <a:defRPr sz="1600">
                <a:solidFill>
                  <a:schemeClr val="tx2"/>
                </a:solidFill>
              </a:defRPr>
            </a:lvl1pPr>
          </a:lstStyle>
          <a:p>
            <a:endParaRPr lang="id-ID" dirty="0"/>
          </a:p>
        </p:txBody>
      </p:sp>
      <p:sp>
        <p:nvSpPr>
          <p:cNvPr id="13" name="Picture Placeholder 3"/>
          <p:cNvSpPr>
            <a:spLocks noGrp="1"/>
          </p:cNvSpPr>
          <p:nvPr>
            <p:ph type="pic" sz="quarter" idx="15"/>
          </p:nvPr>
        </p:nvSpPr>
        <p:spPr>
          <a:xfrm>
            <a:off x="3928326" y="2212377"/>
            <a:ext cx="1697847" cy="1697847"/>
          </a:xfrm>
          <a:prstGeom prst="ellipse">
            <a:avLst/>
          </a:prstGeom>
          <a:ln w="38100">
            <a:solidFill>
              <a:schemeClr val="accent2"/>
            </a:solidFill>
          </a:ln>
        </p:spPr>
        <p:txBody>
          <a:bodyPr>
            <a:normAutofit/>
          </a:bodyPr>
          <a:lstStyle>
            <a:lvl1pPr>
              <a:defRPr sz="1600">
                <a:solidFill>
                  <a:schemeClr val="tx2"/>
                </a:solidFill>
              </a:defRPr>
            </a:lvl1pPr>
          </a:lstStyle>
          <a:p>
            <a:endParaRPr lang="id-ID" dirty="0"/>
          </a:p>
        </p:txBody>
      </p:sp>
      <p:sp>
        <p:nvSpPr>
          <p:cNvPr id="14" name="Picture Placeholder 3"/>
          <p:cNvSpPr>
            <a:spLocks noGrp="1"/>
          </p:cNvSpPr>
          <p:nvPr>
            <p:ph type="pic" sz="quarter" idx="16"/>
          </p:nvPr>
        </p:nvSpPr>
        <p:spPr>
          <a:xfrm>
            <a:off x="6552329" y="2212377"/>
            <a:ext cx="1697847" cy="1697847"/>
          </a:xfrm>
          <a:prstGeom prst="ellipse">
            <a:avLst/>
          </a:prstGeom>
          <a:ln w="38100">
            <a:solidFill>
              <a:schemeClr val="accent3"/>
            </a:solidFill>
          </a:ln>
        </p:spPr>
        <p:txBody>
          <a:bodyPr>
            <a:normAutofit/>
          </a:bodyPr>
          <a:lstStyle>
            <a:lvl1pPr>
              <a:defRPr sz="1600">
                <a:solidFill>
                  <a:schemeClr val="tx2"/>
                </a:solidFill>
              </a:defRPr>
            </a:lvl1pPr>
          </a:lstStyle>
          <a:p>
            <a:endParaRPr lang="id-ID" dirty="0"/>
          </a:p>
        </p:txBody>
      </p:sp>
      <p:sp>
        <p:nvSpPr>
          <p:cNvPr id="15" name="Picture Placeholder 3"/>
          <p:cNvSpPr>
            <a:spLocks noGrp="1"/>
          </p:cNvSpPr>
          <p:nvPr>
            <p:ph type="pic" sz="quarter" idx="17"/>
          </p:nvPr>
        </p:nvSpPr>
        <p:spPr>
          <a:xfrm>
            <a:off x="9161105" y="2212377"/>
            <a:ext cx="1697847" cy="1697847"/>
          </a:xfrm>
          <a:prstGeom prst="ellipse">
            <a:avLst/>
          </a:prstGeom>
          <a:ln w="38100">
            <a:solidFill>
              <a:schemeClr val="accent4"/>
            </a:solidFill>
          </a:ln>
        </p:spPr>
        <p:txBody>
          <a:bodyPr>
            <a:normAutofit/>
          </a:bodyPr>
          <a:lstStyle>
            <a:lvl1pPr>
              <a:defRPr sz="1600">
                <a:solidFill>
                  <a:schemeClr val="tx2"/>
                </a:solidFill>
              </a:defRPr>
            </a:lvl1pPr>
          </a:lstStyle>
          <a:p>
            <a:endParaRPr lang="id-ID"/>
          </a:p>
        </p:txBody>
      </p:sp>
    </p:spTree>
    <p:extLst>
      <p:ext uri="{BB962C8B-B14F-4D97-AF65-F5344CB8AC3E}">
        <p14:creationId xmlns:p14="http://schemas.microsoft.com/office/powerpoint/2010/main" val="397528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2" grpId="0" animBg="1"/>
      <p:bldP spid="13" grpId="0" animBg="1"/>
      <p:bldP spid="14" grpId="0" animBg="1"/>
      <p:bldP spid="15" grpId="0"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6" name="Picture Placeholder 4"/>
          <p:cNvSpPr>
            <a:spLocks noGrp="1"/>
          </p:cNvSpPr>
          <p:nvPr>
            <p:ph type="pic" sz="quarter" idx="14"/>
          </p:nvPr>
        </p:nvSpPr>
        <p:spPr>
          <a:xfrm>
            <a:off x="871540" y="1688568"/>
            <a:ext cx="1404000" cy="1404000"/>
          </a:xfrm>
          <a:prstGeom prst="rect">
            <a:avLst/>
          </a:prstGeom>
        </p:spPr>
        <p:txBody>
          <a:bodyPr/>
          <a:lstStyle>
            <a:lvl1pPr>
              <a:defRPr sz="1600"/>
            </a:lvl1pPr>
          </a:lstStyle>
          <a:p>
            <a:endParaRPr lang="id-ID"/>
          </a:p>
        </p:txBody>
      </p:sp>
      <p:sp>
        <p:nvSpPr>
          <p:cNvPr id="17" name="Picture Placeholder 4"/>
          <p:cNvSpPr>
            <a:spLocks noGrp="1"/>
          </p:cNvSpPr>
          <p:nvPr>
            <p:ph type="pic" sz="quarter" idx="15"/>
          </p:nvPr>
        </p:nvSpPr>
        <p:spPr>
          <a:xfrm>
            <a:off x="2293940" y="1688568"/>
            <a:ext cx="1404000" cy="1404000"/>
          </a:xfrm>
          <a:prstGeom prst="rect">
            <a:avLst/>
          </a:prstGeom>
        </p:spPr>
        <p:txBody>
          <a:bodyPr/>
          <a:lstStyle>
            <a:lvl1pPr>
              <a:defRPr sz="1600"/>
            </a:lvl1pPr>
          </a:lstStyle>
          <a:p>
            <a:endParaRPr lang="id-ID"/>
          </a:p>
        </p:txBody>
      </p:sp>
      <p:sp>
        <p:nvSpPr>
          <p:cNvPr id="18" name="Picture Placeholder 4"/>
          <p:cNvSpPr>
            <a:spLocks noGrp="1"/>
          </p:cNvSpPr>
          <p:nvPr>
            <p:ph type="pic" sz="quarter" idx="16"/>
          </p:nvPr>
        </p:nvSpPr>
        <p:spPr>
          <a:xfrm>
            <a:off x="3716335" y="1688568"/>
            <a:ext cx="1404000" cy="1404000"/>
          </a:xfrm>
          <a:prstGeom prst="rect">
            <a:avLst/>
          </a:prstGeom>
        </p:spPr>
        <p:txBody>
          <a:bodyPr/>
          <a:lstStyle>
            <a:lvl1pPr>
              <a:defRPr sz="1600"/>
            </a:lvl1pPr>
          </a:lstStyle>
          <a:p>
            <a:endParaRPr lang="id-ID"/>
          </a:p>
        </p:txBody>
      </p:sp>
      <p:sp>
        <p:nvSpPr>
          <p:cNvPr id="19" name="Picture Placeholder 4"/>
          <p:cNvSpPr>
            <a:spLocks noGrp="1"/>
          </p:cNvSpPr>
          <p:nvPr>
            <p:ph type="pic" sz="quarter" idx="17"/>
          </p:nvPr>
        </p:nvSpPr>
        <p:spPr>
          <a:xfrm>
            <a:off x="871541" y="3110967"/>
            <a:ext cx="1404000" cy="1404000"/>
          </a:xfrm>
          <a:prstGeom prst="rect">
            <a:avLst/>
          </a:prstGeom>
        </p:spPr>
        <p:txBody>
          <a:bodyPr/>
          <a:lstStyle>
            <a:lvl1pPr>
              <a:defRPr sz="1600"/>
            </a:lvl1pPr>
          </a:lstStyle>
          <a:p>
            <a:endParaRPr lang="id-ID"/>
          </a:p>
        </p:txBody>
      </p:sp>
      <p:sp>
        <p:nvSpPr>
          <p:cNvPr id="21" name="Picture Placeholder 4"/>
          <p:cNvSpPr>
            <a:spLocks noGrp="1"/>
          </p:cNvSpPr>
          <p:nvPr>
            <p:ph type="pic" sz="quarter" idx="19"/>
          </p:nvPr>
        </p:nvSpPr>
        <p:spPr>
          <a:xfrm>
            <a:off x="3716336" y="3110967"/>
            <a:ext cx="1404000" cy="1404000"/>
          </a:xfrm>
          <a:prstGeom prst="rect">
            <a:avLst/>
          </a:prstGeom>
        </p:spPr>
        <p:txBody>
          <a:bodyPr/>
          <a:lstStyle>
            <a:lvl1pPr>
              <a:defRPr sz="1600"/>
            </a:lvl1pPr>
          </a:lstStyle>
          <a:p>
            <a:endParaRPr lang="id-ID"/>
          </a:p>
        </p:txBody>
      </p:sp>
      <p:sp>
        <p:nvSpPr>
          <p:cNvPr id="22" name="Picture Placeholder 4"/>
          <p:cNvSpPr>
            <a:spLocks noGrp="1"/>
          </p:cNvSpPr>
          <p:nvPr>
            <p:ph type="pic" sz="quarter" idx="20"/>
          </p:nvPr>
        </p:nvSpPr>
        <p:spPr>
          <a:xfrm>
            <a:off x="871541" y="4533365"/>
            <a:ext cx="1404000" cy="1404000"/>
          </a:xfrm>
          <a:prstGeom prst="rect">
            <a:avLst/>
          </a:prstGeom>
        </p:spPr>
        <p:txBody>
          <a:bodyPr/>
          <a:lstStyle>
            <a:lvl1pPr>
              <a:defRPr sz="1600"/>
            </a:lvl1pPr>
          </a:lstStyle>
          <a:p>
            <a:endParaRPr lang="id-ID"/>
          </a:p>
        </p:txBody>
      </p:sp>
      <p:sp>
        <p:nvSpPr>
          <p:cNvPr id="23" name="Picture Placeholder 4"/>
          <p:cNvSpPr>
            <a:spLocks noGrp="1"/>
          </p:cNvSpPr>
          <p:nvPr>
            <p:ph type="pic" sz="quarter" idx="21"/>
          </p:nvPr>
        </p:nvSpPr>
        <p:spPr>
          <a:xfrm>
            <a:off x="2293940" y="4533365"/>
            <a:ext cx="1404000" cy="1404000"/>
          </a:xfrm>
          <a:prstGeom prst="rect">
            <a:avLst/>
          </a:prstGeom>
        </p:spPr>
        <p:txBody>
          <a:bodyPr/>
          <a:lstStyle>
            <a:lvl1pPr>
              <a:defRPr sz="1600"/>
            </a:lvl1pPr>
          </a:lstStyle>
          <a:p>
            <a:endParaRPr lang="id-ID"/>
          </a:p>
        </p:txBody>
      </p:sp>
      <p:sp>
        <p:nvSpPr>
          <p:cNvPr id="24" name="Picture Placeholder 4"/>
          <p:cNvSpPr>
            <a:spLocks noGrp="1"/>
          </p:cNvSpPr>
          <p:nvPr>
            <p:ph type="pic" sz="quarter" idx="22"/>
          </p:nvPr>
        </p:nvSpPr>
        <p:spPr>
          <a:xfrm>
            <a:off x="3716336" y="4533365"/>
            <a:ext cx="1404000" cy="1404000"/>
          </a:xfrm>
          <a:prstGeom prst="rect">
            <a:avLst/>
          </a:prstGeom>
        </p:spPr>
        <p:txBody>
          <a:bodyPr/>
          <a:lstStyle>
            <a:lvl1pPr>
              <a:defRPr sz="1600"/>
            </a:lvl1pPr>
          </a:lstStyle>
          <a:p>
            <a:endParaRPr lang="id-ID"/>
          </a:p>
        </p:txBody>
      </p:sp>
    </p:spTree>
    <p:extLst>
      <p:ext uri="{BB962C8B-B14F-4D97-AF65-F5344CB8AC3E}">
        <p14:creationId xmlns:p14="http://schemas.microsoft.com/office/powerpoint/2010/main" val="335605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nodePh="1">
                                  <p:stCondLst>
                                    <p:cond delay="0"/>
                                  </p:stCondLst>
                                  <p:endCondLst>
                                    <p:cond evt="begin" delay="0">
                                      <p:tn val="20"/>
                                    </p:cond>
                                  </p:end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nodePh="1">
                                  <p:stCondLst>
                                    <p:cond delay="0"/>
                                  </p:stCondLst>
                                  <p:endCondLst>
                                    <p:cond evt="begin" delay="0">
                                      <p:tn val="23"/>
                                    </p:cond>
                                  </p:end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nodePh="1">
                                  <p:stCondLst>
                                    <p:cond delay="0"/>
                                  </p:stCondLst>
                                  <p:endCondLst>
                                    <p:cond evt="begin" delay="0">
                                      <p:tn val="26"/>
                                    </p:cond>
                                  </p:end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nodePh="1">
                                  <p:stCondLst>
                                    <p:cond delay="0"/>
                                  </p:stCondLst>
                                  <p:endCondLst>
                                    <p:cond evt="begin" delay="0">
                                      <p:tn val="32"/>
                                    </p:cond>
                                  </p:end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nodePh="1">
                                  <p:stCondLst>
                                    <p:cond delay="0"/>
                                  </p:stCondLst>
                                  <p:endCondLst>
                                    <p:cond evt="begin" delay="0">
                                      <p:tn val="35"/>
                                    </p:cond>
                                  </p:end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6" grpId="0"/>
      <p:bldP spid="17" grpId="0"/>
      <p:bldP spid="18" grpId="0"/>
      <p:bldP spid="19" grpId="0"/>
      <p:bldP spid="21" grpId="0"/>
      <p:bldP spid="22" grpId="0"/>
      <p:bldP spid="23" grpId="0"/>
      <p:bldP spid="24"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2" name="Picture Placeholder 2"/>
          <p:cNvSpPr>
            <a:spLocks noGrp="1"/>
          </p:cNvSpPr>
          <p:nvPr>
            <p:ph type="pic" sz="quarter" idx="14"/>
          </p:nvPr>
        </p:nvSpPr>
        <p:spPr>
          <a:xfrm>
            <a:off x="1304068" y="1700153"/>
            <a:ext cx="1692000" cy="1692000"/>
          </a:xfrm>
          <a:prstGeom prst="rect">
            <a:avLst/>
          </a:prstGeom>
        </p:spPr>
        <p:txBody>
          <a:bodyPr>
            <a:normAutofit/>
          </a:bodyPr>
          <a:lstStyle>
            <a:lvl1pPr>
              <a:defRPr sz="1600"/>
            </a:lvl1pPr>
          </a:lstStyle>
          <a:p>
            <a:endParaRPr lang="id-ID" dirty="0"/>
          </a:p>
        </p:txBody>
      </p:sp>
      <p:sp>
        <p:nvSpPr>
          <p:cNvPr id="13" name="Picture Placeholder 2"/>
          <p:cNvSpPr>
            <a:spLocks noGrp="1"/>
          </p:cNvSpPr>
          <p:nvPr>
            <p:ph type="pic" sz="quarter" idx="15"/>
          </p:nvPr>
        </p:nvSpPr>
        <p:spPr>
          <a:xfrm>
            <a:off x="3928612" y="1700153"/>
            <a:ext cx="1692000" cy="1692000"/>
          </a:xfrm>
          <a:prstGeom prst="rect">
            <a:avLst/>
          </a:prstGeom>
        </p:spPr>
        <p:txBody>
          <a:bodyPr>
            <a:normAutofit/>
          </a:bodyPr>
          <a:lstStyle>
            <a:lvl1pPr>
              <a:defRPr sz="1600"/>
            </a:lvl1pPr>
          </a:lstStyle>
          <a:p>
            <a:endParaRPr lang="id-ID" dirty="0"/>
          </a:p>
        </p:txBody>
      </p:sp>
      <p:sp>
        <p:nvSpPr>
          <p:cNvPr id="14" name="Picture Placeholder 2"/>
          <p:cNvSpPr>
            <a:spLocks noGrp="1"/>
          </p:cNvSpPr>
          <p:nvPr>
            <p:ph type="pic" sz="quarter" idx="16"/>
          </p:nvPr>
        </p:nvSpPr>
        <p:spPr>
          <a:xfrm>
            <a:off x="6592937" y="1700153"/>
            <a:ext cx="1692000" cy="1692000"/>
          </a:xfrm>
          <a:prstGeom prst="rect">
            <a:avLst/>
          </a:prstGeom>
        </p:spPr>
        <p:txBody>
          <a:bodyPr>
            <a:normAutofit/>
          </a:bodyPr>
          <a:lstStyle>
            <a:lvl1pPr>
              <a:defRPr sz="1600"/>
            </a:lvl1pPr>
          </a:lstStyle>
          <a:p>
            <a:endParaRPr lang="id-ID" dirty="0"/>
          </a:p>
        </p:txBody>
      </p:sp>
      <p:sp>
        <p:nvSpPr>
          <p:cNvPr id="15" name="Picture Placeholder 2"/>
          <p:cNvSpPr>
            <a:spLocks noGrp="1"/>
          </p:cNvSpPr>
          <p:nvPr>
            <p:ph type="pic" sz="quarter" idx="17"/>
          </p:nvPr>
        </p:nvSpPr>
        <p:spPr>
          <a:xfrm>
            <a:off x="9216377" y="1700153"/>
            <a:ext cx="1692000" cy="1692000"/>
          </a:xfrm>
          <a:prstGeom prst="rect">
            <a:avLst/>
          </a:prstGeom>
        </p:spPr>
        <p:txBody>
          <a:bodyPr>
            <a:normAutofit/>
          </a:bodyPr>
          <a:lstStyle>
            <a:lvl1pPr>
              <a:defRPr sz="1600"/>
            </a:lvl1pPr>
          </a:lstStyle>
          <a:p>
            <a:endParaRPr lang="id-ID" dirty="0"/>
          </a:p>
        </p:txBody>
      </p:sp>
      <p:sp>
        <p:nvSpPr>
          <p:cNvPr id="16" name="Picture Placeholder 2"/>
          <p:cNvSpPr>
            <a:spLocks noGrp="1"/>
          </p:cNvSpPr>
          <p:nvPr>
            <p:ph type="pic" sz="quarter" idx="18"/>
          </p:nvPr>
        </p:nvSpPr>
        <p:spPr>
          <a:xfrm>
            <a:off x="1304068" y="4115396"/>
            <a:ext cx="1692000" cy="1692000"/>
          </a:xfrm>
          <a:prstGeom prst="rect">
            <a:avLst/>
          </a:prstGeom>
        </p:spPr>
        <p:txBody>
          <a:bodyPr>
            <a:normAutofit/>
          </a:bodyPr>
          <a:lstStyle>
            <a:lvl1pPr>
              <a:defRPr sz="1600"/>
            </a:lvl1pPr>
          </a:lstStyle>
          <a:p>
            <a:endParaRPr lang="id-ID" dirty="0"/>
          </a:p>
        </p:txBody>
      </p:sp>
      <p:sp>
        <p:nvSpPr>
          <p:cNvPr id="17" name="Picture Placeholder 2"/>
          <p:cNvSpPr>
            <a:spLocks noGrp="1"/>
          </p:cNvSpPr>
          <p:nvPr>
            <p:ph type="pic" sz="quarter" idx="19"/>
          </p:nvPr>
        </p:nvSpPr>
        <p:spPr>
          <a:xfrm>
            <a:off x="3928612" y="4115396"/>
            <a:ext cx="1692000" cy="1692000"/>
          </a:xfrm>
          <a:prstGeom prst="rect">
            <a:avLst/>
          </a:prstGeom>
        </p:spPr>
        <p:txBody>
          <a:bodyPr>
            <a:normAutofit/>
          </a:bodyPr>
          <a:lstStyle>
            <a:lvl1pPr>
              <a:defRPr sz="1600"/>
            </a:lvl1pPr>
          </a:lstStyle>
          <a:p>
            <a:endParaRPr lang="id-ID" dirty="0"/>
          </a:p>
        </p:txBody>
      </p:sp>
      <p:sp>
        <p:nvSpPr>
          <p:cNvPr id="18" name="Picture Placeholder 2"/>
          <p:cNvSpPr>
            <a:spLocks noGrp="1"/>
          </p:cNvSpPr>
          <p:nvPr>
            <p:ph type="pic" sz="quarter" idx="20"/>
          </p:nvPr>
        </p:nvSpPr>
        <p:spPr>
          <a:xfrm>
            <a:off x="6592937" y="4115396"/>
            <a:ext cx="1692000" cy="1692000"/>
          </a:xfrm>
          <a:prstGeom prst="rect">
            <a:avLst/>
          </a:prstGeom>
        </p:spPr>
        <p:txBody>
          <a:bodyPr>
            <a:normAutofit/>
          </a:bodyPr>
          <a:lstStyle>
            <a:lvl1pPr>
              <a:defRPr sz="1600"/>
            </a:lvl1pPr>
          </a:lstStyle>
          <a:p>
            <a:endParaRPr lang="id-ID" dirty="0"/>
          </a:p>
        </p:txBody>
      </p:sp>
      <p:sp>
        <p:nvSpPr>
          <p:cNvPr id="19" name="Picture Placeholder 2"/>
          <p:cNvSpPr>
            <a:spLocks noGrp="1"/>
          </p:cNvSpPr>
          <p:nvPr>
            <p:ph type="pic" sz="quarter" idx="21"/>
          </p:nvPr>
        </p:nvSpPr>
        <p:spPr>
          <a:xfrm>
            <a:off x="9216377" y="4115396"/>
            <a:ext cx="1692000" cy="1692000"/>
          </a:xfrm>
          <a:prstGeom prst="rect">
            <a:avLst/>
          </a:prstGeom>
        </p:spPr>
        <p:txBody>
          <a:bodyPr>
            <a:normAutofit/>
          </a:bodyPr>
          <a:lstStyle>
            <a:lvl1pPr>
              <a:defRPr sz="1600"/>
            </a:lvl1pPr>
          </a:lstStyle>
          <a:p>
            <a:endParaRPr lang="id-ID" dirty="0"/>
          </a:p>
        </p:txBody>
      </p:sp>
    </p:spTree>
    <p:extLst>
      <p:ext uri="{BB962C8B-B14F-4D97-AF65-F5344CB8AC3E}">
        <p14:creationId xmlns:p14="http://schemas.microsoft.com/office/powerpoint/2010/main" val="131635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par>
                          <p:cTn id="16" fill="hold">
                            <p:stCondLst>
                              <p:cond delay="1500"/>
                            </p:stCondLst>
                            <p:childTnLst>
                              <p:par>
                                <p:cTn id="17" presetID="22" presetClass="entr" presetSubtype="1" fill="hold" grpId="0" nodeType="afterEffect" nodePh="1">
                                  <p:stCondLst>
                                    <p:cond delay="0"/>
                                  </p:stCondLst>
                                  <p:endCondLst>
                                    <p:cond evt="begin" delay="0">
                                      <p:tn val="17"/>
                                    </p:cond>
                                  </p:end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par>
                                <p:cTn id="20" presetID="22" presetClass="entr" presetSubtype="1" fill="hold" grpId="0" nodeType="withEffect" nodePh="1">
                                  <p:stCondLst>
                                    <p:cond delay="0"/>
                                  </p:stCondLst>
                                  <p:endCondLst>
                                    <p:cond evt="begin" delay="0">
                                      <p:tn val="20"/>
                                    </p:cond>
                                  </p:end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par>
                                <p:cTn id="23" presetID="22" presetClass="entr" presetSubtype="1" fill="hold" grpId="0" nodeType="withEffect" nodePh="1">
                                  <p:stCondLst>
                                    <p:cond delay="0"/>
                                  </p:stCondLst>
                                  <p:endCondLst>
                                    <p:cond evt="begin" delay="0">
                                      <p:tn val="23"/>
                                    </p:cond>
                                  </p:end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par>
                                <p:cTn id="26" presetID="22" presetClass="entr" presetSubtype="1" fill="hold" grpId="0" nodeType="withEffect" nodePh="1">
                                  <p:stCondLst>
                                    <p:cond delay="0"/>
                                  </p:stCondLst>
                                  <p:endCondLst>
                                    <p:cond evt="begin" delay="0">
                                      <p:tn val="26"/>
                                    </p:cond>
                                  </p:endCondLst>
                                  <p:childTnLst>
                                    <p:set>
                                      <p:cBhvr>
                                        <p:cTn id="27" dur="1" fill="hold">
                                          <p:stCondLst>
                                            <p:cond delay="0"/>
                                          </p:stCondLst>
                                        </p:cTn>
                                        <p:tgtEl>
                                          <p:spTgt spid="15"/>
                                        </p:tgtEl>
                                        <p:attrNameLst>
                                          <p:attrName>style.visibility</p:attrName>
                                        </p:attrNameLst>
                                      </p:cBhvr>
                                      <p:to>
                                        <p:strVal val="visible"/>
                                      </p:to>
                                    </p:set>
                                    <p:animEffect transition="in" filter="wipe(up)">
                                      <p:cBhvr>
                                        <p:cTn id="28" dur="500"/>
                                        <p:tgtEl>
                                          <p:spTgt spid="15"/>
                                        </p:tgtEl>
                                      </p:cBhvr>
                                    </p:animEffect>
                                  </p:childTnLst>
                                </p:cTn>
                              </p:par>
                              <p:par>
                                <p:cTn id="29" presetID="22" presetClass="entr" presetSubtype="1" fill="hold" grpId="0" nodeType="withEffect" nodePh="1">
                                  <p:stCondLst>
                                    <p:cond delay="0"/>
                                  </p:stCondLst>
                                  <p:endCondLst>
                                    <p:cond evt="begin" delay="0">
                                      <p:tn val="29"/>
                                    </p:cond>
                                  </p:end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500"/>
                                        <p:tgtEl>
                                          <p:spTgt spid="16"/>
                                        </p:tgtEl>
                                      </p:cBhvr>
                                    </p:animEffect>
                                  </p:childTnLst>
                                </p:cTn>
                              </p:par>
                              <p:par>
                                <p:cTn id="32" presetID="22" presetClass="entr" presetSubtype="1" fill="hold" grpId="0" nodeType="withEffect" nodePh="1">
                                  <p:stCondLst>
                                    <p:cond delay="0"/>
                                  </p:stCondLst>
                                  <p:endCondLst>
                                    <p:cond evt="begin" delay="0">
                                      <p:tn val="32"/>
                                    </p:cond>
                                  </p:endCondLst>
                                  <p:childTnLst>
                                    <p:set>
                                      <p:cBhvr>
                                        <p:cTn id="33" dur="1" fill="hold">
                                          <p:stCondLst>
                                            <p:cond delay="0"/>
                                          </p:stCondLst>
                                        </p:cTn>
                                        <p:tgtEl>
                                          <p:spTgt spid="17"/>
                                        </p:tgtEl>
                                        <p:attrNameLst>
                                          <p:attrName>style.visibility</p:attrName>
                                        </p:attrNameLst>
                                      </p:cBhvr>
                                      <p:to>
                                        <p:strVal val="visible"/>
                                      </p:to>
                                    </p:set>
                                    <p:animEffect transition="in" filter="wipe(up)">
                                      <p:cBhvr>
                                        <p:cTn id="34" dur="500"/>
                                        <p:tgtEl>
                                          <p:spTgt spid="17"/>
                                        </p:tgtEl>
                                      </p:cBhvr>
                                    </p:animEffect>
                                  </p:childTnLst>
                                </p:cTn>
                              </p:par>
                              <p:par>
                                <p:cTn id="35" presetID="22" presetClass="entr" presetSubtype="1" fill="hold" grpId="0" nodeType="withEffect" nodePh="1">
                                  <p:stCondLst>
                                    <p:cond delay="0"/>
                                  </p:stCondLst>
                                  <p:endCondLst>
                                    <p:cond evt="begin" delay="0">
                                      <p:tn val="35"/>
                                    </p:cond>
                                  </p:endCondLst>
                                  <p:childTnLst>
                                    <p:set>
                                      <p:cBhvr>
                                        <p:cTn id="36" dur="1" fill="hold">
                                          <p:stCondLst>
                                            <p:cond delay="0"/>
                                          </p:stCondLst>
                                        </p:cTn>
                                        <p:tgtEl>
                                          <p:spTgt spid="18"/>
                                        </p:tgtEl>
                                        <p:attrNameLst>
                                          <p:attrName>style.visibility</p:attrName>
                                        </p:attrNameLst>
                                      </p:cBhvr>
                                      <p:to>
                                        <p:strVal val="visible"/>
                                      </p:to>
                                    </p:set>
                                    <p:animEffect transition="in" filter="wipe(up)">
                                      <p:cBhvr>
                                        <p:cTn id="37" dur="500"/>
                                        <p:tgtEl>
                                          <p:spTgt spid="18"/>
                                        </p:tgtEl>
                                      </p:cBhvr>
                                    </p:animEffect>
                                  </p:childTnLst>
                                </p:cTn>
                              </p:par>
                              <p:par>
                                <p:cTn id="38" presetID="22" presetClass="entr" presetSubtype="1" fill="hold" grpId="0" nodeType="withEffect" nodePh="1">
                                  <p:stCondLst>
                                    <p:cond delay="0"/>
                                  </p:stCondLst>
                                  <p:endCondLst>
                                    <p:cond evt="begin" delay="0">
                                      <p:tn val="38"/>
                                    </p:cond>
                                  </p:endCondLst>
                                  <p:childTnLst>
                                    <p:set>
                                      <p:cBhvr>
                                        <p:cTn id="39" dur="1" fill="hold">
                                          <p:stCondLst>
                                            <p:cond delay="0"/>
                                          </p:stCondLst>
                                        </p:cTn>
                                        <p:tgtEl>
                                          <p:spTgt spid="19"/>
                                        </p:tgtEl>
                                        <p:attrNameLst>
                                          <p:attrName>style.visibility</p:attrName>
                                        </p:attrNameLst>
                                      </p:cBhvr>
                                      <p:to>
                                        <p:strVal val="visible"/>
                                      </p:to>
                                    </p:set>
                                    <p:animEffect transition="in" filter="wipe(up)">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12" grpId="0"/>
      <p:bldP spid="13" grpId="0"/>
      <p:bldP spid="14" grpId="0"/>
      <p:bldP spid="15" grpId="0"/>
      <p:bldP spid="16" grpId="0"/>
      <p:bldP spid="17" grpId="0"/>
      <p:bldP spid="18" grpId="0"/>
      <p:bldP spid="19"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6" name="Picture Placeholder 15"/>
          <p:cNvSpPr>
            <a:spLocks noGrp="1"/>
          </p:cNvSpPr>
          <p:nvPr>
            <p:ph type="pic" sz="quarter" idx="14"/>
          </p:nvPr>
        </p:nvSpPr>
        <p:spPr>
          <a:xfrm>
            <a:off x="-1" y="2161241"/>
            <a:ext cx="3045600" cy="2700000"/>
          </a:xfrm>
        </p:spPr>
        <p:txBody>
          <a:bodyPr/>
          <a:lstStyle/>
          <a:p>
            <a:endParaRPr lang="en-US"/>
          </a:p>
        </p:txBody>
      </p:sp>
      <p:sp>
        <p:nvSpPr>
          <p:cNvPr id="17" name="Picture Placeholder 15"/>
          <p:cNvSpPr>
            <a:spLocks noGrp="1"/>
          </p:cNvSpPr>
          <p:nvPr>
            <p:ph type="pic" sz="quarter" idx="15"/>
          </p:nvPr>
        </p:nvSpPr>
        <p:spPr>
          <a:xfrm>
            <a:off x="3042393" y="2161241"/>
            <a:ext cx="3045600" cy="2700000"/>
          </a:xfrm>
        </p:spPr>
        <p:txBody>
          <a:bodyPr/>
          <a:lstStyle/>
          <a:p>
            <a:endParaRPr lang="en-US"/>
          </a:p>
        </p:txBody>
      </p:sp>
      <p:sp>
        <p:nvSpPr>
          <p:cNvPr id="18" name="Picture Placeholder 15"/>
          <p:cNvSpPr>
            <a:spLocks noGrp="1"/>
          </p:cNvSpPr>
          <p:nvPr>
            <p:ph type="pic" sz="quarter" idx="16"/>
          </p:nvPr>
        </p:nvSpPr>
        <p:spPr>
          <a:xfrm>
            <a:off x="6095892" y="2161241"/>
            <a:ext cx="3045600" cy="2700000"/>
          </a:xfrm>
        </p:spPr>
        <p:txBody>
          <a:bodyPr/>
          <a:lstStyle/>
          <a:p>
            <a:endParaRPr lang="en-US"/>
          </a:p>
        </p:txBody>
      </p:sp>
      <p:sp>
        <p:nvSpPr>
          <p:cNvPr id="19" name="Picture Placeholder 15"/>
          <p:cNvSpPr>
            <a:spLocks noGrp="1"/>
          </p:cNvSpPr>
          <p:nvPr>
            <p:ph type="pic" sz="quarter" idx="17"/>
          </p:nvPr>
        </p:nvSpPr>
        <p:spPr>
          <a:xfrm>
            <a:off x="9138287" y="2161241"/>
            <a:ext cx="3045600" cy="2700000"/>
          </a:xfrm>
        </p:spPr>
        <p:txBody>
          <a:bodyPr/>
          <a:lstStyle/>
          <a:p>
            <a:endParaRPr lang="en-US"/>
          </a:p>
        </p:txBody>
      </p:sp>
    </p:spTree>
    <p:extLst>
      <p:ext uri="{BB962C8B-B14F-4D97-AF65-F5344CB8AC3E}">
        <p14:creationId xmlns:p14="http://schemas.microsoft.com/office/powerpoint/2010/main" val="67409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3" name="Date Placeholder 2"/>
          <p:cNvSpPr>
            <a:spLocks noGrp="1"/>
          </p:cNvSpPr>
          <p:nvPr>
            <p:ph type="dt" sz="half" idx="10"/>
          </p:nvPr>
        </p:nvSpPr>
        <p:spPr/>
        <p:txBody>
          <a:bodyPr/>
          <a:lstStyle/>
          <a:p>
            <a:fld id="{E3D1F50C-AC29-43DC-9200-D44C323E6D41}"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6" name="Group 5"/>
          <p:cNvGrpSpPr/>
          <p:nvPr userDrawn="1"/>
        </p:nvGrpSpPr>
        <p:grpSpPr>
          <a:xfrm>
            <a:off x="4631217" y="948448"/>
            <a:ext cx="2914332" cy="72000"/>
            <a:chOff x="4631214" y="913723"/>
            <a:chExt cx="2914332" cy="72000"/>
          </a:xfrm>
        </p:grpSpPr>
        <p:sp>
          <p:nvSpPr>
            <p:cNvPr id="8" name="Diamond 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0" name="Straight Connector 9"/>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2" name="Picture Placeholder 27"/>
          <p:cNvSpPr>
            <a:spLocks noGrp="1"/>
          </p:cNvSpPr>
          <p:nvPr>
            <p:ph type="pic" sz="quarter" idx="14"/>
          </p:nvPr>
        </p:nvSpPr>
        <p:spPr>
          <a:xfrm>
            <a:off x="852580" y="2684079"/>
            <a:ext cx="1296000" cy="1260000"/>
          </a:xfrm>
          <a:prstGeom prst="rect">
            <a:avLst/>
          </a:prstGeom>
          <a:ln w="25400">
            <a:solidFill>
              <a:schemeClr val="accent1"/>
            </a:solidFill>
          </a:ln>
          <a:effectLst/>
        </p:spPr>
        <p:txBody>
          <a:bodyPr>
            <a:normAutofit/>
          </a:bodyPr>
          <a:lstStyle>
            <a:lvl1pPr>
              <a:defRPr sz="1000"/>
            </a:lvl1pPr>
          </a:lstStyle>
          <a:p>
            <a:endParaRPr lang="en-JM" dirty="0"/>
          </a:p>
        </p:txBody>
      </p:sp>
      <p:sp>
        <p:nvSpPr>
          <p:cNvPr id="13" name="Picture Placeholder 27"/>
          <p:cNvSpPr>
            <a:spLocks noGrp="1"/>
          </p:cNvSpPr>
          <p:nvPr>
            <p:ph type="pic" sz="quarter" idx="15"/>
          </p:nvPr>
        </p:nvSpPr>
        <p:spPr>
          <a:xfrm>
            <a:off x="852580" y="4569633"/>
            <a:ext cx="1296000" cy="1260000"/>
          </a:xfrm>
          <a:prstGeom prst="rect">
            <a:avLst/>
          </a:prstGeom>
          <a:ln w="25400">
            <a:solidFill>
              <a:schemeClr val="accent3"/>
            </a:solidFill>
          </a:ln>
          <a:effectLst/>
        </p:spPr>
        <p:txBody>
          <a:bodyPr>
            <a:normAutofit/>
          </a:bodyPr>
          <a:lstStyle>
            <a:lvl1pPr>
              <a:defRPr sz="1000"/>
            </a:lvl1pPr>
          </a:lstStyle>
          <a:p>
            <a:endParaRPr lang="en-JM" dirty="0"/>
          </a:p>
        </p:txBody>
      </p:sp>
      <p:sp>
        <p:nvSpPr>
          <p:cNvPr id="14" name="Picture Placeholder 27"/>
          <p:cNvSpPr>
            <a:spLocks noGrp="1"/>
          </p:cNvSpPr>
          <p:nvPr>
            <p:ph type="pic" sz="quarter" idx="16"/>
          </p:nvPr>
        </p:nvSpPr>
        <p:spPr>
          <a:xfrm>
            <a:off x="6252092" y="4569633"/>
            <a:ext cx="1296000" cy="1260000"/>
          </a:xfrm>
          <a:prstGeom prst="rect">
            <a:avLst/>
          </a:prstGeom>
          <a:ln w="25400">
            <a:solidFill>
              <a:schemeClr val="accent4"/>
            </a:solidFill>
          </a:ln>
          <a:effectLst/>
        </p:spPr>
        <p:txBody>
          <a:bodyPr>
            <a:normAutofit/>
          </a:bodyPr>
          <a:lstStyle>
            <a:lvl1pPr>
              <a:defRPr sz="1000"/>
            </a:lvl1pPr>
          </a:lstStyle>
          <a:p>
            <a:endParaRPr lang="en-JM" dirty="0"/>
          </a:p>
        </p:txBody>
      </p:sp>
      <p:sp>
        <p:nvSpPr>
          <p:cNvPr id="15" name="Picture Placeholder 27"/>
          <p:cNvSpPr>
            <a:spLocks noGrp="1"/>
          </p:cNvSpPr>
          <p:nvPr>
            <p:ph type="pic" sz="quarter" idx="17"/>
          </p:nvPr>
        </p:nvSpPr>
        <p:spPr>
          <a:xfrm>
            <a:off x="6252092" y="2684079"/>
            <a:ext cx="1296000" cy="1260000"/>
          </a:xfrm>
          <a:prstGeom prst="rect">
            <a:avLst/>
          </a:prstGeom>
          <a:ln w="25400">
            <a:solidFill>
              <a:schemeClr val="accent2"/>
            </a:solidFill>
          </a:ln>
          <a:effectLst/>
        </p:spPr>
        <p:txBody>
          <a:bodyPr>
            <a:normAutofit/>
          </a:bodyPr>
          <a:lstStyle>
            <a:lvl1pPr>
              <a:defRPr sz="1000"/>
            </a:lvl1pPr>
          </a:lstStyle>
          <a:p>
            <a:endParaRPr lang="en-JM" dirty="0"/>
          </a:p>
        </p:txBody>
      </p:sp>
    </p:spTree>
    <p:extLst>
      <p:ext uri="{BB962C8B-B14F-4D97-AF65-F5344CB8AC3E}">
        <p14:creationId xmlns:p14="http://schemas.microsoft.com/office/powerpoint/2010/main" val="225346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rtl="0"/>
            <a:fld id="{AF9EB2B6-1388-4D5C-8899-C71D0A9E9CAA}" type="datetime1">
              <a:rPr lang="en-US" smtClean="0">
                <a:solidFill>
                  <a:srgbClr val="FFFFFF">
                    <a:tint val="75000"/>
                  </a:srgbClr>
                </a:solidFill>
              </a:rPr>
              <a:pPr rtl="0"/>
              <a:t>12/16/2020</a:t>
            </a:fld>
            <a:endParaRPr lang="en-US">
              <a:solidFill>
                <a:srgbClr val="FFFFFF">
                  <a:tint val="75000"/>
                </a:srgbClr>
              </a:solidFill>
            </a:endParaRPr>
          </a:p>
        </p:txBody>
      </p:sp>
      <p:sp>
        <p:nvSpPr>
          <p:cNvPr id="8" name="Footer Placeholder 7"/>
          <p:cNvSpPr>
            <a:spLocks noGrp="1"/>
          </p:cNvSpPr>
          <p:nvPr>
            <p:ph type="ftr" sz="quarter" idx="11"/>
          </p:nvPr>
        </p:nvSpPr>
        <p:spPr/>
        <p:txBody>
          <a:bodyPr/>
          <a:lstStyle/>
          <a:p>
            <a:pPr rtl="0"/>
            <a:endParaRPr lang="en-US">
              <a:solidFill>
                <a:srgbClr val="FFFFFF">
                  <a:tint val="75000"/>
                </a:srgbClr>
              </a:solidFill>
            </a:endParaRPr>
          </a:p>
        </p:txBody>
      </p:sp>
      <p:sp>
        <p:nvSpPr>
          <p:cNvPr id="9" name="Slide Number Placeholder 8"/>
          <p:cNvSpPr>
            <a:spLocks noGrp="1"/>
          </p:cNvSpPr>
          <p:nvPr>
            <p:ph type="sldNum" sz="quarter" idx="12"/>
          </p:nvPr>
        </p:nvSpPr>
        <p:spPr/>
        <p:txBody>
          <a:body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689963563"/>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41A752E-1B71-4E5D-AFC7-6213B90A872B}"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Picture Placeholder 3"/>
          <p:cNvSpPr>
            <a:spLocks noGrp="1"/>
          </p:cNvSpPr>
          <p:nvPr>
            <p:ph type="pic" sz="quarter" idx="14"/>
          </p:nvPr>
        </p:nvSpPr>
        <p:spPr>
          <a:xfrm>
            <a:off x="8116674" y="1886566"/>
            <a:ext cx="4059268" cy="2635316"/>
          </a:xfrm>
        </p:spPr>
        <p:txBody>
          <a:bodyPr>
            <a:normAutofit/>
          </a:bodyPr>
          <a:lstStyle>
            <a:lvl1pPr>
              <a:defRPr sz="1600">
                <a:solidFill>
                  <a:schemeClr val="tx1"/>
                </a:solidFill>
              </a:defRPr>
            </a:lvl1pPr>
          </a:lstStyle>
          <a:p>
            <a:endParaRPr lang="id-ID"/>
          </a:p>
        </p:txBody>
      </p:sp>
      <p:sp>
        <p:nvSpPr>
          <p:cNvPr id="13" name="Picture Placeholder 3"/>
          <p:cNvSpPr>
            <a:spLocks noGrp="1"/>
          </p:cNvSpPr>
          <p:nvPr>
            <p:ph type="pic" sz="quarter" idx="15"/>
          </p:nvPr>
        </p:nvSpPr>
        <p:spPr>
          <a:xfrm>
            <a:off x="2" y="1886566"/>
            <a:ext cx="4058337" cy="2635316"/>
          </a:xfrm>
        </p:spPr>
        <p:txBody>
          <a:bodyPr>
            <a:normAutofit/>
          </a:bodyPr>
          <a:lstStyle>
            <a:lvl1pPr>
              <a:defRPr sz="1600">
                <a:solidFill>
                  <a:schemeClr val="tx1"/>
                </a:solidFill>
              </a:defRPr>
            </a:lvl1pPr>
          </a:lstStyle>
          <a:p>
            <a:endParaRPr lang="id-ID"/>
          </a:p>
        </p:txBody>
      </p:sp>
      <p:sp>
        <p:nvSpPr>
          <p:cNvPr id="14"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5"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6" name="Group 15"/>
          <p:cNvGrpSpPr/>
          <p:nvPr userDrawn="1"/>
        </p:nvGrpSpPr>
        <p:grpSpPr>
          <a:xfrm>
            <a:off x="4631217" y="948448"/>
            <a:ext cx="2914332" cy="72000"/>
            <a:chOff x="4631214" y="913723"/>
            <a:chExt cx="2914332" cy="72000"/>
          </a:xfrm>
        </p:grpSpPr>
        <p:sp>
          <p:nvSpPr>
            <p:cNvPr id="17" name="Diamond 16"/>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8" name="Straight Connector 17"/>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323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outVertical)">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5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41A752E-1B71-4E5D-AFC7-6213B90A872B}"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4"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5"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6" name="Group 15"/>
          <p:cNvGrpSpPr/>
          <p:nvPr userDrawn="1"/>
        </p:nvGrpSpPr>
        <p:grpSpPr>
          <a:xfrm>
            <a:off x="4631217" y="948448"/>
            <a:ext cx="2914332" cy="72000"/>
            <a:chOff x="4631214" y="913723"/>
            <a:chExt cx="2914332" cy="72000"/>
          </a:xfrm>
        </p:grpSpPr>
        <p:sp>
          <p:nvSpPr>
            <p:cNvPr id="17" name="Diamond 16"/>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8" name="Straight Connector 17"/>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20" name="Picture Placeholder 9"/>
          <p:cNvSpPr>
            <a:spLocks noGrp="1"/>
          </p:cNvSpPr>
          <p:nvPr>
            <p:ph type="pic" sz="quarter" idx="14"/>
          </p:nvPr>
        </p:nvSpPr>
        <p:spPr>
          <a:xfrm>
            <a:off x="749300" y="1846580"/>
            <a:ext cx="2160000" cy="3216000"/>
          </a:xfrm>
          <a:prstGeom prst="rect">
            <a:avLst/>
          </a:prstGeom>
        </p:spPr>
        <p:txBody>
          <a:bodyPr/>
          <a:lstStyle>
            <a:lvl1pPr>
              <a:defRPr sz="2133"/>
            </a:lvl1pPr>
          </a:lstStyle>
          <a:p>
            <a:endParaRPr lang="id-ID"/>
          </a:p>
        </p:txBody>
      </p:sp>
      <p:sp>
        <p:nvSpPr>
          <p:cNvPr id="21" name="Picture Placeholder 9"/>
          <p:cNvSpPr>
            <a:spLocks noGrp="1"/>
          </p:cNvSpPr>
          <p:nvPr>
            <p:ph type="pic" sz="quarter" idx="16"/>
          </p:nvPr>
        </p:nvSpPr>
        <p:spPr>
          <a:xfrm>
            <a:off x="6240153" y="1846580"/>
            <a:ext cx="2160000" cy="3216000"/>
          </a:xfrm>
          <a:prstGeom prst="rect">
            <a:avLst/>
          </a:prstGeom>
        </p:spPr>
        <p:txBody>
          <a:bodyPr/>
          <a:lstStyle>
            <a:lvl1pPr>
              <a:defRPr sz="2133"/>
            </a:lvl1pPr>
          </a:lstStyle>
          <a:p>
            <a:endParaRPr lang="id-ID"/>
          </a:p>
        </p:txBody>
      </p:sp>
    </p:spTree>
    <p:extLst>
      <p:ext uri="{BB962C8B-B14F-4D97-AF65-F5344CB8AC3E}">
        <p14:creationId xmlns:p14="http://schemas.microsoft.com/office/powerpoint/2010/main" val="149174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outVertical)">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500"/>
                                        <p:tgtEl>
                                          <p:spTgt spid="15">
                                            <p:txEl>
                                              <p:pRg st="0" end="0"/>
                                            </p:txEl>
                                          </p:spTgt>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nodePh="1">
                                  <p:stCondLst>
                                    <p:cond delay="0"/>
                                  </p:stCondLst>
                                  <p:endCondLst>
                                    <p:cond evt="begin" delay="0">
                                      <p:tn val="20"/>
                                    </p:cond>
                                  </p:end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20" grpId="0"/>
      <p:bldP spid="21" grpId="0"/>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5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038F8F-ED99-4BDF-BA57-0B00E51A886E}"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3" name="Picture Placeholder 3"/>
          <p:cNvSpPr>
            <a:spLocks noGrp="1"/>
          </p:cNvSpPr>
          <p:nvPr>
            <p:ph type="pic" sz="quarter" idx="15"/>
          </p:nvPr>
        </p:nvSpPr>
        <p:spPr>
          <a:xfrm>
            <a:off x="5" y="1886566"/>
            <a:ext cx="1760220" cy="1344314"/>
          </a:xfrm>
        </p:spPr>
        <p:txBody>
          <a:bodyPr>
            <a:normAutofit/>
          </a:bodyPr>
          <a:lstStyle>
            <a:lvl1pPr>
              <a:defRPr sz="1600">
                <a:solidFill>
                  <a:schemeClr val="tx1"/>
                </a:solidFill>
              </a:defRPr>
            </a:lvl1pPr>
          </a:lstStyle>
          <a:p>
            <a:endParaRPr lang="id-ID"/>
          </a:p>
        </p:txBody>
      </p:sp>
      <p:sp>
        <p:nvSpPr>
          <p:cNvPr id="14" name="Picture Placeholder 3"/>
          <p:cNvSpPr>
            <a:spLocks noGrp="1"/>
          </p:cNvSpPr>
          <p:nvPr>
            <p:ph type="pic" sz="quarter" idx="16"/>
          </p:nvPr>
        </p:nvSpPr>
        <p:spPr>
          <a:xfrm>
            <a:off x="1" y="3311506"/>
            <a:ext cx="3459481" cy="1344314"/>
          </a:xfrm>
        </p:spPr>
        <p:txBody>
          <a:bodyPr>
            <a:normAutofit/>
          </a:bodyPr>
          <a:lstStyle>
            <a:lvl1pPr>
              <a:defRPr sz="1600">
                <a:solidFill>
                  <a:schemeClr val="tx1"/>
                </a:solidFill>
              </a:defRPr>
            </a:lvl1pPr>
          </a:lstStyle>
          <a:p>
            <a:endParaRPr lang="id-ID"/>
          </a:p>
        </p:txBody>
      </p:sp>
      <p:sp>
        <p:nvSpPr>
          <p:cNvPr id="15" name="Picture Placeholder 3"/>
          <p:cNvSpPr>
            <a:spLocks noGrp="1"/>
          </p:cNvSpPr>
          <p:nvPr>
            <p:ph type="pic" sz="quarter" idx="17"/>
          </p:nvPr>
        </p:nvSpPr>
        <p:spPr>
          <a:xfrm>
            <a:off x="1851664" y="1886566"/>
            <a:ext cx="1607817" cy="1344314"/>
          </a:xfrm>
        </p:spPr>
        <p:txBody>
          <a:bodyPr>
            <a:normAutofit/>
          </a:bodyPr>
          <a:lstStyle>
            <a:lvl1pPr>
              <a:defRPr sz="1600">
                <a:solidFill>
                  <a:schemeClr val="tx1"/>
                </a:solidFill>
              </a:defRPr>
            </a:lvl1pPr>
          </a:lstStyle>
          <a:p>
            <a:endParaRPr lang="id-ID"/>
          </a:p>
        </p:txBody>
      </p:sp>
      <p:sp>
        <p:nvSpPr>
          <p:cNvPr id="16" name="Picture Placeholder 3"/>
          <p:cNvSpPr>
            <a:spLocks noGrp="1"/>
          </p:cNvSpPr>
          <p:nvPr>
            <p:ph type="pic" sz="quarter" idx="18"/>
          </p:nvPr>
        </p:nvSpPr>
        <p:spPr>
          <a:xfrm>
            <a:off x="3550920" y="1886566"/>
            <a:ext cx="2768400" cy="2769254"/>
          </a:xfrm>
        </p:spPr>
        <p:txBody>
          <a:bodyPr>
            <a:normAutofit/>
          </a:bodyPr>
          <a:lstStyle>
            <a:lvl1pPr>
              <a:defRPr sz="1600">
                <a:solidFill>
                  <a:schemeClr val="tx1"/>
                </a:solidFill>
              </a:defRPr>
            </a:lvl1pPr>
          </a:lstStyle>
          <a:p>
            <a:endParaRPr lang="id-ID"/>
          </a:p>
        </p:txBody>
      </p:sp>
      <p:sp>
        <p:nvSpPr>
          <p:cNvPr id="17"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8"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9" name="Group 18"/>
          <p:cNvGrpSpPr/>
          <p:nvPr userDrawn="1"/>
        </p:nvGrpSpPr>
        <p:grpSpPr>
          <a:xfrm>
            <a:off x="4631217" y="948448"/>
            <a:ext cx="2914332" cy="72000"/>
            <a:chOff x="4631214" y="913723"/>
            <a:chExt cx="2914332" cy="72000"/>
          </a:xfrm>
        </p:grpSpPr>
        <p:sp>
          <p:nvSpPr>
            <p:cNvPr id="20" name="Diamond 19"/>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21" name="Straight Connector 20"/>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9713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outVertical)">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childTnLst>
                                </p:cTn>
                              </p:par>
                            </p:childTnLst>
                          </p:cTn>
                        </p:par>
                        <p:par>
                          <p:cTn id="16" fill="hold">
                            <p:stCondLst>
                              <p:cond delay="1500"/>
                            </p:stCondLst>
                            <p:childTnLst>
                              <p:par>
                                <p:cTn id="17" presetID="22" presetClass="entr" presetSubtype="2" fill="hold" grpId="0" nodeType="afterEffect" nodePh="1">
                                  <p:stCondLst>
                                    <p:cond delay="0"/>
                                  </p:stCondLst>
                                  <p:endCondLst>
                                    <p:cond evt="begin" delay="0">
                                      <p:tn val="17"/>
                                    </p:cond>
                                  </p:end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par>
                                <p:cTn id="20" presetID="22" presetClass="entr" presetSubtype="1" fill="hold" grpId="0" nodeType="withEffect" nodePh="1">
                                  <p:stCondLst>
                                    <p:cond delay="0"/>
                                  </p:stCondLst>
                                  <p:endCondLst>
                                    <p:cond evt="begin" delay="0">
                                      <p:tn val="20"/>
                                    </p:cond>
                                  </p:end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par>
                                <p:cTn id="23" presetID="22" presetClass="entr" presetSubtype="8" fill="hold" grpId="0" nodeType="withEffect" nodePh="1">
                                  <p:stCondLst>
                                    <p:cond delay="0"/>
                                  </p:stCondLst>
                                  <p:endCondLst>
                                    <p:cond evt="begin" delay="0">
                                      <p:tn val="23"/>
                                    </p:cond>
                                  </p:end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par>
                                <p:cTn id="26" presetID="22" presetClass="entr" presetSubtype="4" fill="hold" grpId="0" nodeType="withEffect" nodePh="1">
                                  <p:stCondLst>
                                    <p:cond delay="0"/>
                                  </p:stCondLst>
                                  <p:endCondLst>
                                    <p:cond evt="begin" delay="0">
                                      <p:tn val="26"/>
                                    </p:cond>
                                  </p:end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60E3528-A40E-4CA6-8CEE-A5D9E9A2EE28}"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3" name="Picture Placeholder 3"/>
          <p:cNvSpPr>
            <a:spLocks noGrp="1"/>
          </p:cNvSpPr>
          <p:nvPr>
            <p:ph type="pic" sz="quarter" idx="15"/>
          </p:nvPr>
        </p:nvSpPr>
        <p:spPr>
          <a:xfrm>
            <a:off x="0" y="1886566"/>
            <a:ext cx="12192000" cy="2772000"/>
          </a:xfrm>
        </p:spPr>
        <p:txBody>
          <a:bodyPr>
            <a:normAutofit/>
          </a:bodyPr>
          <a:lstStyle>
            <a:lvl1pPr>
              <a:defRPr sz="1600">
                <a:solidFill>
                  <a:schemeClr val="tx1"/>
                </a:solidFill>
              </a:defRPr>
            </a:lvl1pPr>
          </a:lstStyle>
          <a:p>
            <a:endParaRPr lang="id-ID"/>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0146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60E3528-A40E-4CA6-8CEE-A5D9E9A2EE28}"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3" name="Picture Placeholder 3"/>
          <p:cNvSpPr>
            <a:spLocks noGrp="1"/>
          </p:cNvSpPr>
          <p:nvPr>
            <p:ph type="pic" sz="quarter" idx="15"/>
          </p:nvPr>
        </p:nvSpPr>
        <p:spPr>
          <a:xfrm>
            <a:off x="0" y="1886566"/>
            <a:ext cx="12192000" cy="2997854"/>
          </a:xfrm>
        </p:spPr>
        <p:txBody>
          <a:bodyPr>
            <a:normAutofit/>
          </a:bodyPr>
          <a:lstStyle>
            <a:lvl1pPr>
              <a:defRPr sz="1600">
                <a:solidFill>
                  <a:schemeClr val="tx1"/>
                </a:solidFill>
              </a:defRPr>
            </a:lvl1pPr>
          </a:lstStyle>
          <a:p>
            <a:endParaRPr lang="id-ID"/>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327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6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60E3528-A40E-4CA6-8CEE-A5D9E9A2EE28}"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9" name="Picture Placeholder 2"/>
          <p:cNvSpPr>
            <a:spLocks noGrp="1"/>
          </p:cNvSpPr>
          <p:nvPr>
            <p:ph type="pic" sz="quarter" idx="14"/>
          </p:nvPr>
        </p:nvSpPr>
        <p:spPr>
          <a:xfrm>
            <a:off x="703580" y="1799908"/>
            <a:ext cx="1872000" cy="1872000"/>
          </a:xfrm>
          <a:prstGeom prst="rect">
            <a:avLst/>
          </a:prstGeom>
          <a:ln w="34925">
            <a:solidFill>
              <a:schemeClr val="accent5"/>
            </a:solidFill>
          </a:ln>
        </p:spPr>
        <p:txBody>
          <a:bodyPr>
            <a:normAutofit/>
          </a:bodyPr>
          <a:lstStyle>
            <a:lvl1pPr>
              <a:defRPr sz="2133"/>
            </a:lvl1pPr>
          </a:lstStyle>
          <a:p>
            <a:endParaRPr lang="id-ID" dirty="0"/>
          </a:p>
        </p:txBody>
      </p:sp>
      <p:sp>
        <p:nvSpPr>
          <p:cNvPr id="20" name="Picture Placeholder 2"/>
          <p:cNvSpPr>
            <a:spLocks noGrp="1"/>
          </p:cNvSpPr>
          <p:nvPr>
            <p:ph type="pic" sz="quarter" idx="16"/>
          </p:nvPr>
        </p:nvSpPr>
        <p:spPr>
          <a:xfrm>
            <a:off x="6400800" y="1799908"/>
            <a:ext cx="1872000" cy="1872000"/>
          </a:xfrm>
          <a:prstGeom prst="rect">
            <a:avLst/>
          </a:prstGeom>
          <a:ln w="34925">
            <a:solidFill>
              <a:schemeClr val="accent6"/>
            </a:solidFill>
          </a:ln>
        </p:spPr>
        <p:txBody>
          <a:bodyPr>
            <a:normAutofit/>
          </a:bodyPr>
          <a:lstStyle>
            <a:lvl1pPr>
              <a:defRPr sz="2133"/>
            </a:lvl1pPr>
          </a:lstStyle>
          <a:p>
            <a:endParaRPr lang="id-ID" dirty="0"/>
          </a:p>
        </p:txBody>
      </p:sp>
    </p:spTree>
    <p:extLst>
      <p:ext uri="{BB962C8B-B14F-4D97-AF65-F5344CB8AC3E}">
        <p14:creationId xmlns:p14="http://schemas.microsoft.com/office/powerpoint/2010/main" val="344841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9" grpId="0" animBg="1"/>
      <p:bldP spid="20" grpId="0"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11671298" y="446252"/>
            <a:ext cx="513081" cy="365125"/>
          </a:xfrm>
          <a:prstGeom prst="rect">
            <a:avLst/>
          </a:prstGeom>
        </p:spPr>
        <p:txBody>
          <a:bodyPr vert="horz" lIns="91440" tIns="45720" rIns="91440" bIns="45720" rtlCol="0" anchor="ctr"/>
          <a:lstStyle>
            <a:lvl1pPr algn="ctr">
              <a:defRPr sz="1200" b="1">
                <a:solidFill>
                  <a:schemeClr val="bg2"/>
                </a:solidFill>
              </a:defRPr>
            </a:lvl1pPr>
          </a:lstStyle>
          <a:p>
            <a:fld id="{A010D1D2-A5C5-4520-877C-7F28899EB24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729870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11671298" y="446252"/>
            <a:ext cx="513081" cy="365125"/>
          </a:xfrm>
          <a:prstGeom prst="rect">
            <a:avLst/>
          </a:prstGeom>
        </p:spPr>
        <p:txBody>
          <a:bodyPr vert="horz" lIns="91440" tIns="45720" rIns="91440" bIns="45720" rtlCol="0" anchor="ctr"/>
          <a:lstStyle>
            <a:lvl1pPr algn="ctr">
              <a:defRPr sz="1200" b="1">
                <a:solidFill>
                  <a:schemeClr val="bg2"/>
                </a:solidFill>
              </a:defRPr>
            </a:lvl1pPr>
          </a:lstStyle>
          <a:p>
            <a:fld id="{A010D1D2-A5C5-4520-877C-7F28899EB247}" type="slidenum">
              <a:rPr lang="en-US" smtClean="0">
                <a:solidFill>
                  <a:srgbClr val="FFFFFF"/>
                </a:solidFill>
              </a:rPr>
              <a:pPr/>
              <a:t>‹#›</a:t>
            </a:fld>
            <a:endParaRPr lang="en-US">
              <a:solidFill>
                <a:srgbClr val="FFFFFF"/>
              </a:solidFill>
            </a:endParaRPr>
          </a:p>
        </p:txBody>
      </p:sp>
      <p:sp>
        <p:nvSpPr>
          <p:cNvPr id="5" name="Picture Placeholder 4"/>
          <p:cNvSpPr>
            <a:spLocks noGrp="1"/>
          </p:cNvSpPr>
          <p:nvPr>
            <p:ph type="pic" sz="quarter" idx="10"/>
          </p:nvPr>
        </p:nvSpPr>
        <p:spPr>
          <a:xfrm>
            <a:off x="7794625" y="1600200"/>
            <a:ext cx="2133600" cy="3733800"/>
          </a:xfrm>
        </p:spPr>
        <p:txBody>
          <a:bodyPr/>
          <a:lstStyle/>
          <a:p>
            <a:endParaRPr lang="en-US"/>
          </a:p>
        </p:txBody>
      </p:sp>
    </p:spTree>
    <p:extLst>
      <p:ext uri="{BB962C8B-B14F-4D97-AF65-F5344CB8AC3E}">
        <p14:creationId xmlns:p14="http://schemas.microsoft.com/office/powerpoint/2010/main" val="4540137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Timelin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1EEA9C3-4981-4738-9FA3-F578B0CA153E}" type="datetime1">
              <a:rPr lang="en-US" smtClean="0">
                <a:solidFill>
                  <a:srgbClr val="FFFFFF">
                    <a:tint val="75000"/>
                  </a:srgbClr>
                </a:solidFill>
              </a:rPr>
              <a:pPr/>
              <a:t>12/16/2020</a:t>
            </a:fld>
            <a:endParaRPr lang="en-US">
              <a:solidFill>
                <a:srgbClr val="FFFFFF">
                  <a:tint val="75000"/>
                </a:srgbClr>
              </a:solidFill>
            </a:endParaRPr>
          </a:p>
        </p:txBody>
      </p:sp>
      <p:sp>
        <p:nvSpPr>
          <p:cNvPr id="41" name="Picture Placeholder 40"/>
          <p:cNvSpPr>
            <a:spLocks noGrp="1"/>
          </p:cNvSpPr>
          <p:nvPr>
            <p:ph type="pic" sz="quarter" idx="13"/>
          </p:nvPr>
        </p:nvSpPr>
        <p:spPr>
          <a:xfrm>
            <a:off x="1767841" y="2286000"/>
            <a:ext cx="3647440" cy="1696720"/>
          </a:xfrm>
          <a:prstGeom prst="rect">
            <a:avLst/>
          </a:prstGeom>
        </p:spPr>
        <p:txBody>
          <a:bodyPr>
            <a:normAutofit/>
          </a:bodyPr>
          <a:lstStyle>
            <a:lvl1pPr>
              <a:defRPr sz="1333"/>
            </a:lvl1pPr>
          </a:lstStyle>
          <a:p>
            <a:endParaRPr lang="en-US"/>
          </a:p>
        </p:txBody>
      </p:sp>
      <p:sp>
        <p:nvSpPr>
          <p:cNvPr id="44" name="Picture Placeholder 40"/>
          <p:cNvSpPr>
            <a:spLocks noGrp="1"/>
          </p:cNvSpPr>
          <p:nvPr>
            <p:ph type="pic" sz="quarter" idx="16"/>
          </p:nvPr>
        </p:nvSpPr>
        <p:spPr>
          <a:xfrm>
            <a:off x="6857546" y="3908663"/>
            <a:ext cx="871844" cy="871843"/>
          </a:xfrm>
          <a:prstGeom prst="ellipse">
            <a:avLst/>
          </a:prstGeom>
        </p:spPr>
        <p:txBody>
          <a:bodyPr>
            <a:normAutofit/>
          </a:bodyPr>
          <a:lstStyle>
            <a:lvl1pPr>
              <a:defRPr sz="1333"/>
            </a:lvl1pPr>
          </a:lstStyle>
          <a:p>
            <a:endParaRPr lang="en-US"/>
          </a:p>
        </p:txBody>
      </p:sp>
      <p:sp>
        <p:nvSpPr>
          <p:cNvPr id="45" name="Picture Placeholder 40"/>
          <p:cNvSpPr>
            <a:spLocks noGrp="1"/>
          </p:cNvSpPr>
          <p:nvPr>
            <p:ph type="pic" sz="quarter" idx="17"/>
          </p:nvPr>
        </p:nvSpPr>
        <p:spPr>
          <a:xfrm>
            <a:off x="7844138" y="3908663"/>
            <a:ext cx="871844" cy="871843"/>
          </a:xfrm>
          <a:prstGeom prst="ellipse">
            <a:avLst/>
          </a:prstGeom>
        </p:spPr>
        <p:txBody>
          <a:bodyPr>
            <a:normAutofit/>
          </a:bodyPr>
          <a:lstStyle>
            <a:lvl1pPr>
              <a:defRPr sz="1333"/>
            </a:lvl1pPr>
          </a:lstStyle>
          <a:p>
            <a:endParaRPr lang="en-US"/>
          </a:p>
        </p:txBody>
      </p:sp>
      <p:sp>
        <p:nvSpPr>
          <p:cNvPr id="17" name="Picture Placeholder 40"/>
          <p:cNvSpPr>
            <a:spLocks noGrp="1"/>
          </p:cNvSpPr>
          <p:nvPr>
            <p:ph type="pic" sz="quarter" idx="19"/>
          </p:nvPr>
        </p:nvSpPr>
        <p:spPr>
          <a:xfrm>
            <a:off x="7398818" y="4780506"/>
            <a:ext cx="871844" cy="871843"/>
          </a:xfrm>
          <a:prstGeom prst="ellipse">
            <a:avLst/>
          </a:prstGeom>
        </p:spPr>
        <p:txBody>
          <a:bodyPr>
            <a:normAutofit/>
          </a:bodyPr>
          <a:lstStyle>
            <a:lvl1pPr>
              <a:defRPr sz="1333"/>
            </a:lvl1pPr>
          </a:lstStyle>
          <a:p>
            <a:endParaRPr lang="en-US"/>
          </a:p>
        </p:txBody>
      </p:sp>
      <p:sp>
        <p:nvSpPr>
          <p:cNvPr id="18" name="Picture Placeholder 40"/>
          <p:cNvSpPr>
            <a:spLocks noGrp="1"/>
          </p:cNvSpPr>
          <p:nvPr>
            <p:ph type="pic" sz="quarter" idx="20"/>
          </p:nvPr>
        </p:nvSpPr>
        <p:spPr>
          <a:xfrm>
            <a:off x="8377789" y="4780506"/>
            <a:ext cx="871844" cy="871843"/>
          </a:xfrm>
          <a:prstGeom prst="ellipse">
            <a:avLst/>
          </a:prstGeom>
        </p:spPr>
        <p:txBody>
          <a:bodyPr>
            <a:normAutofit/>
          </a:bodyPr>
          <a:lstStyle>
            <a:lvl1pPr>
              <a:defRPr sz="1333"/>
            </a:lvl1pPr>
          </a:lstStyle>
          <a:p>
            <a:endParaRPr lang="en-US"/>
          </a:p>
        </p:txBody>
      </p:sp>
      <p:sp>
        <p:nvSpPr>
          <p:cNvPr id="19" name="Picture Placeholder 40"/>
          <p:cNvSpPr>
            <a:spLocks noGrp="1"/>
          </p:cNvSpPr>
          <p:nvPr>
            <p:ph type="pic" sz="quarter" idx="21"/>
          </p:nvPr>
        </p:nvSpPr>
        <p:spPr>
          <a:xfrm>
            <a:off x="8830730" y="3908662"/>
            <a:ext cx="871844" cy="871843"/>
          </a:xfrm>
          <a:prstGeom prst="ellipse">
            <a:avLst/>
          </a:prstGeom>
        </p:spPr>
        <p:txBody>
          <a:bodyPr>
            <a:normAutofit/>
          </a:bodyPr>
          <a:lstStyle>
            <a:lvl1pPr>
              <a:defRPr sz="1333"/>
            </a:lvl1pPr>
          </a:lstStyle>
          <a:p>
            <a:endParaRPr lang="en-US"/>
          </a:p>
        </p:txBody>
      </p:sp>
      <p:sp>
        <p:nvSpPr>
          <p:cNvPr id="20" name="Slide Number Placeholder 5"/>
          <p:cNvSpPr>
            <a:spLocks noGrp="1"/>
          </p:cNvSpPr>
          <p:nvPr>
            <p:ph type="sldNum" sz="quarter" idx="4"/>
          </p:nvPr>
        </p:nvSpPr>
        <p:spPr>
          <a:xfrm>
            <a:off x="11671298" y="446252"/>
            <a:ext cx="513081" cy="365125"/>
          </a:xfrm>
          <a:prstGeom prst="rect">
            <a:avLst/>
          </a:prstGeom>
        </p:spPr>
        <p:txBody>
          <a:bodyPr vert="horz" lIns="91440" tIns="45720" rIns="91440" bIns="45720" rtlCol="0" anchor="ctr"/>
          <a:lstStyle>
            <a:lvl1pPr algn="ctr">
              <a:defRPr sz="1200" b="1">
                <a:solidFill>
                  <a:schemeClr val="bg2"/>
                </a:solidFill>
              </a:defRPr>
            </a:lvl1pPr>
          </a:lstStyle>
          <a:p>
            <a:fld id="{A010D1D2-A5C5-4520-877C-7F28899EB247}" type="slidenum">
              <a:rPr lang="en-US" smtClean="0">
                <a:solidFill>
                  <a:srgbClr val="FFFFFF"/>
                </a:solidFill>
              </a:rPr>
              <a:pPr/>
              <a:t>‹#›</a:t>
            </a:fld>
            <a:endParaRPr lang="en-US">
              <a:solidFill>
                <a:srgbClr val="FFFFFF"/>
              </a:solidFill>
            </a:endParaRPr>
          </a:p>
        </p:txBody>
      </p:sp>
      <p:sp>
        <p:nvSpPr>
          <p:cNvPr id="21"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2" name="Text Placeholder 6"/>
          <p:cNvSpPr>
            <a:spLocks noGrp="1"/>
          </p:cNvSpPr>
          <p:nvPr>
            <p:ph type="body" sz="quarter" idx="22"/>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23" name="Group 22"/>
          <p:cNvGrpSpPr/>
          <p:nvPr userDrawn="1"/>
        </p:nvGrpSpPr>
        <p:grpSpPr>
          <a:xfrm>
            <a:off x="4631217" y="948448"/>
            <a:ext cx="2914332" cy="72000"/>
            <a:chOff x="4631214" y="913723"/>
            <a:chExt cx="2914332" cy="72000"/>
          </a:xfrm>
        </p:grpSpPr>
        <p:sp>
          <p:nvSpPr>
            <p:cNvPr id="24" name="Diamond 23"/>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25" name="Straight Connector 24"/>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7180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outVertical)">
                                      <p:cBhvr>
                                        <p:cTn id="11" dur="500"/>
                                        <p:tgtEl>
                                          <p:spTgt spid="2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Effect transition="in" filter="fade">
                                      <p:cBhvr>
                                        <p:cTn id="15"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A1D785-5520-4B88-A3B9-4AFA70B1DA49}" type="datetime1">
              <a:rPr lang="en-US" smtClean="0">
                <a:solidFill>
                  <a:srgbClr val="FFFFFF">
                    <a:tint val="75000"/>
                  </a:srgbClr>
                </a:solidFill>
              </a:rPr>
              <a:pPr/>
              <a:t>12/16/2020</a:t>
            </a:fld>
            <a:endParaRPr lang="en-US">
              <a:solidFill>
                <a:srgbClr val="FFFFFF">
                  <a:tint val="75000"/>
                </a:srgbClr>
              </a:solidFill>
            </a:endParaRPr>
          </a:p>
        </p:txBody>
      </p:sp>
      <p:sp>
        <p:nvSpPr>
          <p:cNvPr id="3" name="Footer Placeholder 2"/>
          <p:cNvSpPr>
            <a:spLocks noGrp="1"/>
          </p:cNvSpPr>
          <p:nvPr>
            <p:ph type="ftr" sz="quarter" idx="11"/>
          </p:nvPr>
        </p:nvSpPr>
        <p:spPr/>
        <p:txBody>
          <a:bodyPr/>
          <a:lstStyle/>
          <a:p>
            <a:endParaRPr lang="en-US">
              <a:solidFill>
                <a:srgbClr val="FFFFFF">
                  <a:tint val="75000"/>
                </a:srgbClr>
              </a:solidFill>
            </a:endParaRPr>
          </a:p>
        </p:txBody>
      </p:sp>
      <p:sp>
        <p:nvSpPr>
          <p:cNvPr id="24" name="Picture Placeholder 40"/>
          <p:cNvSpPr>
            <a:spLocks noGrp="1"/>
          </p:cNvSpPr>
          <p:nvPr>
            <p:ph type="pic" sz="quarter" idx="14"/>
          </p:nvPr>
        </p:nvSpPr>
        <p:spPr>
          <a:xfrm>
            <a:off x="1470272" y="956740"/>
            <a:ext cx="1104000" cy="1104000"/>
          </a:xfrm>
          <a:prstGeom prst="ellipse">
            <a:avLst/>
          </a:prstGeom>
        </p:spPr>
        <p:txBody>
          <a:bodyPr>
            <a:normAutofit/>
          </a:bodyPr>
          <a:lstStyle>
            <a:lvl1pPr>
              <a:defRPr sz="1333"/>
            </a:lvl1pPr>
          </a:lstStyle>
          <a:p>
            <a:endParaRPr lang="en-US"/>
          </a:p>
        </p:txBody>
      </p:sp>
      <p:sp>
        <p:nvSpPr>
          <p:cNvPr id="25" name="Picture Placeholder 40"/>
          <p:cNvSpPr>
            <a:spLocks noGrp="1"/>
          </p:cNvSpPr>
          <p:nvPr>
            <p:ph type="pic" sz="quarter" idx="15"/>
          </p:nvPr>
        </p:nvSpPr>
        <p:spPr>
          <a:xfrm>
            <a:off x="2928260" y="956740"/>
            <a:ext cx="1104000" cy="1104000"/>
          </a:xfrm>
          <a:prstGeom prst="ellipse">
            <a:avLst/>
          </a:prstGeom>
        </p:spPr>
        <p:txBody>
          <a:bodyPr>
            <a:normAutofit/>
          </a:bodyPr>
          <a:lstStyle>
            <a:lvl1pPr>
              <a:defRPr sz="1333"/>
            </a:lvl1pPr>
          </a:lstStyle>
          <a:p>
            <a:endParaRPr lang="en-US"/>
          </a:p>
        </p:txBody>
      </p:sp>
      <p:sp>
        <p:nvSpPr>
          <p:cNvPr id="26" name="Picture Placeholder 40"/>
          <p:cNvSpPr>
            <a:spLocks noGrp="1"/>
          </p:cNvSpPr>
          <p:nvPr>
            <p:ph type="pic" sz="quarter" idx="16"/>
          </p:nvPr>
        </p:nvSpPr>
        <p:spPr>
          <a:xfrm>
            <a:off x="4336767" y="956740"/>
            <a:ext cx="1104000" cy="1104000"/>
          </a:xfrm>
          <a:prstGeom prst="ellipse">
            <a:avLst/>
          </a:prstGeom>
        </p:spPr>
        <p:txBody>
          <a:bodyPr>
            <a:normAutofit/>
          </a:bodyPr>
          <a:lstStyle>
            <a:lvl1pPr>
              <a:defRPr sz="1333"/>
            </a:lvl1pPr>
          </a:lstStyle>
          <a:p>
            <a:endParaRPr lang="en-US"/>
          </a:p>
        </p:txBody>
      </p:sp>
      <p:sp>
        <p:nvSpPr>
          <p:cNvPr id="7" name="Picture Placeholder 40"/>
          <p:cNvSpPr>
            <a:spLocks noGrp="1"/>
          </p:cNvSpPr>
          <p:nvPr>
            <p:ph type="pic" sz="quarter" idx="17"/>
          </p:nvPr>
        </p:nvSpPr>
        <p:spPr>
          <a:xfrm>
            <a:off x="4283428" y="3561915"/>
            <a:ext cx="1362240" cy="1362240"/>
          </a:xfrm>
          <a:prstGeom prst="ellipse">
            <a:avLst/>
          </a:prstGeom>
        </p:spPr>
        <p:txBody>
          <a:bodyPr>
            <a:normAutofit/>
          </a:bodyPr>
          <a:lstStyle>
            <a:lvl1pPr>
              <a:defRPr sz="1333"/>
            </a:lvl1pPr>
          </a:lstStyle>
          <a:p>
            <a:endParaRPr lang="en-US"/>
          </a:p>
        </p:txBody>
      </p:sp>
      <p:sp>
        <p:nvSpPr>
          <p:cNvPr id="10" name="Picture Placeholder 40"/>
          <p:cNvSpPr>
            <a:spLocks noGrp="1"/>
          </p:cNvSpPr>
          <p:nvPr>
            <p:ph type="pic" sz="quarter" idx="18"/>
          </p:nvPr>
        </p:nvSpPr>
        <p:spPr>
          <a:xfrm>
            <a:off x="3741422" y="3179845"/>
            <a:ext cx="963060" cy="963060"/>
          </a:xfrm>
          <a:prstGeom prst="ellipse">
            <a:avLst/>
          </a:prstGeom>
        </p:spPr>
        <p:txBody>
          <a:bodyPr>
            <a:normAutofit/>
          </a:bodyPr>
          <a:lstStyle>
            <a:lvl1pPr>
              <a:defRPr sz="1333"/>
            </a:lvl1pPr>
          </a:lstStyle>
          <a:p>
            <a:endParaRPr lang="en-US"/>
          </a:p>
        </p:txBody>
      </p:sp>
      <p:sp>
        <p:nvSpPr>
          <p:cNvPr id="11" name="Picture Placeholder 40"/>
          <p:cNvSpPr>
            <a:spLocks noGrp="1"/>
          </p:cNvSpPr>
          <p:nvPr>
            <p:ph type="pic" sz="quarter" idx="19"/>
          </p:nvPr>
        </p:nvSpPr>
        <p:spPr>
          <a:xfrm>
            <a:off x="3360304" y="4039822"/>
            <a:ext cx="1235929" cy="1235927"/>
          </a:xfrm>
          <a:prstGeom prst="ellipse">
            <a:avLst/>
          </a:prstGeom>
        </p:spPr>
        <p:txBody>
          <a:bodyPr>
            <a:normAutofit/>
          </a:bodyPr>
          <a:lstStyle>
            <a:lvl1pPr>
              <a:defRPr sz="1333"/>
            </a:lvl1pPr>
          </a:lstStyle>
          <a:p>
            <a:endParaRPr lang="en-US"/>
          </a:p>
        </p:txBody>
      </p:sp>
      <p:sp>
        <p:nvSpPr>
          <p:cNvPr id="12" name="Slide Number Placeholder 5"/>
          <p:cNvSpPr>
            <a:spLocks noGrp="1"/>
          </p:cNvSpPr>
          <p:nvPr>
            <p:ph type="sldNum" sz="quarter" idx="4"/>
          </p:nvPr>
        </p:nvSpPr>
        <p:spPr>
          <a:xfrm>
            <a:off x="11671298" y="446252"/>
            <a:ext cx="513081" cy="365125"/>
          </a:xfrm>
          <a:prstGeom prst="rect">
            <a:avLst/>
          </a:prstGeom>
        </p:spPr>
        <p:txBody>
          <a:bodyPr vert="horz" lIns="91440" tIns="45720" rIns="91440" bIns="45720" rtlCol="0" anchor="ctr"/>
          <a:lstStyle>
            <a:lvl1pPr algn="ctr">
              <a:defRPr sz="1200" b="1">
                <a:solidFill>
                  <a:schemeClr val="bg2"/>
                </a:solidFill>
              </a:defRPr>
            </a:lvl1pPr>
          </a:lstStyle>
          <a:p>
            <a:fld id="{A010D1D2-A5C5-4520-877C-7F28899EB24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73917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rtl="0"/>
            <a:fld id="{AF9EB2B6-1388-4D5C-8899-C71D0A9E9CAA}" type="datetime1">
              <a:rPr lang="en-US" smtClean="0">
                <a:solidFill>
                  <a:srgbClr val="FFFFFF">
                    <a:tint val="75000"/>
                  </a:srgbClr>
                </a:solidFill>
              </a:rPr>
              <a:pPr rtl="0"/>
              <a:t>12/16/2020</a:t>
            </a:fld>
            <a:endParaRPr lang="en-US">
              <a:solidFill>
                <a:srgbClr val="FFFFFF">
                  <a:tint val="75000"/>
                </a:srgbClr>
              </a:solidFill>
            </a:endParaRPr>
          </a:p>
        </p:txBody>
      </p:sp>
      <p:sp>
        <p:nvSpPr>
          <p:cNvPr id="5" name="Footer Placeholder 3"/>
          <p:cNvSpPr>
            <a:spLocks noGrp="1"/>
          </p:cNvSpPr>
          <p:nvPr>
            <p:ph type="ftr" sz="quarter" idx="11"/>
          </p:nvPr>
        </p:nvSpPr>
        <p:spPr/>
        <p:txBody>
          <a:bodyPr/>
          <a:lstStyle/>
          <a:p>
            <a:pPr rtl="0"/>
            <a:endParaRPr lang="en-US">
              <a:solidFill>
                <a:srgbClr val="FFFFFF">
                  <a:tint val="75000"/>
                </a:srgbClr>
              </a:solidFill>
            </a:endParaRPr>
          </a:p>
        </p:txBody>
      </p:sp>
      <p:sp>
        <p:nvSpPr>
          <p:cNvPr id="6" name="Slide Number Placeholder 4"/>
          <p:cNvSpPr>
            <a:spLocks noGrp="1"/>
          </p:cNvSpPr>
          <p:nvPr>
            <p:ph type="sldNum" sz="quarter" idx="12"/>
          </p:nvPr>
        </p:nvSpPr>
        <p:spPr/>
        <p:txBody>
          <a:body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4092348398"/>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925B74-0784-4332-B7A2-874E8909228D}" type="datetime1">
              <a:rPr lang="en-US" smtClean="0">
                <a:solidFill>
                  <a:srgbClr val="FFFFFF">
                    <a:tint val="75000"/>
                  </a:srgbClr>
                </a:solidFill>
              </a:rPr>
              <a:pPr/>
              <a:t>12/16/2020</a:t>
            </a:fld>
            <a:endParaRPr lang="en-US">
              <a:solidFill>
                <a:srgbClr val="FFFFFF">
                  <a:tint val="75000"/>
                </a:srgbClr>
              </a:solidFill>
            </a:endParaRPr>
          </a:p>
        </p:txBody>
      </p:sp>
      <p:sp>
        <p:nvSpPr>
          <p:cNvPr id="3" name="Footer Placeholder 2"/>
          <p:cNvSpPr>
            <a:spLocks noGrp="1"/>
          </p:cNvSpPr>
          <p:nvPr>
            <p:ph type="ftr" sz="quarter" idx="11"/>
          </p:nvPr>
        </p:nvSpPr>
        <p:spPr/>
        <p:txBody>
          <a:bodyPr/>
          <a:lstStyle/>
          <a:p>
            <a:endParaRPr lang="en-US">
              <a:solidFill>
                <a:srgbClr val="FFFFFF">
                  <a:tint val="75000"/>
                </a:srgbClr>
              </a:solidFill>
            </a:endParaRPr>
          </a:p>
        </p:txBody>
      </p:sp>
      <p:sp>
        <p:nvSpPr>
          <p:cNvPr id="26" name="Picture Placeholder 40"/>
          <p:cNvSpPr>
            <a:spLocks noGrp="1"/>
          </p:cNvSpPr>
          <p:nvPr>
            <p:ph type="pic" sz="quarter" idx="16"/>
          </p:nvPr>
        </p:nvSpPr>
        <p:spPr>
          <a:xfrm>
            <a:off x="4359781" y="551172"/>
            <a:ext cx="1473532" cy="1473532"/>
          </a:xfrm>
          <a:prstGeom prst="ellipse">
            <a:avLst/>
          </a:prstGeom>
        </p:spPr>
        <p:txBody>
          <a:bodyPr>
            <a:normAutofit/>
          </a:bodyPr>
          <a:lstStyle>
            <a:lvl1pPr>
              <a:defRPr sz="1333"/>
            </a:lvl1pPr>
          </a:lstStyle>
          <a:p>
            <a:endParaRPr lang="en-US"/>
          </a:p>
        </p:txBody>
      </p:sp>
      <p:sp>
        <p:nvSpPr>
          <p:cNvPr id="39" name="Picture Placeholder 40"/>
          <p:cNvSpPr>
            <a:spLocks noGrp="1"/>
          </p:cNvSpPr>
          <p:nvPr>
            <p:ph type="pic" sz="quarter" idx="17"/>
          </p:nvPr>
        </p:nvSpPr>
        <p:spPr>
          <a:xfrm>
            <a:off x="6562065" y="1840379"/>
            <a:ext cx="1402255" cy="1402253"/>
          </a:xfrm>
          <a:prstGeom prst="ellipse">
            <a:avLst/>
          </a:prstGeom>
        </p:spPr>
        <p:txBody>
          <a:bodyPr>
            <a:normAutofit/>
          </a:bodyPr>
          <a:lstStyle>
            <a:lvl1pPr>
              <a:defRPr sz="1333"/>
            </a:lvl1pPr>
          </a:lstStyle>
          <a:p>
            <a:endParaRPr lang="en-US"/>
          </a:p>
        </p:txBody>
      </p:sp>
      <p:sp>
        <p:nvSpPr>
          <p:cNvPr id="6" name="Slide Number Placeholder 5"/>
          <p:cNvSpPr>
            <a:spLocks noGrp="1"/>
          </p:cNvSpPr>
          <p:nvPr>
            <p:ph type="sldNum" sz="quarter" idx="4"/>
          </p:nvPr>
        </p:nvSpPr>
        <p:spPr>
          <a:xfrm>
            <a:off x="11671298" y="446252"/>
            <a:ext cx="513081" cy="365125"/>
          </a:xfrm>
          <a:prstGeom prst="rect">
            <a:avLst/>
          </a:prstGeom>
        </p:spPr>
        <p:txBody>
          <a:bodyPr vert="horz" lIns="91440" tIns="45720" rIns="91440" bIns="45720" rtlCol="0" anchor="ctr"/>
          <a:lstStyle>
            <a:lvl1pPr algn="ctr">
              <a:defRPr sz="1200" b="1">
                <a:solidFill>
                  <a:schemeClr val="bg2"/>
                </a:solidFill>
              </a:defRPr>
            </a:lvl1pPr>
          </a:lstStyle>
          <a:p>
            <a:fld id="{A010D1D2-A5C5-4520-877C-7F28899EB24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849324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9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60E3528-A40E-4CA6-8CEE-A5D9E9A2EE28}"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3" name="Picture Placeholder 22"/>
          <p:cNvSpPr>
            <a:spLocks noGrp="1"/>
          </p:cNvSpPr>
          <p:nvPr>
            <p:ph type="pic" sz="quarter" idx="16"/>
          </p:nvPr>
        </p:nvSpPr>
        <p:spPr>
          <a:xfrm>
            <a:off x="4797759" y="1922212"/>
            <a:ext cx="2256000" cy="3984000"/>
          </a:xfrm>
        </p:spPr>
        <p:txBody>
          <a:bodyPr>
            <a:normAutofit/>
          </a:bodyPr>
          <a:lstStyle>
            <a:lvl1pPr>
              <a:defRPr sz="2400"/>
            </a:lvl1pPr>
          </a:lstStyle>
          <a:p>
            <a:endParaRPr lang="id-ID"/>
          </a:p>
        </p:txBody>
      </p:sp>
      <p:sp>
        <p:nvSpPr>
          <p:cNvPr id="21" name="Picture Placeholder 22"/>
          <p:cNvSpPr>
            <a:spLocks noGrp="1"/>
          </p:cNvSpPr>
          <p:nvPr>
            <p:ph type="pic" sz="quarter" idx="17"/>
          </p:nvPr>
        </p:nvSpPr>
        <p:spPr>
          <a:xfrm>
            <a:off x="7142996" y="1922212"/>
            <a:ext cx="2256000" cy="3984000"/>
          </a:xfrm>
        </p:spPr>
        <p:txBody>
          <a:bodyPr>
            <a:normAutofit/>
          </a:bodyPr>
          <a:lstStyle>
            <a:lvl1pPr>
              <a:defRPr sz="2400"/>
            </a:lvl1pPr>
          </a:lstStyle>
          <a:p>
            <a:endParaRPr lang="id-ID"/>
          </a:p>
        </p:txBody>
      </p:sp>
      <p:sp>
        <p:nvSpPr>
          <p:cNvPr id="22" name="Picture Placeholder 22"/>
          <p:cNvSpPr>
            <a:spLocks noGrp="1"/>
          </p:cNvSpPr>
          <p:nvPr>
            <p:ph type="pic" sz="quarter" idx="18"/>
          </p:nvPr>
        </p:nvSpPr>
        <p:spPr>
          <a:xfrm>
            <a:off x="9489396" y="1922212"/>
            <a:ext cx="2256000" cy="3984000"/>
          </a:xfrm>
        </p:spPr>
        <p:txBody>
          <a:bodyPr>
            <a:normAutofit/>
          </a:bodyPr>
          <a:lstStyle>
            <a:lvl1pPr>
              <a:defRPr sz="2400"/>
            </a:lvl1pPr>
          </a:lstStyle>
          <a:p>
            <a:endParaRPr lang="id-ID"/>
          </a:p>
        </p:txBody>
      </p:sp>
    </p:spTree>
    <p:extLst>
      <p:ext uri="{BB962C8B-B14F-4D97-AF65-F5344CB8AC3E}">
        <p14:creationId xmlns:p14="http://schemas.microsoft.com/office/powerpoint/2010/main" val="156252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par>
                          <p:cTn id="16" fill="hold">
                            <p:stCondLst>
                              <p:cond delay="1500"/>
                            </p:stCondLst>
                            <p:childTnLst>
                              <p:par>
                                <p:cTn id="17" presetID="22" presetClass="entr" presetSubtype="1" fill="hold" grpId="0" nodeType="afterEffect" nodePh="1">
                                  <p:stCondLst>
                                    <p:cond delay="0"/>
                                  </p:stCondLst>
                                  <p:endCondLst>
                                    <p:cond evt="begin" delay="0">
                                      <p:tn val="17"/>
                                    </p:cond>
                                  </p:end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par>
                                <p:cTn id="20" presetID="22" presetClass="entr" presetSubtype="4" fill="hold" grpId="0" nodeType="withEffect" nodePh="1">
                                  <p:stCondLst>
                                    <p:cond delay="0"/>
                                  </p:stCondLst>
                                  <p:endCondLst>
                                    <p:cond evt="begin" delay="0">
                                      <p:tn val="20"/>
                                    </p:cond>
                                  </p:end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par>
                                <p:cTn id="23" presetID="22" presetClass="entr" presetSubtype="1" fill="hold" grpId="0" nodeType="withEffect" nodePh="1">
                                  <p:stCondLst>
                                    <p:cond delay="0"/>
                                  </p:stCondLst>
                                  <p:endCondLst>
                                    <p:cond evt="begin" delay="0">
                                      <p:tn val="23"/>
                                    </p:cond>
                                  </p:end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3" grpId="0"/>
      <p:bldP spid="21" grpId="0"/>
      <p:bldP spid="22" grpId="0"/>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20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60E3528-A40E-4CA6-8CEE-A5D9E9A2EE28}"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9" name="Picture Placeholder 2"/>
          <p:cNvSpPr>
            <a:spLocks noGrp="1"/>
          </p:cNvSpPr>
          <p:nvPr>
            <p:ph type="pic" sz="quarter" idx="14"/>
          </p:nvPr>
        </p:nvSpPr>
        <p:spPr>
          <a:xfrm>
            <a:off x="873760" y="1647617"/>
            <a:ext cx="7010400" cy="3338407"/>
          </a:xfrm>
          <a:prstGeom prst="rect">
            <a:avLst/>
          </a:prstGeom>
        </p:spPr>
        <p:txBody>
          <a:bodyPr>
            <a:normAutofit/>
          </a:bodyPr>
          <a:lstStyle>
            <a:lvl1pPr>
              <a:defRPr sz="2400">
                <a:solidFill>
                  <a:schemeClr val="tx2"/>
                </a:solidFill>
              </a:defRPr>
            </a:lvl1pPr>
          </a:lstStyle>
          <a:p>
            <a:endParaRPr lang="id-ID"/>
          </a:p>
        </p:txBody>
      </p:sp>
      <p:sp>
        <p:nvSpPr>
          <p:cNvPr id="20" name="Picture Placeholder 2"/>
          <p:cNvSpPr>
            <a:spLocks noGrp="1"/>
          </p:cNvSpPr>
          <p:nvPr>
            <p:ph type="pic" sz="quarter" idx="16"/>
          </p:nvPr>
        </p:nvSpPr>
        <p:spPr>
          <a:xfrm>
            <a:off x="8019524" y="1647613"/>
            <a:ext cx="3360000" cy="2064000"/>
          </a:xfrm>
          <a:prstGeom prst="rect">
            <a:avLst/>
          </a:prstGeom>
        </p:spPr>
        <p:txBody>
          <a:bodyPr>
            <a:normAutofit/>
          </a:bodyPr>
          <a:lstStyle>
            <a:lvl1pPr>
              <a:defRPr sz="2400">
                <a:solidFill>
                  <a:schemeClr val="tx2"/>
                </a:solidFill>
              </a:defRPr>
            </a:lvl1pPr>
          </a:lstStyle>
          <a:p>
            <a:endParaRPr lang="id-ID"/>
          </a:p>
        </p:txBody>
      </p:sp>
      <p:sp>
        <p:nvSpPr>
          <p:cNvPr id="23" name="Picture Placeholder 2"/>
          <p:cNvSpPr>
            <a:spLocks noGrp="1"/>
          </p:cNvSpPr>
          <p:nvPr>
            <p:ph type="pic" sz="quarter" idx="19"/>
          </p:nvPr>
        </p:nvSpPr>
        <p:spPr>
          <a:xfrm>
            <a:off x="8019524" y="3836099"/>
            <a:ext cx="3360000" cy="2064000"/>
          </a:xfrm>
          <a:prstGeom prst="rect">
            <a:avLst/>
          </a:prstGeom>
        </p:spPr>
        <p:txBody>
          <a:bodyPr>
            <a:normAutofit/>
          </a:bodyPr>
          <a:lstStyle>
            <a:lvl1pPr>
              <a:defRPr sz="2400">
                <a:solidFill>
                  <a:schemeClr val="tx2"/>
                </a:solidFill>
              </a:defRPr>
            </a:lvl1pPr>
          </a:lstStyle>
          <a:p>
            <a:endParaRPr lang="id-ID"/>
          </a:p>
        </p:txBody>
      </p:sp>
    </p:spTree>
    <p:extLst>
      <p:ext uri="{BB962C8B-B14F-4D97-AF65-F5344CB8AC3E}">
        <p14:creationId xmlns:p14="http://schemas.microsoft.com/office/powerpoint/2010/main" val="388369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par>
                          <p:cTn id="16" fill="hold">
                            <p:stCondLst>
                              <p:cond delay="1500"/>
                            </p:stCondLst>
                            <p:childTnLst>
                              <p:par>
                                <p:cTn id="17" presetID="22" presetClass="entr" presetSubtype="1" fill="hold" grpId="0" nodeType="afterEffect" nodePh="1">
                                  <p:stCondLst>
                                    <p:cond delay="0"/>
                                  </p:stCondLst>
                                  <p:endCondLst>
                                    <p:cond evt="begin" delay="0">
                                      <p:tn val="17"/>
                                    </p:cond>
                                  </p:end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500"/>
                                        <p:tgtEl>
                                          <p:spTgt spid="19"/>
                                        </p:tgtEl>
                                      </p:cBhvr>
                                    </p:animEffect>
                                  </p:childTnLst>
                                </p:cTn>
                              </p:par>
                              <p:par>
                                <p:cTn id="20" presetID="22" presetClass="entr" presetSubtype="8" fill="hold" grpId="0" nodeType="withEffect" nodePh="1">
                                  <p:stCondLst>
                                    <p:cond delay="0"/>
                                  </p:stCondLst>
                                  <p:endCondLst>
                                    <p:cond evt="begin" delay="0">
                                      <p:tn val="20"/>
                                    </p:cond>
                                  </p:end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par>
                                <p:cTn id="23" presetID="22" presetClass="entr" presetSubtype="2" fill="hold" grpId="0" nodeType="withEffect" nodePh="1">
                                  <p:stCondLst>
                                    <p:cond delay="0"/>
                                  </p:stCondLst>
                                  <p:endCondLst>
                                    <p:cond evt="begin" delay="0">
                                      <p:tn val="23"/>
                                    </p:cond>
                                  </p:endCondLst>
                                  <p:childTnLst>
                                    <p:set>
                                      <p:cBhvr>
                                        <p:cTn id="24" dur="1" fill="hold">
                                          <p:stCondLst>
                                            <p:cond delay="0"/>
                                          </p:stCondLst>
                                        </p:cTn>
                                        <p:tgtEl>
                                          <p:spTgt spid="23"/>
                                        </p:tgtEl>
                                        <p:attrNameLst>
                                          <p:attrName>style.visibility</p:attrName>
                                        </p:attrNameLst>
                                      </p:cBhvr>
                                      <p:to>
                                        <p:strVal val="visible"/>
                                      </p:to>
                                    </p:set>
                                    <p:animEffect transition="in" filter="wipe(right)">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9" grpId="0"/>
      <p:bldP spid="20" grpId="0"/>
      <p:bldP spid="23" grpId="0"/>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2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60E3528-A40E-4CA6-8CEE-A5D9E9A2EE28}"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21" name="Picture Placeholder 22"/>
          <p:cNvSpPr>
            <a:spLocks noGrp="1"/>
          </p:cNvSpPr>
          <p:nvPr>
            <p:ph type="pic" sz="quarter" idx="14"/>
          </p:nvPr>
        </p:nvSpPr>
        <p:spPr>
          <a:xfrm>
            <a:off x="7046979" y="1627190"/>
            <a:ext cx="4237260" cy="4253591"/>
          </a:xfrm>
        </p:spPr>
        <p:txBody>
          <a:bodyPr>
            <a:normAutofit/>
          </a:bodyPr>
          <a:lstStyle>
            <a:lvl1pPr>
              <a:defRPr sz="2400"/>
            </a:lvl1pPr>
          </a:lstStyle>
          <a:p>
            <a:endParaRPr lang="id-ID"/>
          </a:p>
        </p:txBody>
      </p:sp>
      <p:sp>
        <p:nvSpPr>
          <p:cNvPr id="22" name="Picture Placeholder 22"/>
          <p:cNvSpPr>
            <a:spLocks noGrp="1"/>
          </p:cNvSpPr>
          <p:nvPr>
            <p:ph type="pic" sz="quarter" idx="15"/>
          </p:nvPr>
        </p:nvSpPr>
        <p:spPr>
          <a:xfrm>
            <a:off x="4859865" y="3754376"/>
            <a:ext cx="2112000" cy="2126400"/>
          </a:xfrm>
        </p:spPr>
        <p:txBody>
          <a:bodyPr>
            <a:normAutofit/>
          </a:bodyPr>
          <a:lstStyle>
            <a:lvl1pPr>
              <a:defRPr sz="2400"/>
            </a:lvl1pPr>
          </a:lstStyle>
          <a:p>
            <a:endParaRPr lang="id-ID"/>
          </a:p>
        </p:txBody>
      </p:sp>
      <p:sp>
        <p:nvSpPr>
          <p:cNvPr id="24" name="Picture Placeholder 22"/>
          <p:cNvSpPr>
            <a:spLocks noGrp="1"/>
          </p:cNvSpPr>
          <p:nvPr>
            <p:ph type="pic" sz="quarter" idx="18"/>
          </p:nvPr>
        </p:nvSpPr>
        <p:spPr>
          <a:xfrm>
            <a:off x="2752004" y="1627185"/>
            <a:ext cx="2112000" cy="2126400"/>
          </a:xfrm>
        </p:spPr>
        <p:txBody>
          <a:bodyPr>
            <a:normAutofit/>
          </a:bodyPr>
          <a:lstStyle>
            <a:lvl1pPr>
              <a:defRPr sz="2400"/>
            </a:lvl1pPr>
          </a:lstStyle>
          <a:p>
            <a:endParaRPr lang="id-ID"/>
          </a:p>
        </p:txBody>
      </p:sp>
      <p:sp>
        <p:nvSpPr>
          <p:cNvPr id="25" name="Picture Placeholder 22"/>
          <p:cNvSpPr>
            <a:spLocks noGrp="1"/>
          </p:cNvSpPr>
          <p:nvPr>
            <p:ph type="pic" sz="quarter" idx="19"/>
          </p:nvPr>
        </p:nvSpPr>
        <p:spPr>
          <a:xfrm>
            <a:off x="640076" y="3754376"/>
            <a:ext cx="2112000" cy="2126400"/>
          </a:xfrm>
        </p:spPr>
        <p:txBody>
          <a:bodyPr>
            <a:normAutofit/>
          </a:bodyPr>
          <a:lstStyle>
            <a:lvl1pPr>
              <a:defRPr sz="2400"/>
            </a:lvl1pPr>
          </a:lstStyle>
          <a:p>
            <a:endParaRPr lang="id-ID"/>
          </a:p>
        </p:txBody>
      </p:sp>
    </p:spTree>
    <p:extLst>
      <p:ext uri="{BB962C8B-B14F-4D97-AF65-F5344CB8AC3E}">
        <p14:creationId xmlns:p14="http://schemas.microsoft.com/office/powerpoint/2010/main" val="111677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par>
                          <p:cTn id="16" fill="hold">
                            <p:stCondLst>
                              <p:cond delay="1500"/>
                            </p:stCondLst>
                            <p:childTnLst>
                              <p:par>
                                <p:cTn id="17" presetID="22" presetClass="entr" presetSubtype="8" fill="hold" grpId="0" nodeType="afterEffect" nodePh="1">
                                  <p:stCondLst>
                                    <p:cond delay="0"/>
                                  </p:stCondLst>
                                  <p:endCondLst>
                                    <p:cond evt="begin" delay="0">
                                      <p:tn val="17"/>
                                    </p:cond>
                                  </p:end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par>
                                <p:cTn id="20" presetID="22" presetClass="entr" presetSubtype="1" fill="hold" grpId="0" nodeType="withEffect" nodePh="1">
                                  <p:stCondLst>
                                    <p:cond delay="0"/>
                                  </p:stCondLst>
                                  <p:endCondLst>
                                    <p:cond evt="begin" delay="0">
                                      <p:tn val="20"/>
                                    </p:cond>
                                  </p:endCondLst>
                                  <p:childTnLst>
                                    <p:set>
                                      <p:cBhvr>
                                        <p:cTn id="21" dur="1" fill="hold">
                                          <p:stCondLst>
                                            <p:cond delay="0"/>
                                          </p:stCondLst>
                                        </p:cTn>
                                        <p:tgtEl>
                                          <p:spTgt spid="22"/>
                                        </p:tgtEl>
                                        <p:attrNameLst>
                                          <p:attrName>style.visibility</p:attrName>
                                        </p:attrNameLst>
                                      </p:cBhvr>
                                      <p:to>
                                        <p:strVal val="visible"/>
                                      </p:to>
                                    </p:set>
                                    <p:animEffect transition="in" filter="wipe(up)">
                                      <p:cBhvr>
                                        <p:cTn id="22" dur="500"/>
                                        <p:tgtEl>
                                          <p:spTgt spid="22"/>
                                        </p:tgtEl>
                                      </p:cBhvr>
                                    </p:animEffect>
                                  </p:childTnLst>
                                </p:cTn>
                              </p:par>
                              <p:par>
                                <p:cTn id="23" presetID="22" presetClass="entr" presetSubtype="4" fill="hold" grpId="0" nodeType="withEffect" nodePh="1">
                                  <p:stCondLst>
                                    <p:cond delay="0"/>
                                  </p:stCondLst>
                                  <p:endCondLst>
                                    <p:cond evt="begin" delay="0">
                                      <p:tn val="23"/>
                                    </p:cond>
                                  </p:end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par>
                                <p:cTn id="26" presetID="22" presetClass="entr" presetSubtype="1" fill="hold" grpId="0" nodeType="withEffect" nodePh="1">
                                  <p:stCondLst>
                                    <p:cond delay="0"/>
                                  </p:stCondLst>
                                  <p:endCondLst>
                                    <p:cond evt="begin" delay="0">
                                      <p:tn val="26"/>
                                    </p:cond>
                                  </p:endCondLst>
                                  <p:childTnLst>
                                    <p:set>
                                      <p:cBhvr>
                                        <p:cTn id="27" dur="1" fill="hold">
                                          <p:stCondLst>
                                            <p:cond delay="0"/>
                                          </p:stCondLst>
                                        </p:cTn>
                                        <p:tgtEl>
                                          <p:spTgt spid="25"/>
                                        </p:tgtEl>
                                        <p:attrNameLst>
                                          <p:attrName>style.visibility</p:attrName>
                                        </p:attrNameLst>
                                      </p:cBhvr>
                                      <p:to>
                                        <p:strVal val="visible"/>
                                      </p:to>
                                    </p:set>
                                    <p:animEffect transition="in" filter="wipe(up)">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21" grpId="0"/>
      <p:bldP spid="22" grpId="0"/>
      <p:bldP spid="24" grpId="0"/>
      <p:bldP spid="25" grpId="0"/>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2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60E3528-A40E-4CA6-8CEE-A5D9E9A2EE28}"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21" name="Picture Placeholder 22"/>
          <p:cNvSpPr>
            <a:spLocks noGrp="1"/>
          </p:cNvSpPr>
          <p:nvPr>
            <p:ph type="pic" sz="quarter" idx="14"/>
          </p:nvPr>
        </p:nvSpPr>
        <p:spPr>
          <a:xfrm>
            <a:off x="5148565" y="1627187"/>
            <a:ext cx="6030012" cy="2208000"/>
          </a:xfrm>
        </p:spPr>
        <p:txBody>
          <a:bodyPr>
            <a:normAutofit/>
          </a:bodyPr>
          <a:lstStyle>
            <a:lvl1pPr>
              <a:defRPr sz="2400"/>
            </a:lvl1pPr>
          </a:lstStyle>
          <a:p>
            <a:endParaRPr lang="id-ID"/>
          </a:p>
        </p:txBody>
      </p:sp>
      <p:sp>
        <p:nvSpPr>
          <p:cNvPr id="22" name="Picture Placeholder 22"/>
          <p:cNvSpPr>
            <a:spLocks noGrp="1"/>
          </p:cNvSpPr>
          <p:nvPr>
            <p:ph type="pic" sz="quarter" idx="15"/>
          </p:nvPr>
        </p:nvSpPr>
        <p:spPr>
          <a:xfrm>
            <a:off x="5148565" y="3985021"/>
            <a:ext cx="1895761" cy="1895761"/>
          </a:xfrm>
        </p:spPr>
        <p:txBody>
          <a:bodyPr>
            <a:normAutofit/>
          </a:bodyPr>
          <a:lstStyle>
            <a:lvl1pPr>
              <a:defRPr sz="2400"/>
            </a:lvl1pPr>
          </a:lstStyle>
          <a:p>
            <a:endParaRPr lang="id-ID"/>
          </a:p>
        </p:txBody>
      </p:sp>
      <p:sp>
        <p:nvSpPr>
          <p:cNvPr id="24" name="Picture Placeholder 22"/>
          <p:cNvSpPr>
            <a:spLocks noGrp="1"/>
          </p:cNvSpPr>
          <p:nvPr>
            <p:ph type="pic" sz="quarter" idx="16"/>
          </p:nvPr>
        </p:nvSpPr>
        <p:spPr>
          <a:xfrm>
            <a:off x="7227104" y="3985021"/>
            <a:ext cx="1895761" cy="1895761"/>
          </a:xfrm>
        </p:spPr>
        <p:txBody>
          <a:bodyPr>
            <a:normAutofit/>
          </a:bodyPr>
          <a:lstStyle>
            <a:lvl1pPr>
              <a:defRPr sz="2400"/>
            </a:lvl1pPr>
          </a:lstStyle>
          <a:p>
            <a:endParaRPr lang="id-ID"/>
          </a:p>
        </p:txBody>
      </p:sp>
      <p:sp>
        <p:nvSpPr>
          <p:cNvPr id="25" name="Picture Placeholder 22"/>
          <p:cNvSpPr>
            <a:spLocks noGrp="1"/>
          </p:cNvSpPr>
          <p:nvPr>
            <p:ph type="pic" sz="quarter" idx="17"/>
          </p:nvPr>
        </p:nvSpPr>
        <p:spPr>
          <a:xfrm>
            <a:off x="9292942" y="3985021"/>
            <a:ext cx="1895761" cy="1895761"/>
          </a:xfrm>
        </p:spPr>
        <p:txBody>
          <a:bodyPr>
            <a:normAutofit/>
          </a:bodyPr>
          <a:lstStyle>
            <a:lvl1pPr>
              <a:defRPr sz="2400"/>
            </a:lvl1pPr>
          </a:lstStyle>
          <a:p>
            <a:endParaRPr lang="id-ID"/>
          </a:p>
        </p:txBody>
      </p:sp>
    </p:spTree>
    <p:extLst>
      <p:ext uri="{BB962C8B-B14F-4D97-AF65-F5344CB8AC3E}">
        <p14:creationId xmlns:p14="http://schemas.microsoft.com/office/powerpoint/2010/main" val="59902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par>
                          <p:cTn id="16" fill="hold">
                            <p:stCondLst>
                              <p:cond delay="1500"/>
                            </p:stCondLst>
                            <p:childTnLst>
                              <p:par>
                                <p:cTn id="17" presetID="22" presetClass="entr" presetSubtype="8" fill="hold" grpId="0" nodeType="afterEffect" nodePh="1">
                                  <p:stCondLst>
                                    <p:cond delay="0"/>
                                  </p:stCondLst>
                                  <p:endCondLst>
                                    <p:cond evt="begin" delay="0">
                                      <p:tn val="17"/>
                                    </p:cond>
                                  </p:end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par>
                                <p:cTn id="20" presetID="22" presetClass="entr" presetSubtype="4" fill="hold" grpId="0" nodeType="withEffect" nodePh="1">
                                  <p:stCondLst>
                                    <p:cond delay="0"/>
                                  </p:stCondLst>
                                  <p:endCondLst>
                                    <p:cond evt="begin" delay="0">
                                      <p:tn val="20"/>
                                    </p:cond>
                                  </p:end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par>
                                <p:cTn id="23" presetID="22" presetClass="entr" presetSubtype="1" fill="hold" grpId="0" nodeType="withEffect" nodePh="1">
                                  <p:stCondLst>
                                    <p:cond delay="0"/>
                                  </p:stCondLst>
                                  <p:endCondLst>
                                    <p:cond evt="begin" delay="0">
                                      <p:tn val="23"/>
                                    </p:cond>
                                  </p:end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500"/>
                                        <p:tgtEl>
                                          <p:spTgt spid="24"/>
                                        </p:tgtEl>
                                      </p:cBhvr>
                                    </p:animEffect>
                                  </p:childTnLst>
                                </p:cTn>
                              </p:par>
                              <p:par>
                                <p:cTn id="26" presetID="22" presetClass="entr" presetSubtype="4" fill="hold" grpId="0" nodeType="withEffect" nodePh="1">
                                  <p:stCondLst>
                                    <p:cond delay="0"/>
                                  </p:stCondLst>
                                  <p:endCondLst>
                                    <p:cond evt="begin" delay="0">
                                      <p:tn val="26"/>
                                    </p:cond>
                                  </p:endCondLst>
                                  <p:childTnLst>
                                    <p:set>
                                      <p:cBhvr>
                                        <p:cTn id="27" dur="1" fill="hold">
                                          <p:stCondLst>
                                            <p:cond delay="0"/>
                                          </p:stCondLst>
                                        </p:cTn>
                                        <p:tgtEl>
                                          <p:spTgt spid="25"/>
                                        </p:tgtEl>
                                        <p:attrNameLst>
                                          <p:attrName>style.visibility</p:attrName>
                                        </p:attrNameLst>
                                      </p:cBhvr>
                                      <p:to>
                                        <p:strVal val="visible"/>
                                      </p:to>
                                    </p:set>
                                    <p:animEffect transition="in" filter="wipe(down)">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21" grpId="0"/>
      <p:bldP spid="22" grpId="0"/>
      <p:bldP spid="24" grpId="0"/>
      <p:bldP spid="25" grpId="0"/>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24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9" name="Picture Placeholder 3"/>
          <p:cNvSpPr>
            <a:spLocks noGrp="1"/>
          </p:cNvSpPr>
          <p:nvPr>
            <p:ph type="pic" sz="quarter" idx="14"/>
          </p:nvPr>
        </p:nvSpPr>
        <p:spPr>
          <a:xfrm>
            <a:off x="-2735" y="4838040"/>
            <a:ext cx="2026800" cy="2026800"/>
          </a:xfrm>
        </p:spPr>
        <p:txBody>
          <a:bodyPr/>
          <a:lstStyle/>
          <a:p>
            <a:endParaRPr lang="id-ID"/>
          </a:p>
        </p:txBody>
      </p:sp>
      <p:sp>
        <p:nvSpPr>
          <p:cNvPr id="20" name="Picture Placeholder 3"/>
          <p:cNvSpPr>
            <a:spLocks noGrp="1"/>
          </p:cNvSpPr>
          <p:nvPr>
            <p:ph type="pic" sz="quarter" idx="15"/>
          </p:nvPr>
        </p:nvSpPr>
        <p:spPr>
          <a:xfrm>
            <a:off x="2034125" y="2818566"/>
            <a:ext cx="2026800" cy="2026800"/>
          </a:xfrm>
        </p:spPr>
        <p:txBody>
          <a:bodyPr/>
          <a:lstStyle/>
          <a:p>
            <a:endParaRPr lang="id-ID"/>
          </a:p>
        </p:txBody>
      </p:sp>
      <p:sp>
        <p:nvSpPr>
          <p:cNvPr id="23" name="Picture Placeholder 3"/>
          <p:cNvSpPr>
            <a:spLocks noGrp="1"/>
          </p:cNvSpPr>
          <p:nvPr>
            <p:ph type="pic" sz="quarter" idx="18"/>
          </p:nvPr>
        </p:nvSpPr>
        <p:spPr>
          <a:xfrm>
            <a:off x="4069649" y="4838040"/>
            <a:ext cx="2026800" cy="2026800"/>
          </a:xfrm>
        </p:spPr>
        <p:txBody>
          <a:bodyPr/>
          <a:lstStyle/>
          <a:p>
            <a:endParaRPr lang="id-ID"/>
          </a:p>
        </p:txBody>
      </p:sp>
      <p:sp>
        <p:nvSpPr>
          <p:cNvPr id="26" name="Picture Placeholder 3"/>
          <p:cNvSpPr>
            <a:spLocks noGrp="1"/>
          </p:cNvSpPr>
          <p:nvPr>
            <p:ph type="pic" sz="quarter" idx="20"/>
          </p:nvPr>
        </p:nvSpPr>
        <p:spPr>
          <a:xfrm>
            <a:off x="6096031" y="2818566"/>
            <a:ext cx="2026800" cy="2026800"/>
          </a:xfrm>
        </p:spPr>
        <p:txBody>
          <a:bodyPr/>
          <a:lstStyle/>
          <a:p>
            <a:endParaRPr lang="id-ID"/>
          </a:p>
        </p:txBody>
      </p:sp>
      <p:sp>
        <p:nvSpPr>
          <p:cNvPr id="27" name="Picture Placeholder 3"/>
          <p:cNvSpPr>
            <a:spLocks noGrp="1"/>
          </p:cNvSpPr>
          <p:nvPr>
            <p:ph type="pic" sz="quarter" idx="24"/>
          </p:nvPr>
        </p:nvSpPr>
        <p:spPr>
          <a:xfrm>
            <a:off x="8126801" y="4838040"/>
            <a:ext cx="2026800" cy="2026800"/>
          </a:xfrm>
        </p:spPr>
        <p:txBody>
          <a:bodyPr/>
          <a:lstStyle/>
          <a:p>
            <a:endParaRPr lang="id-ID"/>
          </a:p>
        </p:txBody>
      </p:sp>
      <p:sp>
        <p:nvSpPr>
          <p:cNvPr id="28" name="Picture Placeholder 3"/>
          <p:cNvSpPr>
            <a:spLocks noGrp="1"/>
          </p:cNvSpPr>
          <p:nvPr>
            <p:ph type="pic" sz="quarter" idx="26"/>
          </p:nvPr>
        </p:nvSpPr>
        <p:spPr>
          <a:xfrm>
            <a:off x="10159097" y="2818566"/>
            <a:ext cx="2026800" cy="2026800"/>
          </a:xfrm>
        </p:spPr>
        <p:txBody>
          <a:bodyPr/>
          <a:lstStyle/>
          <a:p>
            <a:endParaRPr lang="id-ID"/>
          </a:p>
        </p:txBody>
      </p:sp>
      <p:sp>
        <p:nvSpPr>
          <p:cNvPr id="29" name="Picture Placeholder 3"/>
          <p:cNvSpPr>
            <a:spLocks noGrp="1"/>
          </p:cNvSpPr>
          <p:nvPr>
            <p:ph type="pic" sz="quarter" idx="27"/>
          </p:nvPr>
        </p:nvSpPr>
        <p:spPr>
          <a:xfrm>
            <a:off x="2034125" y="4838040"/>
            <a:ext cx="2026800" cy="2026800"/>
          </a:xfrm>
        </p:spPr>
        <p:txBody>
          <a:bodyPr/>
          <a:lstStyle/>
          <a:p>
            <a:endParaRPr lang="id-ID"/>
          </a:p>
        </p:txBody>
      </p:sp>
      <p:sp>
        <p:nvSpPr>
          <p:cNvPr id="30" name="Picture Placeholder 3"/>
          <p:cNvSpPr>
            <a:spLocks noGrp="1"/>
          </p:cNvSpPr>
          <p:nvPr>
            <p:ph type="pic" sz="quarter" idx="28"/>
          </p:nvPr>
        </p:nvSpPr>
        <p:spPr>
          <a:xfrm>
            <a:off x="4069649" y="2818566"/>
            <a:ext cx="2026800" cy="2026800"/>
          </a:xfrm>
        </p:spPr>
        <p:txBody>
          <a:bodyPr/>
          <a:lstStyle/>
          <a:p>
            <a:endParaRPr lang="id-ID"/>
          </a:p>
        </p:txBody>
      </p:sp>
      <p:sp>
        <p:nvSpPr>
          <p:cNvPr id="31" name="Picture Placeholder 3"/>
          <p:cNvSpPr>
            <a:spLocks noGrp="1"/>
          </p:cNvSpPr>
          <p:nvPr>
            <p:ph type="pic" sz="quarter" idx="29"/>
          </p:nvPr>
        </p:nvSpPr>
        <p:spPr>
          <a:xfrm>
            <a:off x="6096031" y="4838040"/>
            <a:ext cx="2026800" cy="2026800"/>
          </a:xfrm>
        </p:spPr>
        <p:txBody>
          <a:bodyPr/>
          <a:lstStyle/>
          <a:p>
            <a:endParaRPr lang="id-ID"/>
          </a:p>
        </p:txBody>
      </p:sp>
      <p:sp>
        <p:nvSpPr>
          <p:cNvPr id="32" name="Picture Placeholder 3"/>
          <p:cNvSpPr>
            <a:spLocks noGrp="1"/>
          </p:cNvSpPr>
          <p:nvPr>
            <p:ph type="pic" sz="quarter" idx="30"/>
          </p:nvPr>
        </p:nvSpPr>
        <p:spPr>
          <a:xfrm>
            <a:off x="8126801" y="2818566"/>
            <a:ext cx="2026800" cy="2026800"/>
          </a:xfrm>
        </p:spPr>
        <p:txBody>
          <a:bodyPr/>
          <a:lstStyle/>
          <a:p>
            <a:endParaRPr lang="id-ID"/>
          </a:p>
        </p:txBody>
      </p:sp>
      <p:sp>
        <p:nvSpPr>
          <p:cNvPr id="33" name="Picture Placeholder 3"/>
          <p:cNvSpPr>
            <a:spLocks noGrp="1"/>
          </p:cNvSpPr>
          <p:nvPr>
            <p:ph type="pic" sz="quarter" idx="31"/>
          </p:nvPr>
        </p:nvSpPr>
        <p:spPr>
          <a:xfrm>
            <a:off x="10159097" y="4838040"/>
            <a:ext cx="2026800" cy="2026800"/>
          </a:xfrm>
        </p:spPr>
        <p:txBody>
          <a:bodyPr/>
          <a:lstStyle/>
          <a:p>
            <a:endParaRPr lang="id-ID"/>
          </a:p>
        </p:txBody>
      </p:sp>
      <p:sp>
        <p:nvSpPr>
          <p:cNvPr id="34" name="Picture Placeholder 3"/>
          <p:cNvSpPr>
            <a:spLocks noGrp="1"/>
          </p:cNvSpPr>
          <p:nvPr>
            <p:ph type="pic" sz="quarter" idx="32"/>
          </p:nvPr>
        </p:nvSpPr>
        <p:spPr>
          <a:xfrm>
            <a:off x="-2735" y="2818566"/>
            <a:ext cx="2026800" cy="2026800"/>
          </a:xfrm>
        </p:spPr>
        <p:txBody>
          <a:bodyPr/>
          <a:lstStyle/>
          <a:p>
            <a:endParaRPr lang="id-ID"/>
          </a:p>
        </p:txBody>
      </p:sp>
    </p:spTree>
    <p:extLst>
      <p:ext uri="{BB962C8B-B14F-4D97-AF65-F5344CB8AC3E}">
        <p14:creationId xmlns:p14="http://schemas.microsoft.com/office/powerpoint/2010/main" val="395027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25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9" name="Picture Placeholder 3"/>
          <p:cNvSpPr>
            <a:spLocks noGrp="1"/>
          </p:cNvSpPr>
          <p:nvPr>
            <p:ph type="pic" sz="quarter" idx="14"/>
          </p:nvPr>
        </p:nvSpPr>
        <p:spPr>
          <a:xfrm>
            <a:off x="7292724" y="3037506"/>
            <a:ext cx="1188000" cy="1188000"/>
          </a:xfrm>
        </p:spPr>
        <p:txBody>
          <a:bodyPr>
            <a:normAutofit/>
          </a:bodyPr>
          <a:lstStyle>
            <a:lvl1pPr>
              <a:defRPr sz="1200"/>
            </a:lvl1pPr>
          </a:lstStyle>
          <a:p>
            <a:endParaRPr lang="id-ID"/>
          </a:p>
        </p:txBody>
      </p:sp>
      <p:sp>
        <p:nvSpPr>
          <p:cNvPr id="20" name="Picture Placeholder 3"/>
          <p:cNvSpPr>
            <a:spLocks noGrp="1"/>
          </p:cNvSpPr>
          <p:nvPr>
            <p:ph type="pic" sz="quarter" idx="15"/>
          </p:nvPr>
        </p:nvSpPr>
        <p:spPr>
          <a:xfrm>
            <a:off x="1303593" y="1843206"/>
            <a:ext cx="1188000" cy="1188000"/>
          </a:xfrm>
        </p:spPr>
        <p:txBody>
          <a:bodyPr>
            <a:normAutofit/>
          </a:bodyPr>
          <a:lstStyle>
            <a:lvl1pPr>
              <a:defRPr sz="1200"/>
            </a:lvl1pPr>
          </a:lstStyle>
          <a:p>
            <a:endParaRPr lang="id-ID"/>
          </a:p>
        </p:txBody>
      </p:sp>
      <p:sp>
        <p:nvSpPr>
          <p:cNvPr id="23" name="Picture Placeholder 3"/>
          <p:cNvSpPr>
            <a:spLocks noGrp="1"/>
          </p:cNvSpPr>
          <p:nvPr>
            <p:ph type="pic" sz="quarter" idx="18"/>
          </p:nvPr>
        </p:nvSpPr>
        <p:spPr>
          <a:xfrm>
            <a:off x="2500917" y="3037506"/>
            <a:ext cx="1188000" cy="1188000"/>
          </a:xfrm>
        </p:spPr>
        <p:txBody>
          <a:bodyPr>
            <a:normAutofit/>
          </a:bodyPr>
          <a:lstStyle>
            <a:lvl1pPr>
              <a:defRPr sz="1200"/>
            </a:lvl1pPr>
          </a:lstStyle>
          <a:p>
            <a:endParaRPr lang="id-ID"/>
          </a:p>
        </p:txBody>
      </p:sp>
      <p:sp>
        <p:nvSpPr>
          <p:cNvPr id="26" name="Picture Placeholder 3"/>
          <p:cNvSpPr>
            <a:spLocks noGrp="1"/>
          </p:cNvSpPr>
          <p:nvPr>
            <p:ph type="pic" sz="quarter" idx="20"/>
          </p:nvPr>
        </p:nvSpPr>
        <p:spPr>
          <a:xfrm>
            <a:off x="3696719" y="1843206"/>
            <a:ext cx="1188000" cy="1188000"/>
          </a:xfrm>
        </p:spPr>
        <p:txBody>
          <a:bodyPr>
            <a:normAutofit/>
          </a:bodyPr>
          <a:lstStyle>
            <a:lvl1pPr>
              <a:defRPr sz="1200"/>
            </a:lvl1pPr>
          </a:lstStyle>
          <a:p>
            <a:endParaRPr lang="id-ID"/>
          </a:p>
        </p:txBody>
      </p:sp>
      <p:sp>
        <p:nvSpPr>
          <p:cNvPr id="27" name="Picture Placeholder 3"/>
          <p:cNvSpPr>
            <a:spLocks noGrp="1"/>
          </p:cNvSpPr>
          <p:nvPr>
            <p:ph type="pic" sz="quarter" idx="24"/>
          </p:nvPr>
        </p:nvSpPr>
        <p:spPr>
          <a:xfrm>
            <a:off x="4896911" y="3037506"/>
            <a:ext cx="1188000" cy="1188000"/>
          </a:xfrm>
        </p:spPr>
        <p:txBody>
          <a:bodyPr>
            <a:normAutofit/>
          </a:bodyPr>
          <a:lstStyle>
            <a:lvl1pPr>
              <a:defRPr sz="1200"/>
            </a:lvl1pPr>
          </a:lstStyle>
          <a:p>
            <a:endParaRPr lang="id-ID"/>
          </a:p>
        </p:txBody>
      </p:sp>
      <p:sp>
        <p:nvSpPr>
          <p:cNvPr id="28" name="Picture Placeholder 3"/>
          <p:cNvSpPr>
            <a:spLocks noGrp="1"/>
          </p:cNvSpPr>
          <p:nvPr>
            <p:ph type="pic" sz="quarter" idx="26"/>
          </p:nvPr>
        </p:nvSpPr>
        <p:spPr>
          <a:xfrm>
            <a:off x="6098628" y="1843206"/>
            <a:ext cx="1188000" cy="1188000"/>
          </a:xfrm>
        </p:spPr>
        <p:txBody>
          <a:bodyPr>
            <a:normAutofit/>
          </a:bodyPr>
          <a:lstStyle>
            <a:lvl1pPr>
              <a:defRPr sz="1200"/>
            </a:lvl1pPr>
          </a:lstStyle>
          <a:p>
            <a:endParaRPr lang="id-ID"/>
          </a:p>
        </p:txBody>
      </p:sp>
      <p:sp>
        <p:nvSpPr>
          <p:cNvPr id="29" name="Picture Placeholder 3"/>
          <p:cNvSpPr>
            <a:spLocks noGrp="1"/>
          </p:cNvSpPr>
          <p:nvPr>
            <p:ph type="pic" sz="quarter" idx="27"/>
          </p:nvPr>
        </p:nvSpPr>
        <p:spPr>
          <a:xfrm>
            <a:off x="1303593" y="3037506"/>
            <a:ext cx="1188000" cy="1188000"/>
          </a:xfrm>
        </p:spPr>
        <p:txBody>
          <a:bodyPr>
            <a:normAutofit/>
          </a:bodyPr>
          <a:lstStyle>
            <a:lvl1pPr>
              <a:defRPr sz="1200"/>
            </a:lvl1pPr>
          </a:lstStyle>
          <a:p>
            <a:endParaRPr lang="id-ID"/>
          </a:p>
        </p:txBody>
      </p:sp>
      <p:sp>
        <p:nvSpPr>
          <p:cNvPr id="30" name="Picture Placeholder 3"/>
          <p:cNvSpPr>
            <a:spLocks noGrp="1"/>
          </p:cNvSpPr>
          <p:nvPr>
            <p:ph type="pic" sz="quarter" idx="28"/>
          </p:nvPr>
        </p:nvSpPr>
        <p:spPr>
          <a:xfrm>
            <a:off x="2500917" y="1843206"/>
            <a:ext cx="1188000" cy="1188000"/>
          </a:xfrm>
        </p:spPr>
        <p:txBody>
          <a:bodyPr>
            <a:normAutofit/>
          </a:bodyPr>
          <a:lstStyle>
            <a:lvl1pPr>
              <a:defRPr sz="1200"/>
            </a:lvl1pPr>
          </a:lstStyle>
          <a:p>
            <a:endParaRPr lang="id-ID"/>
          </a:p>
        </p:txBody>
      </p:sp>
      <p:sp>
        <p:nvSpPr>
          <p:cNvPr id="31" name="Picture Placeholder 3"/>
          <p:cNvSpPr>
            <a:spLocks noGrp="1"/>
          </p:cNvSpPr>
          <p:nvPr>
            <p:ph type="pic" sz="quarter" idx="29"/>
          </p:nvPr>
        </p:nvSpPr>
        <p:spPr>
          <a:xfrm>
            <a:off x="3696719" y="3037506"/>
            <a:ext cx="1188000" cy="1188000"/>
          </a:xfrm>
        </p:spPr>
        <p:txBody>
          <a:bodyPr>
            <a:normAutofit/>
          </a:bodyPr>
          <a:lstStyle>
            <a:lvl1pPr>
              <a:defRPr sz="1200"/>
            </a:lvl1pPr>
          </a:lstStyle>
          <a:p>
            <a:endParaRPr lang="id-ID"/>
          </a:p>
        </p:txBody>
      </p:sp>
      <p:sp>
        <p:nvSpPr>
          <p:cNvPr id="32" name="Picture Placeholder 3"/>
          <p:cNvSpPr>
            <a:spLocks noGrp="1"/>
          </p:cNvSpPr>
          <p:nvPr>
            <p:ph type="pic" sz="quarter" idx="30"/>
          </p:nvPr>
        </p:nvSpPr>
        <p:spPr>
          <a:xfrm>
            <a:off x="4896911" y="1843206"/>
            <a:ext cx="1188000" cy="1188000"/>
          </a:xfrm>
        </p:spPr>
        <p:txBody>
          <a:bodyPr>
            <a:normAutofit/>
          </a:bodyPr>
          <a:lstStyle>
            <a:lvl1pPr>
              <a:defRPr sz="1200"/>
            </a:lvl1pPr>
          </a:lstStyle>
          <a:p>
            <a:endParaRPr lang="id-ID"/>
          </a:p>
        </p:txBody>
      </p:sp>
      <p:sp>
        <p:nvSpPr>
          <p:cNvPr id="33" name="Picture Placeholder 3"/>
          <p:cNvSpPr>
            <a:spLocks noGrp="1"/>
          </p:cNvSpPr>
          <p:nvPr>
            <p:ph type="pic" sz="quarter" idx="31"/>
          </p:nvPr>
        </p:nvSpPr>
        <p:spPr>
          <a:xfrm>
            <a:off x="6098628" y="3037506"/>
            <a:ext cx="1188000" cy="1188000"/>
          </a:xfrm>
        </p:spPr>
        <p:txBody>
          <a:bodyPr>
            <a:normAutofit/>
          </a:bodyPr>
          <a:lstStyle>
            <a:lvl1pPr>
              <a:defRPr sz="1200"/>
            </a:lvl1pPr>
          </a:lstStyle>
          <a:p>
            <a:endParaRPr lang="id-ID"/>
          </a:p>
        </p:txBody>
      </p:sp>
      <p:sp>
        <p:nvSpPr>
          <p:cNvPr id="34" name="Picture Placeholder 3"/>
          <p:cNvSpPr>
            <a:spLocks noGrp="1"/>
          </p:cNvSpPr>
          <p:nvPr>
            <p:ph type="pic" sz="quarter" idx="32"/>
          </p:nvPr>
        </p:nvSpPr>
        <p:spPr>
          <a:xfrm>
            <a:off x="7292724" y="1843206"/>
            <a:ext cx="1188000" cy="1188000"/>
          </a:xfrm>
        </p:spPr>
        <p:txBody>
          <a:bodyPr>
            <a:normAutofit/>
          </a:bodyPr>
          <a:lstStyle>
            <a:lvl1pPr>
              <a:defRPr sz="1200"/>
            </a:lvl1pPr>
          </a:lstStyle>
          <a:p>
            <a:endParaRPr lang="id-ID"/>
          </a:p>
        </p:txBody>
      </p:sp>
      <p:sp>
        <p:nvSpPr>
          <p:cNvPr id="21" name="Picture Placeholder 3"/>
          <p:cNvSpPr>
            <a:spLocks noGrp="1"/>
          </p:cNvSpPr>
          <p:nvPr>
            <p:ph type="pic" sz="quarter" idx="33"/>
          </p:nvPr>
        </p:nvSpPr>
        <p:spPr>
          <a:xfrm>
            <a:off x="9679257" y="3037506"/>
            <a:ext cx="1188000" cy="1188000"/>
          </a:xfrm>
        </p:spPr>
        <p:txBody>
          <a:bodyPr>
            <a:normAutofit/>
          </a:bodyPr>
          <a:lstStyle>
            <a:lvl1pPr>
              <a:defRPr sz="1200"/>
            </a:lvl1pPr>
          </a:lstStyle>
          <a:p>
            <a:endParaRPr lang="id-ID"/>
          </a:p>
        </p:txBody>
      </p:sp>
      <p:sp>
        <p:nvSpPr>
          <p:cNvPr id="22" name="Picture Placeholder 3"/>
          <p:cNvSpPr>
            <a:spLocks noGrp="1"/>
          </p:cNvSpPr>
          <p:nvPr>
            <p:ph type="pic" sz="quarter" idx="34"/>
          </p:nvPr>
        </p:nvSpPr>
        <p:spPr>
          <a:xfrm>
            <a:off x="8485161" y="1843206"/>
            <a:ext cx="1188000" cy="1188000"/>
          </a:xfrm>
        </p:spPr>
        <p:txBody>
          <a:bodyPr>
            <a:normAutofit/>
          </a:bodyPr>
          <a:lstStyle>
            <a:lvl1pPr>
              <a:defRPr sz="1200"/>
            </a:lvl1pPr>
          </a:lstStyle>
          <a:p>
            <a:endParaRPr lang="id-ID"/>
          </a:p>
        </p:txBody>
      </p:sp>
      <p:sp>
        <p:nvSpPr>
          <p:cNvPr id="24" name="Picture Placeholder 3"/>
          <p:cNvSpPr>
            <a:spLocks noGrp="1"/>
          </p:cNvSpPr>
          <p:nvPr>
            <p:ph type="pic" sz="quarter" idx="35"/>
          </p:nvPr>
        </p:nvSpPr>
        <p:spPr>
          <a:xfrm>
            <a:off x="8485161" y="3037506"/>
            <a:ext cx="1188000" cy="1188000"/>
          </a:xfrm>
        </p:spPr>
        <p:txBody>
          <a:bodyPr>
            <a:normAutofit/>
          </a:bodyPr>
          <a:lstStyle>
            <a:lvl1pPr>
              <a:defRPr sz="1200"/>
            </a:lvl1pPr>
          </a:lstStyle>
          <a:p>
            <a:endParaRPr lang="id-ID"/>
          </a:p>
        </p:txBody>
      </p:sp>
      <p:sp>
        <p:nvSpPr>
          <p:cNvPr id="25" name="Picture Placeholder 3"/>
          <p:cNvSpPr>
            <a:spLocks noGrp="1"/>
          </p:cNvSpPr>
          <p:nvPr>
            <p:ph type="pic" sz="quarter" idx="36"/>
          </p:nvPr>
        </p:nvSpPr>
        <p:spPr>
          <a:xfrm>
            <a:off x="9679257" y="1843206"/>
            <a:ext cx="1188000" cy="1188000"/>
          </a:xfrm>
        </p:spPr>
        <p:txBody>
          <a:bodyPr>
            <a:normAutofit/>
          </a:bodyPr>
          <a:lstStyle>
            <a:lvl1pPr>
              <a:defRPr sz="1200"/>
            </a:lvl1pPr>
          </a:lstStyle>
          <a:p>
            <a:endParaRPr lang="id-ID"/>
          </a:p>
        </p:txBody>
      </p:sp>
    </p:spTree>
    <p:extLst>
      <p:ext uri="{BB962C8B-B14F-4D97-AF65-F5344CB8AC3E}">
        <p14:creationId xmlns:p14="http://schemas.microsoft.com/office/powerpoint/2010/main" val="143903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pos="3840"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56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6" name="Picture Placeholder 3"/>
          <p:cNvSpPr>
            <a:spLocks noGrp="1"/>
          </p:cNvSpPr>
          <p:nvPr>
            <p:ph type="pic" sz="quarter" idx="15"/>
          </p:nvPr>
        </p:nvSpPr>
        <p:spPr>
          <a:xfrm>
            <a:off x="838201" y="1644679"/>
            <a:ext cx="1188000" cy="1188000"/>
          </a:xfrm>
        </p:spPr>
        <p:txBody>
          <a:bodyPr>
            <a:normAutofit/>
          </a:bodyPr>
          <a:lstStyle>
            <a:lvl1pPr>
              <a:defRPr sz="1200"/>
            </a:lvl1pPr>
          </a:lstStyle>
          <a:p>
            <a:endParaRPr lang="id-ID"/>
          </a:p>
        </p:txBody>
      </p:sp>
      <p:sp>
        <p:nvSpPr>
          <p:cNvPr id="37" name="Picture Placeholder 3"/>
          <p:cNvSpPr>
            <a:spLocks noGrp="1"/>
          </p:cNvSpPr>
          <p:nvPr>
            <p:ph type="pic" sz="quarter" idx="18"/>
          </p:nvPr>
        </p:nvSpPr>
        <p:spPr>
          <a:xfrm>
            <a:off x="2035524" y="2838979"/>
            <a:ext cx="1188000" cy="1188000"/>
          </a:xfrm>
        </p:spPr>
        <p:txBody>
          <a:bodyPr>
            <a:normAutofit/>
          </a:bodyPr>
          <a:lstStyle>
            <a:lvl1pPr>
              <a:defRPr sz="1200"/>
            </a:lvl1pPr>
          </a:lstStyle>
          <a:p>
            <a:endParaRPr lang="id-ID"/>
          </a:p>
        </p:txBody>
      </p:sp>
      <p:sp>
        <p:nvSpPr>
          <p:cNvPr id="38" name="Picture Placeholder 3"/>
          <p:cNvSpPr>
            <a:spLocks noGrp="1"/>
          </p:cNvSpPr>
          <p:nvPr>
            <p:ph type="pic" sz="quarter" idx="20"/>
          </p:nvPr>
        </p:nvSpPr>
        <p:spPr>
          <a:xfrm>
            <a:off x="3231327" y="1644679"/>
            <a:ext cx="1188000" cy="1188000"/>
          </a:xfrm>
        </p:spPr>
        <p:txBody>
          <a:bodyPr>
            <a:normAutofit/>
          </a:bodyPr>
          <a:lstStyle>
            <a:lvl1pPr>
              <a:defRPr sz="1200"/>
            </a:lvl1pPr>
          </a:lstStyle>
          <a:p>
            <a:endParaRPr lang="id-ID"/>
          </a:p>
        </p:txBody>
      </p:sp>
      <p:sp>
        <p:nvSpPr>
          <p:cNvPr id="39" name="Picture Placeholder 3"/>
          <p:cNvSpPr>
            <a:spLocks noGrp="1"/>
          </p:cNvSpPr>
          <p:nvPr>
            <p:ph type="pic" sz="quarter" idx="24"/>
          </p:nvPr>
        </p:nvSpPr>
        <p:spPr>
          <a:xfrm>
            <a:off x="4431519" y="2838979"/>
            <a:ext cx="1188000" cy="1188000"/>
          </a:xfrm>
        </p:spPr>
        <p:txBody>
          <a:bodyPr>
            <a:normAutofit/>
          </a:bodyPr>
          <a:lstStyle>
            <a:lvl1pPr>
              <a:defRPr sz="1200"/>
            </a:lvl1pPr>
          </a:lstStyle>
          <a:p>
            <a:endParaRPr lang="id-ID"/>
          </a:p>
        </p:txBody>
      </p:sp>
      <p:sp>
        <p:nvSpPr>
          <p:cNvPr id="40" name="Picture Placeholder 3"/>
          <p:cNvSpPr>
            <a:spLocks noGrp="1"/>
          </p:cNvSpPr>
          <p:nvPr>
            <p:ph type="pic" sz="quarter" idx="27"/>
          </p:nvPr>
        </p:nvSpPr>
        <p:spPr>
          <a:xfrm>
            <a:off x="838201" y="2838979"/>
            <a:ext cx="1188000" cy="1188000"/>
          </a:xfrm>
        </p:spPr>
        <p:txBody>
          <a:bodyPr>
            <a:normAutofit/>
          </a:bodyPr>
          <a:lstStyle>
            <a:lvl1pPr>
              <a:defRPr sz="1200"/>
            </a:lvl1pPr>
          </a:lstStyle>
          <a:p>
            <a:endParaRPr lang="id-ID"/>
          </a:p>
        </p:txBody>
      </p:sp>
      <p:sp>
        <p:nvSpPr>
          <p:cNvPr id="41" name="Picture Placeholder 3"/>
          <p:cNvSpPr>
            <a:spLocks noGrp="1"/>
          </p:cNvSpPr>
          <p:nvPr>
            <p:ph type="pic" sz="quarter" idx="28"/>
          </p:nvPr>
        </p:nvSpPr>
        <p:spPr>
          <a:xfrm>
            <a:off x="2035524" y="1644679"/>
            <a:ext cx="1188000" cy="1188000"/>
          </a:xfrm>
        </p:spPr>
        <p:txBody>
          <a:bodyPr>
            <a:normAutofit/>
          </a:bodyPr>
          <a:lstStyle>
            <a:lvl1pPr>
              <a:defRPr sz="1200"/>
            </a:lvl1pPr>
          </a:lstStyle>
          <a:p>
            <a:endParaRPr lang="id-ID"/>
          </a:p>
        </p:txBody>
      </p:sp>
      <p:sp>
        <p:nvSpPr>
          <p:cNvPr id="42" name="Picture Placeholder 3"/>
          <p:cNvSpPr>
            <a:spLocks noGrp="1"/>
          </p:cNvSpPr>
          <p:nvPr>
            <p:ph type="pic" sz="quarter" idx="29"/>
          </p:nvPr>
        </p:nvSpPr>
        <p:spPr>
          <a:xfrm>
            <a:off x="3231327" y="2838979"/>
            <a:ext cx="1188000" cy="1188000"/>
          </a:xfrm>
        </p:spPr>
        <p:txBody>
          <a:bodyPr>
            <a:normAutofit/>
          </a:bodyPr>
          <a:lstStyle>
            <a:lvl1pPr>
              <a:defRPr sz="1200"/>
            </a:lvl1pPr>
          </a:lstStyle>
          <a:p>
            <a:endParaRPr lang="id-ID"/>
          </a:p>
        </p:txBody>
      </p:sp>
      <p:sp>
        <p:nvSpPr>
          <p:cNvPr id="43" name="Picture Placeholder 3"/>
          <p:cNvSpPr>
            <a:spLocks noGrp="1"/>
          </p:cNvSpPr>
          <p:nvPr>
            <p:ph type="pic" sz="quarter" idx="30"/>
          </p:nvPr>
        </p:nvSpPr>
        <p:spPr>
          <a:xfrm>
            <a:off x="4431519" y="1644679"/>
            <a:ext cx="1188000" cy="1188000"/>
          </a:xfrm>
        </p:spPr>
        <p:txBody>
          <a:bodyPr>
            <a:normAutofit/>
          </a:bodyPr>
          <a:lstStyle>
            <a:lvl1pPr>
              <a:defRPr sz="1200"/>
            </a:lvl1pPr>
          </a:lstStyle>
          <a:p>
            <a:endParaRPr lang="id-ID"/>
          </a:p>
        </p:txBody>
      </p:sp>
      <p:sp>
        <p:nvSpPr>
          <p:cNvPr id="44" name="Picture Placeholder 3"/>
          <p:cNvSpPr>
            <a:spLocks noGrp="1"/>
          </p:cNvSpPr>
          <p:nvPr>
            <p:ph type="pic" sz="quarter" idx="31"/>
          </p:nvPr>
        </p:nvSpPr>
        <p:spPr>
          <a:xfrm>
            <a:off x="838201" y="4026979"/>
            <a:ext cx="1188000" cy="1188000"/>
          </a:xfrm>
        </p:spPr>
        <p:txBody>
          <a:bodyPr>
            <a:normAutofit/>
          </a:bodyPr>
          <a:lstStyle>
            <a:lvl1pPr>
              <a:defRPr sz="1200"/>
            </a:lvl1pPr>
          </a:lstStyle>
          <a:p>
            <a:endParaRPr lang="id-ID"/>
          </a:p>
        </p:txBody>
      </p:sp>
      <p:sp>
        <p:nvSpPr>
          <p:cNvPr id="45" name="Picture Placeholder 3"/>
          <p:cNvSpPr>
            <a:spLocks noGrp="1"/>
          </p:cNvSpPr>
          <p:nvPr>
            <p:ph type="pic" sz="quarter" idx="32"/>
          </p:nvPr>
        </p:nvSpPr>
        <p:spPr>
          <a:xfrm>
            <a:off x="2035524" y="5221279"/>
            <a:ext cx="1188000" cy="1188000"/>
          </a:xfrm>
        </p:spPr>
        <p:txBody>
          <a:bodyPr>
            <a:normAutofit/>
          </a:bodyPr>
          <a:lstStyle>
            <a:lvl1pPr>
              <a:defRPr sz="1200"/>
            </a:lvl1pPr>
          </a:lstStyle>
          <a:p>
            <a:endParaRPr lang="id-ID"/>
          </a:p>
        </p:txBody>
      </p:sp>
      <p:sp>
        <p:nvSpPr>
          <p:cNvPr id="46" name="Picture Placeholder 3"/>
          <p:cNvSpPr>
            <a:spLocks noGrp="1"/>
          </p:cNvSpPr>
          <p:nvPr>
            <p:ph type="pic" sz="quarter" idx="33"/>
          </p:nvPr>
        </p:nvSpPr>
        <p:spPr>
          <a:xfrm>
            <a:off x="3231327" y="4026979"/>
            <a:ext cx="1188000" cy="1188000"/>
          </a:xfrm>
        </p:spPr>
        <p:txBody>
          <a:bodyPr>
            <a:normAutofit/>
          </a:bodyPr>
          <a:lstStyle>
            <a:lvl1pPr>
              <a:defRPr sz="1200"/>
            </a:lvl1pPr>
          </a:lstStyle>
          <a:p>
            <a:endParaRPr lang="id-ID"/>
          </a:p>
        </p:txBody>
      </p:sp>
      <p:sp>
        <p:nvSpPr>
          <p:cNvPr id="47" name="Picture Placeholder 3"/>
          <p:cNvSpPr>
            <a:spLocks noGrp="1"/>
          </p:cNvSpPr>
          <p:nvPr>
            <p:ph type="pic" sz="quarter" idx="34"/>
          </p:nvPr>
        </p:nvSpPr>
        <p:spPr>
          <a:xfrm>
            <a:off x="4431519" y="5221279"/>
            <a:ext cx="1188000" cy="1188000"/>
          </a:xfrm>
        </p:spPr>
        <p:txBody>
          <a:bodyPr>
            <a:normAutofit/>
          </a:bodyPr>
          <a:lstStyle>
            <a:lvl1pPr>
              <a:defRPr sz="1200"/>
            </a:lvl1pPr>
          </a:lstStyle>
          <a:p>
            <a:endParaRPr lang="id-ID"/>
          </a:p>
        </p:txBody>
      </p:sp>
      <p:sp>
        <p:nvSpPr>
          <p:cNvPr id="48" name="Picture Placeholder 3"/>
          <p:cNvSpPr>
            <a:spLocks noGrp="1"/>
          </p:cNvSpPr>
          <p:nvPr>
            <p:ph type="pic" sz="quarter" idx="35"/>
          </p:nvPr>
        </p:nvSpPr>
        <p:spPr>
          <a:xfrm>
            <a:off x="838201" y="5221279"/>
            <a:ext cx="1188000" cy="1188000"/>
          </a:xfrm>
        </p:spPr>
        <p:txBody>
          <a:bodyPr>
            <a:normAutofit/>
          </a:bodyPr>
          <a:lstStyle>
            <a:lvl1pPr>
              <a:defRPr sz="1200"/>
            </a:lvl1pPr>
          </a:lstStyle>
          <a:p>
            <a:endParaRPr lang="id-ID"/>
          </a:p>
        </p:txBody>
      </p:sp>
      <p:sp>
        <p:nvSpPr>
          <p:cNvPr id="49" name="Picture Placeholder 3"/>
          <p:cNvSpPr>
            <a:spLocks noGrp="1"/>
          </p:cNvSpPr>
          <p:nvPr>
            <p:ph type="pic" sz="quarter" idx="36"/>
          </p:nvPr>
        </p:nvSpPr>
        <p:spPr>
          <a:xfrm>
            <a:off x="2035524" y="4026979"/>
            <a:ext cx="1188000" cy="1188000"/>
          </a:xfrm>
        </p:spPr>
        <p:txBody>
          <a:bodyPr>
            <a:normAutofit/>
          </a:bodyPr>
          <a:lstStyle>
            <a:lvl1pPr>
              <a:defRPr sz="1200"/>
            </a:lvl1pPr>
          </a:lstStyle>
          <a:p>
            <a:endParaRPr lang="id-ID"/>
          </a:p>
        </p:txBody>
      </p:sp>
      <p:sp>
        <p:nvSpPr>
          <p:cNvPr id="50" name="Picture Placeholder 3"/>
          <p:cNvSpPr>
            <a:spLocks noGrp="1"/>
          </p:cNvSpPr>
          <p:nvPr>
            <p:ph type="pic" sz="quarter" idx="37"/>
          </p:nvPr>
        </p:nvSpPr>
        <p:spPr>
          <a:xfrm>
            <a:off x="3231327" y="5221279"/>
            <a:ext cx="1188000" cy="1188000"/>
          </a:xfrm>
        </p:spPr>
        <p:txBody>
          <a:bodyPr>
            <a:normAutofit/>
          </a:bodyPr>
          <a:lstStyle>
            <a:lvl1pPr>
              <a:defRPr sz="1200"/>
            </a:lvl1pPr>
          </a:lstStyle>
          <a:p>
            <a:endParaRPr lang="id-ID"/>
          </a:p>
        </p:txBody>
      </p:sp>
      <p:sp>
        <p:nvSpPr>
          <p:cNvPr id="51" name="Picture Placeholder 3"/>
          <p:cNvSpPr>
            <a:spLocks noGrp="1"/>
          </p:cNvSpPr>
          <p:nvPr>
            <p:ph type="pic" sz="quarter" idx="38"/>
          </p:nvPr>
        </p:nvSpPr>
        <p:spPr>
          <a:xfrm>
            <a:off x="4431519" y="4026979"/>
            <a:ext cx="1188000" cy="1188000"/>
          </a:xfrm>
        </p:spPr>
        <p:txBody>
          <a:bodyPr>
            <a:normAutofit/>
          </a:bodyPr>
          <a:lstStyle>
            <a:lvl1pPr>
              <a:defRPr sz="1200"/>
            </a:lvl1pPr>
          </a:lstStyle>
          <a:p>
            <a:endParaRPr lang="id-ID"/>
          </a:p>
        </p:txBody>
      </p:sp>
    </p:spTree>
    <p:extLst>
      <p:ext uri="{BB962C8B-B14F-4D97-AF65-F5344CB8AC3E}">
        <p14:creationId xmlns:p14="http://schemas.microsoft.com/office/powerpoint/2010/main" val="105451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pos="3840"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59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6" name="Picture Placeholder 3"/>
          <p:cNvSpPr>
            <a:spLocks noGrp="1"/>
          </p:cNvSpPr>
          <p:nvPr>
            <p:ph type="pic" sz="quarter" idx="15"/>
          </p:nvPr>
        </p:nvSpPr>
        <p:spPr>
          <a:xfrm>
            <a:off x="838200" y="4083848"/>
            <a:ext cx="2393125" cy="2393125"/>
          </a:xfrm>
        </p:spPr>
        <p:txBody>
          <a:bodyPr>
            <a:normAutofit/>
          </a:bodyPr>
          <a:lstStyle>
            <a:lvl1pPr>
              <a:defRPr sz="1200"/>
            </a:lvl1pPr>
          </a:lstStyle>
          <a:p>
            <a:endParaRPr lang="id-ID"/>
          </a:p>
        </p:txBody>
      </p:sp>
      <p:sp>
        <p:nvSpPr>
          <p:cNvPr id="37" name="Picture Placeholder 3"/>
          <p:cNvSpPr>
            <a:spLocks noGrp="1"/>
          </p:cNvSpPr>
          <p:nvPr>
            <p:ph type="pic" sz="quarter" idx="18"/>
          </p:nvPr>
        </p:nvSpPr>
        <p:spPr>
          <a:xfrm>
            <a:off x="2093401" y="2838979"/>
            <a:ext cx="1116000" cy="1116000"/>
          </a:xfrm>
        </p:spPr>
        <p:txBody>
          <a:bodyPr>
            <a:normAutofit/>
          </a:bodyPr>
          <a:lstStyle>
            <a:lvl1pPr>
              <a:defRPr sz="1200"/>
            </a:lvl1pPr>
          </a:lstStyle>
          <a:p>
            <a:endParaRPr lang="id-ID"/>
          </a:p>
        </p:txBody>
      </p:sp>
      <p:sp>
        <p:nvSpPr>
          <p:cNvPr id="38" name="Picture Placeholder 3"/>
          <p:cNvSpPr>
            <a:spLocks noGrp="1"/>
          </p:cNvSpPr>
          <p:nvPr>
            <p:ph type="pic" sz="quarter" idx="20"/>
          </p:nvPr>
        </p:nvSpPr>
        <p:spPr>
          <a:xfrm>
            <a:off x="3365108" y="1574969"/>
            <a:ext cx="1116000" cy="1116000"/>
          </a:xfrm>
        </p:spPr>
        <p:txBody>
          <a:bodyPr>
            <a:normAutofit/>
          </a:bodyPr>
          <a:lstStyle>
            <a:lvl1pPr>
              <a:defRPr sz="1200"/>
            </a:lvl1pPr>
          </a:lstStyle>
          <a:p>
            <a:endParaRPr lang="id-ID"/>
          </a:p>
        </p:txBody>
      </p:sp>
      <p:sp>
        <p:nvSpPr>
          <p:cNvPr id="40" name="Picture Placeholder 3"/>
          <p:cNvSpPr>
            <a:spLocks noGrp="1"/>
          </p:cNvSpPr>
          <p:nvPr>
            <p:ph type="pic" sz="quarter" idx="27"/>
          </p:nvPr>
        </p:nvSpPr>
        <p:spPr>
          <a:xfrm>
            <a:off x="838201" y="2838979"/>
            <a:ext cx="1116000" cy="1116000"/>
          </a:xfrm>
        </p:spPr>
        <p:txBody>
          <a:bodyPr>
            <a:normAutofit/>
          </a:bodyPr>
          <a:lstStyle>
            <a:lvl1pPr>
              <a:defRPr sz="1200"/>
            </a:lvl1pPr>
          </a:lstStyle>
          <a:p>
            <a:endParaRPr lang="id-ID"/>
          </a:p>
        </p:txBody>
      </p:sp>
      <p:sp>
        <p:nvSpPr>
          <p:cNvPr id="41" name="Picture Placeholder 3"/>
          <p:cNvSpPr>
            <a:spLocks noGrp="1"/>
          </p:cNvSpPr>
          <p:nvPr>
            <p:ph type="pic" sz="quarter" idx="28"/>
          </p:nvPr>
        </p:nvSpPr>
        <p:spPr>
          <a:xfrm>
            <a:off x="2093401" y="1574969"/>
            <a:ext cx="1116000" cy="1116000"/>
          </a:xfrm>
        </p:spPr>
        <p:txBody>
          <a:bodyPr>
            <a:normAutofit/>
          </a:bodyPr>
          <a:lstStyle>
            <a:lvl1pPr>
              <a:defRPr sz="1200"/>
            </a:lvl1pPr>
          </a:lstStyle>
          <a:p>
            <a:endParaRPr lang="id-ID"/>
          </a:p>
        </p:txBody>
      </p:sp>
      <p:sp>
        <p:nvSpPr>
          <p:cNvPr id="42" name="Picture Placeholder 3"/>
          <p:cNvSpPr>
            <a:spLocks noGrp="1"/>
          </p:cNvSpPr>
          <p:nvPr>
            <p:ph type="pic" sz="quarter" idx="29"/>
          </p:nvPr>
        </p:nvSpPr>
        <p:spPr>
          <a:xfrm>
            <a:off x="3365108" y="2838979"/>
            <a:ext cx="1116000" cy="1116000"/>
          </a:xfrm>
        </p:spPr>
        <p:txBody>
          <a:bodyPr>
            <a:normAutofit/>
          </a:bodyPr>
          <a:lstStyle>
            <a:lvl1pPr>
              <a:defRPr sz="1200"/>
            </a:lvl1pPr>
          </a:lstStyle>
          <a:p>
            <a:endParaRPr lang="id-ID"/>
          </a:p>
        </p:txBody>
      </p:sp>
      <p:sp>
        <p:nvSpPr>
          <p:cNvPr id="25" name="Picture Placeholder 3"/>
          <p:cNvSpPr>
            <a:spLocks noGrp="1"/>
          </p:cNvSpPr>
          <p:nvPr>
            <p:ph type="pic" sz="quarter" idx="30"/>
          </p:nvPr>
        </p:nvSpPr>
        <p:spPr>
          <a:xfrm>
            <a:off x="3365108" y="4083844"/>
            <a:ext cx="1116000" cy="1116000"/>
          </a:xfrm>
        </p:spPr>
        <p:txBody>
          <a:bodyPr>
            <a:normAutofit/>
          </a:bodyPr>
          <a:lstStyle>
            <a:lvl1pPr>
              <a:defRPr sz="1200"/>
            </a:lvl1pPr>
          </a:lstStyle>
          <a:p>
            <a:endParaRPr lang="id-ID"/>
          </a:p>
        </p:txBody>
      </p:sp>
      <p:sp>
        <p:nvSpPr>
          <p:cNvPr id="27" name="Picture Placeholder 3"/>
          <p:cNvSpPr>
            <a:spLocks noGrp="1"/>
          </p:cNvSpPr>
          <p:nvPr>
            <p:ph type="pic" sz="quarter" idx="31"/>
          </p:nvPr>
        </p:nvSpPr>
        <p:spPr>
          <a:xfrm>
            <a:off x="4639252" y="1575983"/>
            <a:ext cx="2393125" cy="2393125"/>
          </a:xfrm>
        </p:spPr>
        <p:txBody>
          <a:bodyPr>
            <a:normAutofit/>
          </a:bodyPr>
          <a:lstStyle>
            <a:lvl1pPr>
              <a:defRPr sz="1200"/>
            </a:lvl1pPr>
          </a:lstStyle>
          <a:p>
            <a:endParaRPr lang="id-ID"/>
          </a:p>
        </p:txBody>
      </p:sp>
      <p:sp>
        <p:nvSpPr>
          <p:cNvPr id="28" name="Picture Placeholder 3"/>
          <p:cNvSpPr>
            <a:spLocks noGrp="1"/>
          </p:cNvSpPr>
          <p:nvPr>
            <p:ph type="pic" sz="quarter" idx="32"/>
          </p:nvPr>
        </p:nvSpPr>
        <p:spPr>
          <a:xfrm>
            <a:off x="4655944" y="4083848"/>
            <a:ext cx="2393125" cy="2393125"/>
          </a:xfrm>
        </p:spPr>
        <p:txBody>
          <a:bodyPr>
            <a:normAutofit/>
          </a:bodyPr>
          <a:lstStyle>
            <a:lvl1pPr>
              <a:defRPr sz="1200"/>
            </a:lvl1pPr>
          </a:lstStyle>
          <a:p>
            <a:endParaRPr lang="id-ID"/>
          </a:p>
        </p:txBody>
      </p:sp>
    </p:spTree>
    <p:extLst>
      <p:ext uri="{BB962C8B-B14F-4D97-AF65-F5344CB8AC3E}">
        <p14:creationId xmlns:p14="http://schemas.microsoft.com/office/powerpoint/2010/main" val="305903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pos="3840"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75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 name="Picture Placeholder 2"/>
          <p:cNvSpPr>
            <a:spLocks noGrp="1"/>
          </p:cNvSpPr>
          <p:nvPr>
            <p:ph type="pic" sz="quarter" idx="14"/>
          </p:nvPr>
        </p:nvSpPr>
        <p:spPr>
          <a:xfrm>
            <a:off x="877801" y="1574165"/>
            <a:ext cx="3492000" cy="2124000"/>
          </a:xfrm>
        </p:spPr>
        <p:txBody>
          <a:bodyPr/>
          <a:lstStyle/>
          <a:p>
            <a:endParaRPr lang="en-US"/>
          </a:p>
        </p:txBody>
      </p:sp>
      <p:sp>
        <p:nvSpPr>
          <p:cNvPr id="20" name="Picture Placeholder 2"/>
          <p:cNvSpPr>
            <a:spLocks noGrp="1"/>
          </p:cNvSpPr>
          <p:nvPr>
            <p:ph type="pic" sz="quarter" idx="15"/>
          </p:nvPr>
        </p:nvSpPr>
        <p:spPr>
          <a:xfrm>
            <a:off x="4369801" y="4134485"/>
            <a:ext cx="3492000" cy="2124000"/>
          </a:xfrm>
        </p:spPr>
        <p:txBody>
          <a:bodyPr/>
          <a:lstStyle/>
          <a:p>
            <a:endParaRPr lang="en-US"/>
          </a:p>
        </p:txBody>
      </p:sp>
      <p:sp>
        <p:nvSpPr>
          <p:cNvPr id="21" name="Picture Placeholder 2"/>
          <p:cNvSpPr>
            <a:spLocks noGrp="1"/>
          </p:cNvSpPr>
          <p:nvPr>
            <p:ph type="pic" sz="quarter" idx="16"/>
          </p:nvPr>
        </p:nvSpPr>
        <p:spPr>
          <a:xfrm>
            <a:off x="7861801" y="1574165"/>
            <a:ext cx="3492000" cy="2124000"/>
          </a:xfrm>
        </p:spPr>
        <p:txBody>
          <a:bodyPr/>
          <a:lstStyle/>
          <a:p>
            <a:endParaRPr lang="en-US"/>
          </a:p>
        </p:txBody>
      </p:sp>
    </p:spTree>
    <p:extLst>
      <p:ext uri="{BB962C8B-B14F-4D97-AF65-F5344CB8AC3E}">
        <p14:creationId xmlns:p14="http://schemas.microsoft.com/office/powerpoint/2010/main" val="123237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rtl="0"/>
            <a:fld id="{AF9EB2B6-1388-4D5C-8899-C71D0A9E9CAA}" type="datetime1">
              <a:rPr lang="en-US" smtClean="0">
                <a:solidFill>
                  <a:srgbClr val="FFFFFF">
                    <a:tint val="75000"/>
                  </a:srgbClr>
                </a:solidFill>
              </a:rPr>
              <a:pPr rtl="0"/>
              <a:t>12/16/2020</a:t>
            </a:fld>
            <a:endParaRPr lang="en-US">
              <a:solidFill>
                <a:srgbClr val="FFFFFF">
                  <a:tint val="75000"/>
                </a:srgbClr>
              </a:solidFill>
            </a:endParaRPr>
          </a:p>
        </p:txBody>
      </p:sp>
      <p:sp>
        <p:nvSpPr>
          <p:cNvPr id="5" name="Footer Placeholder 2"/>
          <p:cNvSpPr>
            <a:spLocks noGrp="1"/>
          </p:cNvSpPr>
          <p:nvPr>
            <p:ph type="ftr" sz="quarter" idx="11"/>
          </p:nvPr>
        </p:nvSpPr>
        <p:spPr/>
        <p:txBody>
          <a:bodyPr/>
          <a:lstStyle/>
          <a:p>
            <a:pPr rtl="0"/>
            <a:endParaRPr lang="en-US">
              <a:solidFill>
                <a:srgbClr val="FFFFFF">
                  <a:tint val="75000"/>
                </a:srgbClr>
              </a:solidFill>
            </a:endParaRPr>
          </a:p>
        </p:txBody>
      </p:sp>
      <p:sp>
        <p:nvSpPr>
          <p:cNvPr id="6" name="Slide Number Placeholder 3"/>
          <p:cNvSpPr>
            <a:spLocks noGrp="1"/>
          </p:cNvSpPr>
          <p:nvPr>
            <p:ph type="sldNum" sz="quarter" idx="12"/>
          </p:nvPr>
        </p:nvSpPr>
        <p:spPr/>
        <p:txBody>
          <a:body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1755691483"/>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74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 name="Picture Placeholder 2"/>
          <p:cNvSpPr>
            <a:spLocks noGrp="1"/>
          </p:cNvSpPr>
          <p:nvPr>
            <p:ph type="pic" sz="quarter" idx="14"/>
          </p:nvPr>
        </p:nvSpPr>
        <p:spPr>
          <a:xfrm>
            <a:off x="838199" y="1717673"/>
            <a:ext cx="2341988" cy="2341986"/>
          </a:xfrm>
          <a:prstGeom prst="ellipse">
            <a:avLst/>
          </a:prstGeom>
        </p:spPr>
        <p:txBody>
          <a:bodyPr/>
          <a:lstStyle/>
          <a:p>
            <a:endParaRPr lang="en-US"/>
          </a:p>
        </p:txBody>
      </p:sp>
      <p:sp>
        <p:nvSpPr>
          <p:cNvPr id="21" name="Picture Placeholder 2"/>
          <p:cNvSpPr>
            <a:spLocks noGrp="1"/>
          </p:cNvSpPr>
          <p:nvPr>
            <p:ph type="pic" sz="quarter" idx="16"/>
          </p:nvPr>
        </p:nvSpPr>
        <p:spPr>
          <a:xfrm>
            <a:off x="4904173" y="1717673"/>
            <a:ext cx="2341988" cy="2341986"/>
          </a:xfrm>
          <a:prstGeom prst="ellipse">
            <a:avLst/>
          </a:prstGeom>
        </p:spPr>
        <p:txBody>
          <a:bodyPr/>
          <a:lstStyle/>
          <a:p>
            <a:endParaRPr lang="en-US"/>
          </a:p>
        </p:txBody>
      </p:sp>
      <p:sp>
        <p:nvSpPr>
          <p:cNvPr id="23" name="Picture Placeholder 2"/>
          <p:cNvSpPr>
            <a:spLocks noGrp="1"/>
          </p:cNvSpPr>
          <p:nvPr>
            <p:ph type="pic" sz="quarter" idx="18"/>
          </p:nvPr>
        </p:nvSpPr>
        <p:spPr>
          <a:xfrm>
            <a:off x="9018973" y="1717673"/>
            <a:ext cx="2341988" cy="2341986"/>
          </a:xfrm>
          <a:prstGeom prst="ellipse">
            <a:avLst/>
          </a:prstGeom>
        </p:spPr>
        <p:txBody>
          <a:bodyPr/>
          <a:lstStyle/>
          <a:p>
            <a:endParaRPr lang="en-US"/>
          </a:p>
        </p:txBody>
      </p:sp>
      <p:sp>
        <p:nvSpPr>
          <p:cNvPr id="31" name="Picture Placeholder 2"/>
          <p:cNvSpPr>
            <a:spLocks noGrp="1"/>
          </p:cNvSpPr>
          <p:nvPr>
            <p:ph type="pic" sz="quarter" idx="19"/>
          </p:nvPr>
        </p:nvSpPr>
        <p:spPr>
          <a:xfrm>
            <a:off x="2882333" y="3806874"/>
            <a:ext cx="2341988" cy="2341986"/>
          </a:xfrm>
          <a:prstGeom prst="ellipse">
            <a:avLst/>
          </a:prstGeom>
        </p:spPr>
        <p:txBody>
          <a:bodyPr/>
          <a:lstStyle/>
          <a:p>
            <a:endParaRPr lang="en-US"/>
          </a:p>
        </p:txBody>
      </p:sp>
      <p:sp>
        <p:nvSpPr>
          <p:cNvPr id="32" name="Picture Placeholder 2"/>
          <p:cNvSpPr>
            <a:spLocks noGrp="1"/>
          </p:cNvSpPr>
          <p:nvPr>
            <p:ph type="pic" sz="quarter" idx="20"/>
          </p:nvPr>
        </p:nvSpPr>
        <p:spPr>
          <a:xfrm>
            <a:off x="6997133" y="3806874"/>
            <a:ext cx="2341988" cy="2341986"/>
          </a:xfrm>
          <a:prstGeom prst="ellipse">
            <a:avLst/>
          </a:prstGeom>
        </p:spPr>
        <p:txBody>
          <a:bodyPr/>
          <a:lstStyle/>
          <a:p>
            <a:endParaRPr lang="en-US"/>
          </a:p>
        </p:txBody>
      </p:sp>
    </p:spTree>
    <p:extLst>
      <p:ext uri="{BB962C8B-B14F-4D97-AF65-F5344CB8AC3E}">
        <p14:creationId xmlns:p14="http://schemas.microsoft.com/office/powerpoint/2010/main" val="111564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pos="3840"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26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5" name="Picture Placeholder 3"/>
          <p:cNvSpPr>
            <a:spLocks noGrp="1"/>
          </p:cNvSpPr>
          <p:nvPr>
            <p:ph type="pic" sz="quarter" idx="14"/>
          </p:nvPr>
        </p:nvSpPr>
        <p:spPr>
          <a:xfrm>
            <a:off x="1199749" y="1639163"/>
            <a:ext cx="4896000" cy="2160000"/>
          </a:xfrm>
        </p:spPr>
        <p:txBody>
          <a:bodyPr/>
          <a:lstStyle/>
          <a:p>
            <a:endParaRPr lang="id-ID" dirty="0"/>
          </a:p>
        </p:txBody>
      </p:sp>
      <p:sp>
        <p:nvSpPr>
          <p:cNvPr id="36" name="Picture Placeholder 3"/>
          <p:cNvSpPr>
            <a:spLocks noGrp="1"/>
          </p:cNvSpPr>
          <p:nvPr>
            <p:ph type="pic" sz="quarter" idx="18"/>
          </p:nvPr>
        </p:nvSpPr>
        <p:spPr>
          <a:xfrm>
            <a:off x="3472407" y="3916945"/>
            <a:ext cx="2623344" cy="2160000"/>
          </a:xfrm>
        </p:spPr>
        <p:txBody>
          <a:bodyPr/>
          <a:lstStyle/>
          <a:p>
            <a:endParaRPr lang="id-ID"/>
          </a:p>
        </p:txBody>
      </p:sp>
      <p:sp>
        <p:nvSpPr>
          <p:cNvPr id="37" name="Picture Placeholder 3"/>
          <p:cNvSpPr>
            <a:spLocks noGrp="1"/>
          </p:cNvSpPr>
          <p:nvPr>
            <p:ph type="pic" sz="quarter" idx="20"/>
          </p:nvPr>
        </p:nvSpPr>
        <p:spPr>
          <a:xfrm>
            <a:off x="6224297" y="3916945"/>
            <a:ext cx="4320000" cy="2160000"/>
          </a:xfrm>
        </p:spPr>
        <p:txBody>
          <a:bodyPr/>
          <a:lstStyle/>
          <a:p>
            <a:endParaRPr lang="id-ID"/>
          </a:p>
        </p:txBody>
      </p:sp>
    </p:spTree>
    <p:extLst>
      <p:ext uri="{BB962C8B-B14F-4D97-AF65-F5344CB8AC3E}">
        <p14:creationId xmlns:p14="http://schemas.microsoft.com/office/powerpoint/2010/main" val="373244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pos="3840"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27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5" name="Picture Placeholder 3"/>
          <p:cNvSpPr>
            <a:spLocks noGrp="1"/>
          </p:cNvSpPr>
          <p:nvPr>
            <p:ph type="pic" sz="quarter" idx="14"/>
          </p:nvPr>
        </p:nvSpPr>
        <p:spPr>
          <a:xfrm>
            <a:off x="5648297" y="1637948"/>
            <a:ext cx="4896000" cy="2160000"/>
          </a:xfrm>
        </p:spPr>
        <p:txBody>
          <a:bodyPr/>
          <a:lstStyle/>
          <a:p>
            <a:endParaRPr lang="id-ID" dirty="0"/>
          </a:p>
        </p:txBody>
      </p:sp>
      <p:sp>
        <p:nvSpPr>
          <p:cNvPr id="36" name="Picture Placeholder 3"/>
          <p:cNvSpPr>
            <a:spLocks noGrp="1"/>
          </p:cNvSpPr>
          <p:nvPr>
            <p:ph type="pic" sz="quarter" idx="18"/>
          </p:nvPr>
        </p:nvSpPr>
        <p:spPr>
          <a:xfrm>
            <a:off x="8160596" y="3916945"/>
            <a:ext cx="2394000" cy="2160000"/>
          </a:xfrm>
        </p:spPr>
        <p:txBody>
          <a:bodyPr/>
          <a:lstStyle/>
          <a:p>
            <a:endParaRPr lang="id-ID"/>
          </a:p>
        </p:txBody>
      </p:sp>
      <p:sp>
        <p:nvSpPr>
          <p:cNvPr id="37" name="Picture Placeholder 3"/>
          <p:cNvSpPr>
            <a:spLocks noGrp="1"/>
          </p:cNvSpPr>
          <p:nvPr>
            <p:ph type="pic" sz="quarter" idx="20"/>
          </p:nvPr>
        </p:nvSpPr>
        <p:spPr>
          <a:xfrm>
            <a:off x="1189305" y="1637948"/>
            <a:ext cx="4320000" cy="2160000"/>
          </a:xfrm>
        </p:spPr>
        <p:txBody>
          <a:bodyPr/>
          <a:lstStyle/>
          <a:p>
            <a:endParaRPr lang="id-ID"/>
          </a:p>
        </p:txBody>
      </p:sp>
      <p:sp>
        <p:nvSpPr>
          <p:cNvPr id="38" name="Picture Placeholder 3"/>
          <p:cNvSpPr>
            <a:spLocks noGrp="1"/>
          </p:cNvSpPr>
          <p:nvPr>
            <p:ph type="pic" sz="quarter" idx="21"/>
          </p:nvPr>
        </p:nvSpPr>
        <p:spPr>
          <a:xfrm>
            <a:off x="5648297" y="3916945"/>
            <a:ext cx="2394000" cy="2160000"/>
          </a:xfrm>
        </p:spPr>
        <p:txBody>
          <a:bodyPr/>
          <a:lstStyle/>
          <a:p>
            <a:endParaRPr lang="id-ID"/>
          </a:p>
        </p:txBody>
      </p:sp>
    </p:spTree>
    <p:extLst>
      <p:ext uri="{BB962C8B-B14F-4D97-AF65-F5344CB8AC3E}">
        <p14:creationId xmlns:p14="http://schemas.microsoft.com/office/powerpoint/2010/main" val="354253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pos="3840" userDrawn="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57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5" name="Picture Placeholder 3"/>
          <p:cNvSpPr>
            <a:spLocks noGrp="1"/>
          </p:cNvSpPr>
          <p:nvPr>
            <p:ph type="pic" sz="quarter" idx="14"/>
          </p:nvPr>
        </p:nvSpPr>
        <p:spPr>
          <a:xfrm>
            <a:off x="5648297" y="1637948"/>
            <a:ext cx="5705505" cy="2160000"/>
          </a:xfrm>
        </p:spPr>
        <p:txBody>
          <a:bodyPr/>
          <a:lstStyle/>
          <a:p>
            <a:endParaRPr lang="id-ID" dirty="0"/>
          </a:p>
        </p:txBody>
      </p:sp>
      <p:sp>
        <p:nvSpPr>
          <p:cNvPr id="36" name="Picture Placeholder 3"/>
          <p:cNvSpPr>
            <a:spLocks noGrp="1"/>
          </p:cNvSpPr>
          <p:nvPr>
            <p:ph type="pic" sz="quarter" idx="18"/>
          </p:nvPr>
        </p:nvSpPr>
        <p:spPr>
          <a:xfrm>
            <a:off x="8581801" y="3916945"/>
            <a:ext cx="2772000" cy="2160000"/>
          </a:xfrm>
        </p:spPr>
        <p:txBody>
          <a:bodyPr/>
          <a:lstStyle/>
          <a:p>
            <a:endParaRPr lang="id-ID"/>
          </a:p>
        </p:txBody>
      </p:sp>
      <p:sp>
        <p:nvSpPr>
          <p:cNvPr id="37" name="Picture Placeholder 3"/>
          <p:cNvSpPr>
            <a:spLocks noGrp="1"/>
          </p:cNvSpPr>
          <p:nvPr>
            <p:ph type="pic" sz="quarter" idx="20"/>
          </p:nvPr>
        </p:nvSpPr>
        <p:spPr>
          <a:xfrm>
            <a:off x="838201" y="1637951"/>
            <a:ext cx="4691796" cy="4438997"/>
          </a:xfrm>
        </p:spPr>
        <p:txBody>
          <a:bodyPr/>
          <a:lstStyle/>
          <a:p>
            <a:endParaRPr lang="id-ID"/>
          </a:p>
        </p:txBody>
      </p:sp>
      <p:sp>
        <p:nvSpPr>
          <p:cNvPr id="38" name="Picture Placeholder 3"/>
          <p:cNvSpPr>
            <a:spLocks noGrp="1"/>
          </p:cNvSpPr>
          <p:nvPr>
            <p:ph type="pic" sz="quarter" idx="21"/>
          </p:nvPr>
        </p:nvSpPr>
        <p:spPr>
          <a:xfrm>
            <a:off x="5648295" y="3916945"/>
            <a:ext cx="2772000" cy="2160000"/>
          </a:xfrm>
        </p:spPr>
        <p:txBody>
          <a:bodyPr/>
          <a:lstStyle/>
          <a:p>
            <a:endParaRPr lang="id-ID"/>
          </a:p>
        </p:txBody>
      </p:sp>
    </p:spTree>
    <p:extLst>
      <p:ext uri="{BB962C8B-B14F-4D97-AF65-F5344CB8AC3E}">
        <p14:creationId xmlns:p14="http://schemas.microsoft.com/office/powerpoint/2010/main" val="206082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pos="3840" userDrawn="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79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6" name="Picture Placeholder 3"/>
          <p:cNvSpPr>
            <a:spLocks noGrp="1"/>
          </p:cNvSpPr>
          <p:nvPr>
            <p:ph type="pic" sz="quarter" idx="18"/>
          </p:nvPr>
        </p:nvSpPr>
        <p:spPr>
          <a:xfrm>
            <a:off x="3682201" y="1637947"/>
            <a:ext cx="2844000" cy="2214000"/>
          </a:xfrm>
        </p:spPr>
        <p:txBody>
          <a:bodyPr/>
          <a:lstStyle/>
          <a:p>
            <a:endParaRPr lang="id-ID"/>
          </a:p>
        </p:txBody>
      </p:sp>
      <p:sp>
        <p:nvSpPr>
          <p:cNvPr id="37" name="Picture Placeholder 3"/>
          <p:cNvSpPr>
            <a:spLocks noGrp="1"/>
          </p:cNvSpPr>
          <p:nvPr>
            <p:ph type="pic" sz="quarter" idx="20"/>
          </p:nvPr>
        </p:nvSpPr>
        <p:spPr>
          <a:xfrm>
            <a:off x="6662007" y="1637951"/>
            <a:ext cx="4691796" cy="4438997"/>
          </a:xfrm>
        </p:spPr>
        <p:txBody>
          <a:bodyPr/>
          <a:lstStyle/>
          <a:p>
            <a:endParaRPr lang="id-ID"/>
          </a:p>
        </p:txBody>
      </p:sp>
      <p:sp>
        <p:nvSpPr>
          <p:cNvPr id="38" name="Picture Placeholder 3"/>
          <p:cNvSpPr>
            <a:spLocks noGrp="1"/>
          </p:cNvSpPr>
          <p:nvPr>
            <p:ph type="pic" sz="quarter" idx="21"/>
          </p:nvPr>
        </p:nvSpPr>
        <p:spPr>
          <a:xfrm>
            <a:off x="838201" y="3862944"/>
            <a:ext cx="2844000" cy="2214000"/>
          </a:xfrm>
        </p:spPr>
        <p:txBody>
          <a:bodyPr/>
          <a:lstStyle/>
          <a:p>
            <a:endParaRPr lang="id-ID"/>
          </a:p>
        </p:txBody>
      </p:sp>
    </p:spTree>
    <p:extLst>
      <p:ext uri="{BB962C8B-B14F-4D97-AF65-F5344CB8AC3E}">
        <p14:creationId xmlns:p14="http://schemas.microsoft.com/office/powerpoint/2010/main" val="297414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pos="3840"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28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16" name="Diamond 15"/>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7" name="Straight Connector 16"/>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3" name="Picture Placeholder 2"/>
          <p:cNvSpPr>
            <a:spLocks noGrp="1"/>
          </p:cNvSpPr>
          <p:nvPr>
            <p:ph type="pic" sz="quarter" idx="14"/>
          </p:nvPr>
        </p:nvSpPr>
        <p:spPr>
          <a:xfrm>
            <a:off x="1222377" y="1623699"/>
            <a:ext cx="3106740" cy="2016211"/>
          </a:xfrm>
          <a:prstGeom prst="rect">
            <a:avLst/>
          </a:prstGeom>
        </p:spPr>
        <p:txBody>
          <a:bodyPr>
            <a:normAutofit/>
          </a:bodyPr>
          <a:lstStyle>
            <a:lvl1pPr>
              <a:defRPr sz="1800">
                <a:solidFill>
                  <a:schemeClr val="tx2"/>
                </a:solidFill>
              </a:defRPr>
            </a:lvl1pPr>
          </a:lstStyle>
          <a:p>
            <a:endParaRPr lang="id-ID"/>
          </a:p>
        </p:txBody>
      </p:sp>
      <p:sp>
        <p:nvSpPr>
          <p:cNvPr id="19" name="Picture Placeholder 2"/>
          <p:cNvSpPr>
            <a:spLocks noGrp="1"/>
          </p:cNvSpPr>
          <p:nvPr>
            <p:ph type="pic" sz="quarter" idx="15"/>
          </p:nvPr>
        </p:nvSpPr>
        <p:spPr>
          <a:xfrm>
            <a:off x="4533789" y="1623699"/>
            <a:ext cx="3106740" cy="2016211"/>
          </a:xfrm>
          <a:prstGeom prst="rect">
            <a:avLst/>
          </a:prstGeom>
        </p:spPr>
        <p:txBody>
          <a:bodyPr>
            <a:normAutofit/>
          </a:bodyPr>
          <a:lstStyle>
            <a:lvl1pPr>
              <a:defRPr sz="1800">
                <a:solidFill>
                  <a:schemeClr val="tx2"/>
                </a:solidFill>
              </a:defRPr>
            </a:lvl1pPr>
          </a:lstStyle>
          <a:p>
            <a:endParaRPr lang="id-ID"/>
          </a:p>
        </p:txBody>
      </p:sp>
      <p:sp>
        <p:nvSpPr>
          <p:cNvPr id="20" name="Picture Placeholder 2"/>
          <p:cNvSpPr>
            <a:spLocks noGrp="1"/>
          </p:cNvSpPr>
          <p:nvPr>
            <p:ph type="pic" sz="quarter" idx="16"/>
          </p:nvPr>
        </p:nvSpPr>
        <p:spPr>
          <a:xfrm>
            <a:off x="7858050" y="1623699"/>
            <a:ext cx="3106740" cy="2016211"/>
          </a:xfrm>
          <a:prstGeom prst="rect">
            <a:avLst/>
          </a:prstGeom>
        </p:spPr>
        <p:txBody>
          <a:bodyPr>
            <a:normAutofit/>
          </a:bodyPr>
          <a:lstStyle>
            <a:lvl1pPr>
              <a:defRPr sz="1800">
                <a:solidFill>
                  <a:schemeClr val="tx2"/>
                </a:solidFill>
              </a:defRPr>
            </a:lvl1pPr>
          </a:lstStyle>
          <a:p>
            <a:endParaRPr lang="id-ID"/>
          </a:p>
        </p:txBody>
      </p:sp>
      <p:sp>
        <p:nvSpPr>
          <p:cNvPr id="21" name="Picture Placeholder 2"/>
          <p:cNvSpPr>
            <a:spLocks noGrp="1"/>
          </p:cNvSpPr>
          <p:nvPr>
            <p:ph type="pic" sz="quarter" idx="17"/>
          </p:nvPr>
        </p:nvSpPr>
        <p:spPr>
          <a:xfrm>
            <a:off x="1222377" y="3855613"/>
            <a:ext cx="3106740" cy="2016211"/>
          </a:xfrm>
          <a:prstGeom prst="rect">
            <a:avLst/>
          </a:prstGeom>
        </p:spPr>
        <p:txBody>
          <a:bodyPr>
            <a:normAutofit/>
          </a:bodyPr>
          <a:lstStyle>
            <a:lvl1pPr>
              <a:defRPr sz="1800">
                <a:solidFill>
                  <a:schemeClr val="tx2"/>
                </a:solidFill>
              </a:defRPr>
            </a:lvl1pPr>
          </a:lstStyle>
          <a:p>
            <a:endParaRPr lang="id-ID"/>
          </a:p>
        </p:txBody>
      </p:sp>
      <p:sp>
        <p:nvSpPr>
          <p:cNvPr id="22" name="Picture Placeholder 2"/>
          <p:cNvSpPr>
            <a:spLocks noGrp="1"/>
          </p:cNvSpPr>
          <p:nvPr>
            <p:ph type="pic" sz="quarter" idx="18"/>
          </p:nvPr>
        </p:nvSpPr>
        <p:spPr>
          <a:xfrm>
            <a:off x="4533789" y="3855613"/>
            <a:ext cx="3106740" cy="2016211"/>
          </a:xfrm>
          <a:prstGeom prst="rect">
            <a:avLst/>
          </a:prstGeom>
        </p:spPr>
        <p:txBody>
          <a:bodyPr>
            <a:normAutofit/>
          </a:bodyPr>
          <a:lstStyle>
            <a:lvl1pPr>
              <a:defRPr sz="1800">
                <a:solidFill>
                  <a:schemeClr val="tx2"/>
                </a:solidFill>
              </a:defRPr>
            </a:lvl1pPr>
          </a:lstStyle>
          <a:p>
            <a:endParaRPr lang="id-ID"/>
          </a:p>
        </p:txBody>
      </p:sp>
      <p:sp>
        <p:nvSpPr>
          <p:cNvPr id="23" name="Picture Placeholder 2"/>
          <p:cNvSpPr>
            <a:spLocks noGrp="1"/>
          </p:cNvSpPr>
          <p:nvPr>
            <p:ph type="pic" sz="quarter" idx="19"/>
          </p:nvPr>
        </p:nvSpPr>
        <p:spPr>
          <a:xfrm>
            <a:off x="7858050" y="3855613"/>
            <a:ext cx="3106740" cy="2016211"/>
          </a:xfrm>
          <a:prstGeom prst="rect">
            <a:avLst/>
          </a:prstGeom>
        </p:spPr>
        <p:txBody>
          <a:bodyPr>
            <a:normAutofit/>
          </a:bodyPr>
          <a:lstStyle>
            <a:lvl1pPr>
              <a:defRPr sz="1800">
                <a:solidFill>
                  <a:schemeClr val="tx2"/>
                </a:solidFill>
              </a:defRPr>
            </a:lvl1pPr>
          </a:lstStyle>
          <a:p>
            <a:endParaRPr lang="id-ID"/>
          </a:p>
        </p:txBody>
      </p:sp>
    </p:spTree>
    <p:extLst>
      <p:ext uri="{BB962C8B-B14F-4D97-AF65-F5344CB8AC3E}">
        <p14:creationId xmlns:p14="http://schemas.microsoft.com/office/powerpoint/2010/main" val="178921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pos="3840" userDrawn="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18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8" name="Picture Placeholder 3"/>
          <p:cNvSpPr>
            <a:spLocks noGrp="1"/>
          </p:cNvSpPr>
          <p:nvPr>
            <p:ph type="pic" sz="quarter" idx="12"/>
          </p:nvPr>
        </p:nvSpPr>
        <p:spPr>
          <a:xfrm>
            <a:off x="0" y="3778049"/>
            <a:ext cx="2035200" cy="2035200"/>
          </a:xfrm>
        </p:spPr>
        <p:txBody>
          <a:bodyPr/>
          <a:lstStyle/>
          <a:p>
            <a:endParaRPr lang="id-ID"/>
          </a:p>
        </p:txBody>
      </p:sp>
      <p:sp>
        <p:nvSpPr>
          <p:cNvPr id="9" name="Picture Placeholder 3"/>
          <p:cNvSpPr>
            <a:spLocks noGrp="1"/>
          </p:cNvSpPr>
          <p:nvPr>
            <p:ph type="pic" sz="quarter" idx="14"/>
          </p:nvPr>
        </p:nvSpPr>
        <p:spPr>
          <a:xfrm>
            <a:off x="2027577" y="1743335"/>
            <a:ext cx="2035200" cy="2035200"/>
          </a:xfrm>
        </p:spPr>
        <p:txBody>
          <a:bodyPr/>
          <a:lstStyle/>
          <a:p>
            <a:endParaRPr lang="id-ID"/>
          </a:p>
        </p:txBody>
      </p:sp>
      <p:sp>
        <p:nvSpPr>
          <p:cNvPr id="10" name="Picture Placeholder 3"/>
          <p:cNvSpPr>
            <a:spLocks noGrp="1"/>
          </p:cNvSpPr>
          <p:nvPr>
            <p:ph type="pic" sz="quarter" idx="18"/>
          </p:nvPr>
        </p:nvSpPr>
        <p:spPr>
          <a:xfrm>
            <a:off x="4071049" y="3778049"/>
            <a:ext cx="2035200" cy="2035200"/>
          </a:xfrm>
        </p:spPr>
        <p:txBody>
          <a:bodyPr/>
          <a:lstStyle/>
          <a:p>
            <a:endParaRPr lang="id-ID"/>
          </a:p>
        </p:txBody>
      </p:sp>
      <p:sp>
        <p:nvSpPr>
          <p:cNvPr id="12" name="Picture Placeholder 3"/>
          <p:cNvSpPr>
            <a:spLocks noGrp="1"/>
          </p:cNvSpPr>
          <p:nvPr>
            <p:ph type="pic" sz="quarter" idx="20"/>
          </p:nvPr>
        </p:nvSpPr>
        <p:spPr>
          <a:xfrm>
            <a:off x="6110820" y="1743335"/>
            <a:ext cx="2035200" cy="2035200"/>
          </a:xfrm>
        </p:spPr>
        <p:txBody>
          <a:bodyPr/>
          <a:lstStyle/>
          <a:p>
            <a:endParaRPr lang="id-ID"/>
          </a:p>
        </p:txBody>
      </p:sp>
      <p:sp>
        <p:nvSpPr>
          <p:cNvPr id="13" name="Picture Placeholder 3"/>
          <p:cNvSpPr>
            <a:spLocks noGrp="1"/>
          </p:cNvSpPr>
          <p:nvPr>
            <p:ph type="pic" sz="quarter" idx="24"/>
          </p:nvPr>
        </p:nvSpPr>
        <p:spPr>
          <a:xfrm>
            <a:off x="8147833" y="3778049"/>
            <a:ext cx="2035200" cy="2035200"/>
          </a:xfrm>
        </p:spPr>
        <p:txBody>
          <a:bodyPr/>
          <a:lstStyle/>
          <a:p>
            <a:endParaRPr lang="id-ID"/>
          </a:p>
        </p:txBody>
      </p:sp>
      <p:sp>
        <p:nvSpPr>
          <p:cNvPr id="14" name="Picture Placeholder 3"/>
          <p:cNvSpPr>
            <a:spLocks noGrp="1"/>
          </p:cNvSpPr>
          <p:nvPr>
            <p:ph type="pic" sz="quarter" idx="26"/>
          </p:nvPr>
        </p:nvSpPr>
        <p:spPr>
          <a:xfrm>
            <a:off x="10175412" y="1743335"/>
            <a:ext cx="2035200" cy="2035200"/>
          </a:xfrm>
        </p:spPr>
        <p:txBody>
          <a:bodyPr/>
          <a:lstStyle/>
          <a:p>
            <a:endParaRPr lang="id-ID"/>
          </a:p>
        </p:txBody>
      </p:sp>
      <p:sp>
        <p:nvSpPr>
          <p:cNvPr id="15"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6"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7" name="Group 16"/>
          <p:cNvGrpSpPr/>
          <p:nvPr userDrawn="1"/>
        </p:nvGrpSpPr>
        <p:grpSpPr>
          <a:xfrm>
            <a:off x="4631217" y="948448"/>
            <a:ext cx="2914332" cy="72000"/>
            <a:chOff x="4631214" y="913723"/>
            <a:chExt cx="2914332" cy="72000"/>
          </a:xfrm>
        </p:grpSpPr>
        <p:sp>
          <p:nvSpPr>
            <p:cNvPr id="18" name="Diamond 1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9" name="Straight Connector 18"/>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21" name="Slide Number Placeholder 4"/>
          <p:cNvSpPr>
            <a:spLocks noGrp="1"/>
          </p:cNvSpPr>
          <p:nvPr>
            <p:ph type="sldNum" sz="quarter" idx="27"/>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2077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outVertical)">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2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5"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6"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7" name="Group 16"/>
          <p:cNvGrpSpPr/>
          <p:nvPr userDrawn="1"/>
        </p:nvGrpSpPr>
        <p:grpSpPr>
          <a:xfrm>
            <a:off x="4631217" y="948448"/>
            <a:ext cx="2914332" cy="72000"/>
            <a:chOff x="4631214" y="913723"/>
            <a:chExt cx="2914332" cy="72000"/>
          </a:xfrm>
        </p:grpSpPr>
        <p:sp>
          <p:nvSpPr>
            <p:cNvPr id="18" name="Diamond 1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9" name="Straight Connector 18"/>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21" name="Picture Placeholder 6"/>
          <p:cNvSpPr>
            <a:spLocks noGrp="1"/>
          </p:cNvSpPr>
          <p:nvPr>
            <p:ph type="pic" sz="quarter" idx="14"/>
          </p:nvPr>
        </p:nvSpPr>
        <p:spPr>
          <a:xfrm>
            <a:off x="6217801" y="1526591"/>
            <a:ext cx="5136000" cy="3360000"/>
          </a:xfrm>
          <a:prstGeom prst="rect">
            <a:avLst/>
          </a:prstGeom>
        </p:spPr>
      </p:sp>
      <p:sp>
        <p:nvSpPr>
          <p:cNvPr id="22" name="Picture Placeholder 7"/>
          <p:cNvSpPr>
            <a:spLocks noGrp="1"/>
          </p:cNvSpPr>
          <p:nvPr>
            <p:ph type="pic" sz="quarter" idx="15"/>
          </p:nvPr>
        </p:nvSpPr>
        <p:spPr>
          <a:xfrm>
            <a:off x="838201" y="1526591"/>
            <a:ext cx="5136000" cy="3360000"/>
          </a:xfrm>
          <a:prstGeom prst="rect">
            <a:avLst/>
          </a:prstGeom>
        </p:spPr>
      </p:sp>
      <p:sp>
        <p:nvSpPr>
          <p:cNvPr id="23"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1151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outVertical)">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500"/>
                                        <p:tgtEl>
                                          <p:spTgt spid="16">
                                            <p:txEl>
                                              <p:pRg st="0" end="0"/>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up)">
                                      <p:cBhvr>
                                        <p:cTn id="19" dur="500"/>
                                        <p:tgtEl>
                                          <p:spTgt spid="22"/>
                                        </p:tgtEl>
                                      </p:cBhvr>
                                    </p:animEffect>
                                  </p:childTnLst>
                                </p:cTn>
                              </p:par>
                              <p:par>
                                <p:cTn id="20" presetID="22" presetClass="entr" presetSubtype="1"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30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5"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6"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7" name="Group 16"/>
          <p:cNvGrpSpPr/>
          <p:nvPr userDrawn="1"/>
        </p:nvGrpSpPr>
        <p:grpSpPr>
          <a:xfrm>
            <a:off x="4631217" y="948448"/>
            <a:ext cx="2914332" cy="72000"/>
            <a:chOff x="4631214" y="913723"/>
            <a:chExt cx="2914332" cy="72000"/>
          </a:xfrm>
        </p:grpSpPr>
        <p:sp>
          <p:nvSpPr>
            <p:cNvPr id="18" name="Diamond 1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9" name="Straight Connector 18"/>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12" name="Picture Placeholder 22"/>
          <p:cNvSpPr>
            <a:spLocks noGrp="1"/>
          </p:cNvSpPr>
          <p:nvPr>
            <p:ph type="pic" sz="quarter" idx="15"/>
          </p:nvPr>
        </p:nvSpPr>
        <p:spPr>
          <a:xfrm>
            <a:off x="853440" y="1463040"/>
            <a:ext cx="2496000" cy="3792000"/>
          </a:xfrm>
        </p:spPr>
        <p:txBody>
          <a:bodyPr>
            <a:normAutofit/>
          </a:bodyPr>
          <a:lstStyle>
            <a:lvl1pPr>
              <a:defRPr sz="2400"/>
            </a:lvl1pPr>
          </a:lstStyle>
          <a:p>
            <a:endParaRPr lang="id-ID"/>
          </a:p>
        </p:txBody>
      </p:sp>
      <p:sp>
        <p:nvSpPr>
          <p:cNvPr id="13" name="Picture Placeholder 22"/>
          <p:cNvSpPr>
            <a:spLocks noGrp="1"/>
          </p:cNvSpPr>
          <p:nvPr>
            <p:ph type="pic" sz="quarter" idx="16"/>
          </p:nvPr>
        </p:nvSpPr>
        <p:spPr>
          <a:xfrm>
            <a:off x="3516180" y="2212137"/>
            <a:ext cx="2496000" cy="3792000"/>
          </a:xfrm>
        </p:spPr>
        <p:txBody>
          <a:bodyPr>
            <a:normAutofit/>
          </a:bodyPr>
          <a:lstStyle>
            <a:lvl1pPr>
              <a:defRPr sz="2400"/>
            </a:lvl1pPr>
          </a:lstStyle>
          <a:p>
            <a:endParaRPr lang="id-ID"/>
          </a:p>
        </p:txBody>
      </p:sp>
      <p:sp>
        <p:nvSpPr>
          <p:cNvPr id="14" name="Picture Placeholder 22"/>
          <p:cNvSpPr>
            <a:spLocks noGrp="1"/>
          </p:cNvSpPr>
          <p:nvPr>
            <p:ph type="pic" sz="quarter" idx="17"/>
          </p:nvPr>
        </p:nvSpPr>
        <p:spPr>
          <a:xfrm>
            <a:off x="6191617" y="1463040"/>
            <a:ext cx="2496000" cy="3792000"/>
          </a:xfrm>
        </p:spPr>
        <p:txBody>
          <a:bodyPr>
            <a:normAutofit/>
          </a:bodyPr>
          <a:lstStyle>
            <a:lvl1pPr>
              <a:defRPr sz="2400"/>
            </a:lvl1pPr>
          </a:lstStyle>
          <a:p>
            <a:endParaRPr lang="id-ID"/>
          </a:p>
        </p:txBody>
      </p:sp>
      <p:sp>
        <p:nvSpPr>
          <p:cNvPr id="23" name="Picture Placeholder 22"/>
          <p:cNvSpPr>
            <a:spLocks noGrp="1"/>
          </p:cNvSpPr>
          <p:nvPr>
            <p:ph type="pic" sz="quarter" idx="18"/>
          </p:nvPr>
        </p:nvSpPr>
        <p:spPr>
          <a:xfrm>
            <a:off x="8855519" y="2212137"/>
            <a:ext cx="2496000" cy="3792000"/>
          </a:xfrm>
        </p:spPr>
        <p:txBody>
          <a:bodyPr>
            <a:normAutofit/>
          </a:bodyPr>
          <a:lstStyle>
            <a:lvl1pPr>
              <a:defRPr sz="2400"/>
            </a:lvl1pPr>
          </a:lstStyle>
          <a:p>
            <a:endParaRPr lang="id-ID"/>
          </a:p>
        </p:txBody>
      </p:sp>
      <p:sp>
        <p:nvSpPr>
          <p:cNvPr id="2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0806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outVertical)">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500"/>
                                        <p:tgtEl>
                                          <p:spTgt spid="16">
                                            <p:txEl>
                                              <p:pRg st="0" end="0"/>
                                            </p:txEl>
                                          </p:spTgt>
                                        </p:tgtEl>
                                      </p:cBhvr>
                                    </p:animEffect>
                                  </p:childTnLst>
                                </p:cTn>
                              </p:par>
                            </p:childTnLst>
                          </p:cTn>
                        </p:par>
                        <p:par>
                          <p:cTn id="16" fill="hold">
                            <p:stCondLst>
                              <p:cond delay="1500"/>
                            </p:stCondLst>
                            <p:childTnLst>
                              <p:par>
                                <p:cTn id="17" presetID="22" presetClass="entr" presetSubtype="4" fill="hold" grpId="0" nodeType="afterEffect" nodePh="1">
                                  <p:stCondLst>
                                    <p:cond delay="0"/>
                                  </p:stCondLst>
                                  <p:endCondLst>
                                    <p:cond evt="begin" delay="0">
                                      <p:tn val="17"/>
                                    </p:cond>
                                  </p:end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1" fill="hold" grpId="0" nodeType="withEffect" nodePh="1">
                                  <p:stCondLst>
                                    <p:cond delay="0"/>
                                  </p:stCondLst>
                                  <p:endCondLst>
                                    <p:cond evt="begin" delay="0">
                                      <p:tn val="20"/>
                                    </p:cond>
                                  </p:end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par>
                                <p:cTn id="23" presetID="22" presetClass="entr" presetSubtype="4" fill="hold" grpId="0" nodeType="withEffect" nodePh="1">
                                  <p:stCondLst>
                                    <p:cond delay="0"/>
                                  </p:stCondLst>
                                  <p:endCondLst>
                                    <p:cond evt="begin" delay="0">
                                      <p:tn val="23"/>
                                    </p:cond>
                                  </p:end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1" fill="hold" grpId="0" nodeType="withEffect" nodePh="1">
                                  <p:stCondLst>
                                    <p:cond delay="0"/>
                                  </p:stCondLst>
                                  <p:endCondLst>
                                    <p:cond evt="begin" delay="0">
                                      <p:tn val="26"/>
                                    </p:cond>
                                  </p:endCondLst>
                                  <p:childTnLst>
                                    <p:set>
                                      <p:cBhvr>
                                        <p:cTn id="27" dur="1" fill="hold">
                                          <p:stCondLst>
                                            <p:cond delay="0"/>
                                          </p:stCondLst>
                                        </p:cTn>
                                        <p:tgtEl>
                                          <p:spTgt spid="23"/>
                                        </p:tgtEl>
                                        <p:attrNameLst>
                                          <p:attrName>style.visibility</p:attrName>
                                        </p:attrNameLst>
                                      </p:cBhvr>
                                      <p:to>
                                        <p:strVal val="visible"/>
                                      </p:to>
                                    </p:set>
                                    <p:animEffect transition="in" filter="wipe(up)">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2" grpId="0"/>
      <p:bldP spid="13" grpId="0"/>
      <p:bldP spid="14" grpId="0"/>
      <p:bldP spid="23" grpId="0"/>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3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5"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6"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7" name="Group 16"/>
          <p:cNvGrpSpPr/>
          <p:nvPr userDrawn="1"/>
        </p:nvGrpSpPr>
        <p:grpSpPr>
          <a:xfrm>
            <a:off x="4631217" y="948448"/>
            <a:ext cx="2914332" cy="72000"/>
            <a:chOff x="4631214" y="913723"/>
            <a:chExt cx="2914332" cy="72000"/>
          </a:xfrm>
        </p:grpSpPr>
        <p:sp>
          <p:nvSpPr>
            <p:cNvPr id="18" name="Diamond 1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9" name="Straight Connector 18"/>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2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21" name="Picture Placeholder 3"/>
          <p:cNvSpPr>
            <a:spLocks noGrp="1"/>
          </p:cNvSpPr>
          <p:nvPr>
            <p:ph type="pic" sz="quarter" idx="14"/>
          </p:nvPr>
        </p:nvSpPr>
        <p:spPr>
          <a:xfrm>
            <a:off x="544618" y="1585885"/>
            <a:ext cx="2608263" cy="2608262"/>
          </a:xfrm>
          <a:prstGeom prst="diamond">
            <a:avLst/>
          </a:prstGeom>
          <a:ln w="15875">
            <a:noFill/>
          </a:ln>
        </p:spPr>
        <p:txBody>
          <a:bodyPr>
            <a:normAutofit/>
          </a:bodyPr>
          <a:lstStyle>
            <a:lvl1pPr>
              <a:defRPr sz="1200"/>
            </a:lvl1pPr>
          </a:lstStyle>
          <a:p>
            <a:endParaRPr lang="id-ID"/>
          </a:p>
        </p:txBody>
      </p:sp>
      <p:sp>
        <p:nvSpPr>
          <p:cNvPr id="22" name="Picture Placeholder 3"/>
          <p:cNvSpPr>
            <a:spLocks noGrp="1"/>
          </p:cNvSpPr>
          <p:nvPr>
            <p:ph type="pic" sz="quarter" idx="15"/>
          </p:nvPr>
        </p:nvSpPr>
        <p:spPr>
          <a:xfrm>
            <a:off x="1948342" y="2960083"/>
            <a:ext cx="2608263" cy="2608262"/>
          </a:xfrm>
          <a:prstGeom prst="diamond">
            <a:avLst/>
          </a:prstGeom>
          <a:ln w="15875">
            <a:noFill/>
          </a:ln>
        </p:spPr>
        <p:txBody>
          <a:bodyPr>
            <a:normAutofit/>
          </a:bodyPr>
          <a:lstStyle>
            <a:lvl1pPr>
              <a:defRPr sz="1200"/>
            </a:lvl1pPr>
          </a:lstStyle>
          <a:p>
            <a:endParaRPr lang="id-ID"/>
          </a:p>
        </p:txBody>
      </p:sp>
      <p:sp>
        <p:nvSpPr>
          <p:cNvPr id="25" name="Picture Placeholder 3"/>
          <p:cNvSpPr>
            <a:spLocks noGrp="1"/>
          </p:cNvSpPr>
          <p:nvPr>
            <p:ph type="pic" sz="quarter" idx="16"/>
          </p:nvPr>
        </p:nvSpPr>
        <p:spPr>
          <a:xfrm>
            <a:off x="3352065" y="1585885"/>
            <a:ext cx="2608263" cy="2608262"/>
          </a:xfrm>
          <a:prstGeom prst="diamond">
            <a:avLst/>
          </a:prstGeom>
          <a:ln w="15875">
            <a:noFill/>
          </a:ln>
        </p:spPr>
        <p:txBody>
          <a:bodyPr>
            <a:normAutofit/>
          </a:bodyPr>
          <a:lstStyle>
            <a:lvl1pPr>
              <a:defRPr sz="1200"/>
            </a:lvl1pPr>
          </a:lstStyle>
          <a:p>
            <a:endParaRPr lang="id-ID"/>
          </a:p>
        </p:txBody>
      </p:sp>
      <p:sp>
        <p:nvSpPr>
          <p:cNvPr id="26" name="Picture Placeholder 3"/>
          <p:cNvSpPr>
            <a:spLocks noGrp="1"/>
          </p:cNvSpPr>
          <p:nvPr>
            <p:ph type="pic" sz="quarter" idx="17"/>
          </p:nvPr>
        </p:nvSpPr>
        <p:spPr>
          <a:xfrm>
            <a:off x="4755791" y="2960083"/>
            <a:ext cx="2608263" cy="2608262"/>
          </a:xfrm>
          <a:prstGeom prst="diamond">
            <a:avLst/>
          </a:prstGeom>
          <a:ln w="15875">
            <a:noFill/>
          </a:ln>
        </p:spPr>
        <p:txBody>
          <a:bodyPr>
            <a:normAutofit/>
          </a:bodyPr>
          <a:lstStyle>
            <a:lvl1pPr>
              <a:defRPr sz="1200"/>
            </a:lvl1pPr>
          </a:lstStyle>
          <a:p>
            <a:endParaRPr lang="id-ID"/>
          </a:p>
        </p:txBody>
      </p:sp>
      <p:sp>
        <p:nvSpPr>
          <p:cNvPr id="27" name="Picture Placeholder 3"/>
          <p:cNvSpPr>
            <a:spLocks noGrp="1"/>
          </p:cNvSpPr>
          <p:nvPr>
            <p:ph type="pic" sz="quarter" idx="18"/>
          </p:nvPr>
        </p:nvSpPr>
        <p:spPr>
          <a:xfrm>
            <a:off x="6159514" y="1585885"/>
            <a:ext cx="2608263" cy="2608262"/>
          </a:xfrm>
          <a:prstGeom prst="diamond">
            <a:avLst/>
          </a:prstGeom>
          <a:ln w="15875">
            <a:noFill/>
          </a:ln>
        </p:spPr>
        <p:txBody>
          <a:bodyPr>
            <a:normAutofit/>
          </a:bodyPr>
          <a:lstStyle>
            <a:lvl1pPr>
              <a:defRPr sz="1200"/>
            </a:lvl1pPr>
          </a:lstStyle>
          <a:p>
            <a:endParaRPr lang="id-ID"/>
          </a:p>
        </p:txBody>
      </p:sp>
      <p:sp>
        <p:nvSpPr>
          <p:cNvPr id="28" name="Picture Placeholder 3"/>
          <p:cNvSpPr>
            <a:spLocks noGrp="1"/>
          </p:cNvSpPr>
          <p:nvPr>
            <p:ph type="pic" sz="quarter" idx="19"/>
          </p:nvPr>
        </p:nvSpPr>
        <p:spPr>
          <a:xfrm>
            <a:off x="7563238" y="2964913"/>
            <a:ext cx="2608263" cy="2608262"/>
          </a:xfrm>
          <a:prstGeom prst="diamond">
            <a:avLst/>
          </a:prstGeom>
          <a:ln w="15875">
            <a:noFill/>
          </a:ln>
        </p:spPr>
        <p:txBody>
          <a:bodyPr>
            <a:normAutofit/>
          </a:bodyPr>
          <a:lstStyle>
            <a:lvl1pPr>
              <a:defRPr sz="1200"/>
            </a:lvl1pPr>
          </a:lstStyle>
          <a:p>
            <a:endParaRPr lang="id-ID"/>
          </a:p>
        </p:txBody>
      </p:sp>
      <p:sp>
        <p:nvSpPr>
          <p:cNvPr id="29" name="Picture Placeholder 3"/>
          <p:cNvSpPr>
            <a:spLocks noGrp="1"/>
          </p:cNvSpPr>
          <p:nvPr>
            <p:ph type="pic" sz="quarter" idx="20"/>
          </p:nvPr>
        </p:nvSpPr>
        <p:spPr>
          <a:xfrm>
            <a:off x="8966961" y="1590715"/>
            <a:ext cx="2608263" cy="2608262"/>
          </a:xfrm>
          <a:prstGeom prst="diamond">
            <a:avLst/>
          </a:prstGeom>
          <a:ln w="15875">
            <a:noFill/>
          </a:ln>
        </p:spPr>
        <p:txBody>
          <a:bodyPr>
            <a:normAutofit/>
          </a:bodyPr>
          <a:lstStyle>
            <a:lvl1pPr>
              <a:defRPr sz="1200"/>
            </a:lvl1pPr>
          </a:lstStyle>
          <a:p>
            <a:endParaRPr lang="id-ID"/>
          </a:p>
        </p:txBody>
      </p:sp>
    </p:spTree>
    <p:extLst>
      <p:ext uri="{BB962C8B-B14F-4D97-AF65-F5344CB8AC3E}">
        <p14:creationId xmlns:p14="http://schemas.microsoft.com/office/powerpoint/2010/main" val="309835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outVertical)">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rtl="0"/>
            <a:fld id="{AF9EB2B6-1388-4D5C-8899-C71D0A9E9CAA}" type="datetime1">
              <a:rPr lang="en-US" smtClean="0">
                <a:solidFill>
                  <a:srgbClr val="FFFFFF">
                    <a:tint val="75000"/>
                  </a:srgbClr>
                </a:solidFill>
              </a:rPr>
              <a:pPr rtl="0"/>
              <a:t>12/16/2020</a:t>
            </a:fld>
            <a:endParaRPr lang="en-US">
              <a:solidFill>
                <a:srgbClr val="FFFFFF">
                  <a:tint val="75000"/>
                </a:srgbClr>
              </a:solidFill>
            </a:endParaRPr>
          </a:p>
        </p:txBody>
      </p:sp>
      <p:sp>
        <p:nvSpPr>
          <p:cNvPr id="5" name="Footer Placeholder 5"/>
          <p:cNvSpPr>
            <a:spLocks noGrp="1"/>
          </p:cNvSpPr>
          <p:nvPr>
            <p:ph type="ftr" sz="quarter" idx="11"/>
          </p:nvPr>
        </p:nvSpPr>
        <p:spPr/>
        <p:txBody>
          <a:bodyPr/>
          <a:lstStyle/>
          <a:p>
            <a:pPr rtl="0"/>
            <a:endParaRPr lang="en-US">
              <a:solidFill>
                <a:srgbClr val="FFFFFF">
                  <a:tint val="75000"/>
                </a:srgbClr>
              </a:solidFill>
            </a:endParaRPr>
          </a:p>
        </p:txBody>
      </p:sp>
      <p:sp>
        <p:nvSpPr>
          <p:cNvPr id="6" name="Slide Number Placeholder 6"/>
          <p:cNvSpPr>
            <a:spLocks noGrp="1"/>
          </p:cNvSpPr>
          <p:nvPr>
            <p:ph type="sldNum" sz="quarter" idx="12"/>
          </p:nvPr>
        </p:nvSpPr>
        <p:spPr/>
        <p:txBody>
          <a:body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1276551919"/>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3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5"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6"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7" name="Group 16"/>
          <p:cNvGrpSpPr/>
          <p:nvPr userDrawn="1"/>
        </p:nvGrpSpPr>
        <p:grpSpPr>
          <a:xfrm>
            <a:off x="4631217" y="948448"/>
            <a:ext cx="2914332" cy="72000"/>
            <a:chOff x="4631214" y="913723"/>
            <a:chExt cx="2914332" cy="72000"/>
          </a:xfrm>
        </p:grpSpPr>
        <p:sp>
          <p:nvSpPr>
            <p:cNvPr id="18" name="Diamond 1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9" name="Straight Connector 18"/>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2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23" name="Picture Placeholder 3"/>
          <p:cNvSpPr>
            <a:spLocks noGrp="1"/>
          </p:cNvSpPr>
          <p:nvPr>
            <p:ph type="pic" sz="quarter" idx="14"/>
          </p:nvPr>
        </p:nvSpPr>
        <p:spPr>
          <a:xfrm>
            <a:off x="518038" y="3565440"/>
            <a:ext cx="1940761" cy="1940759"/>
          </a:xfrm>
          <a:prstGeom prst="diamond">
            <a:avLst/>
          </a:prstGeom>
          <a:ln w="19050">
            <a:noFill/>
          </a:ln>
        </p:spPr>
        <p:txBody>
          <a:bodyPr>
            <a:normAutofit/>
          </a:bodyPr>
          <a:lstStyle>
            <a:lvl1pPr>
              <a:defRPr sz="1200"/>
            </a:lvl1pPr>
          </a:lstStyle>
          <a:p>
            <a:endParaRPr lang="id-ID"/>
          </a:p>
        </p:txBody>
      </p:sp>
      <p:sp>
        <p:nvSpPr>
          <p:cNvPr id="30" name="Picture Placeholder 3"/>
          <p:cNvSpPr>
            <a:spLocks noGrp="1"/>
          </p:cNvSpPr>
          <p:nvPr>
            <p:ph type="pic" sz="quarter" idx="15"/>
          </p:nvPr>
        </p:nvSpPr>
        <p:spPr>
          <a:xfrm>
            <a:off x="1549938" y="2534869"/>
            <a:ext cx="1940761" cy="1940759"/>
          </a:xfrm>
          <a:prstGeom prst="diamond">
            <a:avLst/>
          </a:prstGeom>
          <a:ln w="19050">
            <a:noFill/>
          </a:ln>
        </p:spPr>
        <p:txBody>
          <a:bodyPr>
            <a:normAutofit/>
          </a:bodyPr>
          <a:lstStyle>
            <a:lvl1pPr>
              <a:defRPr sz="1200"/>
            </a:lvl1pPr>
          </a:lstStyle>
          <a:p>
            <a:endParaRPr lang="id-ID"/>
          </a:p>
        </p:txBody>
      </p:sp>
      <p:sp>
        <p:nvSpPr>
          <p:cNvPr id="31" name="Picture Placeholder 3"/>
          <p:cNvSpPr>
            <a:spLocks noGrp="1"/>
          </p:cNvSpPr>
          <p:nvPr>
            <p:ph type="pic" sz="quarter" idx="16"/>
          </p:nvPr>
        </p:nvSpPr>
        <p:spPr>
          <a:xfrm>
            <a:off x="1549938" y="4596011"/>
            <a:ext cx="1940761" cy="1940759"/>
          </a:xfrm>
          <a:prstGeom prst="diamond">
            <a:avLst/>
          </a:prstGeom>
          <a:ln w="19050">
            <a:noFill/>
          </a:ln>
        </p:spPr>
        <p:txBody>
          <a:bodyPr>
            <a:normAutofit/>
          </a:bodyPr>
          <a:lstStyle>
            <a:lvl1pPr>
              <a:defRPr sz="1200"/>
            </a:lvl1pPr>
          </a:lstStyle>
          <a:p>
            <a:endParaRPr lang="id-ID"/>
          </a:p>
        </p:txBody>
      </p:sp>
      <p:sp>
        <p:nvSpPr>
          <p:cNvPr id="32" name="Picture Placeholder 3"/>
          <p:cNvSpPr>
            <a:spLocks noGrp="1"/>
          </p:cNvSpPr>
          <p:nvPr>
            <p:ph type="pic" sz="quarter" idx="17"/>
          </p:nvPr>
        </p:nvSpPr>
        <p:spPr>
          <a:xfrm>
            <a:off x="2581837" y="3565440"/>
            <a:ext cx="1940761" cy="1940759"/>
          </a:xfrm>
          <a:prstGeom prst="diamond">
            <a:avLst/>
          </a:prstGeom>
          <a:ln w="19050">
            <a:noFill/>
          </a:ln>
        </p:spPr>
        <p:txBody>
          <a:bodyPr>
            <a:normAutofit/>
          </a:bodyPr>
          <a:lstStyle>
            <a:lvl1pPr>
              <a:defRPr sz="1200"/>
            </a:lvl1pPr>
          </a:lstStyle>
          <a:p>
            <a:endParaRPr lang="id-ID"/>
          </a:p>
        </p:txBody>
      </p:sp>
      <p:sp>
        <p:nvSpPr>
          <p:cNvPr id="33" name="Picture Placeholder 3"/>
          <p:cNvSpPr>
            <a:spLocks noGrp="1"/>
          </p:cNvSpPr>
          <p:nvPr>
            <p:ph type="pic" sz="quarter" idx="19"/>
          </p:nvPr>
        </p:nvSpPr>
        <p:spPr>
          <a:xfrm>
            <a:off x="7797286" y="2185034"/>
            <a:ext cx="1940761" cy="1940759"/>
          </a:xfrm>
          <a:prstGeom prst="diamond">
            <a:avLst/>
          </a:prstGeom>
          <a:ln w="19050">
            <a:noFill/>
          </a:ln>
        </p:spPr>
        <p:txBody>
          <a:bodyPr>
            <a:normAutofit/>
          </a:bodyPr>
          <a:lstStyle>
            <a:lvl1pPr>
              <a:defRPr sz="1200"/>
            </a:lvl1pPr>
          </a:lstStyle>
          <a:p>
            <a:endParaRPr lang="id-ID"/>
          </a:p>
        </p:txBody>
      </p:sp>
      <p:sp>
        <p:nvSpPr>
          <p:cNvPr id="34" name="Picture Placeholder 3"/>
          <p:cNvSpPr>
            <a:spLocks noGrp="1"/>
          </p:cNvSpPr>
          <p:nvPr>
            <p:ph type="pic" sz="quarter" idx="20"/>
          </p:nvPr>
        </p:nvSpPr>
        <p:spPr>
          <a:xfrm>
            <a:off x="8829185" y="1154463"/>
            <a:ext cx="1940761" cy="1940759"/>
          </a:xfrm>
          <a:prstGeom prst="diamond">
            <a:avLst/>
          </a:prstGeom>
          <a:ln w="19050">
            <a:noFill/>
          </a:ln>
        </p:spPr>
        <p:txBody>
          <a:bodyPr>
            <a:normAutofit/>
          </a:bodyPr>
          <a:lstStyle>
            <a:lvl1pPr>
              <a:defRPr sz="1200"/>
            </a:lvl1pPr>
          </a:lstStyle>
          <a:p>
            <a:endParaRPr lang="id-ID"/>
          </a:p>
        </p:txBody>
      </p:sp>
      <p:sp>
        <p:nvSpPr>
          <p:cNvPr id="35" name="Picture Placeholder 3"/>
          <p:cNvSpPr>
            <a:spLocks noGrp="1"/>
          </p:cNvSpPr>
          <p:nvPr>
            <p:ph type="pic" sz="quarter" idx="21"/>
          </p:nvPr>
        </p:nvSpPr>
        <p:spPr>
          <a:xfrm>
            <a:off x="8829185" y="3215601"/>
            <a:ext cx="1940761" cy="1940759"/>
          </a:xfrm>
          <a:prstGeom prst="diamond">
            <a:avLst/>
          </a:prstGeom>
          <a:ln w="19050">
            <a:noFill/>
          </a:ln>
        </p:spPr>
        <p:txBody>
          <a:bodyPr>
            <a:normAutofit/>
          </a:bodyPr>
          <a:lstStyle>
            <a:lvl1pPr>
              <a:defRPr sz="1200"/>
            </a:lvl1pPr>
          </a:lstStyle>
          <a:p>
            <a:endParaRPr lang="id-ID"/>
          </a:p>
        </p:txBody>
      </p:sp>
      <p:sp>
        <p:nvSpPr>
          <p:cNvPr id="36" name="Picture Placeholder 3"/>
          <p:cNvSpPr>
            <a:spLocks noGrp="1"/>
          </p:cNvSpPr>
          <p:nvPr>
            <p:ph type="pic" sz="quarter" idx="22"/>
          </p:nvPr>
        </p:nvSpPr>
        <p:spPr>
          <a:xfrm>
            <a:off x="9861085" y="2185034"/>
            <a:ext cx="1940761" cy="1940759"/>
          </a:xfrm>
          <a:prstGeom prst="diamond">
            <a:avLst/>
          </a:prstGeom>
          <a:ln w="19050">
            <a:noFill/>
          </a:ln>
        </p:spPr>
        <p:txBody>
          <a:bodyPr>
            <a:normAutofit/>
          </a:bodyPr>
          <a:lstStyle>
            <a:lvl1pPr>
              <a:defRPr sz="1200"/>
            </a:lvl1pPr>
          </a:lstStyle>
          <a:p>
            <a:endParaRPr lang="id-ID"/>
          </a:p>
        </p:txBody>
      </p:sp>
    </p:spTree>
    <p:extLst>
      <p:ext uri="{BB962C8B-B14F-4D97-AF65-F5344CB8AC3E}">
        <p14:creationId xmlns:p14="http://schemas.microsoft.com/office/powerpoint/2010/main" val="115507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outVertical)">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3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5"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6"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7" name="Group 16"/>
          <p:cNvGrpSpPr/>
          <p:nvPr userDrawn="1"/>
        </p:nvGrpSpPr>
        <p:grpSpPr>
          <a:xfrm>
            <a:off x="4631217" y="948448"/>
            <a:ext cx="2914332" cy="72000"/>
            <a:chOff x="4631214" y="913723"/>
            <a:chExt cx="2914332" cy="72000"/>
          </a:xfrm>
        </p:grpSpPr>
        <p:sp>
          <p:nvSpPr>
            <p:cNvPr id="18" name="Diamond 1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9" name="Straight Connector 18"/>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2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21" name="Picture Placeholder 5"/>
          <p:cNvSpPr>
            <a:spLocks noGrp="1"/>
          </p:cNvSpPr>
          <p:nvPr>
            <p:ph type="pic" sz="quarter" idx="14"/>
          </p:nvPr>
        </p:nvSpPr>
        <p:spPr>
          <a:xfrm>
            <a:off x="2" y="1872615"/>
            <a:ext cx="8288340" cy="3204000"/>
          </a:xfrm>
        </p:spPr>
        <p:txBody>
          <a:bodyPr/>
          <a:lstStyle/>
          <a:p>
            <a:endParaRPr lang="id-ID"/>
          </a:p>
        </p:txBody>
      </p:sp>
    </p:spTree>
    <p:extLst>
      <p:ext uri="{BB962C8B-B14F-4D97-AF65-F5344CB8AC3E}">
        <p14:creationId xmlns:p14="http://schemas.microsoft.com/office/powerpoint/2010/main" val="84522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outVertical)">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34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5"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6"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7" name="Group 16"/>
          <p:cNvGrpSpPr/>
          <p:nvPr userDrawn="1"/>
        </p:nvGrpSpPr>
        <p:grpSpPr>
          <a:xfrm>
            <a:off x="4631217" y="948448"/>
            <a:ext cx="2914332" cy="72000"/>
            <a:chOff x="4631214" y="913723"/>
            <a:chExt cx="2914332" cy="72000"/>
          </a:xfrm>
        </p:grpSpPr>
        <p:sp>
          <p:nvSpPr>
            <p:cNvPr id="18" name="Diamond 1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9" name="Straight Connector 18"/>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2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Picture Placeholder 5"/>
          <p:cNvSpPr>
            <a:spLocks noGrp="1"/>
          </p:cNvSpPr>
          <p:nvPr>
            <p:ph type="pic" sz="quarter" idx="14"/>
          </p:nvPr>
        </p:nvSpPr>
        <p:spPr>
          <a:xfrm>
            <a:off x="660401" y="1524000"/>
            <a:ext cx="10632441" cy="3504000"/>
          </a:xfrm>
        </p:spPr>
        <p:txBody>
          <a:bodyPr/>
          <a:lstStyle/>
          <a:p>
            <a:endParaRPr lang="id-ID"/>
          </a:p>
        </p:txBody>
      </p:sp>
    </p:spTree>
    <p:extLst>
      <p:ext uri="{BB962C8B-B14F-4D97-AF65-F5344CB8AC3E}">
        <p14:creationId xmlns:p14="http://schemas.microsoft.com/office/powerpoint/2010/main" val="135267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outVertical)">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37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5"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6"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7" name="Group 16"/>
          <p:cNvGrpSpPr/>
          <p:nvPr userDrawn="1"/>
        </p:nvGrpSpPr>
        <p:grpSpPr>
          <a:xfrm>
            <a:off x="4631217" y="948448"/>
            <a:ext cx="2914332" cy="72000"/>
            <a:chOff x="4631214" y="913723"/>
            <a:chExt cx="2914332" cy="72000"/>
          </a:xfrm>
        </p:grpSpPr>
        <p:sp>
          <p:nvSpPr>
            <p:cNvPr id="18" name="Diamond 1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9" name="Straight Connector 18"/>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2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Picture Placeholder 5"/>
          <p:cNvSpPr>
            <a:spLocks noGrp="1"/>
          </p:cNvSpPr>
          <p:nvPr>
            <p:ph type="pic" sz="quarter" idx="14"/>
          </p:nvPr>
        </p:nvSpPr>
        <p:spPr>
          <a:xfrm>
            <a:off x="2" y="2065712"/>
            <a:ext cx="12184377" cy="2782251"/>
          </a:xfrm>
        </p:spPr>
        <p:txBody>
          <a:bodyPr/>
          <a:lstStyle/>
          <a:p>
            <a:endParaRPr lang="id-ID"/>
          </a:p>
        </p:txBody>
      </p:sp>
      <p:sp>
        <p:nvSpPr>
          <p:cNvPr id="5" name="Picture Placeholder 4"/>
          <p:cNvSpPr>
            <a:spLocks noGrp="1"/>
          </p:cNvSpPr>
          <p:nvPr>
            <p:ph type="pic" sz="quarter" idx="15"/>
          </p:nvPr>
        </p:nvSpPr>
        <p:spPr>
          <a:xfrm>
            <a:off x="6207760" y="3169285"/>
            <a:ext cx="1800000" cy="1368000"/>
          </a:xfrm>
        </p:spPr>
        <p:txBody>
          <a:bodyPr>
            <a:normAutofit/>
          </a:bodyPr>
          <a:lstStyle>
            <a:lvl1pPr>
              <a:defRPr sz="1050"/>
            </a:lvl1pPr>
          </a:lstStyle>
          <a:p>
            <a:endParaRPr lang="en-US"/>
          </a:p>
        </p:txBody>
      </p:sp>
      <p:sp>
        <p:nvSpPr>
          <p:cNvPr id="23" name="Picture Placeholder 4"/>
          <p:cNvSpPr>
            <a:spLocks noGrp="1"/>
          </p:cNvSpPr>
          <p:nvPr>
            <p:ph type="pic" sz="quarter" idx="16"/>
          </p:nvPr>
        </p:nvSpPr>
        <p:spPr>
          <a:xfrm>
            <a:off x="7688263" y="1858119"/>
            <a:ext cx="3010220" cy="1829962"/>
          </a:xfrm>
        </p:spPr>
        <p:txBody>
          <a:bodyPr>
            <a:normAutofit/>
          </a:bodyPr>
          <a:lstStyle>
            <a:lvl1pPr>
              <a:defRPr sz="1050"/>
            </a:lvl1pPr>
          </a:lstStyle>
          <a:p>
            <a:endParaRPr lang="en-US"/>
          </a:p>
        </p:txBody>
      </p:sp>
      <p:sp>
        <p:nvSpPr>
          <p:cNvPr id="25" name="Picture Placeholder 4"/>
          <p:cNvSpPr>
            <a:spLocks noGrp="1"/>
          </p:cNvSpPr>
          <p:nvPr>
            <p:ph type="pic" sz="quarter" idx="17"/>
          </p:nvPr>
        </p:nvSpPr>
        <p:spPr>
          <a:xfrm>
            <a:off x="9875111" y="3304626"/>
            <a:ext cx="1935892" cy="1191174"/>
          </a:xfrm>
        </p:spPr>
        <p:txBody>
          <a:bodyPr>
            <a:normAutofit/>
          </a:bodyPr>
          <a:lstStyle>
            <a:lvl1pPr>
              <a:defRPr sz="1050"/>
            </a:lvl1pPr>
          </a:lstStyle>
          <a:p>
            <a:endParaRPr lang="en-US"/>
          </a:p>
        </p:txBody>
      </p:sp>
    </p:spTree>
    <p:extLst>
      <p:ext uri="{BB962C8B-B14F-4D97-AF65-F5344CB8AC3E}">
        <p14:creationId xmlns:p14="http://schemas.microsoft.com/office/powerpoint/2010/main" val="31802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outVertical)">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39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5"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6"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7" name="Group 16"/>
          <p:cNvGrpSpPr/>
          <p:nvPr userDrawn="1"/>
        </p:nvGrpSpPr>
        <p:grpSpPr>
          <a:xfrm>
            <a:off x="4631217" y="948448"/>
            <a:ext cx="2914332" cy="72000"/>
            <a:chOff x="4631214" y="913723"/>
            <a:chExt cx="2914332" cy="72000"/>
          </a:xfrm>
        </p:grpSpPr>
        <p:sp>
          <p:nvSpPr>
            <p:cNvPr id="18" name="Diamond 1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9" name="Straight Connector 18"/>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2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3" name="Picture Placeholder 7"/>
          <p:cNvSpPr>
            <a:spLocks noGrp="1"/>
          </p:cNvSpPr>
          <p:nvPr>
            <p:ph type="pic" sz="quarter" idx="14"/>
          </p:nvPr>
        </p:nvSpPr>
        <p:spPr>
          <a:xfrm>
            <a:off x="6472346" y="2065761"/>
            <a:ext cx="4686724" cy="2832000"/>
          </a:xfrm>
        </p:spPr>
        <p:txBody>
          <a:bodyPr/>
          <a:lstStyle/>
          <a:p>
            <a:endParaRPr lang="id-ID"/>
          </a:p>
        </p:txBody>
      </p:sp>
    </p:spTree>
    <p:extLst>
      <p:ext uri="{BB962C8B-B14F-4D97-AF65-F5344CB8AC3E}">
        <p14:creationId xmlns:p14="http://schemas.microsoft.com/office/powerpoint/2010/main" val="99612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outVertical)">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40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5"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6"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7" name="Group 16"/>
          <p:cNvGrpSpPr/>
          <p:nvPr userDrawn="1"/>
        </p:nvGrpSpPr>
        <p:grpSpPr>
          <a:xfrm>
            <a:off x="4631217" y="948448"/>
            <a:ext cx="2914332" cy="72000"/>
            <a:chOff x="4631214" y="913723"/>
            <a:chExt cx="2914332" cy="72000"/>
          </a:xfrm>
        </p:grpSpPr>
        <p:sp>
          <p:nvSpPr>
            <p:cNvPr id="18" name="Diamond 1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9" name="Straight Connector 18"/>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2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Picture Placeholder 7"/>
          <p:cNvSpPr>
            <a:spLocks noGrp="1"/>
          </p:cNvSpPr>
          <p:nvPr>
            <p:ph type="pic" sz="quarter" idx="14"/>
          </p:nvPr>
        </p:nvSpPr>
        <p:spPr>
          <a:xfrm>
            <a:off x="4358006" y="3327403"/>
            <a:ext cx="3475993" cy="2196895"/>
          </a:xfrm>
        </p:spPr>
        <p:txBody>
          <a:bodyPr/>
          <a:lstStyle/>
          <a:p>
            <a:endParaRPr lang="id-ID"/>
          </a:p>
        </p:txBody>
      </p:sp>
    </p:spTree>
    <p:extLst>
      <p:ext uri="{BB962C8B-B14F-4D97-AF65-F5344CB8AC3E}">
        <p14:creationId xmlns:p14="http://schemas.microsoft.com/office/powerpoint/2010/main" val="249017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outVertical)">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4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15"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6"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7" name="Group 16"/>
          <p:cNvGrpSpPr/>
          <p:nvPr userDrawn="1"/>
        </p:nvGrpSpPr>
        <p:grpSpPr>
          <a:xfrm>
            <a:off x="4631217" y="948448"/>
            <a:ext cx="2914332" cy="72000"/>
            <a:chOff x="4631214" y="913723"/>
            <a:chExt cx="2914332" cy="72000"/>
          </a:xfrm>
        </p:grpSpPr>
        <p:sp>
          <p:nvSpPr>
            <p:cNvPr id="18" name="Diamond 17"/>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19" name="Straight Connector 18"/>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2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Picture Placeholder 7"/>
          <p:cNvSpPr>
            <a:spLocks noGrp="1"/>
          </p:cNvSpPr>
          <p:nvPr>
            <p:ph type="pic" sz="quarter" idx="14"/>
          </p:nvPr>
        </p:nvSpPr>
        <p:spPr>
          <a:xfrm>
            <a:off x="2120836" y="3802773"/>
            <a:ext cx="1583881" cy="2077328"/>
          </a:xfrm>
        </p:spPr>
        <p:txBody>
          <a:bodyPr>
            <a:normAutofit/>
          </a:bodyPr>
          <a:lstStyle>
            <a:lvl1pPr>
              <a:defRPr sz="1200"/>
            </a:lvl1pPr>
          </a:lstStyle>
          <a:p>
            <a:endParaRPr lang="id-ID"/>
          </a:p>
        </p:txBody>
      </p:sp>
      <p:sp>
        <p:nvSpPr>
          <p:cNvPr id="14" name="Picture Placeholder 7"/>
          <p:cNvSpPr>
            <a:spLocks noGrp="1"/>
          </p:cNvSpPr>
          <p:nvPr>
            <p:ph type="pic" sz="quarter" idx="15"/>
          </p:nvPr>
        </p:nvSpPr>
        <p:spPr>
          <a:xfrm>
            <a:off x="4165209" y="2906292"/>
            <a:ext cx="3725161" cy="2217359"/>
          </a:xfrm>
        </p:spPr>
        <p:txBody>
          <a:bodyPr>
            <a:normAutofit/>
          </a:bodyPr>
          <a:lstStyle>
            <a:lvl1pPr>
              <a:defRPr sz="1200"/>
            </a:lvl1pPr>
          </a:lstStyle>
          <a:p>
            <a:endParaRPr lang="id-ID"/>
          </a:p>
        </p:txBody>
      </p:sp>
      <p:sp>
        <p:nvSpPr>
          <p:cNvPr id="21" name="Picture Placeholder 7"/>
          <p:cNvSpPr>
            <a:spLocks noGrp="1"/>
          </p:cNvSpPr>
          <p:nvPr>
            <p:ph type="pic" sz="quarter" idx="16"/>
          </p:nvPr>
        </p:nvSpPr>
        <p:spPr>
          <a:xfrm>
            <a:off x="3622999" y="4692612"/>
            <a:ext cx="712480" cy="1289088"/>
          </a:xfrm>
        </p:spPr>
        <p:txBody>
          <a:bodyPr>
            <a:normAutofit/>
          </a:bodyPr>
          <a:lstStyle>
            <a:lvl1pPr>
              <a:defRPr sz="1200"/>
            </a:lvl1pPr>
          </a:lstStyle>
          <a:p>
            <a:endParaRPr lang="id-ID"/>
          </a:p>
        </p:txBody>
      </p:sp>
      <p:sp>
        <p:nvSpPr>
          <p:cNvPr id="22" name="Picture Placeholder 7"/>
          <p:cNvSpPr>
            <a:spLocks noGrp="1"/>
          </p:cNvSpPr>
          <p:nvPr>
            <p:ph type="pic" sz="quarter" idx="17"/>
          </p:nvPr>
        </p:nvSpPr>
        <p:spPr>
          <a:xfrm>
            <a:off x="7864967" y="4185114"/>
            <a:ext cx="2736000" cy="1796589"/>
          </a:xfrm>
        </p:spPr>
        <p:txBody>
          <a:bodyPr>
            <a:normAutofit/>
          </a:bodyPr>
          <a:lstStyle>
            <a:lvl1pPr>
              <a:defRPr sz="1200"/>
            </a:lvl1pPr>
          </a:lstStyle>
          <a:p>
            <a:endParaRPr lang="id-ID"/>
          </a:p>
        </p:txBody>
      </p:sp>
    </p:spTree>
    <p:extLst>
      <p:ext uri="{BB962C8B-B14F-4D97-AF65-F5344CB8AC3E}">
        <p14:creationId xmlns:p14="http://schemas.microsoft.com/office/powerpoint/2010/main" val="69067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outVertical)">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35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2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3" name="Picture Placeholder 5"/>
          <p:cNvSpPr>
            <a:spLocks noGrp="1"/>
          </p:cNvSpPr>
          <p:nvPr>
            <p:ph type="pic" sz="quarter" idx="14"/>
          </p:nvPr>
        </p:nvSpPr>
        <p:spPr>
          <a:xfrm>
            <a:off x="1929894" y="1414273"/>
            <a:ext cx="2345436" cy="4210304"/>
          </a:xfrm>
        </p:spPr>
        <p:txBody>
          <a:bodyPr/>
          <a:lstStyle/>
          <a:p>
            <a:endParaRPr lang="id-ID"/>
          </a:p>
        </p:txBody>
      </p:sp>
    </p:spTree>
    <p:extLst>
      <p:ext uri="{BB962C8B-B14F-4D97-AF65-F5344CB8AC3E}">
        <p14:creationId xmlns:p14="http://schemas.microsoft.com/office/powerpoint/2010/main" val="26466537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36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E991D5-7E0A-4BAA-AE15-B00DFF424A55}" type="datetime1">
              <a:rPr lang="en-US" smtClean="0">
                <a:solidFill>
                  <a:srgbClr val="FFFFFF">
                    <a:tint val="75000"/>
                  </a:srgbClr>
                </a:solidFill>
              </a:rPr>
              <a:pPr/>
              <a:t>12/16/2020</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2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3" name="Picture Placeholder 5"/>
          <p:cNvSpPr>
            <a:spLocks noGrp="1"/>
          </p:cNvSpPr>
          <p:nvPr>
            <p:ph type="pic" sz="quarter" idx="14"/>
          </p:nvPr>
        </p:nvSpPr>
        <p:spPr>
          <a:xfrm>
            <a:off x="796009" y="1333250"/>
            <a:ext cx="2455200" cy="4338346"/>
          </a:xfrm>
        </p:spPr>
        <p:txBody>
          <a:bodyPr/>
          <a:lstStyle/>
          <a:p>
            <a:endParaRPr lang="id-ID"/>
          </a:p>
        </p:txBody>
      </p:sp>
      <p:sp>
        <p:nvSpPr>
          <p:cNvPr id="8" name="Picture Placeholder 5"/>
          <p:cNvSpPr>
            <a:spLocks noGrp="1"/>
          </p:cNvSpPr>
          <p:nvPr>
            <p:ph type="pic" sz="quarter" idx="15"/>
          </p:nvPr>
        </p:nvSpPr>
        <p:spPr>
          <a:xfrm>
            <a:off x="3055004" y="1675631"/>
            <a:ext cx="2160000" cy="3776049"/>
          </a:xfrm>
        </p:spPr>
        <p:txBody>
          <a:bodyPr/>
          <a:lstStyle/>
          <a:p>
            <a:endParaRPr lang="id-ID"/>
          </a:p>
        </p:txBody>
      </p:sp>
    </p:spTree>
    <p:extLst>
      <p:ext uri="{BB962C8B-B14F-4D97-AF65-F5344CB8AC3E}">
        <p14:creationId xmlns:p14="http://schemas.microsoft.com/office/powerpoint/2010/main" val="35251943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userDrawn="1">
  <p:cSld name="29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41" name="Picture Placeholder 6"/>
          <p:cNvSpPr>
            <a:spLocks noGrp="1"/>
          </p:cNvSpPr>
          <p:nvPr>
            <p:ph type="pic" sz="quarter" idx="14"/>
          </p:nvPr>
        </p:nvSpPr>
        <p:spPr>
          <a:xfrm>
            <a:off x="514351" y="1938336"/>
            <a:ext cx="900000" cy="900000"/>
          </a:xfrm>
          <a:prstGeom prst="roundRect">
            <a:avLst/>
          </a:prstGeom>
        </p:spPr>
        <p:txBody>
          <a:bodyPr/>
          <a:lstStyle>
            <a:lvl1pPr>
              <a:defRPr sz="1200"/>
            </a:lvl1pPr>
          </a:lstStyle>
          <a:p>
            <a:endParaRPr lang="id-ID"/>
          </a:p>
        </p:txBody>
      </p:sp>
      <p:sp>
        <p:nvSpPr>
          <p:cNvPr id="42" name="Picture Placeholder 6"/>
          <p:cNvSpPr>
            <a:spLocks noGrp="1"/>
          </p:cNvSpPr>
          <p:nvPr>
            <p:ph type="pic" sz="quarter" idx="15"/>
          </p:nvPr>
        </p:nvSpPr>
        <p:spPr>
          <a:xfrm>
            <a:off x="8534399" y="1938336"/>
            <a:ext cx="900000" cy="900000"/>
          </a:xfrm>
          <a:prstGeom prst="roundRect">
            <a:avLst/>
          </a:prstGeom>
        </p:spPr>
        <p:txBody>
          <a:bodyPr/>
          <a:lstStyle>
            <a:lvl1pPr>
              <a:defRPr sz="1200"/>
            </a:lvl1pPr>
          </a:lstStyle>
          <a:p>
            <a:endParaRPr lang="id-ID"/>
          </a:p>
        </p:txBody>
      </p:sp>
      <p:sp>
        <p:nvSpPr>
          <p:cNvPr id="43" name="Picture Placeholder 6"/>
          <p:cNvSpPr>
            <a:spLocks noGrp="1"/>
          </p:cNvSpPr>
          <p:nvPr>
            <p:ph type="pic" sz="quarter" idx="16"/>
          </p:nvPr>
        </p:nvSpPr>
        <p:spPr>
          <a:xfrm>
            <a:off x="4610100" y="1938336"/>
            <a:ext cx="900000" cy="900000"/>
          </a:xfrm>
          <a:prstGeom prst="roundRect">
            <a:avLst/>
          </a:prstGeom>
        </p:spPr>
        <p:txBody>
          <a:bodyPr/>
          <a:lstStyle>
            <a:lvl1pPr>
              <a:defRPr sz="1200"/>
            </a:lvl1pPr>
          </a:lstStyle>
          <a:p>
            <a:endParaRPr lang="id-ID"/>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2352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2000"/>
                            </p:stCondLst>
                            <p:childTnLst>
                              <p:par>
                                <p:cTn id="17" presetID="53" presetClass="entr" presetSubtype="16" fill="hold" grpId="0" nodeType="afterEffect" nodePh="1">
                                  <p:stCondLst>
                                    <p:cond delay="0"/>
                                  </p:stCondLst>
                                  <p:endCondLst>
                                    <p:cond evt="begin" delay="0">
                                      <p:tn val="17"/>
                                    </p:cond>
                                  </p:endCondLst>
                                  <p:childTnLst>
                                    <p:set>
                                      <p:cBhvr>
                                        <p:cTn id="18" dur="1" fill="hold">
                                          <p:stCondLst>
                                            <p:cond delay="0"/>
                                          </p:stCondLst>
                                        </p:cTn>
                                        <p:tgtEl>
                                          <p:spTgt spid="41"/>
                                        </p:tgtEl>
                                        <p:attrNameLst>
                                          <p:attrName>style.visibility</p:attrName>
                                        </p:attrNameLst>
                                      </p:cBhvr>
                                      <p:to>
                                        <p:strVal val="visible"/>
                                      </p:to>
                                    </p:set>
                                    <p:anim calcmode="lin" valueType="num">
                                      <p:cBhvr>
                                        <p:cTn id="19" dur="500" fill="hold"/>
                                        <p:tgtEl>
                                          <p:spTgt spid="41"/>
                                        </p:tgtEl>
                                        <p:attrNameLst>
                                          <p:attrName>ppt_w</p:attrName>
                                        </p:attrNameLst>
                                      </p:cBhvr>
                                      <p:tavLst>
                                        <p:tav tm="0">
                                          <p:val>
                                            <p:fltVal val="0"/>
                                          </p:val>
                                        </p:tav>
                                        <p:tav tm="100000">
                                          <p:val>
                                            <p:strVal val="#ppt_w"/>
                                          </p:val>
                                        </p:tav>
                                      </p:tavLst>
                                    </p:anim>
                                    <p:anim calcmode="lin" valueType="num">
                                      <p:cBhvr>
                                        <p:cTn id="20" dur="500" fill="hold"/>
                                        <p:tgtEl>
                                          <p:spTgt spid="41"/>
                                        </p:tgtEl>
                                        <p:attrNameLst>
                                          <p:attrName>ppt_h</p:attrName>
                                        </p:attrNameLst>
                                      </p:cBhvr>
                                      <p:tavLst>
                                        <p:tav tm="0">
                                          <p:val>
                                            <p:fltVal val="0"/>
                                          </p:val>
                                        </p:tav>
                                        <p:tav tm="100000">
                                          <p:val>
                                            <p:strVal val="#ppt_h"/>
                                          </p:val>
                                        </p:tav>
                                      </p:tavLst>
                                    </p:anim>
                                    <p:animEffect transition="in" filter="fade">
                                      <p:cBhvr>
                                        <p:cTn id="21" dur="500"/>
                                        <p:tgtEl>
                                          <p:spTgt spid="41"/>
                                        </p:tgtEl>
                                      </p:cBhvr>
                                    </p:animEffect>
                                  </p:childTnLst>
                                </p:cTn>
                              </p:par>
                              <p:par>
                                <p:cTn id="22" presetID="53" presetClass="entr" presetSubtype="16" fill="hold" grpId="0" nodeType="withEffect" nodePh="1">
                                  <p:stCondLst>
                                    <p:cond delay="0"/>
                                  </p:stCondLst>
                                  <p:endCondLst>
                                    <p:cond evt="begin" delay="0">
                                      <p:tn val="22"/>
                                    </p:cond>
                                  </p:endCondLst>
                                  <p:childTnLst>
                                    <p:set>
                                      <p:cBhvr>
                                        <p:cTn id="23" dur="1" fill="hold">
                                          <p:stCondLst>
                                            <p:cond delay="0"/>
                                          </p:stCondLst>
                                        </p:cTn>
                                        <p:tgtEl>
                                          <p:spTgt spid="43"/>
                                        </p:tgtEl>
                                        <p:attrNameLst>
                                          <p:attrName>style.visibility</p:attrName>
                                        </p:attrNameLst>
                                      </p:cBhvr>
                                      <p:to>
                                        <p:strVal val="visible"/>
                                      </p:to>
                                    </p:set>
                                    <p:anim calcmode="lin" valueType="num">
                                      <p:cBhvr>
                                        <p:cTn id="24" dur="500" fill="hold"/>
                                        <p:tgtEl>
                                          <p:spTgt spid="43"/>
                                        </p:tgtEl>
                                        <p:attrNameLst>
                                          <p:attrName>ppt_w</p:attrName>
                                        </p:attrNameLst>
                                      </p:cBhvr>
                                      <p:tavLst>
                                        <p:tav tm="0">
                                          <p:val>
                                            <p:fltVal val="0"/>
                                          </p:val>
                                        </p:tav>
                                        <p:tav tm="100000">
                                          <p:val>
                                            <p:strVal val="#ppt_w"/>
                                          </p:val>
                                        </p:tav>
                                      </p:tavLst>
                                    </p:anim>
                                    <p:anim calcmode="lin" valueType="num">
                                      <p:cBhvr>
                                        <p:cTn id="25" dur="500" fill="hold"/>
                                        <p:tgtEl>
                                          <p:spTgt spid="43"/>
                                        </p:tgtEl>
                                        <p:attrNameLst>
                                          <p:attrName>ppt_h</p:attrName>
                                        </p:attrNameLst>
                                      </p:cBhvr>
                                      <p:tavLst>
                                        <p:tav tm="0">
                                          <p:val>
                                            <p:fltVal val="0"/>
                                          </p:val>
                                        </p:tav>
                                        <p:tav tm="100000">
                                          <p:val>
                                            <p:strVal val="#ppt_h"/>
                                          </p:val>
                                        </p:tav>
                                      </p:tavLst>
                                    </p:anim>
                                    <p:animEffect transition="in" filter="fade">
                                      <p:cBhvr>
                                        <p:cTn id="26" dur="500"/>
                                        <p:tgtEl>
                                          <p:spTgt spid="43"/>
                                        </p:tgtEl>
                                      </p:cBhvr>
                                    </p:animEffect>
                                  </p:childTnLst>
                                </p:cTn>
                              </p:par>
                              <p:par>
                                <p:cTn id="27" presetID="53" presetClass="entr" presetSubtype="16" fill="hold" grpId="0" nodeType="withEffect" nodePh="1">
                                  <p:stCondLst>
                                    <p:cond delay="0"/>
                                  </p:stCondLst>
                                  <p:endCondLst>
                                    <p:cond evt="begin" delay="0">
                                      <p:tn val="27"/>
                                    </p:cond>
                                  </p:endCondLst>
                                  <p:childTnLst>
                                    <p:set>
                                      <p:cBhvr>
                                        <p:cTn id="28" dur="1" fill="hold">
                                          <p:stCondLst>
                                            <p:cond delay="0"/>
                                          </p:stCondLst>
                                        </p:cTn>
                                        <p:tgtEl>
                                          <p:spTgt spid="42"/>
                                        </p:tgtEl>
                                        <p:attrNameLst>
                                          <p:attrName>style.visibility</p:attrName>
                                        </p:attrNameLst>
                                      </p:cBhvr>
                                      <p:to>
                                        <p:strVal val="visible"/>
                                      </p:to>
                                    </p:set>
                                    <p:anim calcmode="lin" valueType="num">
                                      <p:cBhvr>
                                        <p:cTn id="29" dur="500" fill="hold"/>
                                        <p:tgtEl>
                                          <p:spTgt spid="42"/>
                                        </p:tgtEl>
                                        <p:attrNameLst>
                                          <p:attrName>ppt_w</p:attrName>
                                        </p:attrNameLst>
                                      </p:cBhvr>
                                      <p:tavLst>
                                        <p:tav tm="0">
                                          <p:val>
                                            <p:fltVal val="0"/>
                                          </p:val>
                                        </p:tav>
                                        <p:tav tm="100000">
                                          <p:val>
                                            <p:strVal val="#ppt_w"/>
                                          </p:val>
                                        </p:tav>
                                      </p:tavLst>
                                    </p:anim>
                                    <p:anim calcmode="lin" valueType="num">
                                      <p:cBhvr>
                                        <p:cTn id="30" dur="500" fill="hold"/>
                                        <p:tgtEl>
                                          <p:spTgt spid="42"/>
                                        </p:tgtEl>
                                        <p:attrNameLst>
                                          <p:attrName>ppt_h</p:attrName>
                                        </p:attrNameLst>
                                      </p:cBhvr>
                                      <p:tavLst>
                                        <p:tav tm="0">
                                          <p:val>
                                            <p:fltVal val="0"/>
                                          </p:val>
                                        </p:tav>
                                        <p:tav tm="100000">
                                          <p:val>
                                            <p:strVal val="#ppt_h"/>
                                          </p:val>
                                        </p:tav>
                                      </p:tavLst>
                                    </p:anim>
                                    <p:animEffect transition="in" filter="fade">
                                      <p:cBhvr>
                                        <p:cTn id="3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rtl="0"/>
            <a:fld id="{AF9EB2B6-1388-4D5C-8899-C71D0A9E9CAA}" type="datetime1">
              <a:rPr lang="en-US" smtClean="0">
                <a:solidFill>
                  <a:srgbClr val="FFFFFF">
                    <a:tint val="75000"/>
                  </a:srgbClr>
                </a:solidFill>
              </a:rPr>
              <a:pPr rtl="0"/>
              <a:t>12/16/2020</a:t>
            </a:fld>
            <a:endParaRPr lang="en-US">
              <a:solidFill>
                <a:srgbClr val="FFFFFF">
                  <a:tint val="75000"/>
                </a:srgbClr>
              </a:solidFill>
            </a:endParaRPr>
          </a:p>
        </p:txBody>
      </p:sp>
      <p:sp>
        <p:nvSpPr>
          <p:cNvPr id="6" name="Footer Placeholder 5"/>
          <p:cNvSpPr>
            <a:spLocks noGrp="1"/>
          </p:cNvSpPr>
          <p:nvPr>
            <p:ph type="ftr" sz="quarter" idx="11"/>
          </p:nvPr>
        </p:nvSpPr>
        <p:spPr/>
        <p:txBody>
          <a:bodyPr/>
          <a:lstStyle/>
          <a:p>
            <a:pPr rtl="0"/>
            <a:endParaRPr lang="en-US">
              <a:solidFill>
                <a:srgbClr val="FFFFFF">
                  <a:tint val="75000"/>
                </a:srgbClr>
              </a:solidFill>
            </a:endParaRPr>
          </a:p>
        </p:txBody>
      </p:sp>
      <p:sp>
        <p:nvSpPr>
          <p:cNvPr id="7" name="Slide Number Placeholder 6"/>
          <p:cNvSpPr>
            <a:spLocks noGrp="1"/>
          </p:cNvSpPr>
          <p:nvPr>
            <p:ph type="sldNum" sz="quarter" idx="12"/>
          </p:nvPr>
        </p:nvSpPr>
        <p:spPr/>
        <p:txBody>
          <a:bodyPr/>
          <a:lstStyle/>
          <a:p>
            <a:pPr rtl="0"/>
            <a:fld id="{A010D1D2-A5C5-4520-877C-7F28899EB247}" type="slidenum">
              <a:rPr lang="en-US" smtClean="0">
                <a:solidFill>
                  <a:srgbClr val="FFFFFF"/>
                </a:solidFill>
              </a:rPr>
              <a:pPr rtl="0"/>
              <a:t>‹#›</a:t>
            </a:fld>
            <a:endParaRPr lang="en-US">
              <a:solidFill>
                <a:srgbClr val="FFFFFF"/>
              </a:solidFill>
            </a:endParaRPr>
          </a:p>
        </p:txBody>
      </p:sp>
    </p:spTree>
    <p:extLst>
      <p:ext uri="{BB962C8B-B14F-4D97-AF65-F5344CB8AC3E}">
        <p14:creationId xmlns:p14="http://schemas.microsoft.com/office/powerpoint/2010/main" val="3467739820"/>
      </p:ext>
    </p:extLst>
  </p:cSld>
  <p:clrMapOvr>
    <a:masterClrMapping/>
  </p:clrMapOvr>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44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3" name="Picture Placeholder 2"/>
          <p:cNvSpPr>
            <a:spLocks noGrp="1"/>
          </p:cNvSpPr>
          <p:nvPr>
            <p:ph type="pic" sz="quarter" idx="14"/>
          </p:nvPr>
        </p:nvSpPr>
        <p:spPr>
          <a:xfrm>
            <a:off x="1012756" y="2279807"/>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14" name="Picture Placeholder 2"/>
          <p:cNvSpPr>
            <a:spLocks noGrp="1"/>
          </p:cNvSpPr>
          <p:nvPr>
            <p:ph type="pic" sz="quarter" idx="15"/>
          </p:nvPr>
        </p:nvSpPr>
        <p:spPr>
          <a:xfrm>
            <a:off x="3247356" y="2279808"/>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15" name="Picture Placeholder 2"/>
          <p:cNvSpPr>
            <a:spLocks noGrp="1"/>
          </p:cNvSpPr>
          <p:nvPr>
            <p:ph type="pic" sz="quarter" idx="16"/>
          </p:nvPr>
        </p:nvSpPr>
        <p:spPr>
          <a:xfrm>
            <a:off x="5477054" y="2279808"/>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16" name="Picture Placeholder 2"/>
          <p:cNvSpPr>
            <a:spLocks noGrp="1"/>
          </p:cNvSpPr>
          <p:nvPr>
            <p:ph type="pic" sz="quarter" idx="17"/>
          </p:nvPr>
        </p:nvSpPr>
        <p:spPr>
          <a:xfrm>
            <a:off x="7681200" y="2279808"/>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17" name="Picture Placeholder 2"/>
          <p:cNvSpPr>
            <a:spLocks noGrp="1"/>
          </p:cNvSpPr>
          <p:nvPr>
            <p:ph type="pic" sz="quarter" idx="18"/>
          </p:nvPr>
        </p:nvSpPr>
        <p:spPr>
          <a:xfrm>
            <a:off x="9887009" y="2279808"/>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18" name="Picture Placeholder 2"/>
          <p:cNvSpPr>
            <a:spLocks noGrp="1"/>
          </p:cNvSpPr>
          <p:nvPr>
            <p:ph type="pic" sz="quarter" idx="19"/>
          </p:nvPr>
        </p:nvSpPr>
        <p:spPr>
          <a:xfrm>
            <a:off x="2111552" y="3174446"/>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19" name="Picture Placeholder 2"/>
          <p:cNvSpPr>
            <a:spLocks noGrp="1"/>
          </p:cNvSpPr>
          <p:nvPr>
            <p:ph type="pic" sz="quarter" idx="20"/>
          </p:nvPr>
        </p:nvSpPr>
        <p:spPr>
          <a:xfrm>
            <a:off x="4380927" y="3174446"/>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20" name="Picture Placeholder 2"/>
          <p:cNvSpPr>
            <a:spLocks noGrp="1"/>
          </p:cNvSpPr>
          <p:nvPr>
            <p:ph type="pic" sz="quarter" idx="21"/>
          </p:nvPr>
        </p:nvSpPr>
        <p:spPr>
          <a:xfrm>
            <a:off x="6585070" y="3174446"/>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21" name="Picture Placeholder 2"/>
          <p:cNvSpPr>
            <a:spLocks noGrp="1"/>
          </p:cNvSpPr>
          <p:nvPr>
            <p:ph type="pic" sz="quarter" idx="22"/>
          </p:nvPr>
        </p:nvSpPr>
        <p:spPr>
          <a:xfrm>
            <a:off x="8796444" y="3174446"/>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22" name="Picture Placeholder 2"/>
          <p:cNvSpPr>
            <a:spLocks noGrp="1"/>
          </p:cNvSpPr>
          <p:nvPr>
            <p:ph type="pic" sz="quarter" idx="29"/>
          </p:nvPr>
        </p:nvSpPr>
        <p:spPr>
          <a:xfrm>
            <a:off x="3282132" y="4097496"/>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23" name="Picture Placeholder 2"/>
          <p:cNvSpPr>
            <a:spLocks noGrp="1"/>
          </p:cNvSpPr>
          <p:nvPr>
            <p:ph type="pic" sz="quarter" idx="30"/>
          </p:nvPr>
        </p:nvSpPr>
        <p:spPr>
          <a:xfrm>
            <a:off x="5511829" y="4097496"/>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24" name="Picture Placeholder 2"/>
          <p:cNvSpPr>
            <a:spLocks noGrp="1"/>
          </p:cNvSpPr>
          <p:nvPr>
            <p:ph type="pic" sz="quarter" idx="31"/>
          </p:nvPr>
        </p:nvSpPr>
        <p:spPr>
          <a:xfrm>
            <a:off x="7715973" y="4097496"/>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25" name="Picture Placeholder 2"/>
          <p:cNvSpPr>
            <a:spLocks noGrp="1"/>
          </p:cNvSpPr>
          <p:nvPr>
            <p:ph type="pic" sz="quarter" idx="32"/>
          </p:nvPr>
        </p:nvSpPr>
        <p:spPr>
          <a:xfrm>
            <a:off x="9921785" y="4097496"/>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
        <p:nvSpPr>
          <p:cNvPr id="26" name="Picture Placeholder 2"/>
          <p:cNvSpPr>
            <a:spLocks noGrp="1"/>
          </p:cNvSpPr>
          <p:nvPr>
            <p:ph type="pic" sz="quarter" idx="37"/>
          </p:nvPr>
        </p:nvSpPr>
        <p:spPr>
          <a:xfrm>
            <a:off x="1012756" y="4097496"/>
            <a:ext cx="1294283" cy="1294283"/>
          </a:xfrm>
          <a:prstGeom prst="ellipse">
            <a:avLst/>
          </a:prstGeom>
          <a:ln w="25400">
            <a:noFill/>
          </a:ln>
        </p:spPr>
        <p:txBody>
          <a:bodyPr anchor="ctr">
            <a:normAutofit/>
          </a:bodyPr>
          <a:lstStyle>
            <a:lvl1pPr marL="0" indent="0" algn="ctr">
              <a:buNone/>
              <a:defRPr sz="1000">
                <a:solidFill>
                  <a:schemeClr val="tx2"/>
                </a:solidFill>
              </a:defRPr>
            </a:lvl1pPr>
          </a:lstStyle>
          <a:p>
            <a:endParaRPr lang="en-US"/>
          </a:p>
        </p:txBody>
      </p:sp>
    </p:spTree>
    <p:extLst>
      <p:ext uri="{BB962C8B-B14F-4D97-AF65-F5344CB8AC3E}">
        <p14:creationId xmlns:p14="http://schemas.microsoft.com/office/powerpoint/2010/main" val="146666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1500"/>
                            </p:stCondLst>
                            <p:childTnLst>
                              <p:par>
                                <p:cTn id="17" presetID="53" presetClass="entr" presetSubtype="16" fill="hold" grpId="0" nodeType="afterEffect" nodePh="1">
                                  <p:stCondLst>
                                    <p:cond delay="0"/>
                                  </p:stCondLst>
                                  <p:endCondLst>
                                    <p:cond evt="begin" delay="0">
                                      <p:tn val="17"/>
                                    </p:cond>
                                  </p:end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grpId="0" nodeType="withEffect" nodePh="1">
                                  <p:stCondLst>
                                    <p:cond delay="0"/>
                                  </p:stCondLst>
                                  <p:endCondLst>
                                    <p:cond evt="begin" delay="0">
                                      <p:tn val="22"/>
                                    </p:cond>
                                  </p:end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53" presetClass="entr" presetSubtype="16" fill="hold" grpId="0" nodeType="withEffect" nodePh="1">
                                  <p:stCondLst>
                                    <p:cond delay="0"/>
                                  </p:stCondLst>
                                  <p:endCondLst>
                                    <p:cond evt="begin" delay="0">
                                      <p:tn val="27"/>
                                    </p:cond>
                                  </p:end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par>
                                <p:cTn id="32" presetID="53" presetClass="entr" presetSubtype="16" fill="hold" grpId="0" nodeType="withEffect" nodePh="1">
                                  <p:stCondLst>
                                    <p:cond delay="0"/>
                                  </p:stCondLst>
                                  <p:endCondLst>
                                    <p:cond evt="begin" delay="0">
                                      <p:tn val="32"/>
                                    </p:cond>
                                  </p:end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par>
                                <p:cTn id="37" presetID="53" presetClass="entr" presetSubtype="16" fill="hold" grpId="0" nodeType="withEffect" nodePh="1">
                                  <p:stCondLst>
                                    <p:cond delay="0"/>
                                  </p:stCondLst>
                                  <p:endCondLst>
                                    <p:cond evt="begin" delay="0">
                                      <p:tn val="37"/>
                                    </p:cond>
                                  </p:end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nodePh="1">
                                  <p:stCondLst>
                                    <p:cond delay="0"/>
                                  </p:stCondLst>
                                  <p:endCondLst>
                                    <p:cond evt="begin" delay="0">
                                      <p:tn val="42"/>
                                    </p:cond>
                                  </p:end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par>
                                <p:cTn id="47" presetID="53" presetClass="entr" presetSubtype="16" fill="hold" grpId="0" nodeType="withEffect" nodePh="1">
                                  <p:stCondLst>
                                    <p:cond delay="0"/>
                                  </p:stCondLst>
                                  <p:endCondLst>
                                    <p:cond evt="begin" delay="0">
                                      <p:tn val="47"/>
                                    </p:cond>
                                  </p:end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par>
                                <p:cTn id="52" presetID="53" presetClass="entr" presetSubtype="16" fill="hold" grpId="0" nodeType="withEffect" nodePh="1">
                                  <p:stCondLst>
                                    <p:cond delay="0"/>
                                  </p:stCondLst>
                                  <p:endCondLst>
                                    <p:cond evt="begin" delay="0">
                                      <p:tn val="52"/>
                                    </p:cond>
                                  </p:end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par>
                                <p:cTn id="57" presetID="53" presetClass="entr" presetSubtype="16" fill="hold" grpId="0" nodeType="withEffect" nodePh="1">
                                  <p:stCondLst>
                                    <p:cond delay="0"/>
                                  </p:stCondLst>
                                  <p:endCondLst>
                                    <p:cond evt="begin" delay="0">
                                      <p:tn val="57"/>
                                    </p:cond>
                                  </p:end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par>
                                <p:cTn id="62" presetID="53" presetClass="entr" presetSubtype="16" fill="hold" grpId="0" nodeType="withEffect" nodePh="1">
                                  <p:stCondLst>
                                    <p:cond delay="0"/>
                                  </p:stCondLst>
                                  <p:endCondLst>
                                    <p:cond evt="begin" delay="0">
                                      <p:tn val="62"/>
                                    </p:cond>
                                  </p:endCondLst>
                                  <p:childTnLst>
                                    <p:set>
                                      <p:cBhvr>
                                        <p:cTn id="63" dur="1" fill="hold">
                                          <p:stCondLst>
                                            <p:cond delay="0"/>
                                          </p:stCondLst>
                                        </p:cTn>
                                        <p:tgtEl>
                                          <p:spTgt spid="22"/>
                                        </p:tgtEl>
                                        <p:attrNameLst>
                                          <p:attrName>style.visibility</p:attrName>
                                        </p:attrNameLst>
                                      </p:cBhvr>
                                      <p:to>
                                        <p:strVal val="visible"/>
                                      </p:to>
                                    </p:set>
                                    <p:anim calcmode="lin" valueType="num">
                                      <p:cBhvr>
                                        <p:cTn id="64" dur="500" fill="hold"/>
                                        <p:tgtEl>
                                          <p:spTgt spid="22"/>
                                        </p:tgtEl>
                                        <p:attrNameLst>
                                          <p:attrName>ppt_w</p:attrName>
                                        </p:attrNameLst>
                                      </p:cBhvr>
                                      <p:tavLst>
                                        <p:tav tm="0">
                                          <p:val>
                                            <p:fltVal val="0"/>
                                          </p:val>
                                        </p:tav>
                                        <p:tav tm="100000">
                                          <p:val>
                                            <p:strVal val="#ppt_w"/>
                                          </p:val>
                                        </p:tav>
                                      </p:tavLst>
                                    </p:anim>
                                    <p:anim calcmode="lin" valueType="num">
                                      <p:cBhvr>
                                        <p:cTn id="65" dur="500" fill="hold"/>
                                        <p:tgtEl>
                                          <p:spTgt spid="22"/>
                                        </p:tgtEl>
                                        <p:attrNameLst>
                                          <p:attrName>ppt_h</p:attrName>
                                        </p:attrNameLst>
                                      </p:cBhvr>
                                      <p:tavLst>
                                        <p:tav tm="0">
                                          <p:val>
                                            <p:fltVal val="0"/>
                                          </p:val>
                                        </p:tav>
                                        <p:tav tm="100000">
                                          <p:val>
                                            <p:strVal val="#ppt_h"/>
                                          </p:val>
                                        </p:tav>
                                      </p:tavLst>
                                    </p:anim>
                                    <p:animEffect transition="in" filter="fade">
                                      <p:cBhvr>
                                        <p:cTn id="66" dur="500"/>
                                        <p:tgtEl>
                                          <p:spTgt spid="22"/>
                                        </p:tgtEl>
                                      </p:cBhvr>
                                    </p:animEffect>
                                  </p:childTnLst>
                                </p:cTn>
                              </p:par>
                              <p:par>
                                <p:cTn id="67" presetID="53" presetClass="entr" presetSubtype="16" fill="hold" grpId="0" nodeType="withEffect" nodePh="1">
                                  <p:stCondLst>
                                    <p:cond delay="0"/>
                                  </p:stCondLst>
                                  <p:endCondLst>
                                    <p:cond evt="begin" delay="0">
                                      <p:tn val="67"/>
                                    </p:cond>
                                  </p:endCondLst>
                                  <p:childTnLst>
                                    <p:set>
                                      <p:cBhvr>
                                        <p:cTn id="68" dur="1" fill="hold">
                                          <p:stCondLst>
                                            <p:cond delay="0"/>
                                          </p:stCondLst>
                                        </p:cTn>
                                        <p:tgtEl>
                                          <p:spTgt spid="23"/>
                                        </p:tgtEl>
                                        <p:attrNameLst>
                                          <p:attrName>style.visibility</p:attrName>
                                        </p:attrNameLst>
                                      </p:cBhvr>
                                      <p:to>
                                        <p:strVal val="visible"/>
                                      </p:to>
                                    </p:set>
                                    <p:anim calcmode="lin" valueType="num">
                                      <p:cBhvr>
                                        <p:cTn id="69" dur="500" fill="hold"/>
                                        <p:tgtEl>
                                          <p:spTgt spid="23"/>
                                        </p:tgtEl>
                                        <p:attrNameLst>
                                          <p:attrName>ppt_w</p:attrName>
                                        </p:attrNameLst>
                                      </p:cBhvr>
                                      <p:tavLst>
                                        <p:tav tm="0">
                                          <p:val>
                                            <p:fltVal val="0"/>
                                          </p:val>
                                        </p:tav>
                                        <p:tav tm="100000">
                                          <p:val>
                                            <p:strVal val="#ppt_w"/>
                                          </p:val>
                                        </p:tav>
                                      </p:tavLst>
                                    </p:anim>
                                    <p:anim calcmode="lin" valueType="num">
                                      <p:cBhvr>
                                        <p:cTn id="70" dur="500" fill="hold"/>
                                        <p:tgtEl>
                                          <p:spTgt spid="23"/>
                                        </p:tgtEl>
                                        <p:attrNameLst>
                                          <p:attrName>ppt_h</p:attrName>
                                        </p:attrNameLst>
                                      </p:cBhvr>
                                      <p:tavLst>
                                        <p:tav tm="0">
                                          <p:val>
                                            <p:fltVal val="0"/>
                                          </p:val>
                                        </p:tav>
                                        <p:tav tm="100000">
                                          <p:val>
                                            <p:strVal val="#ppt_h"/>
                                          </p:val>
                                        </p:tav>
                                      </p:tavLst>
                                    </p:anim>
                                    <p:animEffect transition="in" filter="fade">
                                      <p:cBhvr>
                                        <p:cTn id="71" dur="500"/>
                                        <p:tgtEl>
                                          <p:spTgt spid="23"/>
                                        </p:tgtEl>
                                      </p:cBhvr>
                                    </p:animEffect>
                                  </p:childTnLst>
                                </p:cTn>
                              </p:par>
                              <p:par>
                                <p:cTn id="72" presetID="53" presetClass="entr" presetSubtype="16" fill="hold" grpId="0" nodeType="withEffect" nodePh="1">
                                  <p:stCondLst>
                                    <p:cond delay="0"/>
                                  </p:stCondLst>
                                  <p:endCondLst>
                                    <p:cond evt="begin" delay="0">
                                      <p:tn val="72"/>
                                    </p:cond>
                                  </p:end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childTnLst>
                                </p:cTn>
                              </p:par>
                              <p:par>
                                <p:cTn id="77" presetID="53" presetClass="entr" presetSubtype="16" fill="hold" grpId="0" nodeType="withEffect" nodePh="1">
                                  <p:stCondLst>
                                    <p:cond delay="0"/>
                                  </p:stCondLst>
                                  <p:endCondLst>
                                    <p:cond evt="begin" delay="0">
                                      <p:tn val="77"/>
                                    </p:cond>
                                  </p:end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par>
                                <p:cTn id="82" presetID="53" presetClass="entr" presetSubtype="16" fill="hold" grpId="0" nodeType="withEffect" nodePh="1">
                                  <p:stCondLst>
                                    <p:cond delay="0"/>
                                  </p:stCondLst>
                                  <p:endCondLst>
                                    <p:cond evt="begin" delay="0">
                                      <p:tn val="82"/>
                                    </p:cond>
                                  </p:endCondLst>
                                  <p:childTnLst>
                                    <p:set>
                                      <p:cBhvr>
                                        <p:cTn id="83" dur="1" fill="hold">
                                          <p:stCondLst>
                                            <p:cond delay="0"/>
                                          </p:stCondLst>
                                        </p:cTn>
                                        <p:tgtEl>
                                          <p:spTgt spid="26"/>
                                        </p:tgtEl>
                                        <p:attrNameLst>
                                          <p:attrName>style.visibility</p:attrName>
                                        </p:attrNameLst>
                                      </p:cBhvr>
                                      <p:to>
                                        <p:strVal val="visible"/>
                                      </p:to>
                                    </p:set>
                                    <p:anim calcmode="lin" valueType="num">
                                      <p:cBhvr>
                                        <p:cTn id="84" dur="500" fill="hold"/>
                                        <p:tgtEl>
                                          <p:spTgt spid="26"/>
                                        </p:tgtEl>
                                        <p:attrNameLst>
                                          <p:attrName>ppt_w</p:attrName>
                                        </p:attrNameLst>
                                      </p:cBhvr>
                                      <p:tavLst>
                                        <p:tav tm="0">
                                          <p:val>
                                            <p:fltVal val="0"/>
                                          </p:val>
                                        </p:tav>
                                        <p:tav tm="100000">
                                          <p:val>
                                            <p:strVal val="#ppt_w"/>
                                          </p:val>
                                        </p:tav>
                                      </p:tavLst>
                                    </p:anim>
                                    <p:anim calcmode="lin" valueType="num">
                                      <p:cBhvr>
                                        <p:cTn id="85" dur="500" fill="hold"/>
                                        <p:tgtEl>
                                          <p:spTgt spid="26"/>
                                        </p:tgtEl>
                                        <p:attrNameLst>
                                          <p:attrName>ppt_h</p:attrName>
                                        </p:attrNameLst>
                                      </p:cBhvr>
                                      <p:tavLst>
                                        <p:tav tm="0">
                                          <p:val>
                                            <p:fltVal val="0"/>
                                          </p:val>
                                        </p:tav>
                                        <p:tav tm="100000">
                                          <p:val>
                                            <p:strVal val="#ppt_h"/>
                                          </p:val>
                                        </p:tav>
                                      </p:tavLst>
                                    </p:anim>
                                    <p:animEffect transition="in" filter="fade">
                                      <p:cBhvr>
                                        <p:cTn id="8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Lst>
  </p:timing>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43_Title Only">
    <p:spTree>
      <p:nvGrpSpPr>
        <p:cNvPr id="1" name=""/>
        <p:cNvGrpSpPr/>
        <p:nvPr/>
      </p:nvGrpSpPr>
      <p:grpSpPr>
        <a:xfrm>
          <a:off x="0" y="0"/>
          <a:ext cx="0" cy="0"/>
          <a:chOff x="0" y="0"/>
          <a:chExt cx="0" cy="0"/>
        </a:xfrm>
      </p:grpSpPr>
      <p:sp>
        <p:nvSpPr>
          <p:cNvPr id="28" name="Picture Placeholder 2"/>
          <p:cNvSpPr>
            <a:spLocks noGrp="1"/>
          </p:cNvSpPr>
          <p:nvPr>
            <p:ph type="pic" sz="quarter" idx="10"/>
          </p:nvPr>
        </p:nvSpPr>
        <p:spPr>
          <a:xfrm>
            <a:off x="0" y="4135124"/>
            <a:ext cx="1737600" cy="2094381"/>
          </a:xfrm>
        </p:spPr>
        <p:txBody>
          <a:bodyPr>
            <a:normAutofit/>
          </a:bodyPr>
          <a:lstStyle>
            <a:lvl1pPr>
              <a:defRPr sz="1200"/>
            </a:lvl1pPr>
          </a:lstStyle>
          <a:p>
            <a:endParaRPr lang="en-US" dirty="0"/>
          </a:p>
        </p:txBody>
      </p:sp>
      <p:sp>
        <p:nvSpPr>
          <p:cNvPr id="29" name="Picture Placeholder 2"/>
          <p:cNvSpPr>
            <a:spLocks noGrp="1"/>
          </p:cNvSpPr>
          <p:nvPr>
            <p:ph type="pic" sz="quarter" idx="11"/>
          </p:nvPr>
        </p:nvSpPr>
        <p:spPr>
          <a:xfrm>
            <a:off x="1737360" y="4135124"/>
            <a:ext cx="1737600" cy="2094381"/>
          </a:xfrm>
        </p:spPr>
        <p:txBody>
          <a:bodyPr>
            <a:normAutofit/>
          </a:bodyPr>
          <a:lstStyle>
            <a:lvl1pPr>
              <a:defRPr sz="1200"/>
            </a:lvl1pPr>
          </a:lstStyle>
          <a:p>
            <a:endParaRPr lang="en-US" dirty="0"/>
          </a:p>
        </p:txBody>
      </p:sp>
      <p:sp>
        <p:nvSpPr>
          <p:cNvPr id="30" name="Picture Placeholder 2"/>
          <p:cNvSpPr>
            <a:spLocks noGrp="1"/>
          </p:cNvSpPr>
          <p:nvPr>
            <p:ph type="pic" sz="quarter" idx="23"/>
          </p:nvPr>
        </p:nvSpPr>
        <p:spPr>
          <a:xfrm>
            <a:off x="3484880" y="4135124"/>
            <a:ext cx="1737600" cy="2094381"/>
          </a:xfrm>
        </p:spPr>
        <p:txBody>
          <a:bodyPr>
            <a:normAutofit/>
          </a:bodyPr>
          <a:lstStyle>
            <a:lvl1pPr>
              <a:defRPr sz="1200"/>
            </a:lvl1pPr>
          </a:lstStyle>
          <a:p>
            <a:endParaRPr lang="en-US" dirty="0"/>
          </a:p>
        </p:txBody>
      </p:sp>
      <p:sp>
        <p:nvSpPr>
          <p:cNvPr id="31" name="Picture Placeholder 98"/>
          <p:cNvSpPr>
            <a:spLocks noGrp="1"/>
          </p:cNvSpPr>
          <p:nvPr>
            <p:ph type="pic" sz="quarter" idx="13"/>
          </p:nvPr>
        </p:nvSpPr>
        <p:spPr>
          <a:xfrm>
            <a:off x="5234095" y="4135124"/>
            <a:ext cx="1737600" cy="2094381"/>
          </a:xfrm>
          <a:custGeom>
            <a:avLst/>
            <a:gdLst>
              <a:gd name="connsiteX0" fmla="*/ 0 w 1296000"/>
              <a:gd name="connsiteY0" fmla="*/ 0 h 1570786"/>
              <a:gd name="connsiteX1" fmla="*/ 459313 w 1296000"/>
              <a:gd name="connsiteY1" fmla="*/ 0 h 1570786"/>
              <a:gd name="connsiteX2" fmla="*/ 648000 w 1296000"/>
              <a:gd name="connsiteY2" fmla="*/ 188674 h 1570786"/>
              <a:gd name="connsiteX3" fmla="*/ 836688 w 1296000"/>
              <a:gd name="connsiteY3" fmla="*/ 0 h 1570786"/>
              <a:gd name="connsiteX4" fmla="*/ 1296000 w 1296000"/>
              <a:gd name="connsiteY4" fmla="*/ 0 h 1570786"/>
              <a:gd name="connsiteX5" fmla="*/ 1296000 w 1296000"/>
              <a:gd name="connsiteY5" fmla="*/ 1570786 h 1570786"/>
              <a:gd name="connsiteX6" fmla="*/ 0 w 1296000"/>
              <a:gd name="connsiteY6" fmla="*/ 1570786 h 1570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6000" h="1570786">
                <a:moveTo>
                  <a:pt x="0" y="0"/>
                </a:moveTo>
                <a:lnTo>
                  <a:pt x="459313" y="0"/>
                </a:lnTo>
                <a:lnTo>
                  <a:pt x="648000" y="188674"/>
                </a:lnTo>
                <a:lnTo>
                  <a:pt x="836688" y="0"/>
                </a:lnTo>
                <a:lnTo>
                  <a:pt x="1296000" y="0"/>
                </a:lnTo>
                <a:lnTo>
                  <a:pt x="1296000" y="1570786"/>
                </a:lnTo>
                <a:lnTo>
                  <a:pt x="0" y="1570786"/>
                </a:lnTo>
                <a:close/>
              </a:path>
            </a:pathLst>
          </a:custGeom>
        </p:spPr>
        <p:txBody>
          <a:bodyPr wrap="square">
            <a:noAutofit/>
          </a:bodyPr>
          <a:lstStyle>
            <a:lvl1pPr>
              <a:defRPr sz="1200"/>
            </a:lvl1pPr>
          </a:lstStyle>
          <a:p>
            <a:endParaRPr lang="en-US" dirty="0"/>
          </a:p>
        </p:txBody>
      </p:sp>
      <p:sp>
        <p:nvSpPr>
          <p:cNvPr id="32" name="Picture Placeholder 2"/>
          <p:cNvSpPr>
            <a:spLocks noGrp="1"/>
          </p:cNvSpPr>
          <p:nvPr>
            <p:ph type="pic" sz="quarter" idx="14"/>
          </p:nvPr>
        </p:nvSpPr>
        <p:spPr>
          <a:xfrm>
            <a:off x="6974841" y="4135124"/>
            <a:ext cx="1737600" cy="2094381"/>
          </a:xfrm>
        </p:spPr>
        <p:txBody>
          <a:bodyPr>
            <a:normAutofit/>
          </a:bodyPr>
          <a:lstStyle>
            <a:lvl1pPr>
              <a:defRPr sz="1200"/>
            </a:lvl1pPr>
          </a:lstStyle>
          <a:p>
            <a:endParaRPr lang="en-US" dirty="0"/>
          </a:p>
        </p:txBody>
      </p:sp>
      <p:sp>
        <p:nvSpPr>
          <p:cNvPr id="33" name="Picture Placeholder 2"/>
          <p:cNvSpPr>
            <a:spLocks noGrp="1"/>
          </p:cNvSpPr>
          <p:nvPr>
            <p:ph type="pic" sz="quarter" idx="15"/>
          </p:nvPr>
        </p:nvSpPr>
        <p:spPr>
          <a:xfrm>
            <a:off x="8707120" y="4135124"/>
            <a:ext cx="1737600" cy="2094381"/>
          </a:xfrm>
        </p:spPr>
        <p:txBody>
          <a:bodyPr>
            <a:normAutofit/>
          </a:bodyPr>
          <a:lstStyle>
            <a:lvl1pPr>
              <a:defRPr sz="1200"/>
            </a:lvl1pPr>
          </a:lstStyle>
          <a:p>
            <a:endParaRPr lang="en-US" dirty="0"/>
          </a:p>
        </p:txBody>
      </p:sp>
      <p:sp>
        <p:nvSpPr>
          <p:cNvPr id="34" name="Picture Placeholder 2"/>
          <p:cNvSpPr>
            <a:spLocks noGrp="1"/>
          </p:cNvSpPr>
          <p:nvPr>
            <p:ph type="pic" sz="quarter" idx="16"/>
          </p:nvPr>
        </p:nvSpPr>
        <p:spPr>
          <a:xfrm>
            <a:off x="10447867" y="4135124"/>
            <a:ext cx="1737600" cy="2094381"/>
          </a:xfrm>
        </p:spPr>
        <p:txBody>
          <a:bodyPr>
            <a:normAutofit/>
          </a:bodyPr>
          <a:lstStyle>
            <a:lvl1pPr>
              <a:defRPr sz="1200"/>
            </a:lvl1pPr>
          </a:lstStyle>
          <a:p>
            <a:endParaRPr lang="en-US" dirty="0"/>
          </a:p>
        </p:txBody>
      </p:sp>
      <p:sp>
        <p:nvSpPr>
          <p:cNvPr id="13"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14" name="Text Placeholder 6"/>
          <p:cNvSpPr>
            <a:spLocks noGrp="1"/>
          </p:cNvSpPr>
          <p:nvPr>
            <p:ph type="body" sz="quarter" idx="24"/>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15" name="Group 14"/>
          <p:cNvGrpSpPr/>
          <p:nvPr userDrawn="1"/>
        </p:nvGrpSpPr>
        <p:grpSpPr>
          <a:xfrm>
            <a:off x="4631217" y="948448"/>
            <a:ext cx="2914332" cy="72000"/>
            <a:chOff x="4631214" y="913723"/>
            <a:chExt cx="2914332" cy="72000"/>
          </a:xfrm>
        </p:grpSpPr>
        <p:sp>
          <p:nvSpPr>
            <p:cNvPr id="20" name="Diamond 19"/>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21" name="Straight Connector 20"/>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23"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3910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45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27" name="Picture Placeholder 6"/>
          <p:cNvSpPr>
            <a:spLocks noGrp="1"/>
          </p:cNvSpPr>
          <p:nvPr>
            <p:ph type="pic" sz="quarter" idx="14"/>
          </p:nvPr>
        </p:nvSpPr>
        <p:spPr>
          <a:xfrm>
            <a:off x="4541522" y="1651004"/>
            <a:ext cx="1216025" cy="1216025"/>
          </a:xfrm>
          <a:prstGeom prst="ellipse">
            <a:avLst/>
          </a:prstGeom>
          <a:ln w="31750">
            <a:solidFill>
              <a:schemeClr val="accent1"/>
            </a:solidFill>
          </a:ln>
        </p:spPr>
        <p:txBody>
          <a:bodyPr>
            <a:normAutofit/>
          </a:bodyPr>
          <a:lstStyle>
            <a:lvl1pPr>
              <a:defRPr sz="1050"/>
            </a:lvl1pPr>
          </a:lstStyle>
          <a:p>
            <a:endParaRPr lang="id-ID"/>
          </a:p>
        </p:txBody>
      </p:sp>
      <p:sp>
        <p:nvSpPr>
          <p:cNvPr id="35" name="Picture Placeholder 6"/>
          <p:cNvSpPr>
            <a:spLocks noGrp="1"/>
          </p:cNvSpPr>
          <p:nvPr>
            <p:ph type="pic" sz="quarter" idx="15"/>
          </p:nvPr>
        </p:nvSpPr>
        <p:spPr>
          <a:xfrm>
            <a:off x="4541522" y="3220818"/>
            <a:ext cx="1216025" cy="1216025"/>
          </a:xfrm>
          <a:prstGeom prst="ellipse">
            <a:avLst/>
          </a:prstGeom>
          <a:ln w="31750">
            <a:solidFill>
              <a:schemeClr val="accent3"/>
            </a:solidFill>
          </a:ln>
        </p:spPr>
        <p:txBody>
          <a:bodyPr>
            <a:normAutofit/>
          </a:bodyPr>
          <a:lstStyle>
            <a:lvl1pPr>
              <a:defRPr sz="1050"/>
            </a:lvl1pPr>
          </a:lstStyle>
          <a:p>
            <a:endParaRPr lang="id-ID"/>
          </a:p>
        </p:txBody>
      </p:sp>
      <p:sp>
        <p:nvSpPr>
          <p:cNvPr id="36" name="Picture Placeholder 6"/>
          <p:cNvSpPr>
            <a:spLocks noGrp="1"/>
          </p:cNvSpPr>
          <p:nvPr>
            <p:ph type="pic" sz="quarter" idx="16"/>
          </p:nvPr>
        </p:nvSpPr>
        <p:spPr>
          <a:xfrm>
            <a:off x="8199122" y="3220816"/>
            <a:ext cx="1216025" cy="1216025"/>
          </a:xfrm>
          <a:prstGeom prst="ellipse">
            <a:avLst/>
          </a:prstGeom>
          <a:ln w="31750">
            <a:solidFill>
              <a:schemeClr val="accent4"/>
            </a:solidFill>
          </a:ln>
        </p:spPr>
        <p:txBody>
          <a:bodyPr>
            <a:normAutofit/>
          </a:bodyPr>
          <a:lstStyle>
            <a:lvl1pPr>
              <a:defRPr sz="1050"/>
            </a:lvl1pPr>
          </a:lstStyle>
          <a:p>
            <a:endParaRPr lang="id-ID"/>
          </a:p>
        </p:txBody>
      </p:sp>
      <p:sp>
        <p:nvSpPr>
          <p:cNvPr id="37" name="Picture Placeholder 6"/>
          <p:cNvSpPr>
            <a:spLocks noGrp="1"/>
          </p:cNvSpPr>
          <p:nvPr>
            <p:ph type="pic" sz="quarter" idx="17"/>
          </p:nvPr>
        </p:nvSpPr>
        <p:spPr>
          <a:xfrm>
            <a:off x="744221" y="3220816"/>
            <a:ext cx="1216025" cy="1216025"/>
          </a:xfrm>
          <a:prstGeom prst="ellipse">
            <a:avLst/>
          </a:prstGeom>
          <a:ln w="31750">
            <a:solidFill>
              <a:schemeClr val="accent2"/>
            </a:solidFill>
          </a:ln>
        </p:spPr>
        <p:txBody>
          <a:bodyPr>
            <a:normAutofit/>
          </a:bodyPr>
          <a:lstStyle>
            <a:lvl1pPr>
              <a:defRPr sz="1050"/>
            </a:lvl1pPr>
          </a:lstStyle>
          <a:p>
            <a:endParaRPr lang="id-ID"/>
          </a:p>
        </p:txBody>
      </p:sp>
      <p:sp>
        <p:nvSpPr>
          <p:cNvPr id="38" name="Picture Placeholder 6"/>
          <p:cNvSpPr>
            <a:spLocks noGrp="1"/>
          </p:cNvSpPr>
          <p:nvPr>
            <p:ph type="pic" sz="quarter" idx="18"/>
          </p:nvPr>
        </p:nvSpPr>
        <p:spPr>
          <a:xfrm>
            <a:off x="4541522" y="4716018"/>
            <a:ext cx="1216025" cy="1216025"/>
          </a:xfrm>
          <a:prstGeom prst="ellipse">
            <a:avLst/>
          </a:prstGeom>
          <a:ln w="31750">
            <a:solidFill>
              <a:schemeClr val="accent3"/>
            </a:solidFill>
          </a:ln>
        </p:spPr>
        <p:txBody>
          <a:bodyPr>
            <a:normAutofit/>
          </a:bodyPr>
          <a:lstStyle>
            <a:lvl1pPr>
              <a:defRPr sz="1050"/>
            </a:lvl1pPr>
          </a:lstStyle>
          <a:p>
            <a:endParaRPr lang="id-ID"/>
          </a:p>
        </p:txBody>
      </p:sp>
      <p:sp>
        <p:nvSpPr>
          <p:cNvPr id="39" name="Picture Placeholder 6"/>
          <p:cNvSpPr>
            <a:spLocks noGrp="1"/>
          </p:cNvSpPr>
          <p:nvPr>
            <p:ph type="pic" sz="quarter" idx="19"/>
          </p:nvPr>
        </p:nvSpPr>
        <p:spPr>
          <a:xfrm>
            <a:off x="8199122" y="4716017"/>
            <a:ext cx="1216025" cy="1216025"/>
          </a:xfrm>
          <a:prstGeom prst="ellipse">
            <a:avLst/>
          </a:prstGeom>
          <a:ln w="31750">
            <a:solidFill>
              <a:schemeClr val="accent4"/>
            </a:solidFill>
          </a:ln>
        </p:spPr>
        <p:txBody>
          <a:bodyPr>
            <a:normAutofit/>
          </a:bodyPr>
          <a:lstStyle>
            <a:lvl1pPr>
              <a:defRPr sz="1050"/>
            </a:lvl1pPr>
          </a:lstStyle>
          <a:p>
            <a:endParaRPr lang="id-ID"/>
          </a:p>
        </p:txBody>
      </p:sp>
      <p:sp>
        <p:nvSpPr>
          <p:cNvPr id="40" name="Picture Placeholder 6"/>
          <p:cNvSpPr>
            <a:spLocks noGrp="1"/>
          </p:cNvSpPr>
          <p:nvPr>
            <p:ph type="pic" sz="quarter" idx="20"/>
          </p:nvPr>
        </p:nvSpPr>
        <p:spPr>
          <a:xfrm>
            <a:off x="744221" y="4716017"/>
            <a:ext cx="1216025" cy="1216025"/>
          </a:xfrm>
          <a:prstGeom prst="ellipse">
            <a:avLst/>
          </a:prstGeom>
          <a:ln w="31750">
            <a:solidFill>
              <a:schemeClr val="accent2"/>
            </a:solidFill>
          </a:ln>
        </p:spPr>
        <p:txBody>
          <a:bodyPr>
            <a:normAutofit/>
          </a:bodyPr>
          <a:lstStyle>
            <a:lvl1pPr>
              <a:defRPr sz="1050"/>
            </a:lvl1pPr>
          </a:lstStyle>
          <a:p>
            <a:endParaRPr lang="id-ID"/>
          </a:p>
        </p:txBody>
      </p:sp>
    </p:spTree>
    <p:extLst>
      <p:ext uri="{BB962C8B-B14F-4D97-AF65-F5344CB8AC3E}">
        <p14:creationId xmlns:p14="http://schemas.microsoft.com/office/powerpoint/2010/main" val="86456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48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7" name="Picture Placeholder 6"/>
          <p:cNvSpPr>
            <a:spLocks noGrp="1"/>
          </p:cNvSpPr>
          <p:nvPr>
            <p:ph type="pic" sz="quarter" idx="14"/>
          </p:nvPr>
        </p:nvSpPr>
        <p:spPr>
          <a:xfrm>
            <a:off x="5557840" y="1637994"/>
            <a:ext cx="1216025" cy="1216025"/>
          </a:xfrm>
          <a:prstGeom prst="ellipse">
            <a:avLst/>
          </a:prstGeom>
          <a:ln w="31750">
            <a:solidFill>
              <a:schemeClr val="accent1"/>
            </a:solidFill>
          </a:ln>
        </p:spPr>
        <p:txBody>
          <a:bodyPr>
            <a:normAutofit/>
          </a:bodyPr>
          <a:lstStyle>
            <a:lvl1pPr>
              <a:defRPr sz="1050"/>
            </a:lvl1pPr>
          </a:lstStyle>
          <a:p>
            <a:endParaRPr lang="id-ID"/>
          </a:p>
        </p:txBody>
      </p:sp>
      <p:sp>
        <p:nvSpPr>
          <p:cNvPr id="18" name="Picture Placeholder 6"/>
          <p:cNvSpPr>
            <a:spLocks noGrp="1"/>
          </p:cNvSpPr>
          <p:nvPr>
            <p:ph type="pic" sz="quarter" idx="15"/>
          </p:nvPr>
        </p:nvSpPr>
        <p:spPr>
          <a:xfrm>
            <a:off x="5557840" y="3554943"/>
            <a:ext cx="1216025" cy="1216025"/>
          </a:xfrm>
          <a:prstGeom prst="ellipse">
            <a:avLst/>
          </a:prstGeom>
          <a:ln w="31750">
            <a:solidFill>
              <a:schemeClr val="accent3"/>
            </a:solidFill>
          </a:ln>
        </p:spPr>
        <p:txBody>
          <a:bodyPr>
            <a:normAutofit/>
          </a:bodyPr>
          <a:lstStyle>
            <a:lvl1pPr>
              <a:defRPr sz="1050"/>
            </a:lvl1pPr>
          </a:lstStyle>
          <a:p>
            <a:endParaRPr lang="id-ID"/>
          </a:p>
        </p:txBody>
      </p:sp>
      <p:sp>
        <p:nvSpPr>
          <p:cNvPr id="19" name="Picture Placeholder 6"/>
          <p:cNvSpPr>
            <a:spLocks noGrp="1"/>
          </p:cNvSpPr>
          <p:nvPr>
            <p:ph type="pic" sz="quarter" idx="16"/>
          </p:nvPr>
        </p:nvSpPr>
        <p:spPr>
          <a:xfrm>
            <a:off x="9215440" y="3554943"/>
            <a:ext cx="1216025" cy="1216025"/>
          </a:xfrm>
          <a:prstGeom prst="ellipse">
            <a:avLst/>
          </a:prstGeom>
          <a:ln w="31750">
            <a:solidFill>
              <a:schemeClr val="accent4"/>
            </a:solidFill>
          </a:ln>
        </p:spPr>
        <p:txBody>
          <a:bodyPr>
            <a:normAutofit/>
          </a:bodyPr>
          <a:lstStyle>
            <a:lvl1pPr>
              <a:defRPr sz="1050"/>
            </a:lvl1pPr>
          </a:lstStyle>
          <a:p>
            <a:endParaRPr lang="id-ID"/>
          </a:p>
        </p:txBody>
      </p:sp>
      <p:sp>
        <p:nvSpPr>
          <p:cNvPr id="20" name="Picture Placeholder 6"/>
          <p:cNvSpPr>
            <a:spLocks noGrp="1"/>
          </p:cNvSpPr>
          <p:nvPr>
            <p:ph type="pic" sz="quarter" idx="17"/>
          </p:nvPr>
        </p:nvSpPr>
        <p:spPr>
          <a:xfrm>
            <a:off x="1760540" y="3554943"/>
            <a:ext cx="1216025" cy="1216025"/>
          </a:xfrm>
          <a:prstGeom prst="ellipse">
            <a:avLst/>
          </a:prstGeom>
          <a:ln w="31750">
            <a:solidFill>
              <a:schemeClr val="accent2"/>
            </a:solidFill>
          </a:ln>
        </p:spPr>
        <p:txBody>
          <a:bodyPr>
            <a:normAutofit/>
          </a:bodyPr>
          <a:lstStyle>
            <a:lvl1pPr>
              <a:defRPr sz="1050"/>
            </a:lvl1pPr>
          </a:lstStyle>
          <a:p>
            <a:endParaRPr lang="id-ID"/>
          </a:p>
        </p:txBody>
      </p:sp>
    </p:spTree>
    <p:extLst>
      <p:ext uri="{BB962C8B-B14F-4D97-AF65-F5344CB8AC3E}">
        <p14:creationId xmlns:p14="http://schemas.microsoft.com/office/powerpoint/2010/main" val="18761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49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27" name="Picture Placeholder 6"/>
          <p:cNvSpPr>
            <a:spLocks noGrp="1"/>
          </p:cNvSpPr>
          <p:nvPr>
            <p:ph type="pic" sz="quarter" idx="14"/>
          </p:nvPr>
        </p:nvSpPr>
        <p:spPr>
          <a:xfrm>
            <a:off x="469900" y="3427420"/>
            <a:ext cx="900000" cy="900000"/>
          </a:xfrm>
          <a:prstGeom prst="roundRect">
            <a:avLst/>
          </a:prstGeom>
          <a:ln w="53975">
            <a:solidFill>
              <a:schemeClr val="accent1"/>
            </a:solidFill>
          </a:ln>
        </p:spPr>
        <p:txBody>
          <a:bodyPr>
            <a:normAutofit/>
          </a:bodyPr>
          <a:lstStyle>
            <a:lvl1pPr>
              <a:defRPr sz="1050"/>
            </a:lvl1pPr>
          </a:lstStyle>
          <a:p>
            <a:endParaRPr lang="id-ID"/>
          </a:p>
        </p:txBody>
      </p:sp>
      <p:sp>
        <p:nvSpPr>
          <p:cNvPr id="35" name="Picture Placeholder 6"/>
          <p:cNvSpPr>
            <a:spLocks noGrp="1"/>
          </p:cNvSpPr>
          <p:nvPr>
            <p:ph type="pic" sz="quarter" idx="15"/>
          </p:nvPr>
        </p:nvSpPr>
        <p:spPr>
          <a:xfrm>
            <a:off x="6284004" y="2622670"/>
            <a:ext cx="900000" cy="900000"/>
          </a:xfrm>
          <a:prstGeom prst="roundRect">
            <a:avLst/>
          </a:prstGeom>
          <a:ln w="53975">
            <a:solidFill>
              <a:schemeClr val="accent3"/>
            </a:solidFill>
          </a:ln>
        </p:spPr>
        <p:txBody>
          <a:bodyPr>
            <a:normAutofit/>
          </a:bodyPr>
          <a:lstStyle>
            <a:lvl1pPr>
              <a:defRPr sz="1050"/>
            </a:lvl1pPr>
          </a:lstStyle>
          <a:p>
            <a:endParaRPr lang="id-ID"/>
          </a:p>
        </p:txBody>
      </p:sp>
      <p:sp>
        <p:nvSpPr>
          <p:cNvPr id="36" name="Picture Placeholder 6"/>
          <p:cNvSpPr>
            <a:spLocks noGrp="1"/>
          </p:cNvSpPr>
          <p:nvPr>
            <p:ph type="pic" sz="quarter" idx="16"/>
          </p:nvPr>
        </p:nvSpPr>
        <p:spPr>
          <a:xfrm>
            <a:off x="6284004" y="4244905"/>
            <a:ext cx="900000" cy="900000"/>
          </a:xfrm>
          <a:prstGeom prst="roundRect">
            <a:avLst/>
          </a:prstGeom>
          <a:ln w="53975">
            <a:solidFill>
              <a:schemeClr val="accent4"/>
            </a:solidFill>
          </a:ln>
        </p:spPr>
        <p:txBody>
          <a:bodyPr>
            <a:normAutofit/>
          </a:bodyPr>
          <a:lstStyle>
            <a:lvl1pPr>
              <a:defRPr sz="1050"/>
            </a:lvl1pPr>
          </a:lstStyle>
          <a:p>
            <a:endParaRPr lang="id-ID"/>
          </a:p>
        </p:txBody>
      </p:sp>
      <p:sp>
        <p:nvSpPr>
          <p:cNvPr id="37" name="Picture Placeholder 6"/>
          <p:cNvSpPr>
            <a:spLocks noGrp="1"/>
          </p:cNvSpPr>
          <p:nvPr>
            <p:ph type="pic" sz="quarter" idx="17"/>
          </p:nvPr>
        </p:nvSpPr>
        <p:spPr>
          <a:xfrm>
            <a:off x="3376953" y="2622670"/>
            <a:ext cx="900000" cy="900000"/>
          </a:xfrm>
          <a:prstGeom prst="roundRect">
            <a:avLst/>
          </a:prstGeom>
          <a:ln w="53975">
            <a:solidFill>
              <a:schemeClr val="accent2"/>
            </a:solidFill>
          </a:ln>
        </p:spPr>
        <p:txBody>
          <a:bodyPr>
            <a:normAutofit/>
          </a:bodyPr>
          <a:lstStyle>
            <a:lvl1pPr>
              <a:defRPr sz="1050"/>
            </a:lvl1pPr>
          </a:lstStyle>
          <a:p>
            <a:endParaRPr lang="id-ID"/>
          </a:p>
        </p:txBody>
      </p:sp>
      <p:sp>
        <p:nvSpPr>
          <p:cNvPr id="38" name="Picture Placeholder 6"/>
          <p:cNvSpPr>
            <a:spLocks noGrp="1"/>
          </p:cNvSpPr>
          <p:nvPr>
            <p:ph type="pic" sz="quarter" idx="18"/>
          </p:nvPr>
        </p:nvSpPr>
        <p:spPr>
          <a:xfrm>
            <a:off x="3376953" y="4244905"/>
            <a:ext cx="900000" cy="900000"/>
          </a:xfrm>
          <a:prstGeom prst="roundRect">
            <a:avLst/>
          </a:prstGeom>
          <a:ln w="53975">
            <a:solidFill>
              <a:schemeClr val="accent2"/>
            </a:solidFill>
          </a:ln>
        </p:spPr>
        <p:txBody>
          <a:bodyPr>
            <a:normAutofit/>
          </a:bodyPr>
          <a:lstStyle>
            <a:lvl1pPr>
              <a:defRPr sz="1050"/>
            </a:lvl1pPr>
          </a:lstStyle>
          <a:p>
            <a:endParaRPr lang="id-ID"/>
          </a:p>
        </p:txBody>
      </p:sp>
      <p:sp>
        <p:nvSpPr>
          <p:cNvPr id="39" name="Picture Placeholder 6"/>
          <p:cNvSpPr>
            <a:spLocks noGrp="1"/>
          </p:cNvSpPr>
          <p:nvPr>
            <p:ph type="pic" sz="quarter" idx="19"/>
          </p:nvPr>
        </p:nvSpPr>
        <p:spPr>
          <a:xfrm>
            <a:off x="6284004" y="5316124"/>
            <a:ext cx="900000" cy="900000"/>
          </a:xfrm>
          <a:prstGeom prst="roundRect">
            <a:avLst/>
          </a:prstGeom>
          <a:ln w="53975">
            <a:solidFill>
              <a:schemeClr val="accent4"/>
            </a:solidFill>
          </a:ln>
        </p:spPr>
        <p:txBody>
          <a:bodyPr>
            <a:normAutofit/>
          </a:bodyPr>
          <a:lstStyle>
            <a:lvl1pPr>
              <a:defRPr sz="1050"/>
            </a:lvl1pPr>
          </a:lstStyle>
          <a:p>
            <a:endParaRPr lang="id-ID"/>
          </a:p>
        </p:txBody>
      </p:sp>
      <p:sp>
        <p:nvSpPr>
          <p:cNvPr id="40" name="Picture Placeholder 6"/>
          <p:cNvSpPr>
            <a:spLocks noGrp="1"/>
          </p:cNvSpPr>
          <p:nvPr>
            <p:ph type="pic" sz="quarter" idx="20"/>
          </p:nvPr>
        </p:nvSpPr>
        <p:spPr>
          <a:xfrm>
            <a:off x="6284004" y="1571913"/>
            <a:ext cx="900000" cy="900000"/>
          </a:xfrm>
          <a:prstGeom prst="roundRect">
            <a:avLst/>
          </a:prstGeom>
          <a:ln w="53975">
            <a:solidFill>
              <a:schemeClr val="accent3"/>
            </a:solidFill>
          </a:ln>
        </p:spPr>
        <p:txBody>
          <a:bodyPr>
            <a:normAutofit/>
          </a:bodyPr>
          <a:lstStyle>
            <a:lvl1pPr>
              <a:defRPr sz="1050"/>
            </a:lvl1pPr>
          </a:lstStyle>
          <a:p>
            <a:endParaRPr lang="id-ID"/>
          </a:p>
        </p:txBody>
      </p:sp>
      <p:sp>
        <p:nvSpPr>
          <p:cNvPr id="41" name="Picture Placeholder 6"/>
          <p:cNvSpPr>
            <a:spLocks noGrp="1"/>
          </p:cNvSpPr>
          <p:nvPr>
            <p:ph type="pic" sz="quarter" idx="21"/>
          </p:nvPr>
        </p:nvSpPr>
        <p:spPr>
          <a:xfrm>
            <a:off x="9017679" y="2622670"/>
            <a:ext cx="900000" cy="900000"/>
          </a:xfrm>
          <a:prstGeom prst="roundRect">
            <a:avLst/>
          </a:prstGeom>
          <a:ln w="53975">
            <a:solidFill>
              <a:schemeClr val="accent5"/>
            </a:solidFill>
          </a:ln>
        </p:spPr>
        <p:txBody>
          <a:bodyPr>
            <a:normAutofit/>
          </a:bodyPr>
          <a:lstStyle>
            <a:lvl1pPr>
              <a:defRPr sz="1050"/>
            </a:lvl1pPr>
          </a:lstStyle>
          <a:p>
            <a:endParaRPr lang="id-ID"/>
          </a:p>
        </p:txBody>
      </p:sp>
      <p:sp>
        <p:nvSpPr>
          <p:cNvPr id="42" name="Picture Placeholder 6"/>
          <p:cNvSpPr>
            <a:spLocks noGrp="1"/>
          </p:cNvSpPr>
          <p:nvPr>
            <p:ph type="pic" sz="quarter" idx="22"/>
          </p:nvPr>
        </p:nvSpPr>
        <p:spPr>
          <a:xfrm>
            <a:off x="9017679" y="4244905"/>
            <a:ext cx="900000" cy="900000"/>
          </a:xfrm>
          <a:prstGeom prst="roundRect">
            <a:avLst/>
          </a:prstGeom>
          <a:ln w="53975">
            <a:solidFill>
              <a:schemeClr val="accent6"/>
            </a:solidFill>
          </a:ln>
        </p:spPr>
        <p:txBody>
          <a:bodyPr>
            <a:normAutofit/>
          </a:bodyPr>
          <a:lstStyle>
            <a:lvl1pPr>
              <a:defRPr sz="1050"/>
            </a:lvl1pPr>
          </a:lstStyle>
          <a:p>
            <a:endParaRPr lang="id-ID"/>
          </a:p>
        </p:txBody>
      </p:sp>
    </p:spTree>
    <p:extLst>
      <p:ext uri="{BB962C8B-B14F-4D97-AF65-F5344CB8AC3E}">
        <p14:creationId xmlns:p14="http://schemas.microsoft.com/office/powerpoint/2010/main" val="378490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50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9" name="Picture Placeholder 9"/>
          <p:cNvSpPr>
            <a:spLocks noGrp="1"/>
          </p:cNvSpPr>
          <p:nvPr>
            <p:ph type="pic" sz="quarter" idx="14"/>
          </p:nvPr>
        </p:nvSpPr>
        <p:spPr>
          <a:xfrm>
            <a:off x="743456" y="2174879"/>
            <a:ext cx="923925" cy="923925"/>
          </a:xfrm>
          <a:prstGeom prst="roundRect">
            <a:avLst/>
          </a:prstGeom>
        </p:spPr>
        <p:txBody>
          <a:bodyPr>
            <a:normAutofit/>
          </a:bodyPr>
          <a:lstStyle>
            <a:lvl1pPr>
              <a:defRPr sz="1200"/>
            </a:lvl1pPr>
          </a:lstStyle>
          <a:p>
            <a:endParaRPr lang="id-ID"/>
          </a:p>
        </p:txBody>
      </p:sp>
      <p:sp>
        <p:nvSpPr>
          <p:cNvPr id="20" name="Picture Placeholder 9"/>
          <p:cNvSpPr>
            <a:spLocks noGrp="1"/>
          </p:cNvSpPr>
          <p:nvPr>
            <p:ph type="pic" sz="quarter" idx="15"/>
          </p:nvPr>
        </p:nvSpPr>
        <p:spPr>
          <a:xfrm>
            <a:off x="4778822" y="2165049"/>
            <a:ext cx="923925" cy="923925"/>
          </a:xfrm>
          <a:prstGeom prst="roundRect">
            <a:avLst/>
          </a:prstGeom>
        </p:spPr>
        <p:txBody>
          <a:bodyPr>
            <a:normAutofit/>
          </a:bodyPr>
          <a:lstStyle>
            <a:lvl1pPr>
              <a:defRPr sz="1200"/>
            </a:lvl1pPr>
          </a:lstStyle>
          <a:p>
            <a:endParaRPr lang="id-ID"/>
          </a:p>
        </p:txBody>
      </p:sp>
      <p:sp>
        <p:nvSpPr>
          <p:cNvPr id="21" name="Picture Placeholder 9"/>
          <p:cNvSpPr>
            <a:spLocks noGrp="1"/>
          </p:cNvSpPr>
          <p:nvPr>
            <p:ph type="pic" sz="quarter" idx="16"/>
          </p:nvPr>
        </p:nvSpPr>
        <p:spPr>
          <a:xfrm>
            <a:off x="8638378" y="2174877"/>
            <a:ext cx="923925" cy="923925"/>
          </a:xfrm>
          <a:prstGeom prst="roundRect">
            <a:avLst/>
          </a:prstGeom>
        </p:spPr>
        <p:txBody>
          <a:bodyPr>
            <a:normAutofit/>
          </a:bodyPr>
          <a:lstStyle>
            <a:lvl1pPr>
              <a:defRPr sz="1200"/>
            </a:lvl1pPr>
          </a:lstStyle>
          <a:p>
            <a:endParaRPr lang="id-ID"/>
          </a:p>
        </p:txBody>
      </p:sp>
      <p:sp>
        <p:nvSpPr>
          <p:cNvPr id="22" name="Picture Placeholder 9"/>
          <p:cNvSpPr>
            <a:spLocks noGrp="1"/>
          </p:cNvSpPr>
          <p:nvPr>
            <p:ph type="pic" sz="quarter" idx="17"/>
          </p:nvPr>
        </p:nvSpPr>
        <p:spPr>
          <a:xfrm>
            <a:off x="1295907" y="3628944"/>
            <a:ext cx="866271" cy="866269"/>
          </a:xfrm>
          <a:prstGeom prst="roundRect">
            <a:avLst/>
          </a:prstGeom>
        </p:spPr>
        <p:txBody>
          <a:bodyPr>
            <a:normAutofit/>
          </a:bodyPr>
          <a:lstStyle>
            <a:lvl1pPr>
              <a:defRPr sz="1200"/>
            </a:lvl1pPr>
          </a:lstStyle>
          <a:p>
            <a:endParaRPr lang="id-ID"/>
          </a:p>
        </p:txBody>
      </p:sp>
      <p:sp>
        <p:nvSpPr>
          <p:cNvPr id="23" name="Picture Placeholder 9"/>
          <p:cNvSpPr>
            <a:spLocks noGrp="1"/>
          </p:cNvSpPr>
          <p:nvPr>
            <p:ph type="pic" sz="quarter" idx="18"/>
          </p:nvPr>
        </p:nvSpPr>
        <p:spPr>
          <a:xfrm>
            <a:off x="5331273" y="3619114"/>
            <a:ext cx="866271" cy="866269"/>
          </a:xfrm>
          <a:prstGeom prst="roundRect">
            <a:avLst/>
          </a:prstGeom>
        </p:spPr>
        <p:txBody>
          <a:bodyPr>
            <a:normAutofit/>
          </a:bodyPr>
          <a:lstStyle>
            <a:lvl1pPr>
              <a:defRPr sz="1200"/>
            </a:lvl1pPr>
          </a:lstStyle>
          <a:p>
            <a:endParaRPr lang="id-ID"/>
          </a:p>
        </p:txBody>
      </p:sp>
      <p:sp>
        <p:nvSpPr>
          <p:cNvPr id="24" name="Picture Placeholder 9"/>
          <p:cNvSpPr>
            <a:spLocks noGrp="1"/>
          </p:cNvSpPr>
          <p:nvPr>
            <p:ph type="pic" sz="quarter" idx="19"/>
          </p:nvPr>
        </p:nvSpPr>
        <p:spPr>
          <a:xfrm>
            <a:off x="9190826" y="3628943"/>
            <a:ext cx="866271" cy="866269"/>
          </a:xfrm>
          <a:prstGeom prst="roundRect">
            <a:avLst/>
          </a:prstGeom>
        </p:spPr>
        <p:txBody>
          <a:bodyPr>
            <a:normAutofit/>
          </a:bodyPr>
          <a:lstStyle>
            <a:lvl1pPr>
              <a:defRPr sz="1200"/>
            </a:lvl1pPr>
          </a:lstStyle>
          <a:p>
            <a:endParaRPr lang="id-ID"/>
          </a:p>
        </p:txBody>
      </p:sp>
      <p:sp>
        <p:nvSpPr>
          <p:cNvPr id="25" name="Picture Placeholder 9"/>
          <p:cNvSpPr>
            <a:spLocks noGrp="1"/>
          </p:cNvSpPr>
          <p:nvPr>
            <p:ph type="pic" sz="quarter" idx="20"/>
          </p:nvPr>
        </p:nvSpPr>
        <p:spPr>
          <a:xfrm>
            <a:off x="1295907" y="4978368"/>
            <a:ext cx="866271" cy="866269"/>
          </a:xfrm>
          <a:prstGeom prst="roundRect">
            <a:avLst/>
          </a:prstGeom>
        </p:spPr>
        <p:txBody>
          <a:bodyPr>
            <a:normAutofit/>
          </a:bodyPr>
          <a:lstStyle>
            <a:lvl1pPr>
              <a:defRPr sz="1200"/>
            </a:lvl1pPr>
          </a:lstStyle>
          <a:p>
            <a:endParaRPr lang="id-ID"/>
          </a:p>
        </p:txBody>
      </p:sp>
      <p:sp>
        <p:nvSpPr>
          <p:cNvPr id="26" name="Picture Placeholder 9"/>
          <p:cNvSpPr>
            <a:spLocks noGrp="1"/>
          </p:cNvSpPr>
          <p:nvPr>
            <p:ph type="pic" sz="quarter" idx="21"/>
          </p:nvPr>
        </p:nvSpPr>
        <p:spPr>
          <a:xfrm>
            <a:off x="5331273" y="4968538"/>
            <a:ext cx="866271" cy="866269"/>
          </a:xfrm>
          <a:prstGeom prst="roundRect">
            <a:avLst/>
          </a:prstGeom>
        </p:spPr>
        <p:txBody>
          <a:bodyPr>
            <a:normAutofit/>
          </a:bodyPr>
          <a:lstStyle>
            <a:lvl1pPr>
              <a:defRPr sz="1200"/>
            </a:lvl1pPr>
          </a:lstStyle>
          <a:p>
            <a:endParaRPr lang="id-ID"/>
          </a:p>
        </p:txBody>
      </p:sp>
      <p:sp>
        <p:nvSpPr>
          <p:cNvPr id="43" name="Picture Placeholder 9"/>
          <p:cNvSpPr>
            <a:spLocks noGrp="1"/>
          </p:cNvSpPr>
          <p:nvPr>
            <p:ph type="pic" sz="quarter" idx="22"/>
          </p:nvPr>
        </p:nvSpPr>
        <p:spPr>
          <a:xfrm>
            <a:off x="9190826" y="4978367"/>
            <a:ext cx="866271" cy="866269"/>
          </a:xfrm>
          <a:prstGeom prst="roundRect">
            <a:avLst/>
          </a:prstGeom>
        </p:spPr>
        <p:txBody>
          <a:bodyPr>
            <a:normAutofit/>
          </a:bodyPr>
          <a:lstStyle>
            <a:lvl1pPr>
              <a:defRPr sz="1200"/>
            </a:lvl1pPr>
          </a:lstStyle>
          <a:p>
            <a:endParaRPr lang="id-ID"/>
          </a:p>
        </p:txBody>
      </p:sp>
    </p:spTree>
    <p:extLst>
      <p:ext uri="{BB962C8B-B14F-4D97-AF65-F5344CB8AC3E}">
        <p14:creationId xmlns:p14="http://schemas.microsoft.com/office/powerpoint/2010/main" val="163166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51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27" name="Picture Placeholder 3"/>
          <p:cNvSpPr>
            <a:spLocks noGrp="1"/>
          </p:cNvSpPr>
          <p:nvPr>
            <p:ph type="pic" sz="quarter" idx="10"/>
          </p:nvPr>
        </p:nvSpPr>
        <p:spPr>
          <a:xfrm>
            <a:off x="1194254" y="2113495"/>
            <a:ext cx="1825460" cy="1825460"/>
          </a:xfrm>
          <a:prstGeom prst="ellipse">
            <a:avLst/>
          </a:prstGeom>
        </p:spPr>
        <p:txBody>
          <a:bodyPr>
            <a:normAutofit/>
          </a:bodyPr>
          <a:lstStyle>
            <a:lvl1pPr>
              <a:defRPr sz="1600">
                <a:solidFill>
                  <a:schemeClr val="tx2"/>
                </a:solidFill>
              </a:defRPr>
            </a:lvl1pPr>
          </a:lstStyle>
          <a:p>
            <a:endParaRPr lang="id-ID" dirty="0"/>
          </a:p>
        </p:txBody>
      </p:sp>
    </p:spTree>
    <p:extLst>
      <p:ext uri="{BB962C8B-B14F-4D97-AF65-F5344CB8AC3E}">
        <p14:creationId xmlns:p14="http://schemas.microsoft.com/office/powerpoint/2010/main" val="111342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63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1" name="Picture Placeholder 7"/>
          <p:cNvSpPr>
            <a:spLocks noGrp="1"/>
          </p:cNvSpPr>
          <p:nvPr>
            <p:ph type="pic" sz="quarter" idx="14"/>
          </p:nvPr>
        </p:nvSpPr>
        <p:spPr>
          <a:xfrm>
            <a:off x="4660902" y="2165060"/>
            <a:ext cx="2755900" cy="3613440"/>
          </a:xfrm>
        </p:spPr>
        <p:txBody>
          <a:bodyPr/>
          <a:lstStyle/>
          <a:p>
            <a:endParaRPr lang="id-ID" dirty="0"/>
          </a:p>
        </p:txBody>
      </p:sp>
    </p:spTree>
    <p:extLst>
      <p:ext uri="{BB962C8B-B14F-4D97-AF65-F5344CB8AC3E}">
        <p14:creationId xmlns:p14="http://schemas.microsoft.com/office/powerpoint/2010/main" val="394252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52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1" name="Picture Placeholder 3"/>
          <p:cNvSpPr>
            <a:spLocks noGrp="1"/>
          </p:cNvSpPr>
          <p:nvPr>
            <p:ph type="pic" sz="quarter" idx="10"/>
          </p:nvPr>
        </p:nvSpPr>
        <p:spPr>
          <a:xfrm>
            <a:off x="924677" y="2000481"/>
            <a:ext cx="2280863" cy="3475648"/>
          </a:xfrm>
          <a:prstGeom prst="rect">
            <a:avLst/>
          </a:prstGeom>
        </p:spPr>
        <p:txBody>
          <a:bodyPr>
            <a:normAutofit/>
          </a:bodyPr>
          <a:lstStyle>
            <a:lvl1pPr>
              <a:defRPr sz="1600">
                <a:solidFill>
                  <a:schemeClr val="tx2"/>
                </a:solidFill>
              </a:defRPr>
            </a:lvl1pPr>
          </a:lstStyle>
          <a:p>
            <a:endParaRPr lang="id-ID" dirty="0"/>
          </a:p>
        </p:txBody>
      </p:sp>
    </p:spTree>
    <p:extLst>
      <p:ext uri="{BB962C8B-B14F-4D97-AF65-F5344CB8AC3E}">
        <p14:creationId xmlns:p14="http://schemas.microsoft.com/office/powerpoint/2010/main" val="4443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53_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srgbClr val="FFFFFF">
                  <a:tint val="75000"/>
                </a:srgbClr>
              </a:solidFill>
            </a:endParaRPr>
          </a:p>
        </p:txBody>
      </p:sp>
      <p:sp>
        <p:nvSpPr>
          <p:cNvPr id="28" name="Title 1"/>
          <p:cNvSpPr>
            <a:spLocks noGrp="1"/>
          </p:cNvSpPr>
          <p:nvPr>
            <p:ph type="title"/>
          </p:nvPr>
        </p:nvSpPr>
        <p:spPr>
          <a:xfrm>
            <a:off x="838201" y="358907"/>
            <a:ext cx="10515600" cy="691779"/>
          </a:xfrm>
        </p:spPr>
        <p:txBody>
          <a:bodyPr>
            <a:normAutofit/>
          </a:bodyPr>
          <a:lstStyle>
            <a:lvl1pPr algn="ctr">
              <a:defRPr sz="4000"/>
            </a:lvl1pPr>
          </a:lstStyle>
          <a:p>
            <a:r>
              <a:rPr lang="en-US" dirty="0"/>
              <a:t>Click to edit Master title style</a:t>
            </a:r>
          </a:p>
        </p:txBody>
      </p:sp>
      <p:sp>
        <p:nvSpPr>
          <p:cNvPr id="29" name="Text Placeholder 6"/>
          <p:cNvSpPr>
            <a:spLocks noGrp="1"/>
          </p:cNvSpPr>
          <p:nvPr>
            <p:ph type="body" sz="quarter" idx="13"/>
          </p:nvPr>
        </p:nvSpPr>
        <p:spPr>
          <a:xfrm>
            <a:off x="838201" y="1010776"/>
            <a:ext cx="10515600" cy="303212"/>
          </a:xfrm>
        </p:spPr>
        <p:txBody>
          <a:bodyPr>
            <a:noAutofit/>
          </a:bodyPr>
          <a:lstStyle>
            <a:lvl1pPr marL="0" indent="0" algn="ctr">
              <a:buNone/>
              <a:defRPr sz="1200">
                <a:solidFill>
                  <a:schemeClr val="tx1">
                    <a:lumMod val="50000"/>
                    <a:lumOff val="50000"/>
                  </a:schemeClr>
                </a:solidFill>
              </a:defRPr>
            </a:lvl1pPr>
          </a:lstStyle>
          <a:p>
            <a:pPr lvl="0"/>
            <a:r>
              <a:rPr lang="en-US" dirty="0"/>
              <a:t>Click to edit Master text styles</a:t>
            </a:r>
          </a:p>
        </p:txBody>
      </p:sp>
      <p:grpSp>
        <p:nvGrpSpPr>
          <p:cNvPr id="30" name="Group 29"/>
          <p:cNvGrpSpPr/>
          <p:nvPr userDrawn="1"/>
        </p:nvGrpSpPr>
        <p:grpSpPr>
          <a:xfrm>
            <a:off x="4631217" y="948448"/>
            <a:ext cx="2914332" cy="72000"/>
            <a:chOff x="4631214" y="913723"/>
            <a:chExt cx="2914332" cy="72000"/>
          </a:xfrm>
        </p:grpSpPr>
        <p:sp>
          <p:nvSpPr>
            <p:cNvPr id="31" name="Diamond 30"/>
            <p:cNvSpPr/>
            <p:nvPr userDrawn="1"/>
          </p:nvSpPr>
          <p:spPr>
            <a:xfrm>
              <a:off x="6051994" y="913723"/>
              <a:ext cx="72000" cy="720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solidFill>
                  <a:srgbClr val="000000"/>
                </a:solidFill>
              </a:endParaRPr>
            </a:p>
          </p:txBody>
        </p:sp>
        <p:cxnSp>
          <p:nvCxnSpPr>
            <p:cNvPr id="32" name="Straight Connector 31"/>
            <p:cNvCxnSpPr/>
            <p:nvPr userDrawn="1"/>
          </p:nvCxnSpPr>
          <p:spPr>
            <a:xfrm>
              <a:off x="6141546"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4631214" y="949723"/>
              <a:ext cx="1404000" cy="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34" name="Slide Number Placeholder 4"/>
          <p:cNvSpPr>
            <a:spLocks noGrp="1"/>
          </p:cNvSpPr>
          <p:nvPr>
            <p:ph type="sldNum" sz="quarter" idx="12"/>
          </p:nvPr>
        </p:nvSpPr>
        <p:spPr>
          <a:xfrm>
            <a:off x="11671298" y="446252"/>
            <a:ext cx="513081" cy="365125"/>
          </a:xfrm>
        </p:spPr>
        <p:txBody>
          <a:bodyPr/>
          <a:lstStyle/>
          <a:p>
            <a:fld id="{A010D1D2-A5C5-4520-877C-7F28899EB247}" type="slidenum">
              <a:rPr lang="en-US" smtClean="0">
                <a:solidFill>
                  <a:srgbClr val="FFFFFF"/>
                </a:solidFill>
              </a:rPr>
              <a:pPr/>
              <a:t>‹#›</a:t>
            </a:fld>
            <a:endParaRPr lang="en-US">
              <a:solidFill>
                <a:srgbClr val="FFFFFF"/>
              </a:solidFill>
            </a:endParaRPr>
          </a:p>
        </p:txBody>
      </p:sp>
      <p:sp>
        <p:nvSpPr>
          <p:cNvPr id="12" name="Picture Placeholder 9"/>
          <p:cNvSpPr>
            <a:spLocks noGrp="1"/>
          </p:cNvSpPr>
          <p:nvPr>
            <p:ph type="pic" sz="quarter" idx="14"/>
          </p:nvPr>
        </p:nvSpPr>
        <p:spPr>
          <a:xfrm>
            <a:off x="739859" y="2009012"/>
            <a:ext cx="3547663" cy="3304668"/>
          </a:xfrm>
          <a:prstGeom prst="rect">
            <a:avLst/>
          </a:prstGeom>
        </p:spPr>
        <p:txBody>
          <a:bodyPr/>
          <a:lstStyle>
            <a:lvl1pPr>
              <a:defRPr sz="2133"/>
            </a:lvl1pPr>
          </a:lstStyle>
          <a:p>
            <a:endParaRPr lang="id-ID"/>
          </a:p>
        </p:txBody>
      </p:sp>
    </p:spTree>
    <p:extLst>
      <p:ext uri="{BB962C8B-B14F-4D97-AF65-F5344CB8AC3E}">
        <p14:creationId xmlns:p14="http://schemas.microsoft.com/office/powerpoint/2010/main" val="199693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outVertical)">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1500"/>
                            </p:stCondLst>
                            <p:childTnLst>
                              <p:par>
                                <p:cTn id="17" presetID="10" presetClass="entr" presetSubtype="0" fill="hold" grpId="0" nodeType="afterEffect" nodePh="1">
                                  <p:stCondLst>
                                    <p:cond delay="0"/>
                                  </p:stCondLst>
                                  <p:endCondLst>
                                    <p:cond evt="begin" delay="0">
                                      <p:tn val="17"/>
                                    </p:cond>
                                  </p:end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12" grpId="0"/>
    </p:bldLst>
  </p:timing>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image" Target="../media/image3.png"/><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image" Target="../media/image4.png"/><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image" Target="../media/image5.png"/><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theme" Target="../theme/theme1.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22.xml"/><Relationship Id="rId18" Type="http://schemas.openxmlformats.org/officeDocument/2006/relationships/slideLayout" Target="../slideLayouts/slideLayout127.xml"/><Relationship Id="rId26" Type="http://schemas.openxmlformats.org/officeDocument/2006/relationships/slideLayout" Target="../slideLayouts/slideLayout135.xml"/><Relationship Id="rId39" Type="http://schemas.openxmlformats.org/officeDocument/2006/relationships/slideLayout" Target="../slideLayouts/slideLayout148.xml"/><Relationship Id="rId21" Type="http://schemas.openxmlformats.org/officeDocument/2006/relationships/slideLayout" Target="../slideLayouts/slideLayout130.xml"/><Relationship Id="rId34" Type="http://schemas.openxmlformats.org/officeDocument/2006/relationships/slideLayout" Target="../slideLayouts/slideLayout143.xml"/><Relationship Id="rId42" Type="http://schemas.openxmlformats.org/officeDocument/2006/relationships/theme" Target="../theme/theme2.xml"/><Relationship Id="rId7" Type="http://schemas.openxmlformats.org/officeDocument/2006/relationships/slideLayout" Target="../slideLayouts/slideLayout116.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20" Type="http://schemas.openxmlformats.org/officeDocument/2006/relationships/slideLayout" Target="../slideLayouts/slideLayout129.xml"/><Relationship Id="rId29" Type="http://schemas.openxmlformats.org/officeDocument/2006/relationships/slideLayout" Target="../slideLayouts/slideLayout138.xml"/><Relationship Id="rId41" Type="http://schemas.openxmlformats.org/officeDocument/2006/relationships/slideLayout" Target="../slideLayouts/slideLayout150.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24" Type="http://schemas.openxmlformats.org/officeDocument/2006/relationships/slideLayout" Target="../slideLayouts/slideLayout133.xml"/><Relationship Id="rId32" Type="http://schemas.openxmlformats.org/officeDocument/2006/relationships/slideLayout" Target="../slideLayouts/slideLayout141.xml"/><Relationship Id="rId37" Type="http://schemas.openxmlformats.org/officeDocument/2006/relationships/slideLayout" Target="../slideLayouts/slideLayout146.xml"/><Relationship Id="rId40" Type="http://schemas.openxmlformats.org/officeDocument/2006/relationships/slideLayout" Target="../slideLayouts/slideLayout149.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23" Type="http://schemas.openxmlformats.org/officeDocument/2006/relationships/slideLayout" Target="../slideLayouts/slideLayout132.xml"/><Relationship Id="rId28" Type="http://schemas.openxmlformats.org/officeDocument/2006/relationships/slideLayout" Target="../slideLayouts/slideLayout137.xml"/><Relationship Id="rId36" Type="http://schemas.openxmlformats.org/officeDocument/2006/relationships/slideLayout" Target="../slideLayouts/slideLayout145.xml"/><Relationship Id="rId10" Type="http://schemas.openxmlformats.org/officeDocument/2006/relationships/slideLayout" Target="../slideLayouts/slideLayout119.xml"/><Relationship Id="rId19" Type="http://schemas.openxmlformats.org/officeDocument/2006/relationships/slideLayout" Target="../slideLayouts/slideLayout128.xml"/><Relationship Id="rId31" Type="http://schemas.openxmlformats.org/officeDocument/2006/relationships/slideLayout" Target="../slideLayouts/slideLayout140.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 Id="rId22" Type="http://schemas.openxmlformats.org/officeDocument/2006/relationships/slideLayout" Target="../slideLayouts/slideLayout131.xml"/><Relationship Id="rId27" Type="http://schemas.openxmlformats.org/officeDocument/2006/relationships/slideLayout" Target="../slideLayouts/slideLayout136.xml"/><Relationship Id="rId30" Type="http://schemas.openxmlformats.org/officeDocument/2006/relationships/slideLayout" Target="../slideLayouts/slideLayout139.xml"/><Relationship Id="rId35" Type="http://schemas.openxmlformats.org/officeDocument/2006/relationships/slideLayout" Target="../slideLayouts/slideLayout144.xml"/><Relationship Id="rId43" Type="http://schemas.openxmlformats.org/officeDocument/2006/relationships/image" Target="../media/image6.jpg"/><Relationship Id="rId8" Type="http://schemas.openxmlformats.org/officeDocument/2006/relationships/slideLayout" Target="../slideLayouts/slideLayout117.xml"/><Relationship Id="rId3" Type="http://schemas.openxmlformats.org/officeDocument/2006/relationships/slideLayout" Target="../slideLayouts/slideLayout112.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5" Type="http://schemas.openxmlformats.org/officeDocument/2006/relationships/slideLayout" Target="../slideLayouts/slideLayout134.xml"/><Relationship Id="rId33" Type="http://schemas.openxmlformats.org/officeDocument/2006/relationships/slideLayout" Target="../slideLayouts/slideLayout142.xml"/><Relationship Id="rId38" Type="http://schemas.openxmlformats.org/officeDocument/2006/relationships/slideLayout" Target="../slideLayouts/slideLayout1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1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11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11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11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rtl="0"/>
            <a:fld id="{AF9EB2B6-1388-4D5C-8899-C71D0A9E9CAA}" type="datetime1">
              <a:rPr lang="en-US" smtClean="0">
                <a:solidFill>
                  <a:srgbClr val="FFFFFF">
                    <a:tint val="75000"/>
                  </a:srgbClr>
                </a:solidFill>
              </a:rPr>
              <a:pPr rtl="0"/>
              <a:t>12/16/2020</a:t>
            </a:fld>
            <a:endParaRPr lang="en-US">
              <a:solidFill>
                <a:srgbClr val="FFFFFF">
                  <a:tint val="75000"/>
                </a:srgb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rtl="0"/>
            <a:endParaRPr lang="en-US">
              <a:solidFill>
                <a:srgbClr val="FFFFFF">
                  <a:tint val="75000"/>
                </a:srgb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rtl="0"/>
            <a:fld id="{A010D1D2-A5C5-4520-877C-7F28899EB247}" type="slidenum">
              <a:rPr lang="en-US" smtClean="0">
                <a:solidFill>
                  <a:srgbClr val="FFFFFF"/>
                </a:solidFill>
              </a:rPr>
              <a:pPr rtl="0"/>
              <a:t>‹#›</a:t>
            </a:fld>
            <a:endParaRPr lang="en-US">
              <a:solidFill>
                <a:srgbClr val="FFFFFF"/>
              </a:solidFill>
            </a:endParaRPr>
          </a:p>
        </p:txBody>
      </p:sp>
      <p:sp>
        <p:nvSpPr>
          <p:cNvPr id="13" name="Pentagon 12"/>
          <p:cNvSpPr/>
          <p:nvPr userDrawn="1"/>
        </p:nvSpPr>
        <p:spPr>
          <a:xfrm rot="10800000">
            <a:off x="11599651" y="405611"/>
            <a:ext cx="592351" cy="442119"/>
          </a:xfrm>
          <a:prstGeom prst="homePlate">
            <a:avLst>
              <a:gd name="adj" fmla="val 286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d-ID" sz="1800">
              <a:solidFill>
                <a:srgbClr val="000000"/>
              </a:solidFill>
            </a:endParaRPr>
          </a:p>
        </p:txBody>
      </p:sp>
    </p:spTree>
    <p:extLst>
      <p:ext uri="{BB962C8B-B14F-4D97-AF65-F5344CB8AC3E}">
        <p14:creationId xmlns:p14="http://schemas.microsoft.com/office/powerpoint/2010/main" val="3144928768"/>
      </p:ext>
    </p:extLst>
  </p:cSld>
  <p:clrMap bg1="dk1" tx1="lt1" bg2="dk2" tx2="lt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 id="2147484202" r:id="rId13"/>
    <p:sldLayoutId id="2147484203" r:id="rId14"/>
    <p:sldLayoutId id="2147484204" r:id="rId15"/>
    <p:sldLayoutId id="2147484205" r:id="rId16"/>
    <p:sldLayoutId id="2147484206" r:id="rId17"/>
    <p:sldLayoutId id="2147484207" r:id="rId18"/>
    <p:sldLayoutId id="2147484208" r:id="rId19"/>
    <p:sldLayoutId id="2147484211" r:id="rId20"/>
    <p:sldLayoutId id="2147483765" r:id="rId21"/>
    <p:sldLayoutId id="2147483766"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 id="2147483776" r:id="rId31"/>
    <p:sldLayoutId id="2147483777" r:id="rId32"/>
    <p:sldLayoutId id="2147483778" r:id="rId33"/>
    <p:sldLayoutId id="2147483779" r:id="rId34"/>
    <p:sldLayoutId id="2147483780" r:id="rId35"/>
    <p:sldLayoutId id="2147483781" r:id="rId36"/>
    <p:sldLayoutId id="2147483782" r:id="rId37"/>
    <p:sldLayoutId id="2147483783" r:id="rId38"/>
    <p:sldLayoutId id="2147483784" r:id="rId39"/>
    <p:sldLayoutId id="2147483785" r:id="rId40"/>
    <p:sldLayoutId id="2147483786" r:id="rId41"/>
    <p:sldLayoutId id="2147483787" r:id="rId42"/>
    <p:sldLayoutId id="2147483788" r:id="rId43"/>
    <p:sldLayoutId id="2147483789" r:id="rId44"/>
    <p:sldLayoutId id="2147483790" r:id="rId45"/>
    <p:sldLayoutId id="2147483791" r:id="rId46"/>
    <p:sldLayoutId id="2147483792" r:id="rId47"/>
    <p:sldLayoutId id="2147483793" r:id="rId48"/>
    <p:sldLayoutId id="2147483794" r:id="rId49"/>
    <p:sldLayoutId id="2147483795" r:id="rId50"/>
    <p:sldLayoutId id="2147483796" r:id="rId51"/>
    <p:sldLayoutId id="2147483797" r:id="rId52"/>
    <p:sldLayoutId id="2147483798" r:id="rId53"/>
    <p:sldLayoutId id="2147483799" r:id="rId54"/>
    <p:sldLayoutId id="2147483800" r:id="rId55"/>
    <p:sldLayoutId id="2147483801" r:id="rId56"/>
    <p:sldLayoutId id="2147483802" r:id="rId57"/>
    <p:sldLayoutId id="2147483803" r:id="rId58"/>
    <p:sldLayoutId id="2147483804" r:id="rId59"/>
    <p:sldLayoutId id="2147483805" r:id="rId60"/>
    <p:sldLayoutId id="2147483806" r:id="rId61"/>
    <p:sldLayoutId id="2147483807" r:id="rId62"/>
    <p:sldLayoutId id="2147483808" r:id="rId63"/>
    <p:sldLayoutId id="2147483809" r:id="rId64"/>
    <p:sldLayoutId id="2147483810" r:id="rId65"/>
    <p:sldLayoutId id="2147483811" r:id="rId66"/>
    <p:sldLayoutId id="2147483812" r:id="rId67"/>
    <p:sldLayoutId id="2147483813" r:id="rId68"/>
    <p:sldLayoutId id="2147483814" r:id="rId69"/>
    <p:sldLayoutId id="2147483815" r:id="rId70"/>
    <p:sldLayoutId id="2147483816" r:id="rId71"/>
    <p:sldLayoutId id="2147483817" r:id="rId72"/>
    <p:sldLayoutId id="2147483818" r:id="rId73"/>
    <p:sldLayoutId id="2147483819" r:id="rId74"/>
    <p:sldLayoutId id="2147483820" r:id="rId75"/>
    <p:sldLayoutId id="2147483821" r:id="rId76"/>
    <p:sldLayoutId id="2147483822" r:id="rId77"/>
    <p:sldLayoutId id="2147483823" r:id="rId78"/>
    <p:sldLayoutId id="2147483824" r:id="rId79"/>
    <p:sldLayoutId id="2147483825" r:id="rId80"/>
    <p:sldLayoutId id="2147483826" r:id="rId81"/>
    <p:sldLayoutId id="2147483827" r:id="rId82"/>
    <p:sldLayoutId id="2147483828" r:id="rId83"/>
    <p:sldLayoutId id="2147483829" r:id="rId84"/>
    <p:sldLayoutId id="2147483830" r:id="rId85"/>
    <p:sldLayoutId id="2147483831" r:id="rId86"/>
    <p:sldLayoutId id="2147483832" r:id="rId87"/>
    <p:sldLayoutId id="2147483833" r:id="rId88"/>
    <p:sldLayoutId id="2147483834" r:id="rId89"/>
    <p:sldLayoutId id="2147483835" r:id="rId90"/>
    <p:sldLayoutId id="2147483836" r:id="rId91"/>
    <p:sldLayoutId id="2147483837" r:id="rId92"/>
    <p:sldLayoutId id="2147483838" r:id="rId93"/>
    <p:sldLayoutId id="2147483839" r:id="rId94"/>
    <p:sldLayoutId id="2147483840" r:id="rId95"/>
    <p:sldLayoutId id="2147483841" r:id="rId96"/>
    <p:sldLayoutId id="2147483842" r:id="rId97"/>
    <p:sldLayoutId id="2147483843" r:id="rId98"/>
    <p:sldLayoutId id="2147483844" r:id="rId99"/>
    <p:sldLayoutId id="2147483845" r:id="rId100"/>
    <p:sldLayoutId id="2147483846" r:id="rId101"/>
    <p:sldLayoutId id="2147483847" r:id="rId102"/>
    <p:sldLayoutId id="2147483848" r:id="rId103"/>
    <p:sldLayoutId id="2147483850" r:id="rId104"/>
    <p:sldLayoutId id="2147483851" r:id="rId105"/>
    <p:sldLayoutId id="2147483852" r:id="rId106"/>
    <p:sldLayoutId id="2147483853" r:id="rId107"/>
    <p:sldLayoutId id="2147483854" r:id="rId108"/>
    <p:sldLayoutId id="2147483672" r:id="rId109"/>
  </p:sldLayoutIdLst>
  <p:hf hdr="0" ftr="0" dt="0"/>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CFEC5296-CB61-4FCE-A9A7-83AD3B6A0559}" type="datetime1">
              <a:rPr lang="en-US" smtClean="0">
                <a:solidFill>
                  <a:srgbClr val="FFFFFF">
                    <a:tint val="75000"/>
                  </a:srgbClr>
                </a:solidFill>
              </a:rPr>
              <a:pPr rtl="0"/>
              <a:t>12/16/2020</a:t>
            </a:fld>
            <a:endParaRPr lang="en-US">
              <a:solidFill>
                <a:srgbClr val="FFFFFF">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srgbClr val="FFFFFF">
                  <a:tint val="75000"/>
                </a:srgbClr>
              </a:solidFill>
            </a:endParaRPr>
          </a:p>
        </p:txBody>
      </p:sp>
    </p:spTree>
    <p:extLst>
      <p:ext uri="{BB962C8B-B14F-4D97-AF65-F5344CB8AC3E}">
        <p14:creationId xmlns:p14="http://schemas.microsoft.com/office/powerpoint/2010/main" val="587586733"/>
      </p:ext>
    </p:extLst>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 id="2147484230" r:id="rId12"/>
    <p:sldLayoutId id="2147484231" r:id="rId13"/>
    <p:sldLayoutId id="2147484232" r:id="rId14"/>
    <p:sldLayoutId id="2147484233" r:id="rId15"/>
    <p:sldLayoutId id="2147484234" r:id="rId16"/>
    <p:sldLayoutId id="2147484235" r:id="rId17"/>
    <p:sldLayoutId id="2147484236" r:id="rId18"/>
    <p:sldLayoutId id="2147484237" r:id="rId19"/>
    <p:sldLayoutId id="2147484238" r:id="rId20"/>
    <p:sldLayoutId id="2147484239" r:id="rId21"/>
    <p:sldLayoutId id="2147484240" r:id="rId22"/>
    <p:sldLayoutId id="2147484241" r:id="rId23"/>
    <p:sldLayoutId id="2147484242" r:id="rId24"/>
    <p:sldLayoutId id="2147484243" r:id="rId25"/>
    <p:sldLayoutId id="2147484244" r:id="rId26"/>
    <p:sldLayoutId id="2147484245" r:id="rId27"/>
    <p:sldLayoutId id="2147484246" r:id="rId28"/>
    <p:sldLayoutId id="2147484247" r:id="rId29"/>
    <p:sldLayoutId id="2147484248" r:id="rId30"/>
    <p:sldLayoutId id="2147484249" r:id="rId31"/>
    <p:sldLayoutId id="2147484250" r:id="rId32"/>
    <p:sldLayoutId id="2147484251" r:id="rId33"/>
    <p:sldLayoutId id="2147484252" r:id="rId34"/>
    <p:sldLayoutId id="2147484253" r:id="rId35"/>
    <p:sldLayoutId id="2147484254" r:id="rId36"/>
    <p:sldLayoutId id="2147484255" r:id="rId37"/>
    <p:sldLayoutId id="2147484256" r:id="rId38"/>
    <p:sldLayoutId id="2147484257" r:id="rId39"/>
    <p:sldLayoutId id="2147484258" r:id="rId40"/>
    <p:sldLayoutId id="2147484259" r:id="rId4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8.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18.xml"/><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18.xml"/><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5.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e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slide" Target="slide5.xml"/><Relationship Id="rId2" Type="http://schemas.openxmlformats.org/officeDocument/2006/relationships/slide" Target="slide3.xml"/><Relationship Id="rId1" Type="http://schemas.openxmlformats.org/officeDocument/2006/relationships/slideLayout" Target="../slideLayouts/slideLayout18.xml"/><Relationship Id="rId6" Type="http://schemas.openxmlformats.org/officeDocument/2006/relationships/slide" Target="slide4.xml"/><Relationship Id="rId5" Type="http://schemas.openxmlformats.org/officeDocument/2006/relationships/slide" Target="slide6.xml"/><Relationship Id="rId4" Type="http://schemas.openxmlformats.org/officeDocument/2006/relationships/slide" Target="slide9.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chart" Target="../charts/chart2.xml"/><Relationship Id="rId7" Type="http://schemas.openxmlformats.org/officeDocument/2006/relationships/chart" Target="../charts/chart3.xml"/><Relationship Id="rId2" Type="http://schemas.openxmlformats.org/officeDocument/2006/relationships/chart" Target="../charts/chart1.xml"/><Relationship Id="rId1" Type="http://schemas.openxmlformats.org/officeDocument/2006/relationships/slideLayout" Target="../slideLayouts/slideLayout18.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3.PN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eg"/><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8.jpg"/><Relationship Id="rId1" Type="http://schemas.openxmlformats.org/officeDocument/2006/relationships/slideLayout" Target="../slideLayouts/slideLayout18.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1978" y="309636"/>
            <a:ext cx="3618573" cy="691779"/>
          </a:xfrm>
        </p:spPr>
        <p:txBody>
          <a:bodyPr>
            <a:noAutofit/>
          </a:bodyPr>
          <a:lstStyle/>
          <a:p>
            <a:r>
              <a:rPr lang="ar-EG" sz="2800" b="1" dirty="0">
                <a:latin typeface="Dubai" panose="020B0503030403030204" pitchFamily="34" charset="-78"/>
                <a:cs typeface="Dubai" panose="020B0503030403030204" pitchFamily="34" charset="-78"/>
              </a:rPr>
              <a:t>الدرس الثاني</a:t>
            </a:r>
            <a:br>
              <a:rPr lang="en-US" sz="2800" dirty="0">
                <a:latin typeface="Dubai" panose="020B0503030403030204" pitchFamily="34" charset="-78"/>
                <a:cs typeface="Dubai" panose="020B0503030403030204" pitchFamily="34" charset="-78"/>
              </a:rPr>
            </a:br>
            <a:endParaRPr lang="ar-EG" sz="2800" dirty="0">
              <a:latin typeface="Dubai" panose="020B0503030403030204" pitchFamily="34" charset="-78"/>
              <a:cs typeface="Dubai" panose="020B0503030403030204" pitchFamily="34" charset="-78"/>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2774731" y="4185354"/>
            <a:ext cx="2217324" cy="2404632"/>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2774731" y="1481959"/>
            <a:ext cx="2217324" cy="2222851"/>
          </a:xfrm>
          <a:prstGeom prst="rect">
            <a:avLst/>
          </a:prstGeom>
          <a:ln w="88900" cap="sq" cmpd="thickThin">
            <a:solidFill>
              <a:srgbClr val="000000"/>
            </a:solidFill>
            <a:prstDash val="solid"/>
            <a:miter lim="800000"/>
          </a:ln>
          <a:effectLst>
            <a:innerShdw blurRad="76200">
              <a:srgbClr val="000000"/>
            </a:innerShdw>
          </a:effectLst>
        </p:spPr>
      </p:pic>
      <p:sp>
        <p:nvSpPr>
          <p:cNvPr id="7" name="Rectangle 3"/>
          <p:cNvSpPr>
            <a:spLocks noChangeArrowheads="1"/>
          </p:cNvSpPr>
          <p:nvPr/>
        </p:nvSpPr>
        <p:spPr bwMode="auto">
          <a:xfrm>
            <a:off x="12388271" y="43934"/>
            <a:ext cx="184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EG"/>
          </a:p>
        </p:txBody>
      </p:sp>
      <p:sp>
        <p:nvSpPr>
          <p:cNvPr id="8" name="Rectangle 4"/>
          <p:cNvSpPr>
            <a:spLocks noChangeArrowheads="1"/>
          </p:cNvSpPr>
          <p:nvPr/>
        </p:nvSpPr>
        <p:spPr bwMode="auto">
          <a:xfrm>
            <a:off x="4762191" y="793530"/>
            <a:ext cx="31053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ar-EG" sz="2800" b="1" dirty="0">
                <a:latin typeface="Dubai" panose="020B0503030403030204" pitchFamily="34" charset="-78"/>
                <a:ea typeface="Calibri" panose="020F0502020204030204" pitchFamily="34" charset="0"/>
                <a:cs typeface="Dubai" panose="020B0503030403030204" pitchFamily="34" charset="-78"/>
              </a:rPr>
              <a:t>تضاريس وطننا العربي</a:t>
            </a:r>
            <a:endParaRPr lang="ar-EG" sz="2800" dirty="0">
              <a:latin typeface="Dubai" panose="020B0503030403030204" pitchFamily="34" charset="-78"/>
              <a:cs typeface="Dubai" panose="020B0503030403030204" pitchFamily="34" charset="-78"/>
            </a:endParaRPr>
          </a:p>
        </p:txBody>
      </p:sp>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8190551" y="4391892"/>
            <a:ext cx="2390481" cy="2318398"/>
          </a:xfrm>
          <a:prstGeom prst="rect">
            <a:avLst/>
          </a:prstGeom>
          <a:ln w="88900" cap="sq" cmpd="thickThin">
            <a:solidFill>
              <a:srgbClr val="000000"/>
            </a:solidFill>
            <a:prstDash val="solid"/>
            <a:miter lim="800000"/>
          </a:ln>
          <a:effectLst>
            <a:innerShdw blurRad="76200">
              <a:srgbClr val="000000"/>
            </a:innerShdw>
          </a:effectLst>
        </p:spPr>
      </p:pic>
      <p:pic>
        <p:nvPicPr>
          <p:cNvPr id="11" name="Picture 10"/>
          <p:cNvPicPr/>
          <p:nvPr/>
        </p:nvPicPr>
        <p:blipFill>
          <a:blip r:embed="rId5">
            <a:extLst>
              <a:ext uri="{28A0092B-C50C-407E-A947-70E740481C1C}">
                <a14:useLocalDpi xmlns:a14="http://schemas.microsoft.com/office/drawing/2010/main" val="0"/>
              </a:ext>
            </a:extLst>
          </a:blip>
          <a:stretch>
            <a:fillRect/>
          </a:stretch>
        </p:blipFill>
        <p:spPr>
          <a:xfrm>
            <a:off x="8190551" y="1739802"/>
            <a:ext cx="2177415" cy="2213220"/>
          </a:xfrm>
          <a:prstGeom prst="rect">
            <a:avLst/>
          </a:prstGeom>
          <a:ln w="88900" cap="sq" cmpd="thickThin">
            <a:solidFill>
              <a:srgbClr val="000000"/>
            </a:solidFill>
            <a:prstDash val="solid"/>
            <a:miter lim="800000"/>
          </a:ln>
          <a:effectLst>
            <a:innerShdw blurRad="76200">
              <a:srgbClr val="000000"/>
            </a:innerShdw>
          </a:effectLst>
        </p:spPr>
      </p:pic>
      <p:pic>
        <p:nvPicPr>
          <p:cNvPr id="12" name="Picture 11"/>
          <p:cNvPicPr/>
          <p:nvPr/>
        </p:nvPicPr>
        <p:blipFill>
          <a:blip r:embed="rId6">
            <a:extLst>
              <a:ext uri="{28A0092B-C50C-407E-A947-70E740481C1C}">
                <a14:useLocalDpi xmlns:a14="http://schemas.microsoft.com/office/drawing/2010/main" val="0"/>
              </a:ext>
            </a:extLst>
          </a:blip>
          <a:stretch>
            <a:fillRect/>
          </a:stretch>
        </p:blipFill>
        <p:spPr>
          <a:xfrm>
            <a:off x="5377744" y="2707910"/>
            <a:ext cx="2427119" cy="1948498"/>
          </a:xfrm>
          <a:prstGeom prst="rect">
            <a:avLst/>
          </a:prstGeom>
          <a:ln w="88900" cap="sq" cmpd="thickThin">
            <a:solidFill>
              <a:srgbClr val="000000"/>
            </a:solidFill>
            <a:prstDash val="solid"/>
            <a:miter lim="800000"/>
          </a:ln>
          <a:effectLst>
            <a:innerShdw blurRad="76200">
              <a:srgbClr val="000000"/>
            </a:innerShdw>
          </a:effectLst>
        </p:spPr>
      </p:pic>
      <p:sp>
        <p:nvSpPr>
          <p:cNvPr id="3" name="Multiplication Sign 2">
            <a:hlinkClick r:id="" action="ppaction://hlinkshowjump?jump=endshow"/>
            <a:extLst>
              <a:ext uri="{FF2B5EF4-FFF2-40B4-BE49-F238E27FC236}">
                <a16:creationId xmlns:a16="http://schemas.microsoft.com/office/drawing/2014/main" id="{2EEE8C0B-B74D-4114-833A-6CD7B350638D}"/>
              </a:ext>
            </a:extLst>
          </p:cNvPr>
          <p:cNvSpPr/>
          <p:nvPr/>
        </p:nvSpPr>
        <p:spPr>
          <a:xfrm>
            <a:off x="11505522" y="43934"/>
            <a:ext cx="576775" cy="6106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solidFill>
                <a:schemeClr val="tx1"/>
              </a:solidFill>
            </a:endParaRPr>
          </a:p>
        </p:txBody>
      </p:sp>
    </p:spTree>
    <p:extLst>
      <p:ext uri="{BB962C8B-B14F-4D97-AF65-F5344CB8AC3E}">
        <p14:creationId xmlns:p14="http://schemas.microsoft.com/office/powerpoint/2010/main" val="1059220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reeform 5"/>
          <p:cNvSpPr>
            <a:spLocks/>
          </p:cNvSpPr>
          <p:nvPr/>
        </p:nvSpPr>
        <p:spPr bwMode="auto">
          <a:xfrm>
            <a:off x="7069486" y="3762653"/>
            <a:ext cx="373358" cy="438547"/>
          </a:xfrm>
          <a:custGeom>
            <a:avLst/>
            <a:gdLst>
              <a:gd name="T0" fmla="*/ 140 w 140"/>
              <a:gd name="T1" fmla="*/ 97 h 135"/>
              <a:gd name="T2" fmla="*/ 102 w 140"/>
              <a:gd name="T3" fmla="*/ 135 h 135"/>
              <a:gd name="T4" fmla="*/ 39 w 140"/>
              <a:gd name="T5" fmla="*/ 135 h 135"/>
              <a:gd name="T6" fmla="*/ 0 w 140"/>
              <a:gd name="T7" fmla="*/ 97 h 135"/>
              <a:gd name="T8" fmla="*/ 0 w 140"/>
              <a:gd name="T9" fmla="*/ 39 h 135"/>
              <a:gd name="T10" fmla="*/ 39 w 140"/>
              <a:gd name="T11" fmla="*/ 0 h 135"/>
              <a:gd name="T12" fmla="*/ 102 w 140"/>
              <a:gd name="T13" fmla="*/ 0 h 135"/>
              <a:gd name="T14" fmla="*/ 140 w 140"/>
              <a:gd name="T15" fmla="*/ 39 h 135"/>
              <a:gd name="T16" fmla="*/ 140 w 140"/>
              <a:gd name="T17" fmla="*/ 9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35">
                <a:moveTo>
                  <a:pt x="140" y="97"/>
                </a:moveTo>
                <a:cubicBezTo>
                  <a:pt x="140" y="118"/>
                  <a:pt x="123" y="135"/>
                  <a:pt x="102" y="135"/>
                </a:cubicBezTo>
                <a:cubicBezTo>
                  <a:pt x="39" y="135"/>
                  <a:pt x="39" y="135"/>
                  <a:pt x="39" y="135"/>
                </a:cubicBezTo>
                <a:cubicBezTo>
                  <a:pt x="17" y="135"/>
                  <a:pt x="0" y="118"/>
                  <a:pt x="0" y="97"/>
                </a:cubicBezTo>
                <a:cubicBezTo>
                  <a:pt x="0" y="39"/>
                  <a:pt x="0" y="39"/>
                  <a:pt x="0" y="39"/>
                </a:cubicBezTo>
                <a:cubicBezTo>
                  <a:pt x="0" y="17"/>
                  <a:pt x="17" y="0"/>
                  <a:pt x="39" y="0"/>
                </a:cubicBezTo>
                <a:cubicBezTo>
                  <a:pt x="102" y="0"/>
                  <a:pt x="102" y="0"/>
                  <a:pt x="102" y="0"/>
                </a:cubicBezTo>
                <a:cubicBezTo>
                  <a:pt x="123" y="0"/>
                  <a:pt x="140" y="17"/>
                  <a:pt x="140" y="39"/>
                </a:cubicBezTo>
                <a:lnTo>
                  <a:pt x="140" y="97"/>
                </a:lnTo>
                <a:close/>
              </a:path>
            </a:pathLst>
          </a:custGeom>
          <a:solidFill>
            <a:schemeClr val="accent4">
              <a:lumMod val="75000"/>
            </a:schemeClr>
          </a:solidFill>
          <a:ln>
            <a:noFill/>
          </a:ln>
        </p:spPr>
        <p:txBody>
          <a:bodyPr vert="horz" wrap="square" lIns="74295" tIns="37148" rIns="74295" bIns="37148" numCol="1" anchor="t" anchorCtr="0" compatLnSpc="1">
            <a:prstTxWarp prst="textNoShape">
              <a:avLst/>
            </a:prstTxWarp>
          </a:bodyPr>
          <a:lstStyle/>
          <a:p>
            <a:endParaRPr lang="id-ID">
              <a:solidFill>
                <a:schemeClr val="bg2"/>
              </a:solidFill>
              <a:latin typeface="Nizar Cocon Kurdish" panose="020A0503020102020204" pitchFamily="18" charset="-78"/>
              <a:cs typeface="Nizar Cocon Kurdish" panose="020A0503020102020204" pitchFamily="18" charset="-78"/>
            </a:endParaRPr>
          </a:p>
        </p:txBody>
      </p:sp>
      <p:sp>
        <p:nvSpPr>
          <p:cNvPr id="6" name="Freeform 6"/>
          <p:cNvSpPr>
            <a:spLocks/>
          </p:cNvSpPr>
          <p:nvPr/>
        </p:nvSpPr>
        <p:spPr bwMode="auto">
          <a:xfrm>
            <a:off x="7069486" y="2067799"/>
            <a:ext cx="373358" cy="437257"/>
          </a:xfrm>
          <a:custGeom>
            <a:avLst/>
            <a:gdLst>
              <a:gd name="T0" fmla="*/ 140 w 140"/>
              <a:gd name="T1" fmla="*/ 97 h 135"/>
              <a:gd name="T2" fmla="*/ 102 w 140"/>
              <a:gd name="T3" fmla="*/ 135 h 135"/>
              <a:gd name="T4" fmla="*/ 39 w 140"/>
              <a:gd name="T5" fmla="*/ 135 h 135"/>
              <a:gd name="T6" fmla="*/ 0 w 140"/>
              <a:gd name="T7" fmla="*/ 97 h 135"/>
              <a:gd name="T8" fmla="*/ 0 w 140"/>
              <a:gd name="T9" fmla="*/ 39 h 135"/>
              <a:gd name="T10" fmla="*/ 39 w 140"/>
              <a:gd name="T11" fmla="*/ 0 h 135"/>
              <a:gd name="T12" fmla="*/ 102 w 140"/>
              <a:gd name="T13" fmla="*/ 0 h 135"/>
              <a:gd name="T14" fmla="*/ 140 w 140"/>
              <a:gd name="T15" fmla="*/ 39 h 135"/>
              <a:gd name="T16" fmla="*/ 140 w 140"/>
              <a:gd name="T17" fmla="*/ 9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35">
                <a:moveTo>
                  <a:pt x="140" y="97"/>
                </a:moveTo>
                <a:cubicBezTo>
                  <a:pt x="140" y="118"/>
                  <a:pt x="123" y="135"/>
                  <a:pt x="102" y="135"/>
                </a:cubicBezTo>
                <a:cubicBezTo>
                  <a:pt x="39" y="135"/>
                  <a:pt x="39" y="135"/>
                  <a:pt x="39" y="135"/>
                </a:cubicBezTo>
                <a:cubicBezTo>
                  <a:pt x="17" y="135"/>
                  <a:pt x="0" y="118"/>
                  <a:pt x="0" y="97"/>
                </a:cubicBezTo>
                <a:cubicBezTo>
                  <a:pt x="0" y="39"/>
                  <a:pt x="0" y="39"/>
                  <a:pt x="0" y="39"/>
                </a:cubicBezTo>
                <a:cubicBezTo>
                  <a:pt x="0" y="17"/>
                  <a:pt x="17" y="0"/>
                  <a:pt x="39" y="0"/>
                </a:cubicBezTo>
                <a:cubicBezTo>
                  <a:pt x="102" y="0"/>
                  <a:pt x="102" y="0"/>
                  <a:pt x="102" y="0"/>
                </a:cubicBezTo>
                <a:cubicBezTo>
                  <a:pt x="123" y="0"/>
                  <a:pt x="140" y="17"/>
                  <a:pt x="140" y="39"/>
                </a:cubicBezTo>
                <a:lnTo>
                  <a:pt x="140" y="97"/>
                </a:lnTo>
                <a:close/>
              </a:path>
            </a:pathLst>
          </a:custGeom>
          <a:solidFill>
            <a:schemeClr val="accent4">
              <a:lumMod val="75000"/>
            </a:schemeClr>
          </a:solidFill>
          <a:ln>
            <a:noFill/>
          </a:ln>
        </p:spPr>
        <p:txBody>
          <a:bodyPr vert="horz" wrap="square" lIns="74295" tIns="37148" rIns="74295" bIns="37148" numCol="1" anchor="t" anchorCtr="0" compatLnSpc="1">
            <a:prstTxWarp prst="textNoShape">
              <a:avLst/>
            </a:prstTxWarp>
          </a:bodyPr>
          <a:lstStyle/>
          <a:p>
            <a:endParaRPr lang="id-ID">
              <a:solidFill>
                <a:schemeClr val="bg2"/>
              </a:solidFill>
              <a:latin typeface="Nizar Cocon Kurdish" panose="020A0503020102020204" pitchFamily="18" charset="-78"/>
              <a:cs typeface="Nizar Cocon Kurdish" panose="020A0503020102020204" pitchFamily="18" charset="-78"/>
            </a:endParaRPr>
          </a:p>
        </p:txBody>
      </p:sp>
      <p:sp>
        <p:nvSpPr>
          <p:cNvPr id="7" name="Freeform 5"/>
          <p:cNvSpPr>
            <a:spLocks/>
          </p:cNvSpPr>
          <p:nvPr/>
        </p:nvSpPr>
        <p:spPr bwMode="auto">
          <a:xfrm>
            <a:off x="5286019" y="3762653"/>
            <a:ext cx="373358" cy="438547"/>
          </a:xfrm>
          <a:custGeom>
            <a:avLst/>
            <a:gdLst>
              <a:gd name="T0" fmla="*/ 140 w 140"/>
              <a:gd name="T1" fmla="*/ 97 h 135"/>
              <a:gd name="T2" fmla="*/ 102 w 140"/>
              <a:gd name="T3" fmla="*/ 135 h 135"/>
              <a:gd name="T4" fmla="*/ 39 w 140"/>
              <a:gd name="T5" fmla="*/ 135 h 135"/>
              <a:gd name="T6" fmla="*/ 0 w 140"/>
              <a:gd name="T7" fmla="*/ 97 h 135"/>
              <a:gd name="T8" fmla="*/ 0 w 140"/>
              <a:gd name="T9" fmla="*/ 39 h 135"/>
              <a:gd name="T10" fmla="*/ 39 w 140"/>
              <a:gd name="T11" fmla="*/ 0 h 135"/>
              <a:gd name="T12" fmla="*/ 102 w 140"/>
              <a:gd name="T13" fmla="*/ 0 h 135"/>
              <a:gd name="T14" fmla="*/ 140 w 140"/>
              <a:gd name="T15" fmla="*/ 39 h 135"/>
              <a:gd name="T16" fmla="*/ 140 w 140"/>
              <a:gd name="T17" fmla="*/ 9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35">
                <a:moveTo>
                  <a:pt x="140" y="97"/>
                </a:moveTo>
                <a:cubicBezTo>
                  <a:pt x="140" y="118"/>
                  <a:pt x="123" y="135"/>
                  <a:pt x="102" y="135"/>
                </a:cubicBezTo>
                <a:cubicBezTo>
                  <a:pt x="39" y="135"/>
                  <a:pt x="39" y="135"/>
                  <a:pt x="39" y="135"/>
                </a:cubicBezTo>
                <a:cubicBezTo>
                  <a:pt x="17" y="135"/>
                  <a:pt x="0" y="118"/>
                  <a:pt x="0" y="97"/>
                </a:cubicBezTo>
                <a:cubicBezTo>
                  <a:pt x="0" y="39"/>
                  <a:pt x="0" y="39"/>
                  <a:pt x="0" y="39"/>
                </a:cubicBezTo>
                <a:cubicBezTo>
                  <a:pt x="0" y="17"/>
                  <a:pt x="17" y="0"/>
                  <a:pt x="39" y="0"/>
                </a:cubicBezTo>
                <a:cubicBezTo>
                  <a:pt x="102" y="0"/>
                  <a:pt x="102" y="0"/>
                  <a:pt x="102" y="0"/>
                </a:cubicBezTo>
                <a:cubicBezTo>
                  <a:pt x="123" y="0"/>
                  <a:pt x="140" y="17"/>
                  <a:pt x="140" y="39"/>
                </a:cubicBezTo>
                <a:lnTo>
                  <a:pt x="140" y="97"/>
                </a:lnTo>
                <a:close/>
              </a:path>
            </a:pathLst>
          </a:custGeom>
          <a:solidFill>
            <a:schemeClr val="accent3">
              <a:lumMod val="75000"/>
            </a:schemeClr>
          </a:solidFill>
          <a:ln>
            <a:noFill/>
          </a:ln>
        </p:spPr>
        <p:txBody>
          <a:bodyPr vert="horz" wrap="square" lIns="74295" tIns="37148" rIns="74295" bIns="37148" numCol="1" anchor="t" anchorCtr="0" compatLnSpc="1">
            <a:prstTxWarp prst="textNoShape">
              <a:avLst/>
            </a:prstTxWarp>
          </a:bodyPr>
          <a:lstStyle/>
          <a:p>
            <a:endParaRPr lang="id-ID">
              <a:solidFill>
                <a:schemeClr val="bg2"/>
              </a:solidFill>
              <a:latin typeface="Nizar Cocon Kurdish" panose="020A0503020102020204" pitchFamily="18" charset="-78"/>
              <a:cs typeface="Nizar Cocon Kurdish" panose="020A0503020102020204" pitchFamily="18" charset="-78"/>
            </a:endParaRPr>
          </a:p>
        </p:txBody>
      </p:sp>
      <p:sp>
        <p:nvSpPr>
          <p:cNvPr id="8" name="Freeform 6"/>
          <p:cNvSpPr>
            <a:spLocks/>
          </p:cNvSpPr>
          <p:nvPr/>
        </p:nvSpPr>
        <p:spPr bwMode="auto">
          <a:xfrm>
            <a:off x="5286019" y="2067799"/>
            <a:ext cx="373358" cy="437257"/>
          </a:xfrm>
          <a:custGeom>
            <a:avLst/>
            <a:gdLst>
              <a:gd name="T0" fmla="*/ 140 w 140"/>
              <a:gd name="T1" fmla="*/ 97 h 135"/>
              <a:gd name="T2" fmla="*/ 102 w 140"/>
              <a:gd name="T3" fmla="*/ 135 h 135"/>
              <a:gd name="T4" fmla="*/ 39 w 140"/>
              <a:gd name="T5" fmla="*/ 135 h 135"/>
              <a:gd name="T6" fmla="*/ 0 w 140"/>
              <a:gd name="T7" fmla="*/ 97 h 135"/>
              <a:gd name="T8" fmla="*/ 0 w 140"/>
              <a:gd name="T9" fmla="*/ 39 h 135"/>
              <a:gd name="T10" fmla="*/ 39 w 140"/>
              <a:gd name="T11" fmla="*/ 0 h 135"/>
              <a:gd name="T12" fmla="*/ 102 w 140"/>
              <a:gd name="T13" fmla="*/ 0 h 135"/>
              <a:gd name="T14" fmla="*/ 140 w 140"/>
              <a:gd name="T15" fmla="*/ 39 h 135"/>
              <a:gd name="T16" fmla="*/ 140 w 140"/>
              <a:gd name="T17" fmla="*/ 9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35">
                <a:moveTo>
                  <a:pt x="140" y="97"/>
                </a:moveTo>
                <a:cubicBezTo>
                  <a:pt x="140" y="118"/>
                  <a:pt x="123" y="135"/>
                  <a:pt x="102" y="135"/>
                </a:cubicBezTo>
                <a:cubicBezTo>
                  <a:pt x="39" y="135"/>
                  <a:pt x="39" y="135"/>
                  <a:pt x="39" y="135"/>
                </a:cubicBezTo>
                <a:cubicBezTo>
                  <a:pt x="17" y="135"/>
                  <a:pt x="0" y="118"/>
                  <a:pt x="0" y="97"/>
                </a:cubicBezTo>
                <a:cubicBezTo>
                  <a:pt x="0" y="39"/>
                  <a:pt x="0" y="39"/>
                  <a:pt x="0" y="39"/>
                </a:cubicBezTo>
                <a:cubicBezTo>
                  <a:pt x="0" y="17"/>
                  <a:pt x="17" y="0"/>
                  <a:pt x="39" y="0"/>
                </a:cubicBezTo>
                <a:cubicBezTo>
                  <a:pt x="102" y="0"/>
                  <a:pt x="102" y="0"/>
                  <a:pt x="102" y="0"/>
                </a:cubicBezTo>
                <a:cubicBezTo>
                  <a:pt x="123" y="0"/>
                  <a:pt x="140" y="17"/>
                  <a:pt x="140" y="39"/>
                </a:cubicBezTo>
                <a:lnTo>
                  <a:pt x="140" y="97"/>
                </a:lnTo>
                <a:close/>
              </a:path>
            </a:pathLst>
          </a:custGeom>
          <a:solidFill>
            <a:schemeClr val="accent3">
              <a:lumMod val="75000"/>
            </a:schemeClr>
          </a:solidFill>
          <a:ln>
            <a:noFill/>
          </a:ln>
        </p:spPr>
        <p:txBody>
          <a:bodyPr vert="horz" wrap="square" lIns="74295" tIns="37148" rIns="74295" bIns="37148" numCol="1" anchor="t" anchorCtr="0" compatLnSpc="1">
            <a:prstTxWarp prst="textNoShape">
              <a:avLst/>
            </a:prstTxWarp>
          </a:bodyPr>
          <a:lstStyle/>
          <a:p>
            <a:endParaRPr lang="id-ID">
              <a:solidFill>
                <a:schemeClr val="bg2"/>
              </a:solidFill>
              <a:latin typeface="Nizar Cocon Kurdish" panose="020A0503020102020204" pitchFamily="18" charset="-78"/>
              <a:cs typeface="Nizar Cocon Kurdish" panose="020A0503020102020204" pitchFamily="18" charset="-78"/>
            </a:endParaRPr>
          </a:p>
        </p:txBody>
      </p:sp>
      <p:sp>
        <p:nvSpPr>
          <p:cNvPr id="9" name="Freeform 5"/>
          <p:cNvSpPr>
            <a:spLocks/>
          </p:cNvSpPr>
          <p:nvPr/>
        </p:nvSpPr>
        <p:spPr bwMode="auto">
          <a:xfrm>
            <a:off x="3486689" y="3769101"/>
            <a:ext cx="373358" cy="438547"/>
          </a:xfrm>
          <a:custGeom>
            <a:avLst/>
            <a:gdLst>
              <a:gd name="T0" fmla="*/ 140 w 140"/>
              <a:gd name="T1" fmla="*/ 97 h 135"/>
              <a:gd name="T2" fmla="*/ 102 w 140"/>
              <a:gd name="T3" fmla="*/ 135 h 135"/>
              <a:gd name="T4" fmla="*/ 39 w 140"/>
              <a:gd name="T5" fmla="*/ 135 h 135"/>
              <a:gd name="T6" fmla="*/ 0 w 140"/>
              <a:gd name="T7" fmla="*/ 97 h 135"/>
              <a:gd name="T8" fmla="*/ 0 w 140"/>
              <a:gd name="T9" fmla="*/ 39 h 135"/>
              <a:gd name="T10" fmla="*/ 39 w 140"/>
              <a:gd name="T11" fmla="*/ 0 h 135"/>
              <a:gd name="T12" fmla="*/ 102 w 140"/>
              <a:gd name="T13" fmla="*/ 0 h 135"/>
              <a:gd name="T14" fmla="*/ 140 w 140"/>
              <a:gd name="T15" fmla="*/ 39 h 135"/>
              <a:gd name="T16" fmla="*/ 140 w 140"/>
              <a:gd name="T17" fmla="*/ 9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35">
                <a:moveTo>
                  <a:pt x="140" y="97"/>
                </a:moveTo>
                <a:cubicBezTo>
                  <a:pt x="140" y="118"/>
                  <a:pt x="123" y="135"/>
                  <a:pt x="102" y="135"/>
                </a:cubicBezTo>
                <a:cubicBezTo>
                  <a:pt x="39" y="135"/>
                  <a:pt x="39" y="135"/>
                  <a:pt x="39" y="135"/>
                </a:cubicBezTo>
                <a:cubicBezTo>
                  <a:pt x="17" y="135"/>
                  <a:pt x="0" y="118"/>
                  <a:pt x="0" y="97"/>
                </a:cubicBezTo>
                <a:cubicBezTo>
                  <a:pt x="0" y="39"/>
                  <a:pt x="0" y="39"/>
                  <a:pt x="0" y="39"/>
                </a:cubicBezTo>
                <a:cubicBezTo>
                  <a:pt x="0" y="17"/>
                  <a:pt x="17" y="0"/>
                  <a:pt x="39" y="0"/>
                </a:cubicBezTo>
                <a:cubicBezTo>
                  <a:pt x="102" y="0"/>
                  <a:pt x="102" y="0"/>
                  <a:pt x="102" y="0"/>
                </a:cubicBezTo>
                <a:cubicBezTo>
                  <a:pt x="123" y="0"/>
                  <a:pt x="140" y="17"/>
                  <a:pt x="140" y="39"/>
                </a:cubicBezTo>
                <a:lnTo>
                  <a:pt x="140" y="97"/>
                </a:lnTo>
                <a:close/>
              </a:path>
            </a:pathLst>
          </a:custGeom>
          <a:solidFill>
            <a:schemeClr val="accent2">
              <a:lumMod val="75000"/>
            </a:schemeClr>
          </a:solidFill>
          <a:ln>
            <a:noFill/>
          </a:ln>
        </p:spPr>
        <p:txBody>
          <a:bodyPr vert="horz" wrap="square" lIns="74295" tIns="37148" rIns="74295" bIns="37148" numCol="1" anchor="t" anchorCtr="0" compatLnSpc="1">
            <a:prstTxWarp prst="textNoShape">
              <a:avLst/>
            </a:prstTxWarp>
          </a:bodyPr>
          <a:lstStyle/>
          <a:p>
            <a:endParaRPr lang="id-ID">
              <a:solidFill>
                <a:schemeClr val="bg2"/>
              </a:solidFill>
              <a:latin typeface="Nizar Cocon Kurdish" panose="020A0503020102020204" pitchFamily="18" charset="-78"/>
              <a:cs typeface="Nizar Cocon Kurdish" panose="020A0503020102020204" pitchFamily="18" charset="-78"/>
            </a:endParaRPr>
          </a:p>
        </p:txBody>
      </p:sp>
      <p:sp>
        <p:nvSpPr>
          <p:cNvPr id="10" name="Freeform 6"/>
          <p:cNvSpPr>
            <a:spLocks/>
          </p:cNvSpPr>
          <p:nvPr/>
        </p:nvSpPr>
        <p:spPr bwMode="auto">
          <a:xfrm>
            <a:off x="3486689" y="2074247"/>
            <a:ext cx="373358" cy="437257"/>
          </a:xfrm>
          <a:custGeom>
            <a:avLst/>
            <a:gdLst>
              <a:gd name="T0" fmla="*/ 140 w 140"/>
              <a:gd name="T1" fmla="*/ 97 h 135"/>
              <a:gd name="T2" fmla="*/ 102 w 140"/>
              <a:gd name="T3" fmla="*/ 135 h 135"/>
              <a:gd name="T4" fmla="*/ 39 w 140"/>
              <a:gd name="T5" fmla="*/ 135 h 135"/>
              <a:gd name="T6" fmla="*/ 0 w 140"/>
              <a:gd name="T7" fmla="*/ 97 h 135"/>
              <a:gd name="T8" fmla="*/ 0 w 140"/>
              <a:gd name="T9" fmla="*/ 39 h 135"/>
              <a:gd name="T10" fmla="*/ 39 w 140"/>
              <a:gd name="T11" fmla="*/ 0 h 135"/>
              <a:gd name="T12" fmla="*/ 102 w 140"/>
              <a:gd name="T13" fmla="*/ 0 h 135"/>
              <a:gd name="T14" fmla="*/ 140 w 140"/>
              <a:gd name="T15" fmla="*/ 39 h 135"/>
              <a:gd name="T16" fmla="*/ 140 w 140"/>
              <a:gd name="T17" fmla="*/ 9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35">
                <a:moveTo>
                  <a:pt x="140" y="97"/>
                </a:moveTo>
                <a:cubicBezTo>
                  <a:pt x="140" y="118"/>
                  <a:pt x="123" y="135"/>
                  <a:pt x="102" y="135"/>
                </a:cubicBezTo>
                <a:cubicBezTo>
                  <a:pt x="39" y="135"/>
                  <a:pt x="39" y="135"/>
                  <a:pt x="39" y="135"/>
                </a:cubicBezTo>
                <a:cubicBezTo>
                  <a:pt x="17" y="135"/>
                  <a:pt x="0" y="118"/>
                  <a:pt x="0" y="97"/>
                </a:cubicBezTo>
                <a:cubicBezTo>
                  <a:pt x="0" y="39"/>
                  <a:pt x="0" y="39"/>
                  <a:pt x="0" y="39"/>
                </a:cubicBezTo>
                <a:cubicBezTo>
                  <a:pt x="0" y="17"/>
                  <a:pt x="17" y="0"/>
                  <a:pt x="39" y="0"/>
                </a:cubicBezTo>
                <a:cubicBezTo>
                  <a:pt x="102" y="0"/>
                  <a:pt x="102" y="0"/>
                  <a:pt x="102" y="0"/>
                </a:cubicBezTo>
                <a:cubicBezTo>
                  <a:pt x="123" y="0"/>
                  <a:pt x="140" y="17"/>
                  <a:pt x="140" y="39"/>
                </a:cubicBezTo>
                <a:lnTo>
                  <a:pt x="140" y="97"/>
                </a:lnTo>
                <a:close/>
              </a:path>
            </a:pathLst>
          </a:custGeom>
          <a:solidFill>
            <a:schemeClr val="accent2">
              <a:lumMod val="75000"/>
            </a:schemeClr>
          </a:solidFill>
          <a:ln>
            <a:noFill/>
          </a:ln>
        </p:spPr>
        <p:txBody>
          <a:bodyPr vert="horz" wrap="square" lIns="74295" tIns="37148" rIns="74295" bIns="37148" numCol="1" anchor="t" anchorCtr="0" compatLnSpc="1">
            <a:prstTxWarp prst="textNoShape">
              <a:avLst/>
            </a:prstTxWarp>
          </a:bodyPr>
          <a:lstStyle/>
          <a:p>
            <a:endParaRPr lang="id-ID">
              <a:solidFill>
                <a:schemeClr val="bg2"/>
              </a:solidFill>
              <a:latin typeface="Nizar Cocon Kurdish" panose="020A0503020102020204" pitchFamily="18" charset="-78"/>
              <a:cs typeface="Nizar Cocon Kurdish" panose="020A0503020102020204" pitchFamily="18" charset="-78"/>
            </a:endParaRPr>
          </a:p>
        </p:txBody>
      </p:sp>
      <p:sp>
        <p:nvSpPr>
          <p:cNvPr id="13" name="Freeform 19"/>
          <p:cNvSpPr>
            <a:spLocks/>
          </p:cNvSpPr>
          <p:nvPr/>
        </p:nvSpPr>
        <p:spPr bwMode="auto">
          <a:xfrm>
            <a:off x="1223498" y="1603452"/>
            <a:ext cx="9664427" cy="3009510"/>
          </a:xfrm>
          <a:custGeom>
            <a:avLst/>
            <a:gdLst>
              <a:gd name="T0" fmla="*/ 5248 w 5248"/>
              <a:gd name="T1" fmla="*/ 623 h 1244"/>
              <a:gd name="T2" fmla="*/ 4451 w 5248"/>
              <a:gd name="T3" fmla="*/ 0 h 1244"/>
              <a:gd name="T4" fmla="*/ 4451 w 5248"/>
              <a:gd name="T5" fmla="*/ 271 h 1244"/>
              <a:gd name="T6" fmla="*/ 0 w 5248"/>
              <a:gd name="T7" fmla="*/ 271 h 1244"/>
              <a:gd name="T8" fmla="*/ 0 w 5248"/>
              <a:gd name="T9" fmla="*/ 965 h 1244"/>
              <a:gd name="T10" fmla="*/ 4451 w 5248"/>
              <a:gd name="T11" fmla="*/ 965 h 1244"/>
              <a:gd name="T12" fmla="*/ 4451 w 5248"/>
              <a:gd name="T13" fmla="*/ 1244 h 1244"/>
              <a:gd name="T14" fmla="*/ 5248 w 5248"/>
              <a:gd name="T15" fmla="*/ 623 h 1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48" h="1244">
                <a:moveTo>
                  <a:pt x="5248" y="623"/>
                </a:moveTo>
                <a:lnTo>
                  <a:pt x="4451" y="0"/>
                </a:lnTo>
                <a:lnTo>
                  <a:pt x="4451" y="271"/>
                </a:lnTo>
                <a:lnTo>
                  <a:pt x="0" y="271"/>
                </a:lnTo>
                <a:lnTo>
                  <a:pt x="0" y="965"/>
                </a:lnTo>
                <a:lnTo>
                  <a:pt x="4451" y="965"/>
                </a:lnTo>
                <a:lnTo>
                  <a:pt x="4451" y="1244"/>
                </a:lnTo>
                <a:lnTo>
                  <a:pt x="5248" y="623"/>
                </a:lnTo>
                <a:close/>
              </a:path>
            </a:pathLst>
          </a:custGeom>
          <a:solidFill>
            <a:schemeClr val="tx2">
              <a:lumMod val="40000"/>
              <a:lumOff val="60000"/>
            </a:schemeClr>
          </a:solidFill>
          <a:ln>
            <a:noFill/>
          </a:ln>
        </p:spPr>
        <p:txBody>
          <a:bodyPr vert="horz" wrap="square" lIns="74295" tIns="37148" rIns="74295" bIns="37148" numCol="1" anchor="t" anchorCtr="0" compatLnSpc="1">
            <a:prstTxWarp prst="textNoShape">
              <a:avLst/>
            </a:prstTxWarp>
          </a:bodyPr>
          <a:lstStyle/>
          <a:p>
            <a:endParaRPr lang="id-ID">
              <a:solidFill>
                <a:schemeClr val="bg2"/>
              </a:solidFill>
              <a:latin typeface="Nizar Cocon Kurdish" panose="020A0503020102020204" pitchFamily="18" charset="-78"/>
              <a:cs typeface="Nizar Cocon Kurdish" panose="020A0503020102020204" pitchFamily="18" charset="-78"/>
            </a:endParaRPr>
          </a:p>
        </p:txBody>
      </p:sp>
      <p:sp>
        <p:nvSpPr>
          <p:cNvPr id="15" name="Freeform 7"/>
          <p:cNvSpPr>
            <a:spLocks/>
          </p:cNvSpPr>
          <p:nvPr/>
        </p:nvSpPr>
        <p:spPr bwMode="auto">
          <a:xfrm>
            <a:off x="6856682" y="2038283"/>
            <a:ext cx="1803095" cy="2139851"/>
          </a:xfrm>
          <a:custGeom>
            <a:avLst/>
            <a:gdLst>
              <a:gd name="T0" fmla="*/ 418 w 422"/>
              <a:gd name="T1" fmla="*/ 152 h 660"/>
              <a:gd name="T2" fmla="*/ 363 w 422"/>
              <a:gd name="T3" fmla="*/ 0 h 660"/>
              <a:gd name="T4" fmla="*/ 0 w 422"/>
              <a:gd name="T5" fmla="*/ 0 h 660"/>
              <a:gd name="T6" fmla="*/ 65 w 422"/>
              <a:gd name="T7" fmla="*/ 132 h 660"/>
              <a:gd name="T8" fmla="*/ 65 w 422"/>
              <a:gd name="T9" fmla="*/ 343 h 660"/>
              <a:gd name="T10" fmla="*/ 64 w 422"/>
              <a:gd name="T11" fmla="*/ 528 h 660"/>
              <a:gd name="T12" fmla="*/ 0 w 422"/>
              <a:gd name="T13" fmla="*/ 660 h 660"/>
              <a:gd name="T14" fmla="*/ 363 w 422"/>
              <a:gd name="T15" fmla="*/ 660 h 660"/>
              <a:gd name="T16" fmla="*/ 418 w 422"/>
              <a:gd name="T17" fmla="*/ 507 h 660"/>
              <a:gd name="T18" fmla="*/ 420 w 422"/>
              <a:gd name="T19" fmla="*/ 329 h 660"/>
              <a:gd name="T20" fmla="*/ 418 w 422"/>
              <a:gd name="T21" fmla="*/ 152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2" h="660">
                <a:moveTo>
                  <a:pt x="418" y="152"/>
                </a:moveTo>
                <a:cubicBezTo>
                  <a:pt x="415" y="67"/>
                  <a:pt x="422" y="0"/>
                  <a:pt x="363" y="0"/>
                </a:cubicBezTo>
                <a:cubicBezTo>
                  <a:pt x="0" y="0"/>
                  <a:pt x="0" y="0"/>
                  <a:pt x="0" y="0"/>
                </a:cubicBezTo>
                <a:cubicBezTo>
                  <a:pt x="71" y="0"/>
                  <a:pt x="64" y="83"/>
                  <a:pt x="65" y="132"/>
                </a:cubicBezTo>
                <a:cubicBezTo>
                  <a:pt x="65" y="135"/>
                  <a:pt x="65" y="251"/>
                  <a:pt x="65" y="343"/>
                </a:cubicBezTo>
                <a:cubicBezTo>
                  <a:pt x="65" y="426"/>
                  <a:pt x="65" y="525"/>
                  <a:pt x="64" y="528"/>
                </a:cubicBezTo>
                <a:cubicBezTo>
                  <a:pt x="64" y="577"/>
                  <a:pt x="71" y="660"/>
                  <a:pt x="0" y="660"/>
                </a:cubicBezTo>
                <a:cubicBezTo>
                  <a:pt x="363" y="660"/>
                  <a:pt x="363" y="660"/>
                  <a:pt x="363" y="660"/>
                </a:cubicBezTo>
                <a:cubicBezTo>
                  <a:pt x="422" y="660"/>
                  <a:pt x="415" y="592"/>
                  <a:pt x="418" y="507"/>
                </a:cubicBezTo>
                <a:cubicBezTo>
                  <a:pt x="420" y="460"/>
                  <a:pt x="420" y="393"/>
                  <a:pt x="420" y="329"/>
                </a:cubicBezTo>
                <a:cubicBezTo>
                  <a:pt x="420" y="266"/>
                  <a:pt x="420" y="199"/>
                  <a:pt x="418" y="152"/>
                </a:cubicBezTo>
                <a:close/>
              </a:path>
            </a:pathLst>
          </a:custGeom>
          <a:solidFill>
            <a:schemeClr val="accent4"/>
          </a:solidFill>
          <a:ln>
            <a:noFill/>
          </a:ln>
        </p:spPr>
        <p:txBody>
          <a:bodyPr vert="horz" wrap="square" lIns="74295" tIns="37148" rIns="74295" bIns="37148" numCol="1" anchor="t" anchorCtr="0" compatLnSpc="1">
            <a:prstTxWarp prst="textNoShape">
              <a:avLst/>
            </a:prstTxWarp>
          </a:bodyPr>
          <a:lstStyle/>
          <a:p>
            <a:endParaRPr lang="id-ID">
              <a:solidFill>
                <a:schemeClr val="bg2"/>
              </a:solidFill>
              <a:latin typeface="Nizar Cocon Kurdish" panose="020A0503020102020204" pitchFamily="18" charset="-78"/>
              <a:cs typeface="Nizar Cocon Kurdish" panose="020A0503020102020204" pitchFamily="18" charset="-78"/>
            </a:endParaRPr>
          </a:p>
        </p:txBody>
      </p:sp>
      <p:sp>
        <p:nvSpPr>
          <p:cNvPr id="16" name="Freeform 7"/>
          <p:cNvSpPr>
            <a:spLocks/>
          </p:cNvSpPr>
          <p:nvPr/>
        </p:nvSpPr>
        <p:spPr bwMode="auto">
          <a:xfrm>
            <a:off x="4695668" y="2046940"/>
            <a:ext cx="1803095" cy="2139851"/>
          </a:xfrm>
          <a:custGeom>
            <a:avLst/>
            <a:gdLst>
              <a:gd name="T0" fmla="*/ 418 w 422"/>
              <a:gd name="T1" fmla="*/ 152 h 660"/>
              <a:gd name="T2" fmla="*/ 363 w 422"/>
              <a:gd name="T3" fmla="*/ 0 h 660"/>
              <a:gd name="T4" fmla="*/ 0 w 422"/>
              <a:gd name="T5" fmla="*/ 0 h 660"/>
              <a:gd name="T6" fmla="*/ 65 w 422"/>
              <a:gd name="T7" fmla="*/ 132 h 660"/>
              <a:gd name="T8" fmla="*/ 65 w 422"/>
              <a:gd name="T9" fmla="*/ 343 h 660"/>
              <a:gd name="T10" fmla="*/ 64 w 422"/>
              <a:gd name="T11" fmla="*/ 528 h 660"/>
              <a:gd name="T12" fmla="*/ 0 w 422"/>
              <a:gd name="T13" fmla="*/ 660 h 660"/>
              <a:gd name="T14" fmla="*/ 363 w 422"/>
              <a:gd name="T15" fmla="*/ 660 h 660"/>
              <a:gd name="T16" fmla="*/ 418 w 422"/>
              <a:gd name="T17" fmla="*/ 507 h 660"/>
              <a:gd name="T18" fmla="*/ 420 w 422"/>
              <a:gd name="T19" fmla="*/ 329 h 660"/>
              <a:gd name="T20" fmla="*/ 418 w 422"/>
              <a:gd name="T21" fmla="*/ 152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2" h="660">
                <a:moveTo>
                  <a:pt x="418" y="152"/>
                </a:moveTo>
                <a:cubicBezTo>
                  <a:pt x="415" y="67"/>
                  <a:pt x="422" y="0"/>
                  <a:pt x="363" y="0"/>
                </a:cubicBezTo>
                <a:cubicBezTo>
                  <a:pt x="0" y="0"/>
                  <a:pt x="0" y="0"/>
                  <a:pt x="0" y="0"/>
                </a:cubicBezTo>
                <a:cubicBezTo>
                  <a:pt x="71" y="0"/>
                  <a:pt x="64" y="83"/>
                  <a:pt x="65" y="132"/>
                </a:cubicBezTo>
                <a:cubicBezTo>
                  <a:pt x="65" y="135"/>
                  <a:pt x="65" y="251"/>
                  <a:pt x="65" y="343"/>
                </a:cubicBezTo>
                <a:cubicBezTo>
                  <a:pt x="65" y="426"/>
                  <a:pt x="65" y="525"/>
                  <a:pt x="64" y="528"/>
                </a:cubicBezTo>
                <a:cubicBezTo>
                  <a:pt x="64" y="577"/>
                  <a:pt x="71" y="660"/>
                  <a:pt x="0" y="660"/>
                </a:cubicBezTo>
                <a:cubicBezTo>
                  <a:pt x="363" y="660"/>
                  <a:pt x="363" y="660"/>
                  <a:pt x="363" y="660"/>
                </a:cubicBezTo>
                <a:cubicBezTo>
                  <a:pt x="422" y="660"/>
                  <a:pt x="415" y="592"/>
                  <a:pt x="418" y="507"/>
                </a:cubicBezTo>
                <a:cubicBezTo>
                  <a:pt x="420" y="460"/>
                  <a:pt x="420" y="393"/>
                  <a:pt x="420" y="329"/>
                </a:cubicBezTo>
                <a:cubicBezTo>
                  <a:pt x="420" y="266"/>
                  <a:pt x="420" y="199"/>
                  <a:pt x="418" y="152"/>
                </a:cubicBezTo>
                <a:close/>
              </a:path>
            </a:pathLst>
          </a:custGeom>
          <a:solidFill>
            <a:schemeClr val="accent3"/>
          </a:solidFill>
          <a:ln>
            <a:noFill/>
          </a:ln>
        </p:spPr>
        <p:txBody>
          <a:bodyPr vert="horz" wrap="square" lIns="74295" tIns="37148" rIns="74295" bIns="37148" numCol="1" anchor="t" anchorCtr="0" compatLnSpc="1">
            <a:prstTxWarp prst="textNoShape">
              <a:avLst/>
            </a:prstTxWarp>
          </a:bodyPr>
          <a:lstStyle/>
          <a:p>
            <a:endParaRPr lang="id-ID">
              <a:solidFill>
                <a:schemeClr val="bg2"/>
              </a:solidFill>
              <a:latin typeface="Nizar Cocon Kurdish" panose="020A0503020102020204" pitchFamily="18" charset="-78"/>
              <a:cs typeface="Nizar Cocon Kurdish" panose="020A0503020102020204" pitchFamily="18" charset="-78"/>
            </a:endParaRPr>
          </a:p>
        </p:txBody>
      </p:sp>
      <p:sp>
        <p:nvSpPr>
          <p:cNvPr id="17" name="Freeform 7"/>
          <p:cNvSpPr>
            <a:spLocks/>
          </p:cNvSpPr>
          <p:nvPr/>
        </p:nvSpPr>
        <p:spPr bwMode="auto">
          <a:xfrm>
            <a:off x="2275630" y="2038283"/>
            <a:ext cx="1803095" cy="2139851"/>
          </a:xfrm>
          <a:custGeom>
            <a:avLst/>
            <a:gdLst>
              <a:gd name="T0" fmla="*/ 418 w 422"/>
              <a:gd name="T1" fmla="*/ 152 h 660"/>
              <a:gd name="T2" fmla="*/ 363 w 422"/>
              <a:gd name="T3" fmla="*/ 0 h 660"/>
              <a:gd name="T4" fmla="*/ 0 w 422"/>
              <a:gd name="T5" fmla="*/ 0 h 660"/>
              <a:gd name="T6" fmla="*/ 65 w 422"/>
              <a:gd name="T7" fmla="*/ 132 h 660"/>
              <a:gd name="T8" fmla="*/ 65 w 422"/>
              <a:gd name="T9" fmla="*/ 343 h 660"/>
              <a:gd name="T10" fmla="*/ 64 w 422"/>
              <a:gd name="T11" fmla="*/ 528 h 660"/>
              <a:gd name="T12" fmla="*/ 0 w 422"/>
              <a:gd name="T13" fmla="*/ 660 h 660"/>
              <a:gd name="T14" fmla="*/ 363 w 422"/>
              <a:gd name="T15" fmla="*/ 660 h 660"/>
              <a:gd name="T16" fmla="*/ 418 w 422"/>
              <a:gd name="T17" fmla="*/ 507 h 660"/>
              <a:gd name="T18" fmla="*/ 420 w 422"/>
              <a:gd name="T19" fmla="*/ 329 h 660"/>
              <a:gd name="T20" fmla="*/ 418 w 422"/>
              <a:gd name="T21" fmla="*/ 152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2" h="660">
                <a:moveTo>
                  <a:pt x="418" y="152"/>
                </a:moveTo>
                <a:cubicBezTo>
                  <a:pt x="415" y="67"/>
                  <a:pt x="422" y="0"/>
                  <a:pt x="363" y="0"/>
                </a:cubicBezTo>
                <a:cubicBezTo>
                  <a:pt x="0" y="0"/>
                  <a:pt x="0" y="0"/>
                  <a:pt x="0" y="0"/>
                </a:cubicBezTo>
                <a:cubicBezTo>
                  <a:pt x="71" y="0"/>
                  <a:pt x="64" y="83"/>
                  <a:pt x="65" y="132"/>
                </a:cubicBezTo>
                <a:cubicBezTo>
                  <a:pt x="65" y="135"/>
                  <a:pt x="65" y="251"/>
                  <a:pt x="65" y="343"/>
                </a:cubicBezTo>
                <a:cubicBezTo>
                  <a:pt x="65" y="426"/>
                  <a:pt x="65" y="525"/>
                  <a:pt x="64" y="528"/>
                </a:cubicBezTo>
                <a:cubicBezTo>
                  <a:pt x="64" y="577"/>
                  <a:pt x="71" y="660"/>
                  <a:pt x="0" y="660"/>
                </a:cubicBezTo>
                <a:cubicBezTo>
                  <a:pt x="363" y="660"/>
                  <a:pt x="363" y="660"/>
                  <a:pt x="363" y="660"/>
                </a:cubicBezTo>
                <a:cubicBezTo>
                  <a:pt x="422" y="660"/>
                  <a:pt x="415" y="592"/>
                  <a:pt x="418" y="507"/>
                </a:cubicBezTo>
                <a:cubicBezTo>
                  <a:pt x="420" y="460"/>
                  <a:pt x="420" y="393"/>
                  <a:pt x="420" y="329"/>
                </a:cubicBezTo>
                <a:cubicBezTo>
                  <a:pt x="420" y="266"/>
                  <a:pt x="420" y="199"/>
                  <a:pt x="418" y="152"/>
                </a:cubicBezTo>
                <a:close/>
              </a:path>
            </a:pathLst>
          </a:custGeom>
          <a:solidFill>
            <a:schemeClr val="accent2"/>
          </a:solidFill>
          <a:ln>
            <a:noFill/>
          </a:ln>
        </p:spPr>
        <p:txBody>
          <a:bodyPr vert="horz" wrap="square" lIns="74295" tIns="37148" rIns="74295" bIns="37148" numCol="1" anchor="t" anchorCtr="0" compatLnSpc="1">
            <a:prstTxWarp prst="textNoShape">
              <a:avLst/>
            </a:prstTxWarp>
          </a:bodyPr>
          <a:lstStyle/>
          <a:p>
            <a:endParaRPr lang="id-ID" sz="2400" dirty="0">
              <a:solidFill>
                <a:schemeClr val="bg2"/>
              </a:solidFill>
              <a:latin typeface="Nizar Cocon Kurdish" panose="020A0503020102020204" pitchFamily="18" charset="-78"/>
              <a:cs typeface="Nizar Cocon Kurdish" panose="020A0503020102020204" pitchFamily="18" charset="-78"/>
            </a:endParaRPr>
          </a:p>
        </p:txBody>
      </p:sp>
      <p:sp>
        <p:nvSpPr>
          <p:cNvPr id="40" name="Rectangle 39"/>
          <p:cNvSpPr/>
          <p:nvPr/>
        </p:nvSpPr>
        <p:spPr>
          <a:xfrm>
            <a:off x="8053495" y="629911"/>
            <a:ext cx="2834430" cy="853567"/>
          </a:xfrm>
          <a:prstGeom prst="rect">
            <a:avLst/>
          </a:prstGeom>
        </p:spPr>
        <p:txBody>
          <a:bodyPr wrap="none">
            <a:spAutoFit/>
          </a:bodyPr>
          <a:lstStyle/>
          <a:p>
            <a:pPr>
              <a:lnSpc>
                <a:spcPct val="107000"/>
              </a:lnSpc>
              <a:spcAft>
                <a:spcPts val="800"/>
              </a:spcAft>
            </a:pPr>
            <a:r>
              <a:rPr lang="ar-EG" sz="2000" b="1" dirty="0">
                <a:solidFill>
                  <a:schemeClr val="tx2">
                    <a:lumMod val="90000"/>
                  </a:schemeClr>
                </a:solidFill>
                <a:latin typeface="Dubai" panose="020B0503030403030204" pitchFamily="34" charset="-78"/>
                <a:ea typeface="Calibri" panose="020F0502020204030204" pitchFamily="34" charset="0"/>
                <a:cs typeface="Dubai" panose="020B0503030403030204" pitchFamily="34" charset="-78"/>
              </a:rPr>
              <a:t>هضاب الجناح الاسيوي  :-  </a:t>
            </a:r>
          </a:p>
          <a:p>
            <a:pPr>
              <a:lnSpc>
                <a:spcPct val="107000"/>
              </a:lnSpc>
              <a:spcAft>
                <a:spcPts val="800"/>
              </a:spcAft>
            </a:pPr>
            <a:r>
              <a:rPr lang="ar-EG" sz="2000" b="1" dirty="0">
                <a:solidFill>
                  <a:schemeClr val="accent3">
                    <a:lumMod val="60000"/>
                    <a:lumOff val="40000"/>
                  </a:schemeClr>
                </a:solidFill>
                <a:latin typeface="Dubai" panose="020B0503030403030204" pitchFamily="34" charset="-78"/>
                <a:ea typeface="Calibri" panose="020F0502020204030204" pitchFamily="34" charset="0"/>
                <a:cs typeface="Dubai" panose="020B0503030403030204" pitchFamily="34" charset="-78"/>
              </a:rPr>
              <a:t>وتشمل ثلاث هضاب وهما :-</a:t>
            </a:r>
            <a:endParaRPr lang="en-US" sz="2000" dirty="0">
              <a:solidFill>
                <a:schemeClr val="accent3">
                  <a:lumMod val="60000"/>
                  <a:lumOff val="40000"/>
                </a:schemeClr>
              </a:solidFill>
              <a:latin typeface="Dubai" panose="020B0503030403030204" pitchFamily="34" charset="-78"/>
              <a:ea typeface="Calibri" panose="020F0502020204030204" pitchFamily="34" charset="0"/>
              <a:cs typeface="Dubai" panose="020B0503030403030204" pitchFamily="34" charset="-78"/>
            </a:endParaRPr>
          </a:p>
        </p:txBody>
      </p:sp>
      <p:sp>
        <p:nvSpPr>
          <p:cNvPr id="41" name="TextBox 40"/>
          <p:cNvSpPr txBox="1"/>
          <p:nvPr/>
        </p:nvSpPr>
        <p:spPr>
          <a:xfrm>
            <a:off x="2587955" y="2513824"/>
            <a:ext cx="1373908" cy="1323439"/>
          </a:xfrm>
          <a:prstGeom prst="rect">
            <a:avLst/>
          </a:prstGeom>
          <a:noFill/>
        </p:spPr>
        <p:txBody>
          <a:bodyPr wrap="square" rtlCol="1">
            <a:spAutoFit/>
          </a:bodyPr>
          <a:lstStyle/>
          <a:p>
            <a:pPr algn="ctr"/>
            <a:r>
              <a:rPr lang="ar-EG" sz="2000" b="1" dirty="0">
                <a:effectLst>
                  <a:outerShdw blurRad="38100" dist="38100" dir="2700000" algn="tl">
                    <a:srgbClr val="000000">
                      <a:alpha val="43137"/>
                    </a:srgbClr>
                  </a:outerShdw>
                </a:effectLst>
                <a:latin typeface="Nizar Cocon Kurdish" panose="020A0503020102020204" pitchFamily="18" charset="-78"/>
                <a:cs typeface="Nizar Cocon Kurdish" panose="020A0503020102020204" pitchFamily="18" charset="-78"/>
              </a:rPr>
              <a:t>هضبه حضر موت في شبه الجزيره العربيه</a:t>
            </a:r>
            <a:endParaRPr lang="ar-EG" sz="2000" dirty="0">
              <a:effectLst>
                <a:outerShdw blurRad="38100" dist="38100" dir="2700000" algn="tl">
                  <a:srgbClr val="000000">
                    <a:alpha val="43137"/>
                  </a:srgbClr>
                </a:outerShdw>
              </a:effectLst>
              <a:latin typeface="Nizar Cocon Kurdish" panose="020A0503020102020204" pitchFamily="18" charset="-78"/>
              <a:cs typeface="Nizar Cocon Kurdish" panose="020A0503020102020204" pitchFamily="18" charset="-78"/>
            </a:endParaRPr>
          </a:p>
        </p:txBody>
      </p:sp>
      <p:pic>
        <p:nvPicPr>
          <p:cNvPr id="42" name="Picture 41"/>
          <p:cNvPicPr/>
          <p:nvPr/>
        </p:nvPicPr>
        <p:blipFill>
          <a:blip r:embed="rId2" cstate="print">
            <a:extLst>
              <a:ext uri="{28A0092B-C50C-407E-A947-70E740481C1C}">
                <a14:useLocalDpi xmlns:a14="http://schemas.microsoft.com/office/drawing/2010/main" val="0"/>
              </a:ext>
            </a:extLst>
          </a:blip>
          <a:stretch>
            <a:fillRect/>
          </a:stretch>
        </p:blipFill>
        <p:spPr>
          <a:xfrm>
            <a:off x="2481510" y="4430714"/>
            <a:ext cx="1391330" cy="1502652"/>
          </a:xfrm>
          <a:prstGeom prst="rect">
            <a:avLst/>
          </a:prstGeom>
        </p:spPr>
      </p:pic>
      <p:sp>
        <p:nvSpPr>
          <p:cNvPr id="43" name="TextBox 42"/>
          <p:cNvSpPr txBox="1"/>
          <p:nvPr/>
        </p:nvSpPr>
        <p:spPr>
          <a:xfrm>
            <a:off x="5075936" y="2426594"/>
            <a:ext cx="1212744" cy="1631216"/>
          </a:xfrm>
          <a:prstGeom prst="rect">
            <a:avLst/>
          </a:prstGeom>
          <a:noFill/>
        </p:spPr>
        <p:txBody>
          <a:bodyPr wrap="square" rtlCol="1">
            <a:spAutoFit/>
          </a:bodyPr>
          <a:lstStyle/>
          <a:p>
            <a:pPr algn="ctr"/>
            <a:r>
              <a:rPr lang="ar-EG" sz="2000" b="1" dirty="0">
                <a:effectLst>
                  <a:outerShdw blurRad="38100" dist="38100" dir="2700000" algn="tl">
                    <a:srgbClr val="000000">
                      <a:alpha val="43137"/>
                    </a:srgbClr>
                  </a:outerShdw>
                </a:effectLst>
                <a:latin typeface="Nizar Cocon Kurdish" panose="020A0503020102020204" pitchFamily="18" charset="-78"/>
                <a:cs typeface="Nizar Cocon Kurdish" panose="020A0503020102020204" pitchFamily="18" charset="-78"/>
              </a:rPr>
              <a:t>هضبه نجد في</a:t>
            </a:r>
          </a:p>
          <a:p>
            <a:pPr algn="ctr"/>
            <a:r>
              <a:rPr lang="ar-EG" sz="2000" b="1" dirty="0">
                <a:effectLst>
                  <a:outerShdw blurRad="38100" dist="38100" dir="2700000" algn="tl">
                    <a:srgbClr val="000000">
                      <a:alpha val="43137"/>
                    </a:srgbClr>
                  </a:outerShdw>
                </a:effectLst>
                <a:latin typeface="Nizar Cocon Kurdish" panose="020A0503020102020204" pitchFamily="18" charset="-78"/>
                <a:cs typeface="Nizar Cocon Kurdish" panose="020A0503020102020204" pitchFamily="18" charset="-78"/>
              </a:rPr>
              <a:t> وسط  شبه الجزيره العربيه</a:t>
            </a:r>
            <a:endParaRPr lang="ar-EG" sz="2000" dirty="0">
              <a:effectLst>
                <a:outerShdw blurRad="38100" dist="38100" dir="2700000" algn="tl">
                  <a:srgbClr val="000000">
                    <a:alpha val="43137"/>
                  </a:srgbClr>
                </a:outerShdw>
              </a:effectLst>
              <a:latin typeface="Nizar Cocon Kurdish" panose="020A0503020102020204" pitchFamily="18" charset="-78"/>
              <a:cs typeface="Nizar Cocon Kurdish" panose="020A0503020102020204" pitchFamily="18" charset="-78"/>
            </a:endParaRPr>
          </a:p>
        </p:txBody>
      </p:sp>
      <p:pic>
        <p:nvPicPr>
          <p:cNvPr id="44" name="Picture 43"/>
          <p:cNvPicPr/>
          <p:nvPr/>
        </p:nvPicPr>
        <p:blipFill>
          <a:blip r:embed="rId3">
            <a:extLst>
              <a:ext uri="{28A0092B-C50C-407E-A947-70E740481C1C}">
                <a14:useLocalDpi xmlns:a14="http://schemas.microsoft.com/office/drawing/2010/main" val="0"/>
              </a:ext>
            </a:extLst>
          </a:blip>
          <a:stretch>
            <a:fillRect/>
          </a:stretch>
        </p:blipFill>
        <p:spPr>
          <a:xfrm>
            <a:off x="4818808" y="4409856"/>
            <a:ext cx="1556813" cy="1523510"/>
          </a:xfrm>
          <a:prstGeom prst="rect">
            <a:avLst/>
          </a:prstGeom>
        </p:spPr>
      </p:pic>
      <p:sp>
        <p:nvSpPr>
          <p:cNvPr id="45" name="TextBox 44"/>
          <p:cNvSpPr txBox="1"/>
          <p:nvPr/>
        </p:nvSpPr>
        <p:spPr>
          <a:xfrm>
            <a:off x="7230070" y="2398434"/>
            <a:ext cx="1326847" cy="1631216"/>
          </a:xfrm>
          <a:prstGeom prst="rect">
            <a:avLst/>
          </a:prstGeom>
          <a:noFill/>
        </p:spPr>
        <p:txBody>
          <a:bodyPr wrap="square" rtlCol="1">
            <a:spAutoFit/>
          </a:bodyPr>
          <a:lstStyle/>
          <a:p>
            <a:pPr algn="ctr"/>
            <a:r>
              <a:rPr lang="ar-EG" sz="2000" b="1" dirty="0">
                <a:effectLst>
                  <a:outerShdw blurRad="38100" dist="38100" dir="2700000" algn="tl">
                    <a:srgbClr val="000000">
                      <a:alpha val="43137"/>
                    </a:srgbClr>
                  </a:outerShdw>
                </a:effectLst>
                <a:latin typeface="Nizar Cocon Kurdish" panose="020A0503020102020204" pitchFamily="18" charset="-78"/>
                <a:cs typeface="Nizar Cocon Kurdish" panose="020A0503020102020204" pitchFamily="18" charset="-78"/>
              </a:rPr>
              <a:t>هضبه باديه الشام </a:t>
            </a:r>
          </a:p>
          <a:p>
            <a:pPr algn="ctr"/>
            <a:r>
              <a:rPr lang="ar-EG" sz="2000" b="1" dirty="0">
                <a:effectLst>
                  <a:outerShdw blurRad="38100" dist="38100" dir="2700000" algn="tl">
                    <a:srgbClr val="000000">
                      <a:alpha val="43137"/>
                    </a:srgbClr>
                  </a:outerShdw>
                </a:effectLst>
                <a:latin typeface="Nizar Cocon Kurdish" panose="020A0503020102020204" pitchFamily="18" charset="-78"/>
                <a:cs typeface="Nizar Cocon Kurdish" panose="020A0503020102020204" pitchFamily="18" charset="-78"/>
              </a:rPr>
              <a:t>في شمال شبه الجزيره العربيه</a:t>
            </a:r>
            <a:endParaRPr lang="ar-EG" sz="2000" dirty="0">
              <a:effectLst>
                <a:outerShdw blurRad="38100" dist="38100" dir="2700000" algn="tl">
                  <a:srgbClr val="000000">
                    <a:alpha val="43137"/>
                  </a:srgbClr>
                </a:outerShdw>
              </a:effectLst>
              <a:latin typeface="Nizar Cocon Kurdish" panose="020A0503020102020204" pitchFamily="18" charset="-78"/>
              <a:cs typeface="Nizar Cocon Kurdish" panose="020A0503020102020204" pitchFamily="18" charset="-78"/>
            </a:endParaRPr>
          </a:p>
        </p:txBody>
      </p:sp>
      <p:pic>
        <p:nvPicPr>
          <p:cNvPr id="46" name="Picture 45"/>
          <p:cNvPicPr/>
          <p:nvPr/>
        </p:nvPicPr>
        <p:blipFill>
          <a:blip r:embed="rId4" cstate="print">
            <a:extLst>
              <a:ext uri="{28A0092B-C50C-407E-A947-70E740481C1C}">
                <a14:useLocalDpi xmlns:a14="http://schemas.microsoft.com/office/drawing/2010/main" val="0"/>
              </a:ext>
            </a:extLst>
          </a:blip>
          <a:stretch>
            <a:fillRect/>
          </a:stretch>
        </p:blipFill>
        <p:spPr>
          <a:xfrm>
            <a:off x="7238238" y="4409856"/>
            <a:ext cx="1363727" cy="1502652"/>
          </a:xfrm>
          <a:prstGeom prst="rect">
            <a:avLst/>
          </a:prstGeom>
        </p:spPr>
      </p:pic>
      <p:sp>
        <p:nvSpPr>
          <p:cNvPr id="19" name="Multiplication Sign 18">
            <a:hlinkClick r:id="" action="ppaction://hlinkshowjump?jump=endshow"/>
            <a:extLst>
              <a:ext uri="{FF2B5EF4-FFF2-40B4-BE49-F238E27FC236}">
                <a16:creationId xmlns:a16="http://schemas.microsoft.com/office/drawing/2014/main" id="{4B9EE661-FD79-4751-A54D-5DEA0B8C4D85}"/>
              </a:ext>
            </a:extLst>
          </p:cNvPr>
          <p:cNvSpPr/>
          <p:nvPr/>
        </p:nvSpPr>
        <p:spPr>
          <a:xfrm>
            <a:off x="11505522" y="43934"/>
            <a:ext cx="576775" cy="6106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solidFill>
                <a:schemeClr val="tx1"/>
              </a:solidFill>
            </a:endParaRPr>
          </a:p>
        </p:txBody>
      </p:sp>
      <p:sp>
        <p:nvSpPr>
          <p:cNvPr id="20" name="Action Button: Go Home 19">
            <a:hlinkClick r:id="" action="ppaction://hlinkshowjump?jump=firstslide" highlightClick="1"/>
            <a:extLst>
              <a:ext uri="{FF2B5EF4-FFF2-40B4-BE49-F238E27FC236}">
                <a16:creationId xmlns:a16="http://schemas.microsoft.com/office/drawing/2014/main" id="{1D8EBDB4-8665-41FE-94C6-907752967D58}"/>
              </a:ext>
            </a:extLst>
          </p:cNvPr>
          <p:cNvSpPr/>
          <p:nvPr/>
        </p:nvSpPr>
        <p:spPr>
          <a:xfrm>
            <a:off x="11676185" y="6392035"/>
            <a:ext cx="406112" cy="4220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28" name="Arrow: Left 27">
            <a:hlinkClick r:id="" action="ppaction://hlinkshowjump?jump=previousslide"/>
            <a:extLst>
              <a:ext uri="{FF2B5EF4-FFF2-40B4-BE49-F238E27FC236}">
                <a16:creationId xmlns:a16="http://schemas.microsoft.com/office/drawing/2014/main" id="{0DCDCF95-F8CC-4ADF-ACAD-09E7EE8A5B4D}"/>
              </a:ext>
            </a:extLst>
          </p:cNvPr>
          <p:cNvSpPr/>
          <p:nvPr/>
        </p:nvSpPr>
        <p:spPr>
          <a:xfrm>
            <a:off x="4427704" y="6392034"/>
            <a:ext cx="452019" cy="422031"/>
          </a:xfrm>
          <a:prstGeom prst="leftArrow">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EG">
              <a:solidFill>
                <a:schemeClr val="tx1"/>
              </a:solidFill>
            </a:endParaRPr>
          </a:p>
        </p:txBody>
      </p:sp>
      <p:sp>
        <p:nvSpPr>
          <p:cNvPr id="30" name="Oval 29">
            <a:extLst>
              <a:ext uri="{FF2B5EF4-FFF2-40B4-BE49-F238E27FC236}">
                <a16:creationId xmlns:a16="http://schemas.microsoft.com/office/drawing/2014/main" id="{9E0C127D-AE39-49AB-89A9-78C0A803A2D0}"/>
              </a:ext>
            </a:extLst>
          </p:cNvPr>
          <p:cNvSpPr/>
          <p:nvPr/>
        </p:nvSpPr>
        <p:spPr>
          <a:xfrm>
            <a:off x="4951165" y="6467782"/>
            <a:ext cx="256280" cy="211016"/>
          </a:xfrm>
          <a:prstGeom prst="ellips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31" name="Oval 30">
            <a:extLst>
              <a:ext uri="{FF2B5EF4-FFF2-40B4-BE49-F238E27FC236}">
                <a16:creationId xmlns:a16="http://schemas.microsoft.com/office/drawing/2014/main" id="{C5802C97-0EE0-4704-8C5C-08D80645FBFD}"/>
              </a:ext>
            </a:extLst>
          </p:cNvPr>
          <p:cNvSpPr/>
          <p:nvPr/>
        </p:nvSpPr>
        <p:spPr>
          <a:xfrm>
            <a:off x="5296772" y="6467782"/>
            <a:ext cx="256280" cy="21101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32" name="Oval 31">
            <a:extLst>
              <a:ext uri="{FF2B5EF4-FFF2-40B4-BE49-F238E27FC236}">
                <a16:creationId xmlns:a16="http://schemas.microsoft.com/office/drawing/2014/main" id="{08453F0B-FDF2-46BD-B666-12D441D17BE8}"/>
              </a:ext>
            </a:extLst>
          </p:cNvPr>
          <p:cNvSpPr/>
          <p:nvPr/>
        </p:nvSpPr>
        <p:spPr>
          <a:xfrm>
            <a:off x="5664669" y="6467782"/>
            <a:ext cx="256280" cy="211016"/>
          </a:xfrm>
          <a:prstGeom prst="ellips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33" name="Oval 32">
            <a:extLst>
              <a:ext uri="{FF2B5EF4-FFF2-40B4-BE49-F238E27FC236}">
                <a16:creationId xmlns:a16="http://schemas.microsoft.com/office/drawing/2014/main" id="{6F3DE3EA-AD8E-4BB6-8332-C7985AAD1AAF}"/>
              </a:ext>
            </a:extLst>
          </p:cNvPr>
          <p:cNvSpPr/>
          <p:nvPr/>
        </p:nvSpPr>
        <p:spPr>
          <a:xfrm>
            <a:off x="6032566" y="6467782"/>
            <a:ext cx="256280" cy="211016"/>
          </a:xfrm>
          <a:prstGeom prst="ellipse">
            <a:avLst/>
          </a:prstGeom>
          <a:solidFill>
            <a:srgbClr val="4B866D"/>
          </a:solidFill>
          <a:ln>
            <a:solidFill>
              <a:srgbClr val="4B86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34" name="Oval 33">
            <a:extLst>
              <a:ext uri="{FF2B5EF4-FFF2-40B4-BE49-F238E27FC236}">
                <a16:creationId xmlns:a16="http://schemas.microsoft.com/office/drawing/2014/main" id="{3D099FC3-AEC8-4BFF-9C89-812C6EEE2ED6}"/>
              </a:ext>
            </a:extLst>
          </p:cNvPr>
          <p:cNvSpPr/>
          <p:nvPr/>
        </p:nvSpPr>
        <p:spPr>
          <a:xfrm>
            <a:off x="6411663" y="6467782"/>
            <a:ext cx="256280" cy="211016"/>
          </a:xfrm>
          <a:prstGeom prst="ellips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solidFill>
                <a:schemeClr val="tx1"/>
              </a:solidFill>
            </a:endParaRPr>
          </a:p>
        </p:txBody>
      </p:sp>
    </p:spTree>
    <p:extLst>
      <p:ext uri="{BB962C8B-B14F-4D97-AF65-F5344CB8AC3E}">
        <p14:creationId xmlns:p14="http://schemas.microsoft.com/office/powerpoint/2010/main" val="190060828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750"/>
                                        <p:tgtEl>
                                          <p:spTgt spid="4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0-#ppt_w/2"/>
                                          </p:val>
                                        </p:tav>
                                        <p:tav tm="100000">
                                          <p:val>
                                            <p:strVal val="#ppt_x"/>
                                          </p:val>
                                        </p:tav>
                                      </p:tavLst>
                                    </p:anim>
                                    <p:anim calcmode="lin" valueType="num">
                                      <p:cBhvr additive="base">
                                        <p:cTn id="12" dur="75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6" presetClass="entr" presetSubtype="21"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750"/>
                                        <p:tgtEl>
                                          <p:spTgt spid="17"/>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750"/>
                                        <p:tgtEl>
                                          <p:spTgt spid="1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750"/>
                                        <p:tgtEl>
                                          <p:spTgt spid="9"/>
                                        </p:tgtEl>
                                      </p:cBhvr>
                                    </p:animEffect>
                                  </p:childTnLst>
                                </p:cTn>
                              </p:par>
                            </p:childTnLst>
                          </p:cTn>
                        </p:par>
                        <p:par>
                          <p:cTn id="23" fill="hold">
                            <p:stCondLst>
                              <p:cond delay="2250"/>
                            </p:stCondLst>
                            <p:childTnLst>
                              <p:par>
                                <p:cTn id="24" presetID="16" presetClass="entr" presetSubtype="21" fill="hold" grpId="0"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barn(inVertical)">
                                      <p:cBhvr>
                                        <p:cTn id="26" dur="750"/>
                                        <p:tgtEl>
                                          <p:spTgt spid="41"/>
                                        </p:tgtEl>
                                      </p:cBhvr>
                                    </p:animEffect>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42"/>
                                        </p:tgtEl>
                                        <p:attrNameLst>
                                          <p:attrName>style.visibility</p:attrName>
                                        </p:attrNameLst>
                                      </p:cBhvr>
                                      <p:to>
                                        <p:strVal val="visible"/>
                                      </p:to>
                                    </p:set>
                                    <p:anim calcmode="lin" valueType="num">
                                      <p:cBhvr additive="base">
                                        <p:cTn id="30" dur="750" fill="hold"/>
                                        <p:tgtEl>
                                          <p:spTgt spid="42"/>
                                        </p:tgtEl>
                                        <p:attrNameLst>
                                          <p:attrName>ppt_x</p:attrName>
                                        </p:attrNameLst>
                                      </p:cBhvr>
                                      <p:tavLst>
                                        <p:tav tm="0">
                                          <p:val>
                                            <p:strVal val="#ppt_x"/>
                                          </p:val>
                                        </p:tav>
                                        <p:tav tm="100000">
                                          <p:val>
                                            <p:strVal val="#ppt_x"/>
                                          </p:val>
                                        </p:tav>
                                      </p:tavLst>
                                    </p:anim>
                                    <p:anim calcmode="lin" valueType="num">
                                      <p:cBhvr additive="base">
                                        <p:cTn id="31" dur="750" fill="hold"/>
                                        <p:tgtEl>
                                          <p:spTgt spid="42"/>
                                        </p:tgtEl>
                                        <p:attrNameLst>
                                          <p:attrName>ppt_y</p:attrName>
                                        </p:attrNameLst>
                                      </p:cBhvr>
                                      <p:tavLst>
                                        <p:tav tm="0">
                                          <p:val>
                                            <p:strVal val="1+#ppt_h/2"/>
                                          </p:val>
                                        </p:tav>
                                        <p:tav tm="100000">
                                          <p:val>
                                            <p:strVal val="#ppt_y"/>
                                          </p:val>
                                        </p:tav>
                                      </p:tavLst>
                                    </p:anim>
                                  </p:childTnLst>
                                </p:cTn>
                              </p:par>
                            </p:childTnLst>
                          </p:cTn>
                        </p:par>
                        <p:par>
                          <p:cTn id="32" fill="hold">
                            <p:stCondLst>
                              <p:cond delay="3750"/>
                            </p:stCondLst>
                            <p:childTnLst>
                              <p:par>
                                <p:cTn id="33" presetID="16" presetClass="entr" presetSubtype="42"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outHorizontal)">
                                      <p:cBhvr>
                                        <p:cTn id="35" dur="750"/>
                                        <p:tgtEl>
                                          <p:spTgt spid="16"/>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up)">
                                      <p:cBhvr>
                                        <p:cTn id="38" dur="750"/>
                                        <p:tgtEl>
                                          <p:spTgt spid="8"/>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750"/>
                                        <p:tgtEl>
                                          <p:spTgt spid="7"/>
                                        </p:tgtEl>
                                      </p:cBhvr>
                                    </p:animEffect>
                                  </p:childTnLst>
                                </p:cTn>
                              </p:par>
                            </p:childTnLst>
                          </p:cTn>
                        </p:par>
                        <p:par>
                          <p:cTn id="42" fill="hold">
                            <p:stCondLst>
                              <p:cond delay="4500"/>
                            </p:stCondLst>
                            <p:childTnLst>
                              <p:par>
                                <p:cTn id="43" presetID="16" presetClass="entr" presetSubtype="21" fill="hold" grpId="0" nodeType="after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barn(inVertical)">
                                      <p:cBhvr>
                                        <p:cTn id="45" dur="750"/>
                                        <p:tgtEl>
                                          <p:spTgt spid="43"/>
                                        </p:tgtEl>
                                      </p:cBhvr>
                                    </p:animEffect>
                                  </p:childTnLst>
                                </p:cTn>
                              </p:par>
                            </p:childTnLst>
                          </p:cTn>
                        </p:par>
                        <p:par>
                          <p:cTn id="46" fill="hold">
                            <p:stCondLst>
                              <p:cond delay="5250"/>
                            </p:stCondLst>
                            <p:childTnLst>
                              <p:par>
                                <p:cTn id="47" presetID="2" presetClass="entr" presetSubtype="4"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additive="base">
                                        <p:cTn id="49" dur="750" fill="hold"/>
                                        <p:tgtEl>
                                          <p:spTgt spid="44"/>
                                        </p:tgtEl>
                                        <p:attrNameLst>
                                          <p:attrName>ppt_x</p:attrName>
                                        </p:attrNameLst>
                                      </p:cBhvr>
                                      <p:tavLst>
                                        <p:tav tm="0">
                                          <p:val>
                                            <p:strVal val="#ppt_x"/>
                                          </p:val>
                                        </p:tav>
                                        <p:tav tm="100000">
                                          <p:val>
                                            <p:strVal val="#ppt_x"/>
                                          </p:val>
                                        </p:tav>
                                      </p:tavLst>
                                    </p:anim>
                                    <p:anim calcmode="lin" valueType="num">
                                      <p:cBhvr additive="base">
                                        <p:cTn id="50" dur="750" fill="hold"/>
                                        <p:tgtEl>
                                          <p:spTgt spid="44"/>
                                        </p:tgtEl>
                                        <p:attrNameLst>
                                          <p:attrName>ppt_y</p:attrName>
                                        </p:attrNameLst>
                                      </p:cBhvr>
                                      <p:tavLst>
                                        <p:tav tm="0">
                                          <p:val>
                                            <p:strVal val="1+#ppt_h/2"/>
                                          </p:val>
                                        </p:tav>
                                        <p:tav tm="100000">
                                          <p:val>
                                            <p:strVal val="#ppt_y"/>
                                          </p:val>
                                        </p:tav>
                                      </p:tavLst>
                                    </p:anim>
                                  </p:childTnLst>
                                </p:cTn>
                              </p:par>
                            </p:childTnLst>
                          </p:cTn>
                        </p:par>
                        <p:par>
                          <p:cTn id="51" fill="hold">
                            <p:stCondLst>
                              <p:cond delay="6000"/>
                            </p:stCondLst>
                            <p:childTnLst>
                              <p:par>
                                <p:cTn id="52" presetID="16" presetClass="entr" presetSubtype="42"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arn(outHorizontal)">
                                      <p:cBhvr>
                                        <p:cTn id="54" dur="750"/>
                                        <p:tgtEl>
                                          <p:spTgt spid="15"/>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up)">
                                      <p:cBhvr>
                                        <p:cTn id="57" dur="750"/>
                                        <p:tgtEl>
                                          <p:spTgt spid="6"/>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down)">
                                      <p:cBhvr>
                                        <p:cTn id="60" dur="750"/>
                                        <p:tgtEl>
                                          <p:spTgt spid="5"/>
                                        </p:tgtEl>
                                      </p:cBhvr>
                                    </p:animEffect>
                                  </p:childTnLst>
                                </p:cTn>
                              </p:par>
                            </p:childTnLst>
                          </p:cTn>
                        </p:par>
                        <p:par>
                          <p:cTn id="61" fill="hold">
                            <p:stCondLst>
                              <p:cond delay="6750"/>
                            </p:stCondLst>
                            <p:childTnLst>
                              <p:par>
                                <p:cTn id="62" presetID="16" presetClass="entr" presetSubtype="21"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barn(inVertical)">
                                      <p:cBhvr>
                                        <p:cTn id="64" dur="750"/>
                                        <p:tgtEl>
                                          <p:spTgt spid="45"/>
                                        </p:tgtEl>
                                      </p:cBhvr>
                                    </p:animEffect>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additive="base">
                                        <p:cTn id="68" dur="750" fill="hold"/>
                                        <p:tgtEl>
                                          <p:spTgt spid="46"/>
                                        </p:tgtEl>
                                        <p:attrNameLst>
                                          <p:attrName>ppt_x</p:attrName>
                                        </p:attrNameLst>
                                      </p:cBhvr>
                                      <p:tavLst>
                                        <p:tav tm="0">
                                          <p:val>
                                            <p:strVal val="#ppt_x"/>
                                          </p:val>
                                        </p:tav>
                                        <p:tav tm="100000">
                                          <p:val>
                                            <p:strVal val="#ppt_x"/>
                                          </p:val>
                                        </p:tav>
                                      </p:tavLst>
                                    </p:anim>
                                    <p:anim calcmode="lin" valueType="num">
                                      <p:cBhvr additive="base">
                                        <p:cTn id="69" dur="75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3" grpId="0" animBg="1"/>
      <p:bldP spid="15" grpId="0" animBg="1"/>
      <p:bldP spid="16" grpId="0" animBg="1"/>
      <p:bldP spid="17" grpId="0" animBg="1"/>
      <p:bldP spid="40" grpId="0"/>
      <p:bldP spid="41" grpId="0"/>
      <p:bldP spid="43"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3972107" y="1786203"/>
            <a:ext cx="7846202" cy="727059"/>
          </a:xfrm>
          <a:prstGeom prst="rect">
            <a:avLst/>
          </a:prstGeom>
        </p:spPr>
        <p:txBody>
          <a:bodyPr wrap="square">
            <a:spAutoFit/>
          </a:bodyPr>
          <a:lstStyle/>
          <a:p>
            <a:pPr>
              <a:lnSpc>
                <a:spcPct val="107000"/>
              </a:lnSpc>
              <a:spcAft>
                <a:spcPts val="800"/>
              </a:spcAft>
            </a:pPr>
            <a:r>
              <a:rPr lang="ar-EG" sz="2000" b="1" dirty="0">
                <a:latin typeface="Nizar Cocon Kurdish" panose="020A0503020102020204" pitchFamily="18" charset="-78"/>
                <a:ea typeface="Calibri" panose="020F0502020204030204" pitchFamily="34" charset="0"/>
                <a:cs typeface="Nizar Cocon Kurdish" panose="020A0503020102020204" pitchFamily="18" charset="-78"/>
              </a:rPr>
              <a:t>هي ارض منخفضه في الصحراء صالحه للحياه وتعتمد علي المياه الجوفيه من الابار والعيون العذبه وتوجد بها اراضي خصبه صالحه للزراعه  </a:t>
            </a:r>
            <a:r>
              <a:rPr lang="ar-EG" sz="2000" b="1" dirty="0">
                <a:solidFill>
                  <a:schemeClr val="accent3">
                    <a:lumMod val="60000"/>
                    <a:lumOff val="40000"/>
                  </a:schemeClr>
                </a:solidFill>
                <a:latin typeface="Nizar Cocon Kurdish" panose="020A0503020102020204" pitchFamily="18" charset="-78"/>
                <a:ea typeface="Calibri" panose="020F0502020204030204" pitchFamily="34" charset="0"/>
                <a:cs typeface="Nizar Cocon Kurdish" panose="020A0503020102020204" pitchFamily="18" charset="-78"/>
              </a:rPr>
              <a:t>ومن امثلتها:   </a:t>
            </a:r>
            <a:endParaRPr lang="en-US" sz="2000" dirty="0">
              <a:solidFill>
                <a:schemeClr val="accent3">
                  <a:lumMod val="60000"/>
                  <a:lumOff val="40000"/>
                </a:schemeClr>
              </a:solidFill>
              <a:latin typeface="Nizar Cocon Kurdish" panose="020A0503020102020204" pitchFamily="18" charset="-78"/>
              <a:ea typeface="Calibri" panose="020F0502020204030204" pitchFamily="34" charset="0"/>
              <a:cs typeface="Nizar Cocon Kurdish" panose="020A0503020102020204" pitchFamily="18" charset="-78"/>
            </a:endParaRPr>
          </a:p>
        </p:txBody>
      </p:sp>
      <p:sp>
        <p:nvSpPr>
          <p:cNvPr id="6" name="Rectangle 5"/>
          <p:cNvSpPr/>
          <p:nvPr/>
        </p:nvSpPr>
        <p:spPr>
          <a:xfrm>
            <a:off x="5507077" y="3846956"/>
            <a:ext cx="2048959" cy="400110"/>
          </a:xfrm>
          <a:prstGeom prst="rect">
            <a:avLst/>
          </a:prstGeom>
        </p:spPr>
        <p:txBody>
          <a:bodyPr wrap="none">
            <a:spAutoFit/>
          </a:bodyPr>
          <a:lstStyle/>
          <a:p>
            <a:r>
              <a:rPr lang="ar-EG" sz="2000" b="1" dirty="0">
                <a:solidFill>
                  <a:srgbClr val="000000"/>
                </a:solidFill>
                <a:latin typeface="Dubai" panose="020B0503030403030204" pitchFamily="34" charset="-78"/>
                <a:ea typeface="Calibri" panose="020F0502020204030204" pitchFamily="34" charset="0"/>
                <a:cs typeface="Dubai" panose="020B0503030403030204" pitchFamily="34" charset="-78"/>
              </a:rPr>
              <a:t>واحه سيوة في مصر </a:t>
            </a:r>
            <a:endParaRPr lang="ar-EG" sz="2000" b="1" dirty="0">
              <a:latin typeface="Dubai" panose="020B0503030403030204" pitchFamily="34" charset="-78"/>
              <a:cs typeface="Dubai" panose="020B0503030403030204" pitchFamily="34" charset="-78"/>
            </a:endParaRPr>
          </a:p>
        </p:txBody>
      </p:sp>
      <p:sp>
        <p:nvSpPr>
          <p:cNvPr id="7" name="Rectangle 6"/>
          <p:cNvSpPr/>
          <p:nvPr/>
        </p:nvSpPr>
        <p:spPr>
          <a:xfrm>
            <a:off x="3105202" y="3846956"/>
            <a:ext cx="2068195" cy="400110"/>
          </a:xfrm>
          <a:prstGeom prst="rect">
            <a:avLst/>
          </a:prstGeom>
        </p:spPr>
        <p:txBody>
          <a:bodyPr wrap="none">
            <a:spAutoFit/>
          </a:bodyPr>
          <a:lstStyle/>
          <a:p>
            <a:r>
              <a:rPr lang="ar-EG" sz="2000" b="1" dirty="0">
                <a:solidFill>
                  <a:srgbClr val="000000"/>
                </a:solidFill>
                <a:latin typeface="Dubai" panose="020B0503030403030204" pitchFamily="34" charset="-78"/>
                <a:ea typeface="Calibri" panose="020F0502020204030204" pitchFamily="34" charset="0"/>
                <a:cs typeface="Dubai" panose="020B0503030403030204" pitchFamily="34" charset="-78"/>
              </a:rPr>
              <a:t>واحه الكفره في ليبيا </a:t>
            </a:r>
            <a:endParaRPr lang="ar-EG" sz="2000" dirty="0">
              <a:latin typeface="Dubai" panose="020B0503030403030204" pitchFamily="34" charset="-78"/>
              <a:cs typeface="Dubai" panose="020B0503030403030204" pitchFamily="34" charset="-78"/>
            </a:endParaRP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6096000" y="2659899"/>
            <a:ext cx="1288586" cy="11465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3560550" y="2659899"/>
            <a:ext cx="1421994" cy="11465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Rectangle 2"/>
          <p:cNvSpPr>
            <a:spLocks noChangeArrowheads="1"/>
          </p:cNvSpPr>
          <p:nvPr/>
        </p:nvSpPr>
        <p:spPr bwMode="auto">
          <a:xfrm>
            <a:off x="4038930" y="4603539"/>
            <a:ext cx="779827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ar-EG" sz="2000" b="1" dirty="0">
                <a:latin typeface="Nizar Cocon Kurdish" panose="020A0503020102020204" pitchFamily="18" charset="-78"/>
                <a:ea typeface="Calibri" panose="020F0502020204030204" pitchFamily="34" charset="0"/>
                <a:cs typeface="Nizar Cocon Kurdish" panose="020A0503020102020204" pitchFamily="18" charset="-78"/>
              </a:rPr>
              <a:t>  هي عباره عن اوديه كانت تجري بها المياه قديما ثم جفت وتستخدم كطرق للمواصلات كما يسهل الحصول منها علي المياه الجوفيه ومن </a:t>
            </a:r>
            <a:r>
              <a:rPr lang="ar-EG" sz="2000" b="1" dirty="0">
                <a:solidFill>
                  <a:schemeClr val="accent3"/>
                </a:solidFill>
                <a:latin typeface="Nizar Cocon Kurdish" panose="020A0503020102020204" pitchFamily="18" charset="-78"/>
                <a:ea typeface="Calibri" panose="020F0502020204030204" pitchFamily="34" charset="0"/>
                <a:cs typeface="Nizar Cocon Kurdish" panose="020A0503020102020204" pitchFamily="18" charset="-78"/>
              </a:rPr>
              <a:t>امثلتها :     </a:t>
            </a:r>
            <a:endParaRPr lang="en-US" sz="2000" dirty="0">
              <a:solidFill>
                <a:schemeClr val="accent3"/>
              </a:solidFill>
              <a:latin typeface="Nizar Cocon Kurdish" panose="020A0503020102020204" pitchFamily="18" charset="-78"/>
              <a:cs typeface="Nizar Cocon Kurdish" panose="020A0503020102020204" pitchFamily="18" charset="-78"/>
            </a:endParaRPr>
          </a:p>
          <a:p>
            <a:pPr algn="ctr" rtl="0" eaLnBrk="0" fontAlgn="base" hangingPunct="0">
              <a:spcBef>
                <a:spcPct val="0"/>
              </a:spcBef>
              <a:spcAft>
                <a:spcPct val="0"/>
              </a:spcAft>
            </a:pPr>
            <a:endParaRPr lang="en-US" sz="2000" dirty="0">
              <a:latin typeface="Nizar Cocon Kurdish" panose="020A0503020102020204" pitchFamily="18" charset="-78"/>
              <a:cs typeface="Nizar Cocon Kurdish" panose="020A0503020102020204" pitchFamily="18" charset="-78"/>
            </a:endParaRPr>
          </a:p>
        </p:txBody>
      </p:sp>
      <p:pic>
        <p:nvPicPr>
          <p:cNvPr id="11"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596" y="4250935"/>
            <a:ext cx="2643776" cy="18673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710415" y="6263199"/>
            <a:ext cx="1954381" cy="400110"/>
          </a:xfrm>
          <a:prstGeom prst="rect">
            <a:avLst/>
          </a:prstGeom>
        </p:spPr>
        <p:txBody>
          <a:bodyPr wrap="none">
            <a:spAutoFit/>
          </a:bodyPr>
          <a:lstStyle/>
          <a:p>
            <a:pPr algn="ctr" eaLnBrk="0" fontAlgn="base" hangingPunct="0">
              <a:spcBef>
                <a:spcPct val="0"/>
              </a:spcBef>
              <a:spcAft>
                <a:spcPct val="0"/>
              </a:spcAft>
            </a:pPr>
            <a:r>
              <a:rPr lang="ar-EG" sz="2000" b="1" dirty="0">
                <a:solidFill>
                  <a:schemeClr val="accent3"/>
                </a:solidFill>
                <a:effectLst>
                  <a:outerShdw blurRad="38100" dist="38100" dir="2700000" algn="tl">
                    <a:srgbClr val="000000">
                      <a:alpha val="43137"/>
                    </a:srgbClr>
                  </a:outerShdw>
                </a:effectLst>
                <a:latin typeface="Dubai" panose="020B0503030403030204" pitchFamily="34" charset="-78"/>
                <a:ea typeface="Calibri" panose="020F0502020204030204" pitchFamily="34" charset="0"/>
                <a:cs typeface="Dubai" panose="020B0503030403030204" pitchFamily="34" charset="-78"/>
              </a:rPr>
              <a:t>وادي العلاقي بمصر</a:t>
            </a:r>
            <a:endParaRPr lang="ar-EG" sz="2000" dirty="0">
              <a:solidFill>
                <a:schemeClr val="accent3"/>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endParaRPr>
          </a:p>
        </p:txBody>
      </p:sp>
      <p:sp>
        <p:nvSpPr>
          <p:cNvPr id="3" name="Rectangle 2">
            <a:extLst>
              <a:ext uri="{FF2B5EF4-FFF2-40B4-BE49-F238E27FC236}">
                <a16:creationId xmlns:a16="http://schemas.microsoft.com/office/drawing/2014/main" id="{B107BA36-63FC-421C-9981-111669F724EC}"/>
              </a:ext>
            </a:extLst>
          </p:cNvPr>
          <p:cNvSpPr/>
          <p:nvPr/>
        </p:nvSpPr>
        <p:spPr>
          <a:xfrm>
            <a:off x="4336586" y="169305"/>
            <a:ext cx="6096000" cy="750975"/>
          </a:xfrm>
          <a:prstGeom prst="rect">
            <a:avLst/>
          </a:prstGeom>
        </p:spPr>
        <p:txBody>
          <a:bodyPr>
            <a:spAutoFit/>
          </a:bodyPr>
          <a:lstStyle/>
          <a:p>
            <a:pPr>
              <a:lnSpc>
                <a:spcPct val="107000"/>
              </a:lnSpc>
              <a:spcAft>
                <a:spcPts val="800"/>
              </a:spcAft>
            </a:pPr>
            <a:r>
              <a:rPr lang="ar-EG" sz="2000" b="1" dirty="0">
                <a:solidFill>
                  <a:schemeClr val="accent3"/>
                </a:solidFill>
                <a:latin typeface="Dubai" panose="020B0503030403030204" pitchFamily="34" charset="-78"/>
                <a:ea typeface="Calibri" panose="020F0502020204030204" pitchFamily="34" charset="0"/>
                <a:cs typeface="Dubai" panose="020B0503030403030204" pitchFamily="34" charset="-78"/>
              </a:rPr>
              <a:t>واذا تخيلت نفسك في جوله في هضاب وطننا العربي فسوف تشاهد العديد من الظاهرات الطبيعيه الساحره مثل :-</a:t>
            </a:r>
          </a:p>
        </p:txBody>
      </p:sp>
      <p:sp>
        <p:nvSpPr>
          <p:cNvPr id="4" name="Rectangle 3">
            <a:extLst>
              <a:ext uri="{FF2B5EF4-FFF2-40B4-BE49-F238E27FC236}">
                <a16:creationId xmlns:a16="http://schemas.microsoft.com/office/drawing/2014/main" id="{C68922F9-6966-4CAC-B139-5ED8863CBC73}"/>
              </a:ext>
            </a:extLst>
          </p:cNvPr>
          <p:cNvSpPr/>
          <p:nvPr/>
        </p:nvSpPr>
        <p:spPr>
          <a:xfrm>
            <a:off x="10667032" y="1258505"/>
            <a:ext cx="1151277" cy="421654"/>
          </a:xfrm>
          <a:prstGeom prst="rect">
            <a:avLst/>
          </a:prstGeom>
        </p:spPr>
        <p:txBody>
          <a:bodyPr wrap="none">
            <a:spAutoFit/>
          </a:bodyPr>
          <a:lstStyle/>
          <a:p>
            <a:pPr>
              <a:lnSpc>
                <a:spcPct val="107000"/>
              </a:lnSpc>
              <a:spcAft>
                <a:spcPts val="800"/>
              </a:spcAft>
            </a:pPr>
            <a:r>
              <a:rPr lang="ar-EG" sz="2000" b="1" dirty="0">
                <a:solidFill>
                  <a:schemeClr val="tx2">
                    <a:lumMod val="90000"/>
                  </a:schemeClr>
                </a:solidFill>
                <a:latin typeface="Dubai" panose="020B0503030403030204" pitchFamily="34" charset="-78"/>
                <a:ea typeface="Calibri" panose="020F0502020204030204" pitchFamily="34" charset="0"/>
                <a:cs typeface="Dubai" panose="020B0503030403030204" pitchFamily="34" charset="-78"/>
              </a:rPr>
              <a:t>الواحات :-</a:t>
            </a:r>
            <a:endParaRPr lang="en-US" sz="2000" b="1" dirty="0">
              <a:solidFill>
                <a:schemeClr val="tx2">
                  <a:lumMod val="90000"/>
                </a:schemeClr>
              </a:solidFill>
              <a:latin typeface="Dubai" panose="020B0503030403030204" pitchFamily="34" charset="-78"/>
              <a:ea typeface="Calibri" panose="020F0502020204030204" pitchFamily="34" charset="0"/>
              <a:cs typeface="Dubai" panose="020B0503030403030204" pitchFamily="34" charset="-78"/>
            </a:endParaRPr>
          </a:p>
        </p:txBody>
      </p:sp>
      <p:sp>
        <p:nvSpPr>
          <p:cNvPr id="12" name="Rectangle 11">
            <a:extLst>
              <a:ext uri="{FF2B5EF4-FFF2-40B4-BE49-F238E27FC236}">
                <a16:creationId xmlns:a16="http://schemas.microsoft.com/office/drawing/2014/main" id="{72720934-B2DC-4D5C-B0E6-2D2CE47A03CA}"/>
              </a:ext>
            </a:extLst>
          </p:cNvPr>
          <p:cNvSpPr/>
          <p:nvPr/>
        </p:nvSpPr>
        <p:spPr>
          <a:xfrm>
            <a:off x="10150865" y="4186457"/>
            <a:ext cx="1667444" cy="400110"/>
          </a:xfrm>
          <a:prstGeom prst="rect">
            <a:avLst/>
          </a:prstGeom>
        </p:spPr>
        <p:txBody>
          <a:bodyPr wrap="none">
            <a:spAutoFit/>
          </a:bodyPr>
          <a:lstStyle/>
          <a:p>
            <a:pPr eaLnBrk="0" fontAlgn="base" hangingPunct="0">
              <a:spcBef>
                <a:spcPct val="0"/>
              </a:spcBef>
              <a:spcAft>
                <a:spcPct val="0"/>
              </a:spcAft>
            </a:pPr>
            <a:r>
              <a:rPr lang="ar-EG" sz="2000" b="1" dirty="0">
                <a:solidFill>
                  <a:schemeClr val="tx2">
                    <a:lumMod val="90000"/>
                  </a:schemeClr>
                </a:solidFill>
                <a:effectLst>
                  <a:outerShdw blurRad="38100" dist="38100" dir="2700000" algn="tl">
                    <a:srgbClr val="000000">
                      <a:alpha val="43137"/>
                    </a:srgbClr>
                  </a:outerShdw>
                </a:effectLst>
                <a:latin typeface="Dubai" panose="020B0503030403030204" pitchFamily="34" charset="-78"/>
                <a:ea typeface="Calibri" panose="020F0502020204030204" pitchFamily="34" charset="0"/>
                <a:cs typeface="Dubai" panose="020B0503030403030204" pitchFamily="34" charset="-78"/>
              </a:rPr>
              <a:t>الاوديه الجافه :-</a:t>
            </a:r>
            <a:endParaRPr lang="en-US" sz="2000" b="1" dirty="0">
              <a:solidFill>
                <a:schemeClr val="tx2">
                  <a:lumMod val="90000"/>
                </a:schemeClr>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endParaRPr>
          </a:p>
        </p:txBody>
      </p:sp>
      <p:sp>
        <p:nvSpPr>
          <p:cNvPr id="13" name="Multiplication Sign 12">
            <a:hlinkClick r:id="" action="ppaction://hlinkshowjump?jump=endshow"/>
            <a:extLst>
              <a:ext uri="{FF2B5EF4-FFF2-40B4-BE49-F238E27FC236}">
                <a16:creationId xmlns:a16="http://schemas.microsoft.com/office/drawing/2014/main" id="{99DC0B42-3527-4ADD-9017-9B6988AF82A0}"/>
              </a:ext>
            </a:extLst>
          </p:cNvPr>
          <p:cNvSpPr/>
          <p:nvPr/>
        </p:nvSpPr>
        <p:spPr>
          <a:xfrm>
            <a:off x="11505522" y="43934"/>
            <a:ext cx="576775" cy="6106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solidFill>
                <a:schemeClr val="tx1"/>
              </a:solidFill>
            </a:endParaRPr>
          </a:p>
        </p:txBody>
      </p:sp>
      <p:sp>
        <p:nvSpPr>
          <p:cNvPr id="14" name="Action Button: Go Home 13">
            <a:hlinkClick r:id="" action="ppaction://hlinkshowjump?jump=firstslide" highlightClick="1"/>
            <a:extLst>
              <a:ext uri="{FF2B5EF4-FFF2-40B4-BE49-F238E27FC236}">
                <a16:creationId xmlns:a16="http://schemas.microsoft.com/office/drawing/2014/main" id="{CD75640A-1DDE-42BF-9630-9845F585F0B6}"/>
              </a:ext>
            </a:extLst>
          </p:cNvPr>
          <p:cNvSpPr/>
          <p:nvPr/>
        </p:nvSpPr>
        <p:spPr>
          <a:xfrm>
            <a:off x="11676185" y="6392035"/>
            <a:ext cx="406112" cy="4220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Tree>
    <p:extLst>
      <p:ext uri="{BB962C8B-B14F-4D97-AF65-F5344CB8AC3E}">
        <p14:creationId xmlns:p14="http://schemas.microsoft.com/office/powerpoint/2010/main" val="290159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par>
                          <p:cTn id="10" fill="hold">
                            <p:stCondLst>
                              <p:cond delay="750"/>
                            </p:stCondLst>
                            <p:childTnLst>
                              <p:par>
                                <p:cTn id="11" presetID="16" presetClass="entr" presetSubtype="2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750"/>
                                        <p:tgtEl>
                                          <p:spTgt spid="4"/>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750"/>
                                        <p:tgtEl>
                                          <p:spTgt spid="5"/>
                                        </p:tgtEl>
                                      </p:cBhvr>
                                    </p:animEffect>
                                  </p:childTnLst>
                                </p:cTn>
                              </p:par>
                            </p:childTnLst>
                          </p:cTn>
                        </p:par>
                        <p:par>
                          <p:cTn id="18" fill="hold">
                            <p:stCondLst>
                              <p:cond delay="2250"/>
                            </p:stCondLst>
                            <p:childTnLst>
                              <p:par>
                                <p:cTn id="19" presetID="6"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750"/>
                                        <p:tgtEl>
                                          <p:spTgt spid="9"/>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750"/>
                                        <p:tgtEl>
                                          <p:spTgt spid="7"/>
                                        </p:tgtEl>
                                      </p:cBhvr>
                                    </p:animEffect>
                                  </p:childTnLst>
                                </p:cTn>
                              </p:par>
                            </p:childTnLst>
                          </p:cTn>
                        </p:par>
                        <p:par>
                          <p:cTn id="25" fill="hold">
                            <p:stCondLst>
                              <p:cond delay="3000"/>
                            </p:stCondLst>
                            <p:childTnLst>
                              <p:par>
                                <p:cTn id="26" presetID="6"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750"/>
                                        <p:tgtEl>
                                          <p:spTgt spid="8"/>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ircle(in)">
                                      <p:cBhvr>
                                        <p:cTn id="31" dur="750"/>
                                        <p:tgtEl>
                                          <p:spTgt spid="6"/>
                                        </p:tgtEl>
                                      </p:cBhvr>
                                    </p:animEffect>
                                  </p:childTnLst>
                                </p:cTn>
                              </p:par>
                            </p:childTnLst>
                          </p:cTn>
                        </p:par>
                        <p:par>
                          <p:cTn id="32" fill="hold">
                            <p:stCondLst>
                              <p:cond delay="3750"/>
                            </p:stCondLst>
                            <p:childTnLst>
                              <p:par>
                                <p:cTn id="33" presetID="16" presetClass="entr" presetSubtype="2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750"/>
                                        <p:tgtEl>
                                          <p:spTgt spid="12"/>
                                        </p:tgtEl>
                                      </p:cBhvr>
                                    </p:animEffect>
                                  </p:childTnLst>
                                </p:cTn>
                              </p:par>
                            </p:childTnLst>
                          </p:cTn>
                        </p:par>
                        <p:par>
                          <p:cTn id="36" fill="hold">
                            <p:stCondLst>
                              <p:cond delay="4500"/>
                            </p:stCondLst>
                            <p:childTnLst>
                              <p:par>
                                <p:cTn id="37" presetID="16" presetClass="entr" presetSubtype="21"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750"/>
                                        <p:tgtEl>
                                          <p:spTgt spid="10"/>
                                        </p:tgtEl>
                                      </p:cBhvr>
                                    </p:animEffect>
                                  </p:childTnLst>
                                </p:cTn>
                              </p:par>
                            </p:childTnLst>
                          </p:cTn>
                        </p:par>
                        <p:par>
                          <p:cTn id="40" fill="hold">
                            <p:stCondLst>
                              <p:cond delay="5250"/>
                            </p:stCondLst>
                            <p:childTnLst>
                              <p:par>
                                <p:cTn id="41" presetID="6"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circle(in)">
                                      <p:cBhvr>
                                        <p:cTn id="43" dur="750"/>
                                        <p:tgtEl>
                                          <p:spTgt spid="11"/>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circle(in)">
                                      <p:cBhvr>
                                        <p:cTn id="46"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2" grpId="0"/>
      <p:bldP spid="3" grpId="0"/>
      <p:bldP spid="4"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5906150" y="1792248"/>
            <a:ext cx="4953000" cy="727059"/>
          </a:xfrm>
          <a:prstGeom prst="rect">
            <a:avLst/>
          </a:prstGeom>
        </p:spPr>
        <p:txBody>
          <a:bodyPr>
            <a:spAutoFit/>
          </a:bodyPr>
          <a:lstStyle/>
          <a:p>
            <a:pPr>
              <a:lnSpc>
                <a:spcPct val="107000"/>
              </a:lnSpc>
              <a:spcAft>
                <a:spcPts val="800"/>
              </a:spcAft>
            </a:pPr>
            <a:r>
              <a:rPr lang="ar-EG" sz="2000" b="1" dirty="0">
                <a:effectLst>
                  <a:outerShdw blurRad="38100" dist="38100" dir="2700000" algn="tl">
                    <a:srgbClr val="000000">
                      <a:alpha val="43137"/>
                    </a:srgbClr>
                  </a:outerShdw>
                </a:effectLst>
                <a:latin typeface="Nizar Cocon Kurdish" panose="020A0503020102020204" pitchFamily="18" charset="-78"/>
                <a:ea typeface="Calibri" panose="020F0502020204030204" pitchFamily="34" charset="0"/>
                <a:cs typeface="Nizar Cocon Kurdish" panose="020A0503020102020204" pitchFamily="18" charset="-78"/>
              </a:rPr>
              <a:t>هي الاراضي السهليه المنبسطه من سطح اليابس والتي تتميز باستواء سطحها.  </a:t>
            </a:r>
            <a:endParaRPr lang="en-US" sz="2000" dirty="0">
              <a:effectLst>
                <a:outerShdw blurRad="38100" dist="38100" dir="2700000" algn="tl">
                  <a:srgbClr val="000000">
                    <a:alpha val="43137"/>
                  </a:srgbClr>
                </a:outerShdw>
              </a:effectLst>
              <a:latin typeface="Nizar Cocon Kurdish" panose="020A0503020102020204" pitchFamily="18" charset="-78"/>
              <a:ea typeface="Calibri" panose="020F0502020204030204" pitchFamily="34" charset="0"/>
              <a:cs typeface="Nizar Cocon Kurdish" panose="020A0503020102020204" pitchFamily="18" charset="-78"/>
            </a:endParaRPr>
          </a:p>
        </p:txBody>
      </p:sp>
      <p:sp>
        <p:nvSpPr>
          <p:cNvPr id="6" name="Rectangle 5"/>
          <p:cNvSpPr/>
          <p:nvPr/>
        </p:nvSpPr>
        <p:spPr>
          <a:xfrm>
            <a:off x="1215912" y="6029834"/>
            <a:ext cx="3219151" cy="421654"/>
          </a:xfrm>
          <a:prstGeom prst="rect">
            <a:avLst/>
          </a:prstGeom>
        </p:spPr>
        <p:txBody>
          <a:bodyPr wrap="none">
            <a:spAutoFit/>
          </a:bodyPr>
          <a:lstStyle/>
          <a:p>
            <a:pPr algn="ctr">
              <a:lnSpc>
                <a:spcPct val="107000"/>
              </a:lnSpc>
              <a:spcAft>
                <a:spcPts val="800"/>
              </a:spcAft>
            </a:pPr>
            <a:r>
              <a:rPr lang="ar-EG" sz="2000" b="1" dirty="0">
                <a:solidFill>
                  <a:schemeClr val="accent3"/>
                </a:solidFill>
                <a:latin typeface="Dubai" panose="020B0503030403030204" pitchFamily="34" charset="-78"/>
                <a:ea typeface="Calibri" panose="020F0502020204030204" pitchFamily="34" charset="0"/>
                <a:cs typeface="Dubai" panose="020B0503030403030204" pitchFamily="34" charset="-78"/>
              </a:rPr>
              <a:t>خريطه  السهول في الوطن العربي</a:t>
            </a:r>
            <a:endParaRPr lang="en-US" sz="2000" b="1" dirty="0">
              <a:solidFill>
                <a:schemeClr val="accent3"/>
              </a:solidFill>
              <a:latin typeface="Dubai" panose="020B0503030403030204" pitchFamily="34" charset="-78"/>
              <a:ea typeface="Calibri" panose="020F0502020204030204" pitchFamily="34" charset="0"/>
              <a:cs typeface="Dubai" panose="020B0503030403030204" pitchFamily="34" charset="-78"/>
            </a:endParaRP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1154209" y="3429000"/>
            <a:ext cx="3514008" cy="2571750"/>
          </a:xfrm>
          <a:prstGeom prst="rect">
            <a:avLst/>
          </a:prstGeom>
          <a:ln>
            <a:noFill/>
          </a:ln>
          <a:effectLst>
            <a:softEdge rad="112500"/>
          </a:effectLst>
        </p:spPr>
      </p:pic>
      <p:sp>
        <p:nvSpPr>
          <p:cNvPr id="8" name="Rectangle 7"/>
          <p:cNvSpPr/>
          <p:nvPr/>
        </p:nvSpPr>
        <p:spPr>
          <a:xfrm>
            <a:off x="5212616" y="3429000"/>
            <a:ext cx="5825175" cy="1056379"/>
          </a:xfrm>
          <a:prstGeom prst="rect">
            <a:avLst/>
          </a:prstGeom>
        </p:spPr>
        <p:txBody>
          <a:bodyPr wrap="square">
            <a:spAutoFit/>
          </a:bodyPr>
          <a:lstStyle/>
          <a:p>
            <a:pPr>
              <a:lnSpc>
                <a:spcPct val="107000"/>
              </a:lnSpc>
              <a:spcAft>
                <a:spcPts val="800"/>
              </a:spcAft>
            </a:pPr>
            <a:r>
              <a:rPr lang="ar-EG" sz="2000" b="1" dirty="0">
                <a:latin typeface="Nizar Cocon Kurdish" panose="020A0503020102020204" pitchFamily="18" charset="-78"/>
                <a:ea typeface="Calibri" panose="020F0502020204030204" pitchFamily="34" charset="0"/>
                <a:cs typeface="Nizar Cocon Kurdish" panose="020A0503020102020204" pitchFamily="18" charset="-78"/>
              </a:rPr>
              <a:t>تنقسم الي ثلاثه انواع وهيا السهول الفيضيه وتوجد حول الانهار والسهول الساحليه وتوجد علي سواحل البحار والمحيطات والسهول الصحراويه </a:t>
            </a:r>
            <a:endParaRPr lang="en-US" sz="2000" dirty="0">
              <a:latin typeface="Nizar Cocon Kurdish" panose="020A0503020102020204" pitchFamily="18" charset="-78"/>
              <a:ea typeface="Calibri" panose="020F0502020204030204" pitchFamily="34" charset="0"/>
              <a:cs typeface="Nizar Cocon Kurdish" panose="020A0503020102020204" pitchFamily="18" charset="-78"/>
            </a:endParaRPr>
          </a:p>
        </p:txBody>
      </p:sp>
      <p:sp>
        <p:nvSpPr>
          <p:cNvPr id="2" name="Rectangle 1">
            <a:extLst>
              <a:ext uri="{FF2B5EF4-FFF2-40B4-BE49-F238E27FC236}">
                <a16:creationId xmlns:a16="http://schemas.microsoft.com/office/drawing/2014/main" id="{7D526FFB-4BFE-43F6-8667-BBF47C699391}"/>
              </a:ext>
            </a:extLst>
          </p:cNvPr>
          <p:cNvSpPr/>
          <p:nvPr/>
        </p:nvSpPr>
        <p:spPr>
          <a:xfrm>
            <a:off x="9444085" y="1151729"/>
            <a:ext cx="1593706" cy="421654"/>
          </a:xfrm>
          <a:prstGeom prst="rect">
            <a:avLst/>
          </a:prstGeom>
        </p:spPr>
        <p:txBody>
          <a:bodyPr wrap="none">
            <a:spAutoFit/>
          </a:bodyPr>
          <a:lstStyle/>
          <a:p>
            <a:pPr>
              <a:lnSpc>
                <a:spcPct val="107000"/>
              </a:lnSpc>
              <a:spcAft>
                <a:spcPts val="800"/>
              </a:spcAft>
            </a:pPr>
            <a:r>
              <a:rPr lang="ar-EG" sz="2000" b="1" dirty="0">
                <a:solidFill>
                  <a:schemeClr val="tx2">
                    <a:lumMod val="90000"/>
                  </a:schemeClr>
                </a:solidFill>
                <a:latin typeface="Dubai" panose="020B0503030403030204" pitchFamily="34" charset="-78"/>
                <a:ea typeface="Calibri" panose="020F0502020204030204" pitchFamily="34" charset="0"/>
                <a:cs typeface="Dubai" panose="020B0503030403030204" pitchFamily="34" charset="-78"/>
              </a:rPr>
              <a:t>ثالثآ السهول :-</a:t>
            </a:r>
            <a:endParaRPr lang="en-US" sz="2000" b="1" dirty="0">
              <a:solidFill>
                <a:schemeClr val="tx2">
                  <a:lumMod val="90000"/>
                </a:schemeClr>
              </a:solidFill>
              <a:latin typeface="Dubai" panose="020B0503030403030204" pitchFamily="34" charset="-78"/>
              <a:ea typeface="Calibri" panose="020F0502020204030204" pitchFamily="34" charset="0"/>
              <a:cs typeface="Dubai" panose="020B0503030403030204" pitchFamily="34" charset="-78"/>
            </a:endParaRPr>
          </a:p>
        </p:txBody>
      </p:sp>
      <p:sp>
        <p:nvSpPr>
          <p:cNvPr id="3" name="Rectangle 2">
            <a:extLst>
              <a:ext uri="{FF2B5EF4-FFF2-40B4-BE49-F238E27FC236}">
                <a16:creationId xmlns:a16="http://schemas.microsoft.com/office/drawing/2014/main" id="{AA2F4A09-78A9-4D59-BF5F-2AFA610F3659}"/>
              </a:ext>
            </a:extLst>
          </p:cNvPr>
          <p:cNvSpPr/>
          <p:nvPr/>
        </p:nvSpPr>
        <p:spPr>
          <a:xfrm>
            <a:off x="7711238" y="2967701"/>
            <a:ext cx="3326553" cy="421654"/>
          </a:xfrm>
          <a:prstGeom prst="rect">
            <a:avLst/>
          </a:prstGeom>
        </p:spPr>
        <p:txBody>
          <a:bodyPr wrap="none">
            <a:spAutoFit/>
          </a:bodyPr>
          <a:lstStyle/>
          <a:p>
            <a:pPr>
              <a:lnSpc>
                <a:spcPct val="107000"/>
              </a:lnSpc>
              <a:spcAft>
                <a:spcPts val="800"/>
              </a:spcAft>
            </a:pPr>
            <a:r>
              <a:rPr lang="ar-EG" sz="2000" b="1" dirty="0">
                <a:solidFill>
                  <a:schemeClr val="accent3">
                    <a:lumMod val="60000"/>
                    <a:lumOff val="40000"/>
                  </a:schemeClr>
                </a:solidFill>
                <a:latin typeface="Dubai" panose="020B0503030403030204" pitchFamily="34" charset="-78"/>
                <a:ea typeface="Calibri" panose="020F0502020204030204" pitchFamily="34" charset="0"/>
                <a:cs typeface="Dubai" panose="020B0503030403030204" pitchFamily="34" charset="-78"/>
              </a:rPr>
              <a:t>نستنتج من الخريطه ان السهول  </a:t>
            </a:r>
            <a:endParaRPr lang="en-US" sz="2000" dirty="0">
              <a:solidFill>
                <a:schemeClr val="accent3">
                  <a:lumMod val="60000"/>
                  <a:lumOff val="40000"/>
                </a:schemeClr>
              </a:solidFill>
              <a:latin typeface="Dubai" panose="020B0503030403030204" pitchFamily="34" charset="-78"/>
              <a:ea typeface="Calibri" panose="020F0502020204030204" pitchFamily="34" charset="0"/>
              <a:cs typeface="Dubai" panose="020B0503030403030204" pitchFamily="34" charset="-78"/>
            </a:endParaRPr>
          </a:p>
        </p:txBody>
      </p:sp>
      <p:sp>
        <p:nvSpPr>
          <p:cNvPr id="9" name="Multiplication Sign 8">
            <a:hlinkClick r:id="" action="ppaction://hlinkshowjump?jump=endshow"/>
            <a:extLst>
              <a:ext uri="{FF2B5EF4-FFF2-40B4-BE49-F238E27FC236}">
                <a16:creationId xmlns:a16="http://schemas.microsoft.com/office/drawing/2014/main" id="{AF88EA68-6947-4939-AC1D-FD18009F9E37}"/>
              </a:ext>
            </a:extLst>
          </p:cNvPr>
          <p:cNvSpPr/>
          <p:nvPr/>
        </p:nvSpPr>
        <p:spPr>
          <a:xfrm>
            <a:off x="11505522" y="43934"/>
            <a:ext cx="576775" cy="6106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solidFill>
                <a:schemeClr val="tx1"/>
              </a:solidFill>
            </a:endParaRPr>
          </a:p>
        </p:txBody>
      </p:sp>
      <p:sp>
        <p:nvSpPr>
          <p:cNvPr id="10" name="Action Button: Go Home 9">
            <a:hlinkClick r:id="" action="ppaction://hlinkshowjump?jump=firstslide" highlightClick="1"/>
            <a:extLst>
              <a:ext uri="{FF2B5EF4-FFF2-40B4-BE49-F238E27FC236}">
                <a16:creationId xmlns:a16="http://schemas.microsoft.com/office/drawing/2014/main" id="{B2BF8D60-7A1B-42D4-BF92-80A4F7F15423}"/>
              </a:ext>
            </a:extLst>
          </p:cNvPr>
          <p:cNvSpPr/>
          <p:nvPr/>
        </p:nvSpPr>
        <p:spPr>
          <a:xfrm>
            <a:off x="11676185" y="6392035"/>
            <a:ext cx="406112" cy="4220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11" name="Arrow: Left 10">
            <a:hlinkClick r:id="" action="ppaction://hlinkshowjump?jump=previousslide"/>
            <a:extLst>
              <a:ext uri="{FF2B5EF4-FFF2-40B4-BE49-F238E27FC236}">
                <a16:creationId xmlns:a16="http://schemas.microsoft.com/office/drawing/2014/main" id="{39923B36-0382-4E11-AE07-537F7727516E}"/>
              </a:ext>
            </a:extLst>
          </p:cNvPr>
          <p:cNvSpPr/>
          <p:nvPr/>
        </p:nvSpPr>
        <p:spPr>
          <a:xfrm>
            <a:off x="4427704" y="6392034"/>
            <a:ext cx="452019" cy="422031"/>
          </a:xfrm>
          <a:prstGeom prst="leftArrow">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EG">
              <a:solidFill>
                <a:schemeClr val="tx1"/>
              </a:solidFill>
            </a:endParaRPr>
          </a:p>
        </p:txBody>
      </p:sp>
      <p:sp>
        <p:nvSpPr>
          <p:cNvPr id="12" name="Arrow: Right 11">
            <a:hlinkClick r:id="" action="ppaction://hlinkshowjump?jump=nextslide"/>
            <a:extLst>
              <a:ext uri="{FF2B5EF4-FFF2-40B4-BE49-F238E27FC236}">
                <a16:creationId xmlns:a16="http://schemas.microsoft.com/office/drawing/2014/main" id="{B505146E-9C57-4EF7-93AA-BA2A4E4E9511}"/>
              </a:ext>
            </a:extLst>
          </p:cNvPr>
          <p:cNvSpPr/>
          <p:nvPr/>
        </p:nvSpPr>
        <p:spPr>
          <a:xfrm>
            <a:off x="6807880" y="6392034"/>
            <a:ext cx="406112" cy="422032"/>
          </a:xfrm>
          <a:prstGeom prst="rightArrow">
            <a:avLst>
              <a:gd name="adj1" fmla="val 50000"/>
              <a:gd name="adj2" fmla="val 46536"/>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EG" dirty="0">
              <a:solidFill>
                <a:schemeClr val="tx1"/>
              </a:solidFill>
            </a:endParaRPr>
          </a:p>
        </p:txBody>
      </p:sp>
      <p:sp>
        <p:nvSpPr>
          <p:cNvPr id="13" name="Oval 12">
            <a:extLst>
              <a:ext uri="{FF2B5EF4-FFF2-40B4-BE49-F238E27FC236}">
                <a16:creationId xmlns:a16="http://schemas.microsoft.com/office/drawing/2014/main" id="{0C8B182D-0DF2-4238-A8BE-9B4939B487FB}"/>
              </a:ext>
            </a:extLst>
          </p:cNvPr>
          <p:cNvSpPr/>
          <p:nvPr/>
        </p:nvSpPr>
        <p:spPr>
          <a:xfrm>
            <a:off x="4951165" y="6467782"/>
            <a:ext cx="256280" cy="211016"/>
          </a:xfrm>
          <a:prstGeom prst="ellips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14" name="Oval 13">
            <a:extLst>
              <a:ext uri="{FF2B5EF4-FFF2-40B4-BE49-F238E27FC236}">
                <a16:creationId xmlns:a16="http://schemas.microsoft.com/office/drawing/2014/main" id="{082A99BA-AD98-49E5-84BB-7273312B345F}"/>
              </a:ext>
            </a:extLst>
          </p:cNvPr>
          <p:cNvSpPr/>
          <p:nvPr/>
        </p:nvSpPr>
        <p:spPr>
          <a:xfrm>
            <a:off x="5296772" y="6467782"/>
            <a:ext cx="256280" cy="21101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15" name="Oval 14">
            <a:extLst>
              <a:ext uri="{FF2B5EF4-FFF2-40B4-BE49-F238E27FC236}">
                <a16:creationId xmlns:a16="http://schemas.microsoft.com/office/drawing/2014/main" id="{E6A6E455-6D10-4585-A330-913375702B16}"/>
              </a:ext>
            </a:extLst>
          </p:cNvPr>
          <p:cNvSpPr/>
          <p:nvPr/>
        </p:nvSpPr>
        <p:spPr>
          <a:xfrm>
            <a:off x="5664669" y="6467782"/>
            <a:ext cx="256280" cy="211016"/>
          </a:xfrm>
          <a:prstGeom prst="ellips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16" name="Oval 15">
            <a:extLst>
              <a:ext uri="{FF2B5EF4-FFF2-40B4-BE49-F238E27FC236}">
                <a16:creationId xmlns:a16="http://schemas.microsoft.com/office/drawing/2014/main" id="{3DD6294B-F42A-4DE9-9CFE-63B9BE0BF936}"/>
              </a:ext>
            </a:extLst>
          </p:cNvPr>
          <p:cNvSpPr/>
          <p:nvPr/>
        </p:nvSpPr>
        <p:spPr>
          <a:xfrm>
            <a:off x="6032566" y="6467782"/>
            <a:ext cx="256280" cy="211016"/>
          </a:xfrm>
          <a:prstGeom prst="ellipse">
            <a:avLst/>
          </a:prstGeom>
          <a:solidFill>
            <a:srgbClr val="4B866D"/>
          </a:solidFill>
          <a:ln>
            <a:solidFill>
              <a:srgbClr val="4B86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17" name="Oval 16">
            <a:extLst>
              <a:ext uri="{FF2B5EF4-FFF2-40B4-BE49-F238E27FC236}">
                <a16:creationId xmlns:a16="http://schemas.microsoft.com/office/drawing/2014/main" id="{4D5D2AAD-7889-40A5-AD1B-D9F04A48B509}"/>
              </a:ext>
            </a:extLst>
          </p:cNvPr>
          <p:cNvSpPr/>
          <p:nvPr/>
        </p:nvSpPr>
        <p:spPr>
          <a:xfrm>
            <a:off x="6411663" y="6467782"/>
            <a:ext cx="256280" cy="211016"/>
          </a:xfrm>
          <a:prstGeom prst="ellips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solidFill>
                <a:schemeClr val="tx1"/>
              </a:solidFill>
            </a:endParaRPr>
          </a:p>
        </p:txBody>
      </p:sp>
      <p:pic>
        <p:nvPicPr>
          <p:cNvPr id="18" name="Picture 17">
            <a:hlinkClick r:id="rId3" action="ppaction://hlinksldjump"/>
            <a:extLst>
              <a:ext uri="{FF2B5EF4-FFF2-40B4-BE49-F238E27FC236}">
                <a16:creationId xmlns:a16="http://schemas.microsoft.com/office/drawing/2014/main" id="{1B9D1413-8052-43FC-8D57-4EB818497C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555" y="130860"/>
            <a:ext cx="604265" cy="721148"/>
          </a:xfrm>
          <a:prstGeom prst="rect">
            <a:avLst/>
          </a:prstGeom>
        </p:spPr>
      </p:pic>
    </p:spTree>
    <p:extLst>
      <p:ext uri="{BB962C8B-B14F-4D97-AF65-F5344CB8AC3E}">
        <p14:creationId xmlns:p14="http://schemas.microsoft.com/office/powerpoint/2010/main" val="225573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par>
                          <p:cTn id="8" fill="hold">
                            <p:stCondLst>
                              <p:cond delay="75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750"/>
                                        <p:tgtEl>
                                          <p:spTgt spid="5"/>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750" fill="hold"/>
                                        <p:tgtEl>
                                          <p:spTgt spid="3"/>
                                        </p:tgtEl>
                                        <p:attrNameLst>
                                          <p:attrName>ppt_w</p:attrName>
                                        </p:attrNameLst>
                                      </p:cBhvr>
                                      <p:tavLst>
                                        <p:tav tm="0">
                                          <p:val>
                                            <p:fltVal val="0"/>
                                          </p:val>
                                        </p:tav>
                                        <p:tav tm="100000">
                                          <p:val>
                                            <p:strVal val="#ppt_w"/>
                                          </p:val>
                                        </p:tav>
                                      </p:tavLst>
                                    </p:anim>
                                    <p:anim calcmode="lin" valueType="num">
                                      <p:cBhvr>
                                        <p:cTn id="16" dur="750" fill="hold"/>
                                        <p:tgtEl>
                                          <p:spTgt spid="3"/>
                                        </p:tgtEl>
                                        <p:attrNameLst>
                                          <p:attrName>ppt_h</p:attrName>
                                        </p:attrNameLst>
                                      </p:cBhvr>
                                      <p:tavLst>
                                        <p:tav tm="0">
                                          <p:val>
                                            <p:fltVal val="0"/>
                                          </p:val>
                                        </p:tav>
                                        <p:tav tm="100000">
                                          <p:val>
                                            <p:strVal val="#ppt_h"/>
                                          </p:val>
                                        </p:tav>
                                      </p:tavLst>
                                    </p:anim>
                                    <p:animEffect transition="in" filter="fade">
                                      <p:cBhvr>
                                        <p:cTn id="17" dur="750"/>
                                        <p:tgtEl>
                                          <p:spTgt spid="3"/>
                                        </p:tgtEl>
                                      </p:cBhvr>
                                    </p:animEffect>
                                  </p:childTnLst>
                                </p:cTn>
                              </p:par>
                            </p:childTnLst>
                          </p:cTn>
                        </p:par>
                        <p:par>
                          <p:cTn id="18" fill="hold">
                            <p:stCondLst>
                              <p:cond delay="2250"/>
                            </p:stCondLst>
                            <p:childTnLst>
                              <p:par>
                                <p:cTn id="19" presetID="16" presetClass="entr" presetSubtype="2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750"/>
                                        <p:tgtEl>
                                          <p:spTgt spid="8"/>
                                        </p:tgtEl>
                                      </p:cBhvr>
                                    </p:animEffect>
                                  </p:childTnLst>
                                </p:cTn>
                              </p:par>
                            </p:childTnLst>
                          </p:cTn>
                        </p:par>
                        <p:par>
                          <p:cTn id="22" fill="hold">
                            <p:stCondLst>
                              <p:cond delay="3000"/>
                            </p:stCondLst>
                            <p:childTnLst>
                              <p:par>
                                <p:cTn id="23" presetID="6"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750"/>
                                        <p:tgtEl>
                                          <p:spTgt spid="7"/>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A010D1D2-A5C5-4520-877C-7F28899EB247}" type="slidenum">
              <a:rPr lang="en-US" sz="1600" smtClean="0">
                <a:latin typeface="Nizar Cocon Kurdish" panose="020A0503020102020204" pitchFamily="18" charset="-78"/>
                <a:cs typeface="Nizar Cocon Kurdish" panose="020A0503020102020204" pitchFamily="18" charset="-78"/>
              </a:rPr>
              <a:t>13</a:t>
            </a:fld>
            <a:endParaRPr lang="en-US" sz="1600">
              <a:latin typeface="Nizar Cocon Kurdish" panose="020A0503020102020204" pitchFamily="18" charset="-78"/>
              <a:cs typeface="Nizar Cocon Kurdish" panose="020A0503020102020204" pitchFamily="18" charset="-78"/>
            </a:endParaRPr>
          </a:p>
        </p:txBody>
      </p:sp>
      <p:grpSp>
        <p:nvGrpSpPr>
          <p:cNvPr id="21" name="Group 20"/>
          <p:cNvGrpSpPr/>
          <p:nvPr/>
        </p:nvGrpSpPr>
        <p:grpSpPr>
          <a:xfrm>
            <a:off x="1747939" y="4566642"/>
            <a:ext cx="2308815" cy="1487190"/>
            <a:chOff x="744538" y="4829175"/>
            <a:chExt cx="2146300" cy="1830388"/>
          </a:xfrm>
          <a:effectLst>
            <a:outerShdw blurRad="63500" dir="18900000" sy="23000" kx="-1200000" algn="bl" rotWithShape="0">
              <a:prstClr val="black">
                <a:alpha val="5000"/>
              </a:prstClr>
            </a:outerShdw>
          </a:effectLst>
        </p:grpSpPr>
        <p:sp>
          <p:nvSpPr>
            <p:cNvPr id="5" name="Freeform 5"/>
            <p:cNvSpPr>
              <a:spLocks/>
            </p:cNvSpPr>
            <p:nvPr/>
          </p:nvSpPr>
          <p:spPr bwMode="auto">
            <a:xfrm>
              <a:off x="803276" y="4829175"/>
              <a:ext cx="2084388" cy="1784350"/>
            </a:xfrm>
            <a:custGeom>
              <a:avLst/>
              <a:gdLst>
                <a:gd name="T0" fmla="*/ 529 w 529"/>
                <a:gd name="T1" fmla="*/ 15 h 453"/>
                <a:gd name="T2" fmla="*/ 512 w 529"/>
                <a:gd name="T3" fmla="*/ 0 h 453"/>
                <a:gd name="T4" fmla="*/ 176 w 529"/>
                <a:gd name="T5" fmla="*/ 0 h 453"/>
                <a:gd name="T6" fmla="*/ 166 w 529"/>
                <a:gd name="T7" fmla="*/ 3 h 453"/>
                <a:gd name="T8" fmla="*/ 0 w 529"/>
                <a:gd name="T9" fmla="*/ 46 h 453"/>
                <a:gd name="T10" fmla="*/ 20 w 529"/>
                <a:gd name="T11" fmla="*/ 92 h 453"/>
                <a:gd name="T12" fmla="*/ 161 w 529"/>
                <a:gd name="T13" fmla="*/ 216 h 453"/>
                <a:gd name="T14" fmla="*/ 161 w 529"/>
                <a:gd name="T15" fmla="*/ 331 h 453"/>
                <a:gd name="T16" fmla="*/ 176 w 529"/>
                <a:gd name="T17" fmla="*/ 348 h 453"/>
                <a:gd name="T18" fmla="*/ 309 w 529"/>
                <a:gd name="T19" fmla="*/ 348 h 453"/>
                <a:gd name="T20" fmla="*/ 428 w 529"/>
                <a:gd name="T21" fmla="*/ 453 h 453"/>
                <a:gd name="T22" fmla="*/ 525 w 529"/>
                <a:gd name="T23" fmla="*/ 341 h 453"/>
                <a:gd name="T24" fmla="*/ 526 w 529"/>
                <a:gd name="T25" fmla="*/ 340 h 453"/>
                <a:gd name="T26" fmla="*/ 529 w 529"/>
                <a:gd name="T27" fmla="*/ 331 h 453"/>
                <a:gd name="T28" fmla="*/ 529 w 529"/>
                <a:gd name="T29" fmla="*/ 15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9" h="453">
                  <a:moveTo>
                    <a:pt x="529" y="15"/>
                  </a:moveTo>
                  <a:cubicBezTo>
                    <a:pt x="529" y="7"/>
                    <a:pt x="521" y="0"/>
                    <a:pt x="512" y="0"/>
                  </a:cubicBezTo>
                  <a:cubicBezTo>
                    <a:pt x="176" y="0"/>
                    <a:pt x="176" y="0"/>
                    <a:pt x="176" y="0"/>
                  </a:cubicBezTo>
                  <a:cubicBezTo>
                    <a:pt x="173" y="0"/>
                    <a:pt x="169" y="1"/>
                    <a:pt x="166" y="3"/>
                  </a:cubicBezTo>
                  <a:cubicBezTo>
                    <a:pt x="0" y="46"/>
                    <a:pt x="0" y="46"/>
                    <a:pt x="0" y="46"/>
                  </a:cubicBezTo>
                  <a:cubicBezTo>
                    <a:pt x="20" y="92"/>
                    <a:pt x="20" y="92"/>
                    <a:pt x="20" y="92"/>
                  </a:cubicBezTo>
                  <a:cubicBezTo>
                    <a:pt x="161" y="216"/>
                    <a:pt x="161" y="216"/>
                    <a:pt x="161" y="216"/>
                  </a:cubicBezTo>
                  <a:cubicBezTo>
                    <a:pt x="161" y="331"/>
                    <a:pt x="161" y="331"/>
                    <a:pt x="161" y="331"/>
                  </a:cubicBezTo>
                  <a:cubicBezTo>
                    <a:pt x="161" y="340"/>
                    <a:pt x="168" y="348"/>
                    <a:pt x="176" y="348"/>
                  </a:cubicBezTo>
                  <a:cubicBezTo>
                    <a:pt x="309" y="348"/>
                    <a:pt x="309" y="348"/>
                    <a:pt x="309" y="348"/>
                  </a:cubicBezTo>
                  <a:cubicBezTo>
                    <a:pt x="428" y="453"/>
                    <a:pt x="428" y="453"/>
                    <a:pt x="428" y="453"/>
                  </a:cubicBezTo>
                  <a:cubicBezTo>
                    <a:pt x="525" y="341"/>
                    <a:pt x="525" y="341"/>
                    <a:pt x="525" y="341"/>
                  </a:cubicBezTo>
                  <a:cubicBezTo>
                    <a:pt x="526" y="340"/>
                    <a:pt x="526" y="340"/>
                    <a:pt x="526" y="340"/>
                  </a:cubicBezTo>
                  <a:cubicBezTo>
                    <a:pt x="528" y="338"/>
                    <a:pt x="529" y="334"/>
                    <a:pt x="529" y="331"/>
                  </a:cubicBezTo>
                  <a:lnTo>
                    <a:pt x="529" y="15"/>
                  </a:lnTo>
                  <a:close/>
                </a:path>
              </a:pathLst>
            </a:custGeom>
            <a:solidFill>
              <a:schemeClr val="accent1">
                <a:lumMod val="75000"/>
              </a:schemeClr>
            </a:solidFill>
            <a:ln>
              <a:noFill/>
            </a:ln>
          </p:spPr>
          <p:txBody>
            <a:bodyPr vert="horz" wrap="square" lIns="74295" tIns="37148" rIns="74295" bIns="37148" numCol="1" anchor="t" anchorCtr="0" compatLnSpc="1">
              <a:prstTxWarp prst="textNoShape">
                <a:avLst/>
              </a:prstTxWarp>
            </a:bodyPr>
            <a:lstStyle/>
            <a:p>
              <a:endParaRPr lang="en-US" sz="1600">
                <a:latin typeface="Nizar Cocon Kurdish" panose="020A0503020102020204" pitchFamily="18" charset="-78"/>
                <a:cs typeface="Nizar Cocon Kurdish" panose="020A0503020102020204" pitchFamily="18" charset="-78"/>
              </a:endParaRPr>
            </a:p>
          </p:txBody>
        </p:sp>
        <p:sp>
          <p:nvSpPr>
            <p:cNvPr id="6" name="Freeform 6"/>
            <p:cNvSpPr>
              <a:spLocks/>
            </p:cNvSpPr>
            <p:nvPr/>
          </p:nvSpPr>
          <p:spPr bwMode="auto">
            <a:xfrm>
              <a:off x="744538" y="5010150"/>
              <a:ext cx="1749425" cy="1649413"/>
            </a:xfrm>
            <a:custGeom>
              <a:avLst/>
              <a:gdLst>
                <a:gd name="T0" fmla="*/ 444 w 444"/>
                <a:gd name="T1" fmla="*/ 400 h 419"/>
                <a:gd name="T2" fmla="*/ 425 w 444"/>
                <a:gd name="T3" fmla="*/ 419 h 419"/>
                <a:gd name="T4" fmla="*/ 20 w 444"/>
                <a:gd name="T5" fmla="*/ 419 h 419"/>
                <a:gd name="T6" fmla="*/ 0 w 444"/>
                <a:gd name="T7" fmla="*/ 400 h 419"/>
                <a:gd name="T8" fmla="*/ 0 w 444"/>
                <a:gd name="T9" fmla="*/ 19 h 419"/>
                <a:gd name="T10" fmla="*/ 20 w 444"/>
                <a:gd name="T11" fmla="*/ 0 h 419"/>
                <a:gd name="T12" fmla="*/ 425 w 444"/>
                <a:gd name="T13" fmla="*/ 0 h 419"/>
                <a:gd name="T14" fmla="*/ 444 w 444"/>
                <a:gd name="T15" fmla="*/ 19 h 419"/>
                <a:gd name="T16" fmla="*/ 444 w 444"/>
                <a:gd name="T17" fmla="*/ 40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4" h="419">
                  <a:moveTo>
                    <a:pt x="444" y="400"/>
                  </a:moveTo>
                  <a:cubicBezTo>
                    <a:pt x="444" y="411"/>
                    <a:pt x="436" y="419"/>
                    <a:pt x="425" y="419"/>
                  </a:cubicBezTo>
                  <a:cubicBezTo>
                    <a:pt x="20" y="419"/>
                    <a:pt x="20" y="419"/>
                    <a:pt x="20" y="419"/>
                  </a:cubicBezTo>
                  <a:cubicBezTo>
                    <a:pt x="9" y="419"/>
                    <a:pt x="0" y="411"/>
                    <a:pt x="0" y="400"/>
                  </a:cubicBezTo>
                  <a:cubicBezTo>
                    <a:pt x="0" y="19"/>
                    <a:pt x="0" y="19"/>
                    <a:pt x="0" y="19"/>
                  </a:cubicBezTo>
                  <a:cubicBezTo>
                    <a:pt x="0" y="8"/>
                    <a:pt x="9" y="0"/>
                    <a:pt x="20" y="0"/>
                  </a:cubicBezTo>
                  <a:cubicBezTo>
                    <a:pt x="425" y="0"/>
                    <a:pt x="425" y="0"/>
                    <a:pt x="425" y="0"/>
                  </a:cubicBezTo>
                  <a:cubicBezTo>
                    <a:pt x="436" y="0"/>
                    <a:pt x="444" y="8"/>
                    <a:pt x="444" y="19"/>
                  </a:cubicBezTo>
                  <a:lnTo>
                    <a:pt x="444" y="400"/>
                  </a:lnTo>
                  <a:close/>
                </a:path>
              </a:pathLst>
            </a:custGeom>
            <a:solidFill>
              <a:schemeClr val="accent1"/>
            </a:solidFill>
            <a:ln>
              <a:noFill/>
            </a:ln>
          </p:spPr>
          <p:txBody>
            <a:bodyPr vert="horz" wrap="square" lIns="74295" tIns="37148" rIns="74295" bIns="37148" numCol="1" anchor="t" anchorCtr="0" compatLnSpc="1">
              <a:prstTxWarp prst="textNoShape">
                <a:avLst/>
              </a:prstTxWarp>
            </a:bodyPr>
            <a:lstStyle/>
            <a:p>
              <a:endParaRPr lang="en-US" sz="1600">
                <a:latin typeface="Nizar Cocon Kurdish" panose="020A0503020102020204" pitchFamily="18" charset="-78"/>
                <a:cs typeface="Nizar Cocon Kurdish" panose="020A0503020102020204" pitchFamily="18" charset="-78"/>
              </a:endParaRPr>
            </a:p>
          </p:txBody>
        </p:sp>
        <p:sp>
          <p:nvSpPr>
            <p:cNvPr id="7" name="Freeform 7"/>
            <p:cNvSpPr>
              <a:spLocks/>
            </p:cNvSpPr>
            <p:nvPr/>
          </p:nvSpPr>
          <p:spPr bwMode="auto">
            <a:xfrm>
              <a:off x="2366963" y="4837113"/>
              <a:ext cx="523875" cy="239713"/>
            </a:xfrm>
            <a:custGeom>
              <a:avLst/>
              <a:gdLst>
                <a:gd name="T0" fmla="*/ 32 w 133"/>
                <a:gd name="T1" fmla="*/ 61 h 61"/>
                <a:gd name="T2" fmla="*/ 56 w 133"/>
                <a:gd name="T3" fmla="*/ 43 h 61"/>
                <a:gd name="T4" fmla="*/ 125 w 133"/>
                <a:gd name="T5" fmla="*/ 11 h 61"/>
                <a:gd name="T6" fmla="*/ 131 w 133"/>
                <a:gd name="T7" fmla="*/ 19 h 61"/>
                <a:gd name="T8" fmla="*/ 116 w 133"/>
                <a:gd name="T9" fmla="*/ 0 h 61"/>
                <a:gd name="T10" fmla="*/ 113 w 133"/>
                <a:gd name="T11" fmla="*/ 9 h 61"/>
                <a:gd name="T12" fmla="*/ 30 w 133"/>
                <a:gd name="T13" fmla="*/ 39 h 61"/>
                <a:gd name="T14" fmla="*/ 0 w 133"/>
                <a:gd name="T15" fmla="*/ 43 h 61"/>
                <a:gd name="T16" fmla="*/ 32 w 133"/>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1">
                  <a:moveTo>
                    <a:pt x="32" y="61"/>
                  </a:moveTo>
                  <a:cubicBezTo>
                    <a:pt x="32" y="61"/>
                    <a:pt x="33" y="54"/>
                    <a:pt x="56" y="43"/>
                  </a:cubicBezTo>
                  <a:cubicBezTo>
                    <a:pt x="78" y="33"/>
                    <a:pt x="125" y="11"/>
                    <a:pt x="125" y="11"/>
                  </a:cubicBezTo>
                  <a:cubicBezTo>
                    <a:pt x="125" y="11"/>
                    <a:pt x="131" y="10"/>
                    <a:pt x="131" y="19"/>
                  </a:cubicBezTo>
                  <a:cubicBezTo>
                    <a:pt x="131" y="19"/>
                    <a:pt x="133" y="0"/>
                    <a:pt x="116" y="0"/>
                  </a:cubicBezTo>
                  <a:cubicBezTo>
                    <a:pt x="116" y="0"/>
                    <a:pt x="125" y="3"/>
                    <a:pt x="113" y="9"/>
                  </a:cubicBezTo>
                  <a:cubicBezTo>
                    <a:pt x="100" y="15"/>
                    <a:pt x="30" y="39"/>
                    <a:pt x="30" y="39"/>
                  </a:cubicBezTo>
                  <a:cubicBezTo>
                    <a:pt x="0" y="43"/>
                    <a:pt x="0" y="43"/>
                    <a:pt x="0" y="43"/>
                  </a:cubicBezTo>
                  <a:cubicBezTo>
                    <a:pt x="0" y="43"/>
                    <a:pt x="34" y="47"/>
                    <a:pt x="32" y="61"/>
                  </a:cubicBezTo>
                  <a:close/>
                </a:path>
              </a:pathLst>
            </a:custGeom>
            <a:solidFill>
              <a:schemeClr val="accent1"/>
            </a:solidFill>
            <a:ln>
              <a:noFill/>
            </a:ln>
          </p:spPr>
          <p:txBody>
            <a:bodyPr vert="horz" wrap="square" lIns="74295" tIns="37148" rIns="74295" bIns="37148" numCol="1" anchor="t" anchorCtr="0" compatLnSpc="1">
              <a:prstTxWarp prst="textNoShape">
                <a:avLst/>
              </a:prstTxWarp>
            </a:bodyPr>
            <a:lstStyle/>
            <a:p>
              <a:endParaRPr lang="en-US" sz="1600">
                <a:latin typeface="Nizar Cocon Kurdish" panose="020A0503020102020204" pitchFamily="18" charset="-78"/>
                <a:cs typeface="Nizar Cocon Kurdish" panose="020A0503020102020204" pitchFamily="18" charset="-78"/>
              </a:endParaRPr>
            </a:p>
          </p:txBody>
        </p:sp>
      </p:grpSp>
      <p:grpSp>
        <p:nvGrpSpPr>
          <p:cNvPr id="22" name="Group 21"/>
          <p:cNvGrpSpPr/>
          <p:nvPr/>
        </p:nvGrpSpPr>
        <p:grpSpPr>
          <a:xfrm>
            <a:off x="3578229" y="1776711"/>
            <a:ext cx="2154027" cy="1488480"/>
            <a:chOff x="2997201" y="1395413"/>
            <a:chExt cx="2146300" cy="1831975"/>
          </a:xfrm>
          <a:effectLst>
            <a:outerShdw blurRad="63500" dir="18900000" sy="23000" kx="-1200000" algn="bl" rotWithShape="0">
              <a:prstClr val="black">
                <a:alpha val="5000"/>
              </a:prstClr>
            </a:outerShdw>
          </a:effectLst>
        </p:grpSpPr>
        <p:sp>
          <p:nvSpPr>
            <p:cNvPr id="8" name="Freeform 8"/>
            <p:cNvSpPr>
              <a:spLocks/>
            </p:cNvSpPr>
            <p:nvPr/>
          </p:nvSpPr>
          <p:spPr bwMode="auto">
            <a:xfrm>
              <a:off x="3055938" y="1395413"/>
              <a:ext cx="2084388" cy="1784350"/>
            </a:xfrm>
            <a:custGeom>
              <a:avLst/>
              <a:gdLst>
                <a:gd name="T0" fmla="*/ 529 w 529"/>
                <a:gd name="T1" fmla="*/ 15 h 453"/>
                <a:gd name="T2" fmla="*/ 512 w 529"/>
                <a:gd name="T3" fmla="*/ 0 h 453"/>
                <a:gd name="T4" fmla="*/ 176 w 529"/>
                <a:gd name="T5" fmla="*/ 0 h 453"/>
                <a:gd name="T6" fmla="*/ 166 w 529"/>
                <a:gd name="T7" fmla="*/ 3 h 453"/>
                <a:gd name="T8" fmla="*/ 0 w 529"/>
                <a:gd name="T9" fmla="*/ 46 h 453"/>
                <a:gd name="T10" fmla="*/ 20 w 529"/>
                <a:gd name="T11" fmla="*/ 92 h 453"/>
                <a:gd name="T12" fmla="*/ 161 w 529"/>
                <a:gd name="T13" fmla="*/ 216 h 453"/>
                <a:gd name="T14" fmla="*/ 161 w 529"/>
                <a:gd name="T15" fmla="*/ 331 h 453"/>
                <a:gd name="T16" fmla="*/ 176 w 529"/>
                <a:gd name="T17" fmla="*/ 348 h 453"/>
                <a:gd name="T18" fmla="*/ 309 w 529"/>
                <a:gd name="T19" fmla="*/ 348 h 453"/>
                <a:gd name="T20" fmla="*/ 428 w 529"/>
                <a:gd name="T21" fmla="*/ 453 h 453"/>
                <a:gd name="T22" fmla="*/ 525 w 529"/>
                <a:gd name="T23" fmla="*/ 341 h 453"/>
                <a:gd name="T24" fmla="*/ 526 w 529"/>
                <a:gd name="T25" fmla="*/ 340 h 453"/>
                <a:gd name="T26" fmla="*/ 529 w 529"/>
                <a:gd name="T27" fmla="*/ 331 h 453"/>
                <a:gd name="T28" fmla="*/ 529 w 529"/>
                <a:gd name="T29" fmla="*/ 15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9" h="453">
                  <a:moveTo>
                    <a:pt x="529" y="15"/>
                  </a:moveTo>
                  <a:cubicBezTo>
                    <a:pt x="529" y="7"/>
                    <a:pt x="521" y="0"/>
                    <a:pt x="512" y="0"/>
                  </a:cubicBezTo>
                  <a:cubicBezTo>
                    <a:pt x="176" y="0"/>
                    <a:pt x="176" y="0"/>
                    <a:pt x="176" y="0"/>
                  </a:cubicBezTo>
                  <a:cubicBezTo>
                    <a:pt x="173" y="0"/>
                    <a:pt x="169" y="1"/>
                    <a:pt x="166" y="3"/>
                  </a:cubicBezTo>
                  <a:cubicBezTo>
                    <a:pt x="0" y="46"/>
                    <a:pt x="0" y="46"/>
                    <a:pt x="0" y="46"/>
                  </a:cubicBezTo>
                  <a:cubicBezTo>
                    <a:pt x="20" y="92"/>
                    <a:pt x="20" y="92"/>
                    <a:pt x="20" y="92"/>
                  </a:cubicBezTo>
                  <a:cubicBezTo>
                    <a:pt x="161" y="216"/>
                    <a:pt x="161" y="216"/>
                    <a:pt x="161" y="216"/>
                  </a:cubicBezTo>
                  <a:cubicBezTo>
                    <a:pt x="161" y="331"/>
                    <a:pt x="161" y="331"/>
                    <a:pt x="161" y="331"/>
                  </a:cubicBezTo>
                  <a:cubicBezTo>
                    <a:pt x="161" y="340"/>
                    <a:pt x="168" y="348"/>
                    <a:pt x="176" y="348"/>
                  </a:cubicBezTo>
                  <a:cubicBezTo>
                    <a:pt x="309" y="348"/>
                    <a:pt x="309" y="348"/>
                    <a:pt x="309" y="348"/>
                  </a:cubicBezTo>
                  <a:cubicBezTo>
                    <a:pt x="428" y="453"/>
                    <a:pt x="428" y="453"/>
                    <a:pt x="428" y="453"/>
                  </a:cubicBezTo>
                  <a:cubicBezTo>
                    <a:pt x="525" y="341"/>
                    <a:pt x="525" y="341"/>
                    <a:pt x="525" y="341"/>
                  </a:cubicBezTo>
                  <a:cubicBezTo>
                    <a:pt x="526" y="340"/>
                    <a:pt x="526" y="340"/>
                    <a:pt x="526" y="340"/>
                  </a:cubicBezTo>
                  <a:cubicBezTo>
                    <a:pt x="528" y="338"/>
                    <a:pt x="529" y="334"/>
                    <a:pt x="529" y="331"/>
                  </a:cubicBezTo>
                  <a:lnTo>
                    <a:pt x="529" y="15"/>
                  </a:lnTo>
                  <a:close/>
                </a:path>
              </a:pathLst>
            </a:custGeom>
            <a:solidFill>
              <a:schemeClr val="accent2">
                <a:lumMod val="75000"/>
              </a:schemeClr>
            </a:solidFill>
            <a:ln>
              <a:noFill/>
            </a:ln>
          </p:spPr>
          <p:txBody>
            <a:bodyPr vert="horz" wrap="square" lIns="74295" tIns="37148" rIns="74295" bIns="37148" numCol="1" anchor="t" anchorCtr="0" compatLnSpc="1">
              <a:prstTxWarp prst="textNoShape">
                <a:avLst/>
              </a:prstTxWarp>
            </a:bodyPr>
            <a:lstStyle/>
            <a:p>
              <a:endParaRPr lang="en-US" sz="1600">
                <a:latin typeface="Nizar Cocon Kurdish" panose="020A0503020102020204" pitchFamily="18" charset="-78"/>
                <a:cs typeface="Nizar Cocon Kurdish" panose="020A0503020102020204" pitchFamily="18" charset="-78"/>
              </a:endParaRPr>
            </a:p>
          </p:txBody>
        </p:sp>
        <p:sp>
          <p:nvSpPr>
            <p:cNvPr id="9" name="Freeform 9"/>
            <p:cNvSpPr>
              <a:spLocks/>
            </p:cNvSpPr>
            <p:nvPr/>
          </p:nvSpPr>
          <p:spPr bwMode="auto">
            <a:xfrm>
              <a:off x="2997201" y="1577975"/>
              <a:ext cx="1749425" cy="1649413"/>
            </a:xfrm>
            <a:custGeom>
              <a:avLst/>
              <a:gdLst>
                <a:gd name="T0" fmla="*/ 444 w 444"/>
                <a:gd name="T1" fmla="*/ 400 h 419"/>
                <a:gd name="T2" fmla="*/ 425 w 444"/>
                <a:gd name="T3" fmla="*/ 419 h 419"/>
                <a:gd name="T4" fmla="*/ 20 w 444"/>
                <a:gd name="T5" fmla="*/ 419 h 419"/>
                <a:gd name="T6" fmla="*/ 0 w 444"/>
                <a:gd name="T7" fmla="*/ 400 h 419"/>
                <a:gd name="T8" fmla="*/ 0 w 444"/>
                <a:gd name="T9" fmla="*/ 19 h 419"/>
                <a:gd name="T10" fmla="*/ 20 w 444"/>
                <a:gd name="T11" fmla="*/ 0 h 419"/>
                <a:gd name="T12" fmla="*/ 425 w 444"/>
                <a:gd name="T13" fmla="*/ 0 h 419"/>
                <a:gd name="T14" fmla="*/ 444 w 444"/>
                <a:gd name="T15" fmla="*/ 19 h 419"/>
                <a:gd name="T16" fmla="*/ 444 w 444"/>
                <a:gd name="T17" fmla="*/ 40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4" h="419">
                  <a:moveTo>
                    <a:pt x="444" y="400"/>
                  </a:moveTo>
                  <a:cubicBezTo>
                    <a:pt x="444" y="411"/>
                    <a:pt x="436" y="419"/>
                    <a:pt x="425" y="419"/>
                  </a:cubicBezTo>
                  <a:cubicBezTo>
                    <a:pt x="20" y="419"/>
                    <a:pt x="20" y="419"/>
                    <a:pt x="20" y="419"/>
                  </a:cubicBezTo>
                  <a:cubicBezTo>
                    <a:pt x="9" y="419"/>
                    <a:pt x="0" y="411"/>
                    <a:pt x="0" y="400"/>
                  </a:cubicBezTo>
                  <a:cubicBezTo>
                    <a:pt x="0" y="19"/>
                    <a:pt x="0" y="19"/>
                    <a:pt x="0" y="19"/>
                  </a:cubicBezTo>
                  <a:cubicBezTo>
                    <a:pt x="0" y="8"/>
                    <a:pt x="9" y="0"/>
                    <a:pt x="20" y="0"/>
                  </a:cubicBezTo>
                  <a:cubicBezTo>
                    <a:pt x="425" y="0"/>
                    <a:pt x="425" y="0"/>
                    <a:pt x="425" y="0"/>
                  </a:cubicBezTo>
                  <a:cubicBezTo>
                    <a:pt x="436" y="0"/>
                    <a:pt x="444" y="8"/>
                    <a:pt x="444" y="19"/>
                  </a:cubicBezTo>
                  <a:lnTo>
                    <a:pt x="444" y="400"/>
                  </a:lnTo>
                  <a:close/>
                </a:path>
              </a:pathLst>
            </a:custGeom>
            <a:solidFill>
              <a:schemeClr val="accent2"/>
            </a:solidFill>
            <a:ln>
              <a:noFill/>
            </a:ln>
          </p:spPr>
          <p:txBody>
            <a:bodyPr vert="horz" wrap="square" lIns="74295" tIns="37148" rIns="74295" bIns="37148" numCol="1" anchor="t" anchorCtr="0" compatLnSpc="1">
              <a:prstTxWarp prst="textNoShape">
                <a:avLst/>
              </a:prstTxWarp>
            </a:bodyPr>
            <a:lstStyle/>
            <a:p>
              <a:endParaRPr lang="en-US" sz="1600">
                <a:latin typeface="Nizar Cocon Kurdish" panose="020A0503020102020204" pitchFamily="18" charset="-78"/>
                <a:cs typeface="Nizar Cocon Kurdish" panose="020A0503020102020204" pitchFamily="18" charset="-78"/>
              </a:endParaRPr>
            </a:p>
          </p:txBody>
        </p:sp>
        <p:sp>
          <p:nvSpPr>
            <p:cNvPr id="10" name="Freeform 10"/>
            <p:cNvSpPr>
              <a:spLocks/>
            </p:cNvSpPr>
            <p:nvPr/>
          </p:nvSpPr>
          <p:spPr bwMode="auto">
            <a:xfrm>
              <a:off x="4619626" y="1403350"/>
              <a:ext cx="523875" cy="241300"/>
            </a:xfrm>
            <a:custGeom>
              <a:avLst/>
              <a:gdLst>
                <a:gd name="T0" fmla="*/ 32 w 133"/>
                <a:gd name="T1" fmla="*/ 61 h 61"/>
                <a:gd name="T2" fmla="*/ 56 w 133"/>
                <a:gd name="T3" fmla="*/ 43 h 61"/>
                <a:gd name="T4" fmla="*/ 125 w 133"/>
                <a:gd name="T5" fmla="*/ 11 h 61"/>
                <a:gd name="T6" fmla="*/ 131 w 133"/>
                <a:gd name="T7" fmla="*/ 19 h 61"/>
                <a:gd name="T8" fmla="*/ 116 w 133"/>
                <a:gd name="T9" fmla="*/ 0 h 61"/>
                <a:gd name="T10" fmla="*/ 113 w 133"/>
                <a:gd name="T11" fmla="*/ 9 h 61"/>
                <a:gd name="T12" fmla="*/ 30 w 133"/>
                <a:gd name="T13" fmla="*/ 39 h 61"/>
                <a:gd name="T14" fmla="*/ 0 w 133"/>
                <a:gd name="T15" fmla="*/ 43 h 61"/>
                <a:gd name="T16" fmla="*/ 32 w 133"/>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1">
                  <a:moveTo>
                    <a:pt x="32" y="61"/>
                  </a:moveTo>
                  <a:cubicBezTo>
                    <a:pt x="32" y="61"/>
                    <a:pt x="33" y="54"/>
                    <a:pt x="56" y="43"/>
                  </a:cubicBezTo>
                  <a:cubicBezTo>
                    <a:pt x="78" y="33"/>
                    <a:pt x="125" y="11"/>
                    <a:pt x="125" y="11"/>
                  </a:cubicBezTo>
                  <a:cubicBezTo>
                    <a:pt x="125" y="11"/>
                    <a:pt x="131" y="10"/>
                    <a:pt x="131" y="19"/>
                  </a:cubicBezTo>
                  <a:cubicBezTo>
                    <a:pt x="131" y="19"/>
                    <a:pt x="133" y="0"/>
                    <a:pt x="116" y="0"/>
                  </a:cubicBezTo>
                  <a:cubicBezTo>
                    <a:pt x="116" y="0"/>
                    <a:pt x="125" y="3"/>
                    <a:pt x="113" y="9"/>
                  </a:cubicBezTo>
                  <a:cubicBezTo>
                    <a:pt x="100" y="15"/>
                    <a:pt x="30" y="39"/>
                    <a:pt x="30" y="39"/>
                  </a:cubicBezTo>
                  <a:cubicBezTo>
                    <a:pt x="0" y="43"/>
                    <a:pt x="0" y="43"/>
                    <a:pt x="0" y="43"/>
                  </a:cubicBezTo>
                  <a:cubicBezTo>
                    <a:pt x="0" y="43"/>
                    <a:pt x="34" y="47"/>
                    <a:pt x="32" y="61"/>
                  </a:cubicBezTo>
                  <a:close/>
                </a:path>
              </a:pathLst>
            </a:custGeom>
            <a:solidFill>
              <a:schemeClr val="accent2"/>
            </a:solidFill>
            <a:ln>
              <a:noFill/>
            </a:ln>
          </p:spPr>
          <p:txBody>
            <a:bodyPr vert="horz" wrap="square" lIns="74295" tIns="37148" rIns="74295" bIns="37148" numCol="1" anchor="t" anchorCtr="0" compatLnSpc="1">
              <a:prstTxWarp prst="textNoShape">
                <a:avLst/>
              </a:prstTxWarp>
            </a:bodyPr>
            <a:lstStyle/>
            <a:p>
              <a:endParaRPr lang="en-US" sz="1600">
                <a:latin typeface="Nizar Cocon Kurdish" panose="020A0503020102020204" pitchFamily="18" charset="-78"/>
                <a:cs typeface="Nizar Cocon Kurdish" panose="020A0503020102020204" pitchFamily="18" charset="-78"/>
              </a:endParaRPr>
            </a:p>
          </p:txBody>
        </p:sp>
      </p:grpSp>
      <p:sp>
        <p:nvSpPr>
          <p:cNvPr id="11" name="Freeform 11"/>
          <p:cNvSpPr>
            <a:spLocks noEditPoints="1"/>
          </p:cNvSpPr>
          <p:nvPr/>
        </p:nvSpPr>
        <p:spPr bwMode="auto">
          <a:xfrm>
            <a:off x="2419752" y="1940522"/>
            <a:ext cx="1945084" cy="2699643"/>
          </a:xfrm>
          <a:custGeom>
            <a:avLst/>
            <a:gdLst>
              <a:gd name="T0" fmla="*/ 1382 w 1508"/>
              <a:gd name="T1" fmla="*/ 307 h 2093"/>
              <a:gd name="T2" fmla="*/ 1379 w 1508"/>
              <a:gd name="T3" fmla="*/ 307 h 2093"/>
              <a:gd name="T4" fmla="*/ 1508 w 1508"/>
              <a:gd name="T5" fmla="*/ 0 h 2093"/>
              <a:gd name="T6" fmla="*/ 1426 w 1508"/>
              <a:gd name="T7" fmla="*/ 0 h 2093"/>
              <a:gd name="T8" fmla="*/ 1297 w 1508"/>
              <a:gd name="T9" fmla="*/ 307 h 2093"/>
              <a:gd name="T10" fmla="*/ 833 w 1508"/>
              <a:gd name="T11" fmla="*/ 307 h 2093"/>
              <a:gd name="T12" fmla="*/ 962 w 1508"/>
              <a:gd name="T13" fmla="*/ 0 h 2093"/>
              <a:gd name="T14" fmla="*/ 881 w 1508"/>
              <a:gd name="T15" fmla="*/ 0 h 2093"/>
              <a:gd name="T16" fmla="*/ 0 w 1508"/>
              <a:gd name="T17" fmla="*/ 2093 h 2093"/>
              <a:gd name="T18" fmla="*/ 82 w 1508"/>
              <a:gd name="T19" fmla="*/ 2093 h 2093"/>
              <a:gd name="T20" fmla="*/ 196 w 1508"/>
              <a:gd name="T21" fmla="*/ 1825 h 2093"/>
              <a:gd name="T22" fmla="*/ 657 w 1508"/>
              <a:gd name="T23" fmla="*/ 1825 h 2093"/>
              <a:gd name="T24" fmla="*/ 546 w 1508"/>
              <a:gd name="T25" fmla="*/ 2093 h 2093"/>
              <a:gd name="T26" fmla="*/ 630 w 1508"/>
              <a:gd name="T27" fmla="*/ 2093 h 2093"/>
              <a:gd name="T28" fmla="*/ 742 w 1508"/>
              <a:gd name="T29" fmla="*/ 1825 h 2093"/>
              <a:gd name="T30" fmla="*/ 742 w 1508"/>
              <a:gd name="T31" fmla="*/ 1825 h 2093"/>
              <a:gd name="T32" fmla="*/ 747 w 1508"/>
              <a:gd name="T33" fmla="*/ 1813 h 2093"/>
              <a:gd name="T34" fmla="*/ 863 w 1508"/>
              <a:gd name="T35" fmla="*/ 1537 h 2093"/>
              <a:gd name="T36" fmla="*/ 863 w 1508"/>
              <a:gd name="T37" fmla="*/ 1537 h 2093"/>
              <a:gd name="T38" fmla="*/ 863 w 1508"/>
              <a:gd name="T39" fmla="*/ 1535 h 2093"/>
              <a:gd name="T40" fmla="*/ 987 w 1508"/>
              <a:gd name="T41" fmla="*/ 1242 h 2093"/>
              <a:gd name="T42" fmla="*/ 1019 w 1508"/>
              <a:gd name="T43" fmla="*/ 1170 h 2093"/>
              <a:gd name="T44" fmla="*/ 1017 w 1508"/>
              <a:gd name="T45" fmla="*/ 1170 h 2093"/>
              <a:gd name="T46" fmla="*/ 1111 w 1508"/>
              <a:gd name="T47" fmla="*/ 942 h 2093"/>
              <a:gd name="T48" fmla="*/ 1139 w 1508"/>
              <a:gd name="T49" fmla="*/ 883 h 2093"/>
              <a:gd name="T50" fmla="*/ 1139 w 1508"/>
              <a:gd name="T51" fmla="*/ 883 h 2093"/>
              <a:gd name="T52" fmla="*/ 1238 w 1508"/>
              <a:gd name="T53" fmla="*/ 644 h 2093"/>
              <a:gd name="T54" fmla="*/ 1260 w 1508"/>
              <a:gd name="T55" fmla="*/ 595 h 2093"/>
              <a:gd name="T56" fmla="*/ 1258 w 1508"/>
              <a:gd name="T57" fmla="*/ 595 h 2093"/>
              <a:gd name="T58" fmla="*/ 1364 w 1508"/>
              <a:gd name="T59" fmla="*/ 344 h 2093"/>
              <a:gd name="T60" fmla="*/ 1382 w 1508"/>
              <a:gd name="T61" fmla="*/ 307 h 2093"/>
              <a:gd name="T62" fmla="*/ 436 w 1508"/>
              <a:gd name="T63" fmla="*/ 1250 h 2093"/>
              <a:gd name="T64" fmla="*/ 900 w 1508"/>
              <a:gd name="T65" fmla="*/ 1250 h 2093"/>
              <a:gd name="T66" fmla="*/ 816 w 1508"/>
              <a:gd name="T67" fmla="*/ 1448 h 2093"/>
              <a:gd name="T68" fmla="*/ 355 w 1508"/>
              <a:gd name="T69" fmla="*/ 1448 h 2093"/>
              <a:gd name="T70" fmla="*/ 436 w 1508"/>
              <a:gd name="T71" fmla="*/ 1250 h 2093"/>
              <a:gd name="T72" fmla="*/ 697 w 1508"/>
              <a:gd name="T73" fmla="*/ 1736 h 2093"/>
              <a:gd name="T74" fmla="*/ 233 w 1508"/>
              <a:gd name="T75" fmla="*/ 1736 h 2093"/>
              <a:gd name="T76" fmla="*/ 317 w 1508"/>
              <a:gd name="T77" fmla="*/ 1537 h 2093"/>
              <a:gd name="T78" fmla="*/ 779 w 1508"/>
              <a:gd name="T79" fmla="*/ 1537 h 2093"/>
              <a:gd name="T80" fmla="*/ 697 w 1508"/>
              <a:gd name="T81" fmla="*/ 1736 h 2093"/>
              <a:gd name="T82" fmla="*/ 471 w 1508"/>
              <a:gd name="T83" fmla="*/ 1170 h 2093"/>
              <a:gd name="T84" fmla="*/ 558 w 1508"/>
              <a:gd name="T85" fmla="*/ 962 h 2093"/>
              <a:gd name="T86" fmla="*/ 1022 w 1508"/>
              <a:gd name="T87" fmla="*/ 962 h 2093"/>
              <a:gd name="T88" fmla="*/ 933 w 1508"/>
              <a:gd name="T89" fmla="*/ 1170 h 2093"/>
              <a:gd name="T90" fmla="*/ 471 w 1508"/>
              <a:gd name="T91" fmla="*/ 1170 h 2093"/>
              <a:gd name="T92" fmla="*/ 590 w 1508"/>
              <a:gd name="T93" fmla="*/ 883 h 2093"/>
              <a:gd name="T94" fmla="*/ 680 w 1508"/>
              <a:gd name="T95" fmla="*/ 674 h 2093"/>
              <a:gd name="T96" fmla="*/ 1141 w 1508"/>
              <a:gd name="T97" fmla="*/ 674 h 2093"/>
              <a:gd name="T98" fmla="*/ 1054 w 1508"/>
              <a:gd name="T99" fmla="*/ 883 h 2093"/>
              <a:gd name="T100" fmla="*/ 590 w 1508"/>
              <a:gd name="T101" fmla="*/ 883 h 2093"/>
              <a:gd name="T102" fmla="*/ 712 w 1508"/>
              <a:gd name="T103" fmla="*/ 595 h 2093"/>
              <a:gd name="T104" fmla="*/ 801 w 1508"/>
              <a:gd name="T105" fmla="*/ 387 h 2093"/>
              <a:gd name="T106" fmla="*/ 1263 w 1508"/>
              <a:gd name="T107" fmla="*/ 387 h 2093"/>
              <a:gd name="T108" fmla="*/ 1176 w 1508"/>
              <a:gd name="T109" fmla="*/ 595 h 2093"/>
              <a:gd name="T110" fmla="*/ 712 w 1508"/>
              <a:gd name="T111" fmla="*/ 595 h 2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08" h="2093">
                <a:moveTo>
                  <a:pt x="1382" y="307"/>
                </a:moveTo>
                <a:lnTo>
                  <a:pt x="1379" y="307"/>
                </a:lnTo>
                <a:lnTo>
                  <a:pt x="1508" y="0"/>
                </a:lnTo>
                <a:lnTo>
                  <a:pt x="1426" y="0"/>
                </a:lnTo>
                <a:lnTo>
                  <a:pt x="1297" y="307"/>
                </a:lnTo>
                <a:lnTo>
                  <a:pt x="833" y="307"/>
                </a:lnTo>
                <a:lnTo>
                  <a:pt x="962" y="0"/>
                </a:lnTo>
                <a:lnTo>
                  <a:pt x="881" y="0"/>
                </a:lnTo>
                <a:lnTo>
                  <a:pt x="0" y="2093"/>
                </a:lnTo>
                <a:lnTo>
                  <a:pt x="82" y="2093"/>
                </a:lnTo>
                <a:lnTo>
                  <a:pt x="196" y="1825"/>
                </a:lnTo>
                <a:lnTo>
                  <a:pt x="657" y="1825"/>
                </a:lnTo>
                <a:lnTo>
                  <a:pt x="546" y="2093"/>
                </a:lnTo>
                <a:lnTo>
                  <a:pt x="630" y="2093"/>
                </a:lnTo>
                <a:lnTo>
                  <a:pt x="742" y="1825"/>
                </a:lnTo>
                <a:lnTo>
                  <a:pt x="742" y="1825"/>
                </a:lnTo>
                <a:lnTo>
                  <a:pt x="747" y="1813"/>
                </a:lnTo>
                <a:lnTo>
                  <a:pt x="863" y="1537"/>
                </a:lnTo>
                <a:lnTo>
                  <a:pt x="863" y="1537"/>
                </a:lnTo>
                <a:lnTo>
                  <a:pt x="863" y="1535"/>
                </a:lnTo>
                <a:lnTo>
                  <a:pt x="987" y="1242"/>
                </a:lnTo>
                <a:lnTo>
                  <a:pt x="1019" y="1170"/>
                </a:lnTo>
                <a:lnTo>
                  <a:pt x="1017" y="1170"/>
                </a:lnTo>
                <a:lnTo>
                  <a:pt x="1111" y="942"/>
                </a:lnTo>
                <a:lnTo>
                  <a:pt x="1139" y="883"/>
                </a:lnTo>
                <a:lnTo>
                  <a:pt x="1139" y="883"/>
                </a:lnTo>
                <a:lnTo>
                  <a:pt x="1238" y="644"/>
                </a:lnTo>
                <a:lnTo>
                  <a:pt x="1260" y="595"/>
                </a:lnTo>
                <a:lnTo>
                  <a:pt x="1258" y="595"/>
                </a:lnTo>
                <a:lnTo>
                  <a:pt x="1364" y="344"/>
                </a:lnTo>
                <a:lnTo>
                  <a:pt x="1382" y="307"/>
                </a:lnTo>
                <a:close/>
                <a:moveTo>
                  <a:pt x="436" y="1250"/>
                </a:moveTo>
                <a:lnTo>
                  <a:pt x="900" y="1250"/>
                </a:lnTo>
                <a:lnTo>
                  <a:pt x="816" y="1448"/>
                </a:lnTo>
                <a:lnTo>
                  <a:pt x="355" y="1448"/>
                </a:lnTo>
                <a:lnTo>
                  <a:pt x="436" y="1250"/>
                </a:lnTo>
                <a:close/>
                <a:moveTo>
                  <a:pt x="697" y="1736"/>
                </a:moveTo>
                <a:lnTo>
                  <a:pt x="233" y="1736"/>
                </a:lnTo>
                <a:lnTo>
                  <a:pt x="317" y="1537"/>
                </a:lnTo>
                <a:lnTo>
                  <a:pt x="779" y="1537"/>
                </a:lnTo>
                <a:lnTo>
                  <a:pt x="697" y="1736"/>
                </a:lnTo>
                <a:close/>
                <a:moveTo>
                  <a:pt x="471" y="1170"/>
                </a:moveTo>
                <a:lnTo>
                  <a:pt x="558" y="962"/>
                </a:lnTo>
                <a:lnTo>
                  <a:pt x="1022" y="962"/>
                </a:lnTo>
                <a:lnTo>
                  <a:pt x="933" y="1170"/>
                </a:lnTo>
                <a:lnTo>
                  <a:pt x="471" y="1170"/>
                </a:lnTo>
                <a:close/>
                <a:moveTo>
                  <a:pt x="590" y="883"/>
                </a:moveTo>
                <a:lnTo>
                  <a:pt x="680" y="674"/>
                </a:lnTo>
                <a:lnTo>
                  <a:pt x="1141" y="674"/>
                </a:lnTo>
                <a:lnTo>
                  <a:pt x="1054" y="883"/>
                </a:lnTo>
                <a:lnTo>
                  <a:pt x="590" y="883"/>
                </a:lnTo>
                <a:close/>
                <a:moveTo>
                  <a:pt x="712" y="595"/>
                </a:moveTo>
                <a:lnTo>
                  <a:pt x="801" y="387"/>
                </a:lnTo>
                <a:lnTo>
                  <a:pt x="1263" y="387"/>
                </a:lnTo>
                <a:lnTo>
                  <a:pt x="1176" y="595"/>
                </a:lnTo>
                <a:lnTo>
                  <a:pt x="712" y="595"/>
                </a:lnTo>
                <a:close/>
              </a:path>
            </a:pathLst>
          </a:custGeom>
          <a:solidFill>
            <a:schemeClr val="tx2">
              <a:lumMod val="20000"/>
              <a:lumOff val="80000"/>
            </a:schemeClr>
          </a:solidFill>
          <a:ln>
            <a:noFill/>
          </a:ln>
        </p:spPr>
        <p:txBody>
          <a:bodyPr vert="horz" wrap="square" lIns="74295" tIns="37148" rIns="74295" bIns="37148" numCol="1" anchor="t" anchorCtr="0" compatLnSpc="1">
            <a:prstTxWarp prst="textNoShape">
              <a:avLst/>
            </a:prstTxWarp>
          </a:bodyPr>
          <a:lstStyle/>
          <a:p>
            <a:endParaRPr lang="en-US" sz="1600">
              <a:latin typeface="Nizar Cocon Kurdish" panose="020A0503020102020204" pitchFamily="18" charset="-78"/>
              <a:cs typeface="Nizar Cocon Kurdish" panose="020A0503020102020204" pitchFamily="18" charset="-78"/>
            </a:endParaRPr>
          </a:p>
        </p:txBody>
      </p:sp>
      <p:sp>
        <p:nvSpPr>
          <p:cNvPr id="19" name="Freeform 19"/>
          <p:cNvSpPr>
            <a:spLocks noEditPoints="1"/>
          </p:cNvSpPr>
          <p:nvPr/>
        </p:nvSpPr>
        <p:spPr bwMode="auto">
          <a:xfrm>
            <a:off x="4388251" y="189782"/>
            <a:ext cx="1344005" cy="1612726"/>
          </a:xfrm>
          <a:custGeom>
            <a:avLst/>
            <a:gdLst>
              <a:gd name="T0" fmla="*/ 1382 w 1508"/>
              <a:gd name="T1" fmla="*/ 307 h 2093"/>
              <a:gd name="T2" fmla="*/ 1379 w 1508"/>
              <a:gd name="T3" fmla="*/ 307 h 2093"/>
              <a:gd name="T4" fmla="*/ 1508 w 1508"/>
              <a:gd name="T5" fmla="*/ 0 h 2093"/>
              <a:gd name="T6" fmla="*/ 1426 w 1508"/>
              <a:gd name="T7" fmla="*/ 0 h 2093"/>
              <a:gd name="T8" fmla="*/ 1297 w 1508"/>
              <a:gd name="T9" fmla="*/ 307 h 2093"/>
              <a:gd name="T10" fmla="*/ 833 w 1508"/>
              <a:gd name="T11" fmla="*/ 307 h 2093"/>
              <a:gd name="T12" fmla="*/ 962 w 1508"/>
              <a:gd name="T13" fmla="*/ 0 h 2093"/>
              <a:gd name="T14" fmla="*/ 881 w 1508"/>
              <a:gd name="T15" fmla="*/ 0 h 2093"/>
              <a:gd name="T16" fmla="*/ 0 w 1508"/>
              <a:gd name="T17" fmla="*/ 2093 h 2093"/>
              <a:gd name="T18" fmla="*/ 82 w 1508"/>
              <a:gd name="T19" fmla="*/ 2093 h 2093"/>
              <a:gd name="T20" fmla="*/ 196 w 1508"/>
              <a:gd name="T21" fmla="*/ 1825 h 2093"/>
              <a:gd name="T22" fmla="*/ 657 w 1508"/>
              <a:gd name="T23" fmla="*/ 1825 h 2093"/>
              <a:gd name="T24" fmla="*/ 546 w 1508"/>
              <a:gd name="T25" fmla="*/ 2093 h 2093"/>
              <a:gd name="T26" fmla="*/ 630 w 1508"/>
              <a:gd name="T27" fmla="*/ 2093 h 2093"/>
              <a:gd name="T28" fmla="*/ 742 w 1508"/>
              <a:gd name="T29" fmla="*/ 1825 h 2093"/>
              <a:gd name="T30" fmla="*/ 742 w 1508"/>
              <a:gd name="T31" fmla="*/ 1825 h 2093"/>
              <a:gd name="T32" fmla="*/ 747 w 1508"/>
              <a:gd name="T33" fmla="*/ 1813 h 2093"/>
              <a:gd name="T34" fmla="*/ 863 w 1508"/>
              <a:gd name="T35" fmla="*/ 1538 h 2093"/>
              <a:gd name="T36" fmla="*/ 863 w 1508"/>
              <a:gd name="T37" fmla="*/ 1538 h 2093"/>
              <a:gd name="T38" fmla="*/ 863 w 1508"/>
              <a:gd name="T39" fmla="*/ 1535 h 2093"/>
              <a:gd name="T40" fmla="*/ 987 w 1508"/>
              <a:gd name="T41" fmla="*/ 1243 h 2093"/>
              <a:gd name="T42" fmla="*/ 1020 w 1508"/>
              <a:gd name="T43" fmla="*/ 1171 h 2093"/>
              <a:gd name="T44" fmla="*/ 1017 w 1508"/>
              <a:gd name="T45" fmla="*/ 1171 h 2093"/>
              <a:gd name="T46" fmla="*/ 1111 w 1508"/>
              <a:gd name="T47" fmla="*/ 942 h 2093"/>
              <a:gd name="T48" fmla="*/ 1139 w 1508"/>
              <a:gd name="T49" fmla="*/ 883 h 2093"/>
              <a:gd name="T50" fmla="*/ 1139 w 1508"/>
              <a:gd name="T51" fmla="*/ 883 h 2093"/>
              <a:gd name="T52" fmla="*/ 1238 w 1508"/>
              <a:gd name="T53" fmla="*/ 645 h 2093"/>
              <a:gd name="T54" fmla="*/ 1260 w 1508"/>
              <a:gd name="T55" fmla="*/ 595 h 2093"/>
              <a:gd name="T56" fmla="*/ 1258 w 1508"/>
              <a:gd name="T57" fmla="*/ 595 h 2093"/>
              <a:gd name="T58" fmla="*/ 1364 w 1508"/>
              <a:gd name="T59" fmla="*/ 345 h 2093"/>
              <a:gd name="T60" fmla="*/ 1382 w 1508"/>
              <a:gd name="T61" fmla="*/ 307 h 2093"/>
              <a:gd name="T62" fmla="*/ 436 w 1508"/>
              <a:gd name="T63" fmla="*/ 1250 h 2093"/>
              <a:gd name="T64" fmla="*/ 900 w 1508"/>
              <a:gd name="T65" fmla="*/ 1250 h 2093"/>
              <a:gd name="T66" fmla="*/ 816 w 1508"/>
              <a:gd name="T67" fmla="*/ 1448 h 2093"/>
              <a:gd name="T68" fmla="*/ 355 w 1508"/>
              <a:gd name="T69" fmla="*/ 1448 h 2093"/>
              <a:gd name="T70" fmla="*/ 436 w 1508"/>
              <a:gd name="T71" fmla="*/ 1250 h 2093"/>
              <a:gd name="T72" fmla="*/ 697 w 1508"/>
              <a:gd name="T73" fmla="*/ 1736 h 2093"/>
              <a:gd name="T74" fmla="*/ 233 w 1508"/>
              <a:gd name="T75" fmla="*/ 1736 h 2093"/>
              <a:gd name="T76" fmla="*/ 317 w 1508"/>
              <a:gd name="T77" fmla="*/ 1538 h 2093"/>
              <a:gd name="T78" fmla="*/ 779 w 1508"/>
              <a:gd name="T79" fmla="*/ 1538 h 2093"/>
              <a:gd name="T80" fmla="*/ 697 w 1508"/>
              <a:gd name="T81" fmla="*/ 1736 h 2093"/>
              <a:gd name="T82" fmla="*/ 471 w 1508"/>
              <a:gd name="T83" fmla="*/ 1171 h 2093"/>
              <a:gd name="T84" fmla="*/ 558 w 1508"/>
              <a:gd name="T85" fmla="*/ 962 h 2093"/>
              <a:gd name="T86" fmla="*/ 1022 w 1508"/>
              <a:gd name="T87" fmla="*/ 962 h 2093"/>
              <a:gd name="T88" fmla="*/ 933 w 1508"/>
              <a:gd name="T89" fmla="*/ 1171 h 2093"/>
              <a:gd name="T90" fmla="*/ 471 w 1508"/>
              <a:gd name="T91" fmla="*/ 1171 h 2093"/>
              <a:gd name="T92" fmla="*/ 590 w 1508"/>
              <a:gd name="T93" fmla="*/ 883 h 2093"/>
              <a:gd name="T94" fmla="*/ 680 w 1508"/>
              <a:gd name="T95" fmla="*/ 675 h 2093"/>
              <a:gd name="T96" fmla="*/ 1141 w 1508"/>
              <a:gd name="T97" fmla="*/ 675 h 2093"/>
              <a:gd name="T98" fmla="*/ 1054 w 1508"/>
              <a:gd name="T99" fmla="*/ 883 h 2093"/>
              <a:gd name="T100" fmla="*/ 590 w 1508"/>
              <a:gd name="T101" fmla="*/ 883 h 2093"/>
              <a:gd name="T102" fmla="*/ 712 w 1508"/>
              <a:gd name="T103" fmla="*/ 595 h 2093"/>
              <a:gd name="T104" fmla="*/ 801 w 1508"/>
              <a:gd name="T105" fmla="*/ 387 h 2093"/>
              <a:gd name="T106" fmla="*/ 1263 w 1508"/>
              <a:gd name="T107" fmla="*/ 387 h 2093"/>
              <a:gd name="T108" fmla="*/ 1176 w 1508"/>
              <a:gd name="T109" fmla="*/ 595 h 2093"/>
              <a:gd name="T110" fmla="*/ 712 w 1508"/>
              <a:gd name="T111" fmla="*/ 595 h 2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08" h="2093">
                <a:moveTo>
                  <a:pt x="1382" y="307"/>
                </a:moveTo>
                <a:lnTo>
                  <a:pt x="1379" y="307"/>
                </a:lnTo>
                <a:lnTo>
                  <a:pt x="1508" y="0"/>
                </a:lnTo>
                <a:lnTo>
                  <a:pt x="1426" y="0"/>
                </a:lnTo>
                <a:lnTo>
                  <a:pt x="1297" y="307"/>
                </a:lnTo>
                <a:lnTo>
                  <a:pt x="833" y="307"/>
                </a:lnTo>
                <a:lnTo>
                  <a:pt x="962" y="0"/>
                </a:lnTo>
                <a:lnTo>
                  <a:pt x="881" y="0"/>
                </a:lnTo>
                <a:lnTo>
                  <a:pt x="0" y="2093"/>
                </a:lnTo>
                <a:lnTo>
                  <a:pt x="82" y="2093"/>
                </a:lnTo>
                <a:lnTo>
                  <a:pt x="196" y="1825"/>
                </a:lnTo>
                <a:lnTo>
                  <a:pt x="657" y="1825"/>
                </a:lnTo>
                <a:lnTo>
                  <a:pt x="546" y="2093"/>
                </a:lnTo>
                <a:lnTo>
                  <a:pt x="630" y="2093"/>
                </a:lnTo>
                <a:lnTo>
                  <a:pt x="742" y="1825"/>
                </a:lnTo>
                <a:lnTo>
                  <a:pt x="742" y="1825"/>
                </a:lnTo>
                <a:lnTo>
                  <a:pt x="747" y="1813"/>
                </a:lnTo>
                <a:lnTo>
                  <a:pt x="863" y="1538"/>
                </a:lnTo>
                <a:lnTo>
                  <a:pt x="863" y="1538"/>
                </a:lnTo>
                <a:lnTo>
                  <a:pt x="863" y="1535"/>
                </a:lnTo>
                <a:lnTo>
                  <a:pt x="987" y="1243"/>
                </a:lnTo>
                <a:lnTo>
                  <a:pt x="1020" y="1171"/>
                </a:lnTo>
                <a:lnTo>
                  <a:pt x="1017" y="1171"/>
                </a:lnTo>
                <a:lnTo>
                  <a:pt x="1111" y="942"/>
                </a:lnTo>
                <a:lnTo>
                  <a:pt x="1139" y="883"/>
                </a:lnTo>
                <a:lnTo>
                  <a:pt x="1139" y="883"/>
                </a:lnTo>
                <a:lnTo>
                  <a:pt x="1238" y="645"/>
                </a:lnTo>
                <a:lnTo>
                  <a:pt x="1260" y="595"/>
                </a:lnTo>
                <a:lnTo>
                  <a:pt x="1258" y="595"/>
                </a:lnTo>
                <a:lnTo>
                  <a:pt x="1364" y="345"/>
                </a:lnTo>
                <a:lnTo>
                  <a:pt x="1382" y="307"/>
                </a:lnTo>
                <a:close/>
                <a:moveTo>
                  <a:pt x="436" y="1250"/>
                </a:moveTo>
                <a:lnTo>
                  <a:pt x="900" y="1250"/>
                </a:lnTo>
                <a:lnTo>
                  <a:pt x="816" y="1448"/>
                </a:lnTo>
                <a:lnTo>
                  <a:pt x="355" y="1448"/>
                </a:lnTo>
                <a:lnTo>
                  <a:pt x="436" y="1250"/>
                </a:lnTo>
                <a:close/>
                <a:moveTo>
                  <a:pt x="697" y="1736"/>
                </a:moveTo>
                <a:lnTo>
                  <a:pt x="233" y="1736"/>
                </a:lnTo>
                <a:lnTo>
                  <a:pt x="317" y="1538"/>
                </a:lnTo>
                <a:lnTo>
                  <a:pt x="779" y="1538"/>
                </a:lnTo>
                <a:lnTo>
                  <a:pt x="697" y="1736"/>
                </a:lnTo>
                <a:close/>
                <a:moveTo>
                  <a:pt x="471" y="1171"/>
                </a:moveTo>
                <a:lnTo>
                  <a:pt x="558" y="962"/>
                </a:lnTo>
                <a:lnTo>
                  <a:pt x="1022" y="962"/>
                </a:lnTo>
                <a:lnTo>
                  <a:pt x="933" y="1171"/>
                </a:lnTo>
                <a:lnTo>
                  <a:pt x="471" y="1171"/>
                </a:lnTo>
                <a:close/>
                <a:moveTo>
                  <a:pt x="590" y="883"/>
                </a:moveTo>
                <a:lnTo>
                  <a:pt x="680" y="675"/>
                </a:lnTo>
                <a:lnTo>
                  <a:pt x="1141" y="675"/>
                </a:lnTo>
                <a:lnTo>
                  <a:pt x="1054" y="883"/>
                </a:lnTo>
                <a:lnTo>
                  <a:pt x="590" y="883"/>
                </a:lnTo>
                <a:close/>
                <a:moveTo>
                  <a:pt x="712" y="595"/>
                </a:moveTo>
                <a:lnTo>
                  <a:pt x="801" y="387"/>
                </a:lnTo>
                <a:lnTo>
                  <a:pt x="1263" y="387"/>
                </a:lnTo>
                <a:lnTo>
                  <a:pt x="1176" y="595"/>
                </a:lnTo>
                <a:lnTo>
                  <a:pt x="712" y="595"/>
                </a:lnTo>
                <a:close/>
              </a:path>
            </a:pathLst>
          </a:custGeom>
          <a:solidFill>
            <a:schemeClr val="tx2">
              <a:lumMod val="20000"/>
              <a:lumOff val="80000"/>
            </a:schemeClr>
          </a:solidFill>
          <a:ln>
            <a:noFill/>
          </a:ln>
        </p:spPr>
        <p:txBody>
          <a:bodyPr vert="horz" wrap="square" lIns="74295" tIns="37148" rIns="74295" bIns="37148" numCol="1" anchor="t" anchorCtr="0" compatLnSpc="1">
            <a:prstTxWarp prst="textNoShape">
              <a:avLst/>
            </a:prstTxWarp>
          </a:bodyPr>
          <a:lstStyle/>
          <a:p>
            <a:endParaRPr lang="en-US" sz="1600">
              <a:latin typeface="Nizar Cocon Kurdish" panose="020A0503020102020204" pitchFamily="18" charset="-78"/>
              <a:cs typeface="Nizar Cocon Kurdish" panose="020A0503020102020204" pitchFamily="18" charset="-78"/>
            </a:endParaRPr>
          </a:p>
        </p:txBody>
      </p:sp>
      <p:sp>
        <p:nvSpPr>
          <p:cNvPr id="4" name="Rectangle 3"/>
          <p:cNvSpPr/>
          <p:nvPr/>
        </p:nvSpPr>
        <p:spPr>
          <a:xfrm>
            <a:off x="7933674" y="2542018"/>
            <a:ext cx="3677148" cy="1015663"/>
          </a:xfrm>
          <a:prstGeom prst="rect">
            <a:avLst/>
          </a:prstGeom>
        </p:spPr>
        <p:txBody>
          <a:bodyPr wrap="square">
            <a:spAutoFit/>
          </a:bodyPr>
          <a:lstStyle/>
          <a:p>
            <a:r>
              <a:rPr lang="ar-EG" sz="2000" b="1" dirty="0">
                <a:latin typeface="Nizar Cocon Kurdish" panose="020A0503020102020204" pitchFamily="18" charset="-78"/>
                <a:ea typeface="Calibri" panose="020F0502020204030204" pitchFamily="34" charset="0"/>
                <a:cs typeface="Nizar Cocon Kurdish" panose="020A0503020102020204" pitchFamily="18" charset="-78"/>
              </a:rPr>
              <a:t>هي التي كونتها الانهار عن طريق ترسيب المواد العالقه بمياهها مما ادي الي تكوين تربه خصبه صالحه للزراعه </a:t>
            </a:r>
            <a:r>
              <a:rPr lang="ar-EG" sz="2000" b="1" dirty="0">
                <a:solidFill>
                  <a:schemeClr val="accent3">
                    <a:lumMod val="60000"/>
                    <a:lumOff val="40000"/>
                  </a:schemeClr>
                </a:solidFill>
                <a:latin typeface="Nizar Cocon Kurdish" panose="020A0503020102020204" pitchFamily="18" charset="-78"/>
                <a:ea typeface="Calibri" panose="020F0502020204030204" pitchFamily="34" charset="0"/>
                <a:cs typeface="Nizar Cocon Kurdish" panose="020A0503020102020204" pitchFamily="18" charset="-78"/>
              </a:rPr>
              <a:t>مثل</a:t>
            </a:r>
            <a:endParaRPr lang="ar-EG" sz="2000" dirty="0">
              <a:solidFill>
                <a:schemeClr val="accent3">
                  <a:lumMod val="60000"/>
                  <a:lumOff val="40000"/>
                </a:schemeClr>
              </a:solidFill>
              <a:latin typeface="Nizar Cocon Kurdish" panose="020A0503020102020204" pitchFamily="18" charset="-78"/>
              <a:cs typeface="Nizar Cocon Kurdish" panose="020A0503020102020204" pitchFamily="18" charset="-78"/>
            </a:endParaRPr>
          </a:p>
        </p:txBody>
      </p:sp>
      <p:sp>
        <p:nvSpPr>
          <p:cNvPr id="12" name="TextBox 11"/>
          <p:cNvSpPr txBox="1"/>
          <p:nvPr/>
        </p:nvSpPr>
        <p:spPr>
          <a:xfrm>
            <a:off x="2133928" y="4968259"/>
            <a:ext cx="1109910" cy="830997"/>
          </a:xfrm>
          <a:prstGeom prst="rect">
            <a:avLst/>
          </a:prstGeom>
          <a:noFill/>
        </p:spPr>
        <p:txBody>
          <a:bodyPr wrap="square" rtlCol="1">
            <a:spAutoFit/>
          </a:bodyPr>
          <a:lstStyle/>
          <a:p>
            <a:pPr algn="ctr"/>
            <a:r>
              <a:rPr lang="ar-EG" sz="2400" b="1" dirty="0">
                <a:effectLst>
                  <a:outerShdw blurRad="38100" dist="38100" dir="2700000" algn="tl">
                    <a:srgbClr val="000000">
                      <a:alpha val="43137"/>
                    </a:srgbClr>
                  </a:outerShdw>
                </a:effectLst>
                <a:latin typeface="Nizar Cocon Kurdish" panose="020A0503020102020204" pitchFamily="18" charset="-78"/>
                <a:cs typeface="Nizar Cocon Kurdish" panose="020A0503020102020204" pitchFamily="18" charset="-78"/>
              </a:rPr>
              <a:t>سهول نهر النيل </a:t>
            </a:r>
          </a:p>
        </p:txBody>
      </p:sp>
      <p:pic>
        <p:nvPicPr>
          <p:cNvPr id="57" name="Picture 56"/>
          <p:cNvPicPr/>
          <p:nvPr/>
        </p:nvPicPr>
        <p:blipFill>
          <a:blip r:embed="rId2" cstate="print">
            <a:extLst>
              <a:ext uri="{28A0092B-C50C-407E-A947-70E740481C1C}">
                <a14:useLocalDpi xmlns:a14="http://schemas.microsoft.com/office/drawing/2010/main" val="0"/>
              </a:ext>
            </a:extLst>
          </a:blip>
          <a:stretch>
            <a:fillRect/>
          </a:stretch>
        </p:blipFill>
        <p:spPr>
          <a:xfrm>
            <a:off x="4337952" y="4632369"/>
            <a:ext cx="1708971" cy="1384057"/>
          </a:xfrm>
          <a:prstGeom prst="rect">
            <a:avLst/>
          </a:prstGeom>
        </p:spPr>
      </p:pic>
      <p:sp>
        <p:nvSpPr>
          <p:cNvPr id="13" name="TextBox 12"/>
          <p:cNvSpPr txBox="1"/>
          <p:nvPr/>
        </p:nvSpPr>
        <p:spPr>
          <a:xfrm>
            <a:off x="4201211" y="2122110"/>
            <a:ext cx="1132741" cy="1015663"/>
          </a:xfrm>
          <a:prstGeom prst="rect">
            <a:avLst/>
          </a:prstGeom>
          <a:noFill/>
        </p:spPr>
        <p:txBody>
          <a:bodyPr wrap="square" rtlCol="1">
            <a:spAutoFit/>
          </a:bodyPr>
          <a:lstStyle/>
          <a:p>
            <a:pPr algn="ctr"/>
            <a:r>
              <a:rPr lang="ar-EG" sz="2000" b="1" dirty="0">
                <a:latin typeface="Nizar Cocon Kurdish" panose="020A0503020102020204" pitchFamily="18" charset="-78"/>
                <a:cs typeface="Nizar Cocon Kurdish" panose="020A0503020102020204" pitchFamily="18" charset="-78"/>
              </a:rPr>
              <a:t>سهول نهر دجله والفرات</a:t>
            </a:r>
            <a:endParaRPr lang="ar-EG" sz="2000" dirty="0">
              <a:latin typeface="Nizar Cocon Kurdish" panose="020A0503020102020204" pitchFamily="18" charset="-78"/>
              <a:cs typeface="Nizar Cocon Kurdish" panose="020A0503020102020204" pitchFamily="18" charset="-78"/>
            </a:endParaRPr>
          </a:p>
        </p:txBody>
      </p:sp>
      <p:pic>
        <p:nvPicPr>
          <p:cNvPr id="58" name="Picture 57"/>
          <p:cNvPicPr/>
          <p:nvPr/>
        </p:nvPicPr>
        <p:blipFill>
          <a:blip r:embed="rId3">
            <a:extLst>
              <a:ext uri="{28A0092B-C50C-407E-A947-70E740481C1C}">
                <a14:useLocalDpi xmlns:a14="http://schemas.microsoft.com/office/drawing/2010/main" val="0"/>
              </a:ext>
            </a:extLst>
          </a:blip>
          <a:stretch>
            <a:fillRect/>
          </a:stretch>
        </p:blipFill>
        <p:spPr>
          <a:xfrm>
            <a:off x="5788017" y="1791270"/>
            <a:ext cx="1955826" cy="1277590"/>
          </a:xfrm>
          <a:prstGeom prst="rect">
            <a:avLst/>
          </a:prstGeom>
        </p:spPr>
      </p:pic>
      <p:sp>
        <p:nvSpPr>
          <p:cNvPr id="15" name="Rectangle 14">
            <a:extLst>
              <a:ext uri="{FF2B5EF4-FFF2-40B4-BE49-F238E27FC236}">
                <a16:creationId xmlns:a16="http://schemas.microsoft.com/office/drawing/2014/main" id="{6FB19CD1-8D07-47F5-A5CA-462D7ADA3EAC}"/>
              </a:ext>
            </a:extLst>
          </p:cNvPr>
          <p:cNvSpPr/>
          <p:nvPr/>
        </p:nvSpPr>
        <p:spPr>
          <a:xfrm>
            <a:off x="9500064" y="1827107"/>
            <a:ext cx="2379177" cy="421654"/>
          </a:xfrm>
          <a:prstGeom prst="rect">
            <a:avLst/>
          </a:prstGeom>
        </p:spPr>
        <p:txBody>
          <a:bodyPr wrap="none">
            <a:spAutoFit/>
          </a:bodyPr>
          <a:lstStyle/>
          <a:p>
            <a:pPr>
              <a:lnSpc>
                <a:spcPct val="107000"/>
              </a:lnSpc>
              <a:spcAft>
                <a:spcPts val="800"/>
              </a:spcAft>
            </a:pPr>
            <a:r>
              <a:rPr lang="ar-EG" sz="2000" b="1" dirty="0">
                <a:solidFill>
                  <a:srgbClr val="FFC000"/>
                </a:solidFill>
                <a:latin typeface="Dubai" panose="020B0503030403030204" pitchFamily="34" charset="-78"/>
                <a:ea typeface="Calibri" panose="020F0502020204030204" pitchFamily="34" charset="0"/>
                <a:cs typeface="Dubai" panose="020B0503030403030204" pitchFamily="34" charset="-78"/>
              </a:rPr>
              <a:t>1/ السهول الفيضيه :- </a:t>
            </a:r>
            <a:endParaRPr lang="en-US" sz="2000" b="1" dirty="0">
              <a:solidFill>
                <a:srgbClr val="FFC000"/>
              </a:solidFill>
              <a:latin typeface="Dubai" panose="020B0503030403030204" pitchFamily="34" charset="-78"/>
              <a:ea typeface="Calibri" panose="020F0502020204030204" pitchFamily="34" charset="0"/>
              <a:cs typeface="Dubai" panose="020B0503030403030204" pitchFamily="34" charset="-78"/>
            </a:endParaRPr>
          </a:p>
        </p:txBody>
      </p:sp>
      <p:sp>
        <p:nvSpPr>
          <p:cNvPr id="20" name="Multiplication Sign 19">
            <a:hlinkClick r:id="" action="ppaction://hlinkshowjump?jump=endshow"/>
            <a:extLst>
              <a:ext uri="{FF2B5EF4-FFF2-40B4-BE49-F238E27FC236}">
                <a16:creationId xmlns:a16="http://schemas.microsoft.com/office/drawing/2014/main" id="{15BF687C-071B-47AF-85CD-5E52CA290C6E}"/>
              </a:ext>
            </a:extLst>
          </p:cNvPr>
          <p:cNvSpPr/>
          <p:nvPr/>
        </p:nvSpPr>
        <p:spPr>
          <a:xfrm>
            <a:off x="11505522" y="43934"/>
            <a:ext cx="576775" cy="6106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solidFill>
                <a:schemeClr val="tx1"/>
              </a:solidFill>
            </a:endParaRPr>
          </a:p>
        </p:txBody>
      </p:sp>
      <p:sp>
        <p:nvSpPr>
          <p:cNvPr id="23" name="Action Button: Go Home 22">
            <a:hlinkClick r:id="" action="ppaction://hlinkshowjump?jump=firstslide" highlightClick="1"/>
            <a:extLst>
              <a:ext uri="{FF2B5EF4-FFF2-40B4-BE49-F238E27FC236}">
                <a16:creationId xmlns:a16="http://schemas.microsoft.com/office/drawing/2014/main" id="{95B4B002-6D59-4ADF-9D20-CD6FBD67545B}"/>
              </a:ext>
            </a:extLst>
          </p:cNvPr>
          <p:cNvSpPr/>
          <p:nvPr/>
        </p:nvSpPr>
        <p:spPr>
          <a:xfrm>
            <a:off x="11676185" y="6392035"/>
            <a:ext cx="406112" cy="4220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24" name="Arrow: Left 23">
            <a:hlinkClick r:id="" action="ppaction://hlinkshowjump?jump=previousslide"/>
            <a:extLst>
              <a:ext uri="{FF2B5EF4-FFF2-40B4-BE49-F238E27FC236}">
                <a16:creationId xmlns:a16="http://schemas.microsoft.com/office/drawing/2014/main" id="{A0B47894-E41A-44D7-B381-2DC7A40FB581}"/>
              </a:ext>
            </a:extLst>
          </p:cNvPr>
          <p:cNvSpPr/>
          <p:nvPr/>
        </p:nvSpPr>
        <p:spPr>
          <a:xfrm>
            <a:off x="4427704" y="6392034"/>
            <a:ext cx="452019" cy="422031"/>
          </a:xfrm>
          <a:prstGeom prst="leftArrow">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EG">
              <a:solidFill>
                <a:schemeClr val="tx1"/>
              </a:solidFill>
            </a:endParaRPr>
          </a:p>
        </p:txBody>
      </p:sp>
      <p:sp>
        <p:nvSpPr>
          <p:cNvPr id="25" name="Arrow: Right 24">
            <a:hlinkClick r:id="" action="ppaction://hlinkshowjump?jump=nextslide"/>
            <a:extLst>
              <a:ext uri="{FF2B5EF4-FFF2-40B4-BE49-F238E27FC236}">
                <a16:creationId xmlns:a16="http://schemas.microsoft.com/office/drawing/2014/main" id="{872187B5-556C-4BBD-99CC-A97074D75D92}"/>
              </a:ext>
            </a:extLst>
          </p:cNvPr>
          <p:cNvSpPr/>
          <p:nvPr/>
        </p:nvSpPr>
        <p:spPr>
          <a:xfrm>
            <a:off x="6807880" y="6392034"/>
            <a:ext cx="406112" cy="422032"/>
          </a:xfrm>
          <a:prstGeom prst="rightArrow">
            <a:avLst>
              <a:gd name="adj1" fmla="val 50000"/>
              <a:gd name="adj2" fmla="val 46536"/>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EG" dirty="0">
              <a:solidFill>
                <a:schemeClr val="tx1"/>
              </a:solidFill>
            </a:endParaRPr>
          </a:p>
        </p:txBody>
      </p:sp>
      <p:sp>
        <p:nvSpPr>
          <p:cNvPr id="26" name="Oval 25">
            <a:extLst>
              <a:ext uri="{FF2B5EF4-FFF2-40B4-BE49-F238E27FC236}">
                <a16:creationId xmlns:a16="http://schemas.microsoft.com/office/drawing/2014/main" id="{D3F6226E-DD33-4935-BB2E-23A40B7056EB}"/>
              </a:ext>
            </a:extLst>
          </p:cNvPr>
          <p:cNvSpPr/>
          <p:nvPr/>
        </p:nvSpPr>
        <p:spPr>
          <a:xfrm>
            <a:off x="4951165" y="6467782"/>
            <a:ext cx="256280" cy="211016"/>
          </a:xfrm>
          <a:prstGeom prst="ellips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27" name="Oval 26">
            <a:extLst>
              <a:ext uri="{FF2B5EF4-FFF2-40B4-BE49-F238E27FC236}">
                <a16:creationId xmlns:a16="http://schemas.microsoft.com/office/drawing/2014/main" id="{1B64C3B3-2CE8-459D-B460-1163AC7EFCC5}"/>
              </a:ext>
            </a:extLst>
          </p:cNvPr>
          <p:cNvSpPr/>
          <p:nvPr/>
        </p:nvSpPr>
        <p:spPr>
          <a:xfrm>
            <a:off x="5296772" y="6467782"/>
            <a:ext cx="256280" cy="21101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28" name="Oval 27">
            <a:extLst>
              <a:ext uri="{FF2B5EF4-FFF2-40B4-BE49-F238E27FC236}">
                <a16:creationId xmlns:a16="http://schemas.microsoft.com/office/drawing/2014/main" id="{524B5489-01CE-440F-A54D-8073ACA2E4D4}"/>
              </a:ext>
            </a:extLst>
          </p:cNvPr>
          <p:cNvSpPr/>
          <p:nvPr/>
        </p:nvSpPr>
        <p:spPr>
          <a:xfrm>
            <a:off x="5664669" y="6467782"/>
            <a:ext cx="256280" cy="211016"/>
          </a:xfrm>
          <a:prstGeom prst="ellips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29" name="Oval 28">
            <a:extLst>
              <a:ext uri="{FF2B5EF4-FFF2-40B4-BE49-F238E27FC236}">
                <a16:creationId xmlns:a16="http://schemas.microsoft.com/office/drawing/2014/main" id="{FAB26BEC-E194-4B65-9F2F-31A6DF1335D3}"/>
              </a:ext>
            </a:extLst>
          </p:cNvPr>
          <p:cNvSpPr/>
          <p:nvPr/>
        </p:nvSpPr>
        <p:spPr>
          <a:xfrm>
            <a:off x="6032566" y="6467782"/>
            <a:ext cx="256280" cy="211016"/>
          </a:xfrm>
          <a:prstGeom prst="ellipse">
            <a:avLst/>
          </a:prstGeom>
          <a:solidFill>
            <a:srgbClr val="4B866D"/>
          </a:solidFill>
          <a:ln>
            <a:solidFill>
              <a:srgbClr val="4B86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30" name="Oval 29">
            <a:extLst>
              <a:ext uri="{FF2B5EF4-FFF2-40B4-BE49-F238E27FC236}">
                <a16:creationId xmlns:a16="http://schemas.microsoft.com/office/drawing/2014/main" id="{C23A317D-CD5C-4E6B-AC3F-91CE0A5ABD69}"/>
              </a:ext>
            </a:extLst>
          </p:cNvPr>
          <p:cNvSpPr/>
          <p:nvPr/>
        </p:nvSpPr>
        <p:spPr>
          <a:xfrm>
            <a:off x="6411663" y="6467782"/>
            <a:ext cx="256280" cy="211016"/>
          </a:xfrm>
          <a:prstGeom prst="ellips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solidFill>
                <a:schemeClr val="tx1"/>
              </a:solidFill>
            </a:endParaRPr>
          </a:p>
        </p:txBody>
      </p:sp>
    </p:spTree>
    <p:extLst>
      <p:ext uri="{BB962C8B-B14F-4D97-AF65-F5344CB8AC3E}">
        <p14:creationId xmlns:p14="http://schemas.microsoft.com/office/powerpoint/2010/main" val="24358315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750"/>
                                        <p:tgtEl>
                                          <p:spTgt spid="1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750" fill="hold"/>
                                        <p:tgtEl>
                                          <p:spTgt spid="4"/>
                                        </p:tgtEl>
                                        <p:attrNameLst>
                                          <p:attrName>ppt_w</p:attrName>
                                        </p:attrNameLst>
                                      </p:cBhvr>
                                      <p:tavLst>
                                        <p:tav tm="0">
                                          <p:val>
                                            <p:fltVal val="0"/>
                                          </p:val>
                                        </p:tav>
                                        <p:tav tm="100000">
                                          <p:val>
                                            <p:strVal val="#ppt_w"/>
                                          </p:val>
                                        </p:tav>
                                      </p:tavLst>
                                    </p:anim>
                                    <p:anim calcmode="lin" valueType="num">
                                      <p:cBhvr>
                                        <p:cTn id="12" dur="750" fill="hold"/>
                                        <p:tgtEl>
                                          <p:spTgt spid="4"/>
                                        </p:tgtEl>
                                        <p:attrNameLst>
                                          <p:attrName>ppt_h</p:attrName>
                                        </p:attrNameLst>
                                      </p:cBhvr>
                                      <p:tavLst>
                                        <p:tav tm="0">
                                          <p:val>
                                            <p:fltVal val="0"/>
                                          </p:val>
                                        </p:tav>
                                        <p:tav tm="100000">
                                          <p:val>
                                            <p:strVal val="#ppt_h"/>
                                          </p:val>
                                        </p:tav>
                                      </p:tavLst>
                                    </p:anim>
                                    <p:animEffect transition="in" filter="fade">
                                      <p:cBhvr>
                                        <p:cTn id="13" dur="750"/>
                                        <p:tgtEl>
                                          <p:spTgt spid="4"/>
                                        </p:tgtEl>
                                      </p:cBhvr>
                                    </p:animEffect>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750" fill="hold"/>
                                        <p:tgtEl>
                                          <p:spTgt spid="21"/>
                                        </p:tgtEl>
                                        <p:attrNameLst>
                                          <p:attrName>ppt_x</p:attrName>
                                        </p:attrNameLst>
                                      </p:cBhvr>
                                      <p:tavLst>
                                        <p:tav tm="0">
                                          <p:val>
                                            <p:strVal val="#ppt_x"/>
                                          </p:val>
                                        </p:tav>
                                        <p:tav tm="100000">
                                          <p:val>
                                            <p:strVal val="#ppt_x"/>
                                          </p:val>
                                        </p:tav>
                                      </p:tavLst>
                                    </p:anim>
                                    <p:anim calcmode="lin" valueType="num">
                                      <p:cBhvr additive="base">
                                        <p:cTn id="18" dur="75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2250"/>
                            </p:stCondLst>
                            <p:childTnLst>
                              <p:par>
                                <p:cTn id="20" presetID="16" presetClass="entr" presetSubtype="21"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750"/>
                                        <p:tgtEl>
                                          <p:spTgt spid="12"/>
                                        </p:tgtEl>
                                      </p:cBhvr>
                                    </p:animEffect>
                                  </p:childTnLst>
                                </p:cTn>
                              </p:par>
                            </p:childTnLst>
                          </p:cTn>
                        </p:par>
                        <p:par>
                          <p:cTn id="23" fill="hold">
                            <p:stCondLst>
                              <p:cond delay="3000"/>
                            </p:stCondLst>
                            <p:childTnLst>
                              <p:par>
                                <p:cTn id="24" presetID="2" presetClass="entr" presetSubtype="4" fill="hold" nodeType="afterEffect">
                                  <p:stCondLst>
                                    <p:cond delay="0"/>
                                  </p:stCondLst>
                                  <p:childTnLst>
                                    <p:set>
                                      <p:cBhvr>
                                        <p:cTn id="25" dur="1" fill="hold">
                                          <p:stCondLst>
                                            <p:cond delay="0"/>
                                          </p:stCondLst>
                                        </p:cTn>
                                        <p:tgtEl>
                                          <p:spTgt spid="57"/>
                                        </p:tgtEl>
                                        <p:attrNameLst>
                                          <p:attrName>style.visibility</p:attrName>
                                        </p:attrNameLst>
                                      </p:cBhvr>
                                      <p:to>
                                        <p:strVal val="visible"/>
                                      </p:to>
                                    </p:set>
                                    <p:anim calcmode="lin" valueType="num">
                                      <p:cBhvr additive="base">
                                        <p:cTn id="26" dur="750" fill="hold"/>
                                        <p:tgtEl>
                                          <p:spTgt spid="57"/>
                                        </p:tgtEl>
                                        <p:attrNameLst>
                                          <p:attrName>ppt_x</p:attrName>
                                        </p:attrNameLst>
                                      </p:cBhvr>
                                      <p:tavLst>
                                        <p:tav tm="0">
                                          <p:val>
                                            <p:strVal val="#ppt_x"/>
                                          </p:val>
                                        </p:tav>
                                        <p:tav tm="100000">
                                          <p:val>
                                            <p:strVal val="#ppt_x"/>
                                          </p:val>
                                        </p:tav>
                                      </p:tavLst>
                                    </p:anim>
                                    <p:anim calcmode="lin" valueType="num">
                                      <p:cBhvr additive="base">
                                        <p:cTn id="27" dur="750" fill="hold"/>
                                        <p:tgtEl>
                                          <p:spTgt spid="57"/>
                                        </p:tgtEl>
                                        <p:attrNameLst>
                                          <p:attrName>ppt_y</p:attrName>
                                        </p:attrNameLst>
                                      </p:cBhvr>
                                      <p:tavLst>
                                        <p:tav tm="0">
                                          <p:val>
                                            <p:strVal val="1+#ppt_h/2"/>
                                          </p:val>
                                        </p:tav>
                                        <p:tav tm="100000">
                                          <p:val>
                                            <p:strVal val="#ppt_y"/>
                                          </p:val>
                                        </p:tav>
                                      </p:tavLst>
                                    </p:anim>
                                  </p:childTnLst>
                                </p:cTn>
                              </p:par>
                            </p:childTnLst>
                          </p:cTn>
                        </p:par>
                        <p:par>
                          <p:cTn id="28" fill="hold">
                            <p:stCondLst>
                              <p:cond delay="3750"/>
                            </p:stCondLst>
                            <p:childTnLst>
                              <p:par>
                                <p:cTn id="29" presetID="2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750"/>
                                        <p:tgtEl>
                                          <p:spTgt spid="11"/>
                                        </p:tgtEl>
                                      </p:cBhvr>
                                    </p:animEffect>
                                  </p:childTnLst>
                                </p:cTn>
                              </p:par>
                            </p:childTnLst>
                          </p:cTn>
                        </p:par>
                        <p:par>
                          <p:cTn id="32" fill="hold">
                            <p:stCondLst>
                              <p:cond delay="4500"/>
                            </p:stCondLst>
                            <p:childTnLst>
                              <p:par>
                                <p:cTn id="33" presetID="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750" fill="hold"/>
                                        <p:tgtEl>
                                          <p:spTgt spid="22"/>
                                        </p:tgtEl>
                                        <p:attrNameLst>
                                          <p:attrName>ppt_x</p:attrName>
                                        </p:attrNameLst>
                                      </p:cBhvr>
                                      <p:tavLst>
                                        <p:tav tm="0">
                                          <p:val>
                                            <p:strVal val="#ppt_x"/>
                                          </p:val>
                                        </p:tav>
                                        <p:tav tm="100000">
                                          <p:val>
                                            <p:strVal val="#ppt_x"/>
                                          </p:val>
                                        </p:tav>
                                      </p:tavLst>
                                    </p:anim>
                                    <p:anim calcmode="lin" valueType="num">
                                      <p:cBhvr additive="base">
                                        <p:cTn id="36" dur="750" fill="hold"/>
                                        <p:tgtEl>
                                          <p:spTgt spid="22"/>
                                        </p:tgtEl>
                                        <p:attrNameLst>
                                          <p:attrName>ppt_y</p:attrName>
                                        </p:attrNameLst>
                                      </p:cBhvr>
                                      <p:tavLst>
                                        <p:tav tm="0">
                                          <p:val>
                                            <p:strVal val="0-#ppt_h/2"/>
                                          </p:val>
                                        </p:tav>
                                        <p:tav tm="100000">
                                          <p:val>
                                            <p:strVal val="#ppt_y"/>
                                          </p:val>
                                        </p:tav>
                                      </p:tavLst>
                                    </p:anim>
                                  </p:childTnLst>
                                </p:cTn>
                              </p:par>
                            </p:childTnLst>
                          </p:cTn>
                        </p:par>
                        <p:par>
                          <p:cTn id="37" fill="hold">
                            <p:stCondLst>
                              <p:cond delay="5250"/>
                            </p:stCondLst>
                            <p:childTnLst>
                              <p:par>
                                <p:cTn id="38" presetID="16" presetClass="entr" presetSubtype="21"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750"/>
                                        <p:tgtEl>
                                          <p:spTgt spid="13"/>
                                        </p:tgtEl>
                                      </p:cBhvr>
                                    </p:animEffect>
                                  </p:childTnLst>
                                </p:cTn>
                              </p:par>
                            </p:childTnLst>
                          </p:cTn>
                        </p:par>
                        <p:par>
                          <p:cTn id="41" fill="hold">
                            <p:stCondLst>
                              <p:cond delay="6000"/>
                            </p:stCondLst>
                            <p:childTnLst>
                              <p:par>
                                <p:cTn id="42" presetID="16" presetClass="entr" presetSubtype="21" fill="hold" nodeType="after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barn(inVertical)">
                                      <p:cBhvr>
                                        <p:cTn id="44" dur="750"/>
                                        <p:tgtEl>
                                          <p:spTgt spid="58"/>
                                        </p:tgtEl>
                                      </p:cBhvr>
                                    </p:animEffect>
                                  </p:childTnLst>
                                </p:cTn>
                              </p:par>
                            </p:childTnLst>
                          </p:cTn>
                        </p:par>
                        <p:par>
                          <p:cTn id="45" fill="hold">
                            <p:stCondLst>
                              <p:cond delay="6750"/>
                            </p:stCondLst>
                            <p:childTnLst>
                              <p:par>
                                <p:cTn id="46" presetID="22" presetClass="entr" presetSubtype="4"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down)">
                                      <p:cBhvr>
                                        <p:cTn id="48"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4" grpId="0"/>
      <p:bldP spid="12" grpId="0"/>
      <p:bldP spid="13"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A010D1D2-A5C5-4520-877C-7F28899EB247}" type="slidenum">
              <a:rPr lang="en-US" smtClean="0"/>
              <a:t>14</a:t>
            </a:fld>
            <a:endParaRPr lang="en-US"/>
          </a:p>
        </p:txBody>
      </p:sp>
      <p:grpSp>
        <p:nvGrpSpPr>
          <p:cNvPr id="21" name="Group 20"/>
          <p:cNvGrpSpPr/>
          <p:nvPr/>
        </p:nvGrpSpPr>
        <p:grpSpPr>
          <a:xfrm>
            <a:off x="1747939" y="4566642"/>
            <a:ext cx="1743869" cy="1487190"/>
            <a:chOff x="744538" y="4829175"/>
            <a:chExt cx="2146300" cy="1830388"/>
          </a:xfrm>
          <a:effectLst>
            <a:outerShdw blurRad="63500" dir="18900000" sy="23000" kx="-1200000" algn="bl" rotWithShape="0">
              <a:prstClr val="black">
                <a:alpha val="5000"/>
              </a:prstClr>
            </a:outerShdw>
          </a:effectLst>
        </p:grpSpPr>
        <p:sp>
          <p:nvSpPr>
            <p:cNvPr id="5" name="Freeform 5"/>
            <p:cNvSpPr>
              <a:spLocks/>
            </p:cNvSpPr>
            <p:nvPr/>
          </p:nvSpPr>
          <p:spPr bwMode="auto">
            <a:xfrm>
              <a:off x="803276" y="4829175"/>
              <a:ext cx="2084388" cy="1784350"/>
            </a:xfrm>
            <a:custGeom>
              <a:avLst/>
              <a:gdLst>
                <a:gd name="T0" fmla="*/ 529 w 529"/>
                <a:gd name="T1" fmla="*/ 15 h 453"/>
                <a:gd name="T2" fmla="*/ 512 w 529"/>
                <a:gd name="T3" fmla="*/ 0 h 453"/>
                <a:gd name="T4" fmla="*/ 176 w 529"/>
                <a:gd name="T5" fmla="*/ 0 h 453"/>
                <a:gd name="T6" fmla="*/ 166 w 529"/>
                <a:gd name="T7" fmla="*/ 3 h 453"/>
                <a:gd name="T8" fmla="*/ 0 w 529"/>
                <a:gd name="T9" fmla="*/ 46 h 453"/>
                <a:gd name="T10" fmla="*/ 20 w 529"/>
                <a:gd name="T11" fmla="*/ 92 h 453"/>
                <a:gd name="T12" fmla="*/ 161 w 529"/>
                <a:gd name="T13" fmla="*/ 216 h 453"/>
                <a:gd name="T14" fmla="*/ 161 w 529"/>
                <a:gd name="T15" fmla="*/ 331 h 453"/>
                <a:gd name="T16" fmla="*/ 176 w 529"/>
                <a:gd name="T17" fmla="*/ 348 h 453"/>
                <a:gd name="T18" fmla="*/ 309 w 529"/>
                <a:gd name="T19" fmla="*/ 348 h 453"/>
                <a:gd name="T20" fmla="*/ 428 w 529"/>
                <a:gd name="T21" fmla="*/ 453 h 453"/>
                <a:gd name="T22" fmla="*/ 525 w 529"/>
                <a:gd name="T23" fmla="*/ 341 h 453"/>
                <a:gd name="T24" fmla="*/ 526 w 529"/>
                <a:gd name="T25" fmla="*/ 340 h 453"/>
                <a:gd name="T26" fmla="*/ 529 w 529"/>
                <a:gd name="T27" fmla="*/ 331 h 453"/>
                <a:gd name="T28" fmla="*/ 529 w 529"/>
                <a:gd name="T29" fmla="*/ 15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9" h="453">
                  <a:moveTo>
                    <a:pt x="529" y="15"/>
                  </a:moveTo>
                  <a:cubicBezTo>
                    <a:pt x="529" y="7"/>
                    <a:pt x="521" y="0"/>
                    <a:pt x="512" y="0"/>
                  </a:cubicBezTo>
                  <a:cubicBezTo>
                    <a:pt x="176" y="0"/>
                    <a:pt x="176" y="0"/>
                    <a:pt x="176" y="0"/>
                  </a:cubicBezTo>
                  <a:cubicBezTo>
                    <a:pt x="173" y="0"/>
                    <a:pt x="169" y="1"/>
                    <a:pt x="166" y="3"/>
                  </a:cubicBezTo>
                  <a:cubicBezTo>
                    <a:pt x="0" y="46"/>
                    <a:pt x="0" y="46"/>
                    <a:pt x="0" y="46"/>
                  </a:cubicBezTo>
                  <a:cubicBezTo>
                    <a:pt x="20" y="92"/>
                    <a:pt x="20" y="92"/>
                    <a:pt x="20" y="92"/>
                  </a:cubicBezTo>
                  <a:cubicBezTo>
                    <a:pt x="161" y="216"/>
                    <a:pt x="161" y="216"/>
                    <a:pt x="161" y="216"/>
                  </a:cubicBezTo>
                  <a:cubicBezTo>
                    <a:pt x="161" y="331"/>
                    <a:pt x="161" y="331"/>
                    <a:pt x="161" y="331"/>
                  </a:cubicBezTo>
                  <a:cubicBezTo>
                    <a:pt x="161" y="340"/>
                    <a:pt x="168" y="348"/>
                    <a:pt x="176" y="348"/>
                  </a:cubicBezTo>
                  <a:cubicBezTo>
                    <a:pt x="309" y="348"/>
                    <a:pt x="309" y="348"/>
                    <a:pt x="309" y="348"/>
                  </a:cubicBezTo>
                  <a:cubicBezTo>
                    <a:pt x="428" y="453"/>
                    <a:pt x="428" y="453"/>
                    <a:pt x="428" y="453"/>
                  </a:cubicBezTo>
                  <a:cubicBezTo>
                    <a:pt x="525" y="341"/>
                    <a:pt x="525" y="341"/>
                    <a:pt x="525" y="341"/>
                  </a:cubicBezTo>
                  <a:cubicBezTo>
                    <a:pt x="526" y="340"/>
                    <a:pt x="526" y="340"/>
                    <a:pt x="526" y="340"/>
                  </a:cubicBezTo>
                  <a:cubicBezTo>
                    <a:pt x="528" y="338"/>
                    <a:pt x="529" y="334"/>
                    <a:pt x="529" y="331"/>
                  </a:cubicBezTo>
                  <a:lnTo>
                    <a:pt x="529" y="15"/>
                  </a:lnTo>
                  <a:close/>
                </a:path>
              </a:pathLst>
            </a:custGeom>
            <a:solidFill>
              <a:schemeClr val="accent1">
                <a:lumMod val="75000"/>
              </a:schemeClr>
            </a:solidFill>
            <a:ln>
              <a:noFill/>
            </a:ln>
          </p:spPr>
          <p:txBody>
            <a:bodyPr vert="horz" wrap="square" lIns="74295" tIns="37148" rIns="74295" bIns="37148" numCol="1" anchor="t" anchorCtr="0" compatLnSpc="1">
              <a:prstTxWarp prst="textNoShape">
                <a:avLst/>
              </a:prstTxWarp>
            </a:bodyPr>
            <a:lstStyle/>
            <a:p>
              <a:endParaRPr lang="en-US" sz="1463"/>
            </a:p>
          </p:txBody>
        </p:sp>
        <p:sp>
          <p:nvSpPr>
            <p:cNvPr id="6" name="Freeform 6"/>
            <p:cNvSpPr>
              <a:spLocks/>
            </p:cNvSpPr>
            <p:nvPr/>
          </p:nvSpPr>
          <p:spPr bwMode="auto">
            <a:xfrm>
              <a:off x="744538" y="5010150"/>
              <a:ext cx="1749425" cy="1649413"/>
            </a:xfrm>
            <a:custGeom>
              <a:avLst/>
              <a:gdLst>
                <a:gd name="T0" fmla="*/ 444 w 444"/>
                <a:gd name="T1" fmla="*/ 400 h 419"/>
                <a:gd name="T2" fmla="*/ 425 w 444"/>
                <a:gd name="T3" fmla="*/ 419 h 419"/>
                <a:gd name="T4" fmla="*/ 20 w 444"/>
                <a:gd name="T5" fmla="*/ 419 h 419"/>
                <a:gd name="T6" fmla="*/ 0 w 444"/>
                <a:gd name="T7" fmla="*/ 400 h 419"/>
                <a:gd name="T8" fmla="*/ 0 w 444"/>
                <a:gd name="T9" fmla="*/ 19 h 419"/>
                <a:gd name="T10" fmla="*/ 20 w 444"/>
                <a:gd name="T11" fmla="*/ 0 h 419"/>
                <a:gd name="T12" fmla="*/ 425 w 444"/>
                <a:gd name="T13" fmla="*/ 0 h 419"/>
                <a:gd name="T14" fmla="*/ 444 w 444"/>
                <a:gd name="T15" fmla="*/ 19 h 419"/>
                <a:gd name="T16" fmla="*/ 444 w 444"/>
                <a:gd name="T17" fmla="*/ 40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4" h="419">
                  <a:moveTo>
                    <a:pt x="444" y="400"/>
                  </a:moveTo>
                  <a:cubicBezTo>
                    <a:pt x="444" y="411"/>
                    <a:pt x="436" y="419"/>
                    <a:pt x="425" y="419"/>
                  </a:cubicBezTo>
                  <a:cubicBezTo>
                    <a:pt x="20" y="419"/>
                    <a:pt x="20" y="419"/>
                    <a:pt x="20" y="419"/>
                  </a:cubicBezTo>
                  <a:cubicBezTo>
                    <a:pt x="9" y="419"/>
                    <a:pt x="0" y="411"/>
                    <a:pt x="0" y="400"/>
                  </a:cubicBezTo>
                  <a:cubicBezTo>
                    <a:pt x="0" y="19"/>
                    <a:pt x="0" y="19"/>
                    <a:pt x="0" y="19"/>
                  </a:cubicBezTo>
                  <a:cubicBezTo>
                    <a:pt x="0" y="8"/>
                    <a:pt x="9" y="0"/>
                    <a:pt x="20" y="0"/>
                  </a:cubicBezTo>
                  <a:cubicBezTo>
                    <a:pt x="425" y="0"/>
                    <a:pt x="425" y="0"/>
                    <a:pt x="425" y="0"/>
                  </a:cubicBezTo>
                  <a:cubicBezTo>
                    <a:pt x="436" y="0"/>
                    <a:pt x="444" y="8"/>
                    <a:pt x="444" y="19"/>
                  </a:cubicBezTo>
                  <a:lnTo>
                    <a:pt x="444" y="400"/>
                  </a:lnTo>
                  <a:close/>
                </a:path>
              </a:pathLst>
            </a:custGeom>
            <a:solidFill>
              <a:schemeClr val="accent1"/>
            </a:solidFill>
            <a:ln>
              <a:noFill/>
            </a:ln>
          </p:spPr>
          <p:txBody>
            <a:bodyPr vert="horz" wrap="square" lIns="74295" tIns="37148" rIns="74295" bIns="37148" numCol="1" anchor="t" anchorCtr="0" compatLnSpc="1">
              <a:prstTxWarp prst="textNoShape">
                <a:avLst/>
              </a:prstTxWarp>
            </a:bodyPr>
            <a:lstStyle/>
            <a:p>
              <a:endParaRPr lang="en-US" sz="1463"/>
            </a:p>
          </p:txBody>
        </p:sp>
        <p:sp>
          <p:nvSpPr>
            <p:cNvPr id="7" name="Freeform 7"/>
            <p:cNvSpPr>
              <a:spLocks/>
            </p:cNvSpPr>
            <p:nvPr/>
          </p:nvSpPr>
          <p:spPr bwMode="auto">
            <a:xfrm>
              <a:off x="2366963" y="4837113"/>
              <a:ext cx="523875" cy="239713"/>
            </a:xfrm>
            <a:custGeom>
              <a:avLst/>
              <a:gdLst>
                <a:gd name="T0" fmla="*/ 32 w 133"/>
                <a:gd name="T1" fmla="*/ 61 h 61"/>
                <a:gd name="T2" fmla="*/ 56 w 133"/>
                <a:gd name="T3" fmla="*/ 43 h 61"/>
                <a:gd name="T4" fmla="*/ 125 w 133"/>
                <a:gd name="T5" fmla="*/ 11 h 61"/>
                <a:gd name="T6" fmla="*/ 131 w 133"/>
                <a:gd name="T7" fmla="*/ 19 h 61"/>
                <a:gd name="T8" fmla="*/ 116 w 133"/>
                <a:gd name="T9" fmla="*/ 0 h 61"/>
                <a:gd name="T10" fmla="*/ 113 w 133"/>
                <a:gd name="T11" fmla="*/ 9 h 61"/>
                <a:gd name="T12" fmla="*/ 30 w 133"/>
                <a:gd name="T13" fmla="*/ 39 h 61"/>
                <a:gd name="T14" fmla="*/ 0 w 133"/>
                <a:gd name="T15" fmla="*/ 43 h 61"/>
                <a:gd name="T16" fmla="*/ 32 w 133"/>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1">
                  <a:moveTo>
                    <a:pt x="32" y="61"/>
                  </a:moveTo>
                  <a:cubicBezTo>
                    <a:pt x="32" y="61"/>
                    <a:pt x="33" y="54"/>
                    <a:pt x="56" y="43"/>
                  </a:cubicBezTo>
                  <a:cubicBezTo>
                    <a:pt x="78" y="33"/>
                    <a:pt x="125" y="11"/>
                    <a:pt x="125" y="11"/>
                  </a:cubicBezTo>
                  <a:cubicBezTo>
                    <a:pt x="125" y="11"/>
                    <a:pt x="131" y="10"/>
                    <a:pt x="131" y="19"/>
                  </a:cubicBezTo>
                  <a:cubicBezTo>
                    <a:pt x="131" y="19"/>
                    <a:pt x="133" y="0"/>
                    <a:pt x="116" y="0"/>
                  </a:cubicBezTo>
                  <a:cubicBezTo>
                    <a:pt x="116" y="0"/>
                    <a:pt x="125" y="3"/>
                    <a:pt x="113" y="9"/>
                  </a:cubicBezTo>
                  <a:cubicBezTo>
                    <a:pt x="100" y="15"/>
                    <a:pt x="30" y="39"/>
                    <a:pt x="30" y="39"/>
                  </a:cubicBezTo>
                  <a:cubicBezTo>
                    <a:pt x="0" y="43"/>
                    <a:pt x="0" y="43"/>
                    <a:pt x="0" y="43"/>
                  </a:cubicBezTo>
                  <a:cubicBezTo>
                    <a:pt x="0" y="43"/>
                    <a:pt x="34" y="47"/>
                    <a:pt x="32" y="61"/>
                  </a:cubicBezTo>
                  <a:close/>
                </a:path>
              </a:pathLst>
            </a:custGeom>
            <a:solidFill>
              <a:schemeClr val="accent1"/>
            </a:solidFill>
            <a:ln>
              <a:noFill/>
            </a:ln>
          </p:spPr>
          <p:txBody>
            <a:bodyPr vert="horz" wrap="square" lIns="74295" tIns="37148" rIns="74295" bIns="37148" numCol="1" anchor="t" anchorCtr="0" compatLnSpc="1">
              <a:prstTxWarp prst="textNoShape">
                <a:avLst/>
              </a:prstTxWarp>
            </a:bodyPr>
            <a:lstStyle/>
            <a:p>
              <a:endParaRPr lang="en-US" sz="1463"/>
            </a:p>
          </p:txBody>
        </p:sp>
      </p:grpSp>
      <p:grpSp>
        <p:nvGrpSpPr>
          <p:cNvPr id="22" name="Group 21"/>
          <p:cNvGrpSpPr/>
          <p:nvPr/>
        </p:nvGrpSpPr>
        <p:grpSpPr>
          <a:xfrm>
            <a:off x="3578229" y="1776711"/>
            <a:ext cx="1743869" cy="1488480"/>
            <a:chOff x="2997201" y="1395413"/>
            <a:chExt cx="2146300" cy="1831975"/>
          </a:xfrm>
          <a:effectLst>
            <a:outerShdw blurRad="63500" dir="18900000" sy="23000" kx="-1200000" algn="bl" rotWithShape="0">
              <a:prstClr val="black">
                <a:alpha val="5000"/>
              </a:prstClr>
            </a:outerShdw>
          </a:effectLst>
        </p:grpSpPr>
        <p:sp>
          <p:nvSpPr>
            <p:cNvPr id="8" name="Freeform 8"/>
            <p:cNvSpPr>
              <a:spLocks/>
            </p:cNvSpPr>
            <p:nvPr/>
          </p:nvSpPr>
          <p:spPr bwMode="auto">
            <a:xfrm>
              <a:off x="3055938" y="1395413"/>
              <a:ext cx="2084388" cy="1784350"/>
            </a:xfrm>
            <a:custGeom>
              <a:avLst/>
              <a:gdLst>
                <a:gd name="T0" fmla="*/ 529 w 529"/>
                <a:gd name="T1" fmla="*/ 15 h 453"/>
                <a:gd name="T2" fmla="*/ 512 w 529"/>
                <a:gd name="T3" fmla="*/ 0 h 453"/>
                <a:gd name="T4" fmla="*/ 176 w 529"/>
                <a:gd name="T5" fmla="*/ 0 h 453"/>
                <a:gd name="T6" fmla="*/ 166 w 529"/>
                <a:gd name="T7" fmla="*/ 3 h 453"/>
                <a:gd name="T8" fmla="*/ 0 w 529"/>
                <a:gd name="T9" fmla="*/ 46 h 453"/>
                <a:gd name="T10" fmla="*/ 20 w 529"/>
                <a:gd name="T11" fmla="*/ 92 h 453"/>
                <a:gd name="T12" fmla="*/ 161 w 529"/>
                <a:gd name="T13" fmla="*/ 216 h 453"/>
                <a:gd name="T14" fmla="*/ 161 w 529"/>
                <a:gd name="T15" fmla="*/ 331 h 453"/>
                <a:gd name="T16" fmla="*/ 176 w 529"/>
                <a:gd name="T17" fmla="*/ 348 h 453"/>
                <a:gd name="T18" fmla="*/ 309 w 529"/>
                <a:gd name="T19" fmla="*/ 348 h 453"/>
                <a:gd name="T20" fmla="*/ 428 w 529"/>
                <a:gd name="T21" fmla="*/ 453 h 453"/>
                <a:gd name="T22" fmla="*/ 525 w 529"/>
                <a:gd name="T23" fmla="*/ 341 h 453"/>
                <a:gd name="T24" fmla="*/ 526 w 529"/>
                <a:gd name="T25" fmla="*/ 340 h 453"/>
                <a:gd name="T26" fmla="*/ 529 w 529"/>
                <a:gd name="T27" fmla="*/ 331 h 453"/>
                <a:gd name="T28" fmla="*/ 529 w 529"/>
                <a:gd name="T29" fmla="*/ 15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9" h="453">
                  <a:moveTo>
                    <a:pt x="529" y="15"/>
                  </a:moveTo>
                  <a:cubicBezTo>
                    <a:pt x="529" y="7"/>
                    <a:pt x="521" y="0"/>
                    <a:pt x="512" y="0"/>
                  </a:cubicBezTo>
                  <a:cubicBezTo>
                    <a:pt x="176" y="0"/>
                    <a:pt x="176" y="0"/>
                    <a:pt x="176" y="0"/>
                  </a:cubicBezTo>
                  <a:cubicBezTo>
                    <a:pt x="173" y="0"/>
                    <a:pt x="169" y="1"/>
                    <a:pt x="166" y="3"/>
                  </a:cubicBezTo>
                  <a:cubicBezTo>
                    <a:pt x="0" y="46"/>
                    <a:pt x="0" y="46"/>
                    <a:pt x="0" y="46"/>
                  </a:cubicBezTo>
                  <a:cubicBezTo>
                    <a:pt x="20" y="92"/>
                    <a:pt x="20" y="92"/>
                    <a:pt x="20" y="92"/>
                  </a:cubicBezTo>
                  <a:cubicBezTo>
                    <a:pt x="161" y="216"/>
                    <a:pt x="161" y="216"/>
                    <a:pt x="161" y="216"/>
                  </a:cubicBezTo>
                  <a:cubicBezTo>
                    <a:pt x="161" y="331"/>
                    <a:pt x="161" y="331"/>
                    <a:pt x="161" y="331"/>
                  </a:cubicBezTo>
                  <a:cubicBezTo>
                    <a:pt x="161" y="340"/>
                    <a:pt x="168" y="348"/>
                    <a:pt x="176" y="348"/>
                  </a:cubicBezTo>
                  <a:cubicBezTo>
                    <a:pt x="309" y="348"/>
                    <a:pt x="309" y="348"/>
                    <a:pt x="309" y="348"/>
                  </a:cubicBezTo>
                  <a:cubicBezTo>
                    <a:pt x="428" y="453"/>
                    <a:pt x="428" y="453"/>
                    <a:pt x="428" y="453"/>
                  </a:cubicBezTo>
                  <a:cubicBezTo>
                    <a:pt x="525" y="341"/>
                    <a:pt x="525" y="341"/>
                    <a:pt x="525" y="341"/>
                  </a:cubicBezTo>
                  <a:cubicBezTo>
                    <a:pt x="526" y="340"/>
                    <a:pt x="526" y="340"/>
                    <a:pt x="526" y="340"/>
                  </a:cubicBezTo>
                  <a:cubicBezTo>
                    <a:pt x="528" y="338"/>
                    <a:pt x="529" y="334"/>
                    <a:pt x="529" y="331"/>
                  </a:cubicBezTo>
                  <a:lnTo>
                    <a:pt x="529" y="15"/>
                  </a:lnTo>
                  <a:close/>
                </a:path>
              </a:pathLst>
            </a:custGeom>
            <a:solidFill>
              <a:schemeClr val="accent2">
                <a:lumMod val="75000"/>
              </a:schemeClr>
            </a:solidFill>
            <a:ln>
              <a:noFill/>
            </a:ln>
          </p:spPr>
          <p:txBody>
            <a:bodyPr vert="horz" wrap="square" lIns="74295" tIns="37148" rIns="74295" bIns="37148" numCol="1" anchor="t" anchorCtr="0" compatLnSpc="1">
              <a:prstTxWarp prst="textNoShape">
                <a:avLst/>
              </a:prstTxWarp>
            </a:bodyPr>
            <a:lstStyle/>
            <a:p>
              <a:endParaRPr lang="en-US" sz="1463"/>
            </a:p>
          </p:txBody>
        </p:sp>
        <p:sp>
          <p:nvSpPr>
            <p:cNvPr id="9" name="Freeform 9"/>
            <p:cNvSpPr>
              <a:spLocks/>
            </p:cNvSpPr>
            <p:nvPr/>
          </p:nvSpPr>
          <p:spPr bwMode="auto">
            <a:xfrm>
              <a:off x="2997201" y="1577975"/>
              <a:ext cx="1749425" cy="1649413"/>
            </a:xfrm>
            <a:custGeom>
              <a:avLst/>
              <a:gdLst>
                <a:gd name="T0" fmla="*/ 444 w 444"/>
                <a:gd name="T1" fmla="*/ 400 h 419"/>
                <a:gd name="T2" fmla="*/ 425 w 444"/>
                <a:gd name="T3" fmla="*/ 419 h 419"/>
                <a:gd name="T4" fmla="*/ 20 w 444"/>
                <a:gd name="T5" fmla="*/ 419 h 419"/>
                <a:gd name="T6" fmla="*/ 0 w 444"/>
                <a:gd name="T7" fmla="*/ 400 h 419"/>
                <a:gd name="T8" fmla="*/ 0 w 444"/>
                <a:gd name="T9" fmla="*/ 19 h 419"/>
                <a:gd name="T10" fmla="*/ 20 w 444"/>
                <a:gd name="T11" fmla="*/ 0 h 419"/>
                <a:gd name="T12" fmla="*/ 425 w 444"/>
                <a:gd name="T13" fmla="*/ 0 h 419"/>
                <a:gd name="T14" fmla="*/ 444 w 444"/>
                <a:gd name="T15" fmla="*/ 19 h 419"/>
                <a:gd name="T16" fmla="*/ 444 w 444"/>
                <a:gd name="T17" fmla="*/ 40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4" h="419">
                  <a:moveTo>
                    <a:pt x="444" y="400"/>
                  </a:moveTo>
                  <a:cubicBezTo>
                    <a:pt x="444" y="411"/>
                    <a:pt x="436" y="419"/>
                    <a:pt x="425" y="419"/>
                  </a:cubicBezTo>
                  <a:cubicBezTo>
                    <a:pt x="20" y="419"/>
                    <a:pt x="20" y="419"/>
                    <a:pt x="20" y="419"/>
                  </a:cubicBezTo>
                  <a:cubicBezTo>
                    <a:pt x="9" y="419"/>
                    <a:pt x="0" y="411"/>
                    <a:pt x="0" y="400"/>
                  </a:cubicBezTo>
                  <a:cubicBezTo>
                    <a:pt x="0" y="19"/>
                    <a:pt x="0" y="19"/>
                    <a:pt x="0" y="19"/>
                  </a:cubicBezTo>
                  <a:cubicBezTo>
                    <a:pt x="0" y="8"/>
                    <a:pt x="9" y="0"/>
                    <a:pt x="20" y="0"/>
                  </a:cubicBezTo>
                  <a:cubicBezTo>
                    <a:pt x="425" y="0"/>
                    <a:pt x="425" y="0"/>
                    <a:pt x="425" y="0"/>
                  </a:cubicBezTo>
                  <a:cubicBezTo>
                    <a:pt x="436" y="0"/>
                    <a:pt x="444" y="8"/>
                    <a:pt x="444" y="19"/>
                  </a:cubicBezTo>
                  <a:lnTo>
                    <a:pt x="444" y="400"/>
                  </a:lnTo>
                  <a:close/>
                </a:path>
              </a:pathLst>
            </a:custGeom>
            <a:solidFill>
              <a:schemeClr val="accent2"/>
            </a:solidFill>
            <a:ln>
              <a:noFill/>
            </a:ln>
          </p:spPr>
          <p:txBody>
            <a:bodyPr vert="horz" wrap="square" lIns="74295" tIns="37148" rIns="74295" bIns="37148" numCol="1" anchor="t" anchorCtr="0" compatLnSpc="1">
              <a:prstTxWarp prst="textNoShape">
                <a:avLst/>
              </a:prstTxWarp>
            </a:bodyPr>
            <a:lstStyle/>
            <a:p>
              <a:endParaRPr lang="en-US" sz="1463"/>
            </a:p>
          </p:txBody>
        </p:sp>
        <p:sp>
          <p:nvSpPr>
            <p:cNvPr id="10" name="Freeform 10"/>
            <p:cNvSpPr>
              <a:spLocks/>
            </p:cNvSpPr>
            <p:nvPr/>
          </p:nvSpPr>
          <p:spPr bwMode="auto">
            <a:xfrm>
              <a:off x="4619626" y="1403350"/>
              <a:ext cx="523875" cy="241300"/>
            </a:xfrm>
            <a:custGeom>
              <a:avLst/>
              <a:gdLst>
                <a:gd name="T0" fmla="*/ 32 w 133"/>
                <a:gd name="T1" fmla="*/ 61 h 61"/>
                <a:gd name="T2" fmla="*/ 56 w 133"/>
                <a:gd name="T3" fmla="*/ 43 h 61"/>
                <a:gd name="T4" fmla="*/ 125 w 133"/>
                <a:gd name="T5" fmla="*/ 11 h 61"/>
                <a:gd name="T6" fmla="*/ 131 w 133"/>
                <a:gd name="T7" fmla="*/ 19 h 61"/>
                <a:gd name="T8" fmla="*/ 116 w 133"/>
                <a:gd name="T9" fmla="*/ 0 h 61"/>
                <a:gd name="T10" fmla="*/ 113 w 133"/>
                <a:gd name="T11" fmla="*/ 9 h 61"/>
                <a:gd name="T12" fmla="*/ 30 w 133"/>
                <a:gd name="T13" fmla="*/ 39 h 61"/>
                <a:gd name="T14" fmla="*/ 0 w 133"/>
                <a:gd name="T15" fmla="*/ 43 h 61"/>
                <a:gd name="T16" fmla="*/ 32 w 133"/>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61">
                  <a:moveTo>
                    <a:pt x="32" y="61"/>
                  </a:moveTo>
                  <a:cubicBezTo>
                    <a:pt x="32" y="61"/>
                    <a:pt x="33" y="54"/>
                    <a:pt x="56" y="43"/>
                  </a:cubicBezTo>
                  <a:cubicBezTo>
                    <a:pt x="78" y="33"/>
                    <a:pt x="125" y="11"/>
                    <a:pt x="125" y="11"/>
                  </a:cubicBezTo>
                  <a:cubicBezTo>
                    <a:pt x="125" y="11"/>
                    <a:pt x="131" y="10"/>
                    <a:pt x="131" y="19"/>
                  </a:cubicBezTo>
                  <a:cubicBezTo>
                    <a:pt x="131" y="19"/>
                    <a:pt x="133" y="0"/>
                    <a:pt x="116" y="0"/>
                  </a:cubicBezTo>
                  <a:cubicBezTo>
                    <a:pt x="116" y="0"/>
                    <a:pt x="125" y="3"/>
                    <a:pt x="113" y="9"/>
                  </a:cubicBezTo>
                  <a:cubicBezTo>
                    <a:pt x="100" y="15"/>
                    <a:pt x="30" y="39"/>
                    <a:pt x="30" y="39"/>
                  </a:cubicBezTo>
                  <a:cubicBezTo>
                    <a:pt x="0" y="43"/>
                    <a:pt x="0" y="43"/>
                    <a:pt x="0" y="43"/>
                  </a:cubicBezTo>
                  <a:cubicBezTo>
                    <a:pt x="0" y="43"/>
                    <a:pt x="34" y="47"/>
                    <a:pt x="32" y="61"/>
                  </a:cubicBezTo>
                  <a:close/>
                </a:path>
              </a:pathLst>
            </a:custGeom>
            <a:solidFill>
              <a:schemeClr val="accent2"/>
            </a:solidFill>
            <a:ln>
              <a:noFill/>
            </a:ln>
          </p:spPr>
          <p:txBody>
            <a:bodyPr vert="horz" wrap="square" lIns="74295" tIns="37148" rIns="74295" bIns="37148" numCol="1" anchor="t" anchorCtr="0" compatLnSpc="1">
              <a:prstTxWarp prst="textNoShape">
                <a:avLst/>
              </a:prstTxWarp>
            </a:bodyPr>
            <a:lstStyle/>
            <a:p>
              <a:endParaRPr lang="en-US" sz="1463"/>
            </a:p>
          </p:txBody>
        </p:sp>
      </p:grpSp>
      <p:sp>
        <p:nvSpPr>
          <p:cNvPr id="11" name="Freeform 11"/>
          <p:cNvSpPr>
            <a:spLocks noEditPoints="1"/>
          </p:cNvSpPr>
          <p:nvPr/>
        </p:nvSpPr>
        <p:spPr bwMode="auto">
          <a:xfrm>
            <a:off x="2419752" y="1940522"/>
            <a:ext cx="1945084" cy="2699643"/>
          </a:xfrm>
          <a:custGeom>
            <a:avLst/>
            <a:gdLst>
              <a:gd name="T0" fmla="*/ 1382 w 1508"/>
              <a:gd name="T1" fmla="*/ 307 h 2093"/>
              <a:gd name="T2" fmla="*/ 1379 w 1508"/>
              <a:gd name="T3" fmla="*/ 307 h 2093"/>
              <a:gd name="T4" fmla="*/ 1508 w 1508"/>
              <a:gd name="T5" fmla="*/ 0 h 2093"/>
              <a:gd name="T6" fmla="*/ 1426 w 1508"/>
              <a:gd name="T7" fmla="*/ 0 h 2093"/>
              <a:gd name="T8" fmla="*/ 1297 w 1508"/>
              <a:gd name="T9" fmla="*/ 307 h 2093"/>
              <a:gd name="T10" fmla="*/ 833 w 1508"/>
              <a:gd name="T11" fmla="*/ 307 h 2093"/>
              <a:gd name="T12" fmla="*/ 962 w 1508"/>
              <a:gd name="T13" fmla="*/ 0 h 2093"/>
              <a:gd name="T14" fmla="*/ 881 w 1508"/>
              <a:gd name="T15" fmla="*/ 0 h 2093"/>
              <a:gd name="T16" fmla="*/ 0 w 1508"/>
              <a:gd name="T17" fmla="*/ 2093 h 2093"/>
              <a:gd name="T18" fmla="*/ 82 w 1508"/>
              <a:gd name="T19" fmla="*/ 2093 h 2093"/>
              <a:gd name="T20" fmla="*/ 196 w 1508"/>
              <a:gd name="T21" fmla="*/ 1825 h 2093"/>
              <a:gd name="T22" fmla="*/ 657 w 1508"/>
              <a:gd name="T23" fmla="*/ 1825 h 2093"/>
              <a:gd name="T24" fmla="*/ 546 w 1508"/>
              <a:gd name="T25" fmla="*/ 2093 h 2093"/>
              <a:gd name="T26" fmla="*/ 630 w 1508"/>
              <a:gd name="T27" fmla="*/ 2093 h 2093"/>
              <a:gd name="T28" fmla="*/ 742 w 1508"/>
              <a:gd name="T29" fmla="*/ 1825 h 2093"/>
              <a:gd name="T30" fmla="*/ 742 w 1508"/>
              <a:gd name="T31" fmla="*/ 1825 h 2093"/>
              <a:gd name="T32" fmla="*/ 747 w 1508"/>
              <a:gd name="T33" fmla="*/ 1813 h 2093"/>
              <a:gd name="T34" fmla="*/ 863 w 1508"/>
              <a:gd name="T35" fmla="*/ 1537 h 2093"/>
              <a:gd name="T36" fmla="*/ 863 w 1508"/>
              <a:gd name="T37" fmla="*/ 1537 h 2093"/>
              <a:gd name="T38" fmla="*/ 863 w 1508"/>
              <a:gd name="T39" fmla="*/ 1535 h 2093"/>
              <a:gd name="T40" fmla="*/ 987 w 1508"/>
              <a:gd name="T41" fmla="*/ 1242 h 2093"/>
              <a:gd name="T42" fmla="*/ 1019 w 1508"/>
              <a:gd name="T43" fmla="*/ 1170 h 2093"/>
              <a:gd name="T44" fmla="*/ 1017 w 1508"/>
              <a:gd name="T45" fmla="*/ 1170 h 2093"/>
              <a:gd name="T46" fmla="*/ 1111 w 1508"/>
              <a:gd name="T47" fmla="*/ 942 h 2093"/>
              <a:gd name="T48" fmla="*/ 1139 w 1508"/>
              <a:gd name="T49" fmla="*/ 883 h 2093"/>
              <a:gd name="T50" fmla="*/ 1139 w 1508"/>
              <a:gd name="T51" fmla="*/ 883 h 2093"/>
              <a:gd name="T52" fmla="*/ 1238 w 1508"/>
              <a:gd name="T53" fmla="*/ 644 h 2093"/>
              <a:gd name="T54" fmla="*/ 1260 w 1508"/>
              <a:gd name="T55" fmla="*/ 595 h 2093"/>
              <a:gd name="T56" fmla="*/ 1258 w 1508"/>
              <a:gd name="T57" fmla="*/ 595 h 2093"/>
              <a:gd name="T58" fmla="*/ 1364 w 1508"/>
              <a:gd name="T59" fmla="*/ 344 h 2093"/>
              <a:gd name="T60" fmla="*/ 1382 w 1508"/>
              <a:gd name="T61" fmla="*/ 307 h 2093"/>
              <a:gd name="T62" fmla="*/ 436 w 1508"/>
              <a:gd name="T63" fmla="*/ 1250 h 2093"/>
              <a:gd name="T64" fmla="*/ 900 w 1508"/>
              <a:gd name="T65" fmla="*/ 1250 h 2093"/>
              <a:gd name="T66" fmla="*/ 816 w 1508"/>
              <a:gd name="T67" fmla="*/ 1448 h 2093"/>
              <a:gd name="T68" fmla="*/ 355 w 1508"/>
              <a:gd name="T69" fmla="*/ 1448 h 2093"/>
              <a:gd name="T70" fmla="*/ 436 w 1508"/>
              <a:gd name="T71" fmla="*/ 1250 h 2093"/>
              <a:gd name="T72" fmla="*/ 697 w 1508"/>
              <a:gd name="T73" fmla="*/ 1736 h 2093"/>
              <a:gd name="T74" fmla="*/ 233 w 1508"/>
              <a:gd name="T75" fmla="*/ 1736 h 2093"/>
              <a:gd name="T76" fmla="*/ 317 w 1508"/>
              <a:gd name="T77" fmla="*/ 1537 h 2093"/>
              <a:gd name="T78" fmla="*/ 779 w 1508"/>
              <a:gd name="T79" fmla="*/ 1537 h 2093"/>
              <a:gd name="T80" fmla="*/ 697 w 1508"/>
              <a:gd name="T81" fmla="*/ 1736 h 2093"/>
              <a:gd name="T82" fmla="*/ 471 w 1508"/>
              <a:gd name="T83" fmla="*/ 1170 h 2093"/>
              <a:gd name="T84" fmla="*/ 558 w 1508"/>
              <a:gd name="T85" fmla="*/ 962 h 2093"/>
              <a:gd name="T86" fmla="*/ 1022 w 1508"/>
              <a:gd name="T87" fmla="*/ 962 h 2093"/>
              <a:gd name="T88" fmla="*/ 933 w 1508"/>
              <a:gd name="T89" fmla="*/ 1170 h 2093"/>
              <a:gd name="T90" fmla="*/ 471 w 1508"/>
              <a:gd name="T91" fmla="*/ 1170 h 2093"/>
              <a:gd name="T92" fmla="*/ 590 w 1508"/>
              <a:gd name="T93" fmla="*/ 883 h 2093"/>
              <a:gd name="T94" fmla="*/ 680 w 1508"/>
              <a:gd name="T95" fmla="*/ 674 h 2093"/>
              <a:gd name="T96" fmla="*/ 1141 w 1508"/>
              <a:gd name="T97" fmla="*/ 674 h 2093"/>
              <a:gd name="T98" fmla="*/ 1054 w 1508"/>
              <a:gd name="T99" fmla="*/ 883 h 2093"/>
              <a:gd name="T100" fmla="*/ 590 w 1508"/>
              <a:gd name="T101" fmla="*/ 883 h 2093"/>
              <a:gd name="T102" fmla="*/ 712 w 1508"/>
              <a:gd name="T103" fmla="*/ 595 h 2093"/>
              <a:gd name="T104" fmla="*/ 801 w 1508"/>
              <a:gd name="T105" fmla="*/ 387 h 2093"/>
              <a:gd name="T106" fmla="*/ 1263 w 1508"/>
              <a:gd name="T107" fmla="*/ 387 h 2093"/>
              <a:gd name="T108" fmla="*/ 1176 w 1508"/>
              <a:gd name="T109" fmla="*/ 595 h 2093"/>
              <a:gd name="T110" fmla="*/ 712 w 1508"/>
              <a:gd name="T111" fmla="*/ 595 h 2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08" h="2093">
                <a:moveTo>
                  <a:pt x="1382" y="307"/>
                </a:moveTo>
                <a:lnTo>
                  <a:pt x="1379" y="307"/>
                </a:lnTo>
                <a:lnTo>
                  <a:pt x="1508" y="0"/>
                </a:lnTo>
                <a:lnTo>
                  <a:pt x="1426" y="0"/>
                </a:lnTo>
                <a:lnTo>
                  <a:pt x="1297" y="307"/>
                </a:lnTo>
                <a:lnTo>
                  <a:pt x="833" y="307"/>
                </a:lnTo>
                <a:lnTo>
                  <a:pt x="962" y="0"/>
                </a:lnTo>
                <a:lnTo>
                  <a:pt x="881" y="0"/>
                </a:lnTo>
                <a:lnTo>
                  <a:pt x="0" y="2093"/>
                </a:lnTo>
                <a:lnTo>
                  <a:pt x="82" y="2093"/>
                </a:lnTo>
                <a:lnTo>
                  <a:pt x="196" y="1825"/>
                </a:lnTo>
                <a:lnTo>
                  <a:pt x="657" y="1825"/>
                </a:lnTo>
                <a:lnTo>
                  <a:pt x="546" y="2093"/>
                </a:lnTo>
                <a:lnTo>
                  <a:pt x="630" y="2093"/>
                </a:lnTo>
                <a:lnTo>
                  <a:pt x="742" y="1825"/>
                </a:lnTo>
                <a:lnTo>
                  <a:pt x="742" y="1825"/>
                </a:lnTo>
                <a:lnTo>
                  <a:pt x="747" y="1813"/>
                </a:lnTo>
                <a:lnTo>
                  <a:pt x="863" y="1537"/>
                </a:lnTo>
                <a:lnTo>
                  <a:pt x="863" y="1537"/>
                </a:lnTo>
                <a:lnTo>
                  <a:pt x="863" y="1535"/>
                </a:lnTo>
                <a:lnTo>
                  <a:pt x="987" y="1242"/>
                </a:lnTo>
                <a:lnTo>
                  <a:pt x="1019" y="1170"/>
                </a:lnTo>
                <a:lnTo>
                  <a:pt x="1017" y="1170"/>
                </a:lnTo>
                <a:lnTo>
                  <a:pt x="1111" y="942"/>
                </a:lnTo>
                <a:lnTo>
                  <a:pt x="1139" y="883"/>
                </a:lnTo>
                <a:lnTo>
                  <a:pt x="1139" y="883"/>
                </a:lnTo>
                <a:lnTo>
                  <a:pt x="1238" y="644"/>
                </a:lnTo>
                <a:lnTo>
                  <a:pt x="1260" y="595"/>
                </a:lnTo>
                <a:lnTo>
                  <a:pt x="1258" y="595"/>
                </a:lnTo>
                <a:lnTo>
                  <a:pt x="1364" y="344"/>
                </a:lnTo>
                <a:lnTo>
                  <a:pt x="1382" y="307"/>
                </a:lnTo>
                <a:close/>
                <a:moveTo>
                  <a:pt x="436" y="1250"/>
                </a:moveTo>
                <a:lnTo>
                  <a:pt x="900" y="1250"/>
                </a:lnTo>
                <a:lnTo>
                  <a:pt x="816" y="1448"/>
                </a:lnTo>
                <a:lnTo>
                  <a:pt x="355" y="1448"/>
                </a:lnTo>
                <a:lnTo>
                  <a:pt x="436" y="1250"/>
                </a:lnTo>
                <a:close/>
                <a:moveTo>
                  <a:pt x="697" y="1736"/>
                </a:moveTo>
                <a:lnTo>
                  <a:pt x="233" y="1736"/>
                </a:lnTo>
                <a:lnTo>
                  <a:pt x="317" y="1537"/>
                </a:lnTo>
                <a:lnTo>
                  <a:pt x="779" y="1537"/>
                </a:lnTo>
                <a:lnTo>
                  <a:pt x="697" y="1736"/>
                </a:lnTo>
                <a:close/>
                <a:moveTo>
                  <a:pt x="471" y="1170"/>
                </a:moveTo>
                <a:lnTo>
                  <a:pt x="558" y="962"/>
                </a:lnTo>
                <a:lnTo>
                  <a:pt x="1022" y="962"/>
                </a:lnTo>
                <a:lnTo>
                  <a:pt x="933" y="1170"/>
                </a:lnTo>
                <a:lnTo>
                  <a:pt x="471" y="1170"/>
                </a:lnTo>
                <a:close/>
                <a:moveTo>
                  <a:pt x="590" y="883"/>
                </a:moveTo>
                <a:lnTo>
                  <a:pt x="680" y="674"/>
                </a:lnTo>
                <a:lnTo>
                  <a:pt x="1141" y="674"/>
                </a:lnTo>
                <a:lnTo>
                  <a:pt x="1054" y="883"/>
                </a:lnTo>
                <a:lnTo>
                  <a:pt x="590" y="883"/>
                </a:lnTo>
                <a:close/>
                <a:moveTo>
                  <a:pt x="712" y="595"/>
                </a:moveTo>
                <a:lnTo>
                  <a:pt x="801" y="387"/>
                </a:lnTo>
                <a:lnTo>
                  <a:pt x="1263" y="387"/>
                </a:lnTo>
                <a:lnTo>
                  <a:pt x="1176" y="595"/>
                </a:lnTo>
                <a:lnTo>
                  <a:pt x="712" y="595"/>
                </a:lnTo>
                <a:close/>
              </a:path>
            </a:pathLst>
          </a:custGeom>
          <a:solidFill>
            <a:schemeClr val="tx2">
              <a:lumMod val="20000"/>
              <a:lumOff val="80000"/>
            </a:schemeClr>
          </a:solidFill>
          <a:ln>
            <a:noFill/>
          </a:ln>
        </p:spPr>
        <p:txBody>
          <a:bodyPr vert="horz" wrap="square" lIns="74295" tIns="37148" rIns="74295" bIns="37148" numCol="1" anchor="t" anchorCtr="0" compatLnSpc="1">
            <a:prstTxWarp prst="textNoShape">
              <a:avLst/>
            </a:prstTxWarp>
          </a:bodyPr>
          <a:lstStyle/>
          <a:p>
            <a:endParaRPr lang="en-US" sz="1463"/>
          </a:p>
        </p:txBody>
      </p:sp>
      <p:sp>
        <p:nvSpPr>
          <p:cNvPr id="19" name="Freeform 19"/>
          <p:cNvSpPr>
            <a:spLocks noEditPoints="1"/>
          </p:cNvSpPr>
          <p:nvPr/>
        </p:nvSpPr>
        <p:spPr bwMode="auto">
          <a:xfrm>
            <a:off x="4388251" y="189782"/>
            <a:ext cx="1344005" cy="1612726"/>
          </a:xfrm>
          <a:custGeom>
            <a:avLst/>
            <a:gdLst>
              <a:gd name="T0" fmla="*/ 1382 w 1508"/>
              <a:gd name="T1" fmla="*/ 307 h 2093"/>
              <a:gd name="T2" fmla="*/ 1379 w 1508"/>
              <a:gd name="T3" fmla="*/ 307 h 2093"/>
              <a:gd name="T4" fmla="*/ 1508 w 1508"/>
              <a:gd name="T5" fmla="*/ 0 h 2093"/>
              <a:gd name="T6" fmla="*/ 1426 w 1508"/>
              <a:gd name="T7" fmla="*/ 0 h 2093"/>
              <a:gd name="T8" fmla="*/ 1297 w 1508"/>
              <a:gd name="T9" fmla="*/ 307 h 2093"/>
              <a:gd name="T10" fmla="*/ 833 w 1508"/>
              <a:gd name="T11" fmla="*/ 307 h 2093"/>
              <a:gd name="T12" fmla="*/ 962 w 1508"/>
              <a:gd name="T13" fmla="*/ 0 h 2093"/>
              <a:gd name="T14" fmla="*/ 881 w 1508"/>
              <a:gd name="T15" fmla="*/ 0 h 2093"/>
              <a:gd name="T16" fmla="*/ 0 w 1508"/>
              <a:gd name="T17" fmla="*/ 2093 h 2093"/>
              <a:gd name="T18" fmla="*/ 82 w 1508"/>
              <a:gd name="T19" fmla="*/ 2093 h 2093"/>
              <a:gd name="T20" fmla="*/ 196 w 1508"/>
              <a:gd name="T21" fmla="*/ 1825 h 2093"/>
              <a:gd name="T22" fmla="*/ 657 w 1508"/>
              <a:gd name="T23" fmla="*/ 1825 h 2093"/>
              <a:gd name="T24" fmla="*/ 546 w 1508"/>
              <a:gd name="T25" fmla="*/ 2093 h 2093"/>
              <a:gd name="T26" fmla="*/ 630 w 1508"/>
              <a:gd name="T27" fmla="*/ 2093 h 2093"/>
              <a:gd name="T28" fmla="*/ 742 w 1508"/>
              <a:gd name="T29" fmla="*/ 1825 h 2093"/>
              <a:gd name="T30" fmla="*/ 742 w 1508"/>
              <a:gd name="T31" fmla="*/ 1825 h 2093"/>
              <a:gd name="T32" fmla="*/ 747 w 1508"/>
              <a:gd name="T33" fmla="*/ 1813 h 2093"/>
              <a:gd name="T34" fmla="*/ 863 w 1508"/>
              <a:gd name="T35" fmla="*/ 1538 h 2093"/>
              <a:gd name="T36" fmla="*/ 863 w 1508"/>
              <a:gd name="T37" fmla="*/ 1538 h 2093"/>
              <a:gd name="T38" fmla="*/ 863 w 1508"/>
              <a:gd name="T39" fmla="*/ 1535 h 2093"/>
              <a:gd name="T40" fmla="*/ 987 w 1508"/>
              <a:gd name="T41" fmla="*/ 1243 h 2093"/>
              <a:gd name="T42" fmla="*/ 1020 w 1508"/>
              <a:gd name="T43" fmla="*/ 1171 h 2093"/>
              <a:gd name="T44" fmla="*/ 1017 w 1508"/>
              <a:gd name="T45" fmla="*/ 1171 h 2093"/>
              <a:gd name="T46" fmla="*/ 1111 w 1508"/>
              <a:gd name="T47" fmla="*/ 942 h 2093"/>
              <a:gd name="T48" fmla="*/ 1139 w 1508"/>
              <a:gd name="T49" fmla="*/ 883 h 2093"/>
              <a:gd name="T50" fmla="*/ 1139 w 1508"/>
              <a:gd name="T51" fmla="*/ 883 h 2093"/>
              <a:gd name="T52" fmla="*/ 1238 w 1508"/>
              <a:gd name="T53" fmla="*/ 645 h 2093"/>
              <a:gd name="T54" fmla="*/ 1260 w 1508"/>
              <a:gd name="T55" fmla="*/ 595 h 2093"/>
              <a:gd name="T56" fmla="*/ 1258 w 1508"/>
              <a:gd name="T57" fmla="*/ 595 h 2093"/>
              <a:gd name="T58" fmla="*/ 1364 w 1508"/>
              <a:gd name="T59" fmla="*/ 345 h 2093"/>
              <a:gd name="T60" fmla="*/ 1382 w 1508"/>
              <a:gd name="T61" fmla="*/ 307 h 2093"/>
              <a:gd name="T62" fmla="*/ 436 w 1508"/>
              <a:gd name="T63" fmla="*/ 1250 h 2093"/>
              <a:gd name="T64" fmla="*/ 900 w 1508"/>
              <a:gd name="T65" fmla="*/ 1250 h 2093"/>
              <a:gd name="T66" fmla="*/ 816 w 1508"/>
              <a:gd name="T67" fmla="*/ 1448 h 2093"/>
              <a:gd name="T68" fmla="*/ 355 w 1508"/>
              <a:gd name="T69" fmla="*/ 1448 h 2093"/>
              <a:gd name="T70" fmla="*/ 436 w 1508"/>
              <a:gd name="T71" fmla="*/ 1250 h 2093"/>
              <a:gd name="T72" fmla="*/ 697 w 1508"/>
              <a:gd name="T73" fmla="*/ 1736 h 2093"/>
              <a:gd name="T74" fmla="*/ 233 w 1508"/>
              <a:gd name="T75" fmla="*/ 1736 h 2093"/>
              <a:gd name="T76" fmla="*/ 317 w 1508"/>
              <a:gd name="T77" fmla="*/ 1538 h 2093"/>
              <a:gd name="T78" fmla="*/ 779 w 1508"/>
              <a:gd name="T79" fmla="*/ 1538 h 2093"/>
              <a:gd name="T80" fmla="*/ 697 w 1508"/>
              <a:gd name="T81" fmla="*/ 1736 h 2093"/>
              <a:gd name="T82" fmla="*/ 471 w 1508"/>
              <a:gd name="T83" fmla="*/ 1171 h 2093"/>
              <a:gd name="T84" fmla="*/ 558 w 1508"/>
              <a:gd name="T85" fmla="*/ 962 h 2093"/>
              <a:gd name="T86" fmla="*/ 1022 w 1508"/>
              <a:gd name="T87" fmla="*/ 962 h 2093"/>
              <a:gd name="T88" fmla="*/ 933 w 1508"/>
              <a:gd name="T89" fmla="*/ 1171 h 2093"/>
              <a:gd name="T90" fmla="*/ 471 w 1508"/>
              <a:gd name="T91" fmla="*/ 1171 h 2093"/>
              <a:gd name="T92" fmla="*/ 590 w 1508"/>
              <a:gd name="T93" fmla="*/ 883 h 2093"/>
              <a:gd name="T94" fmla="*/ 680 w 1508"/>
              <a:gd name="T95" fmla="*/ 675 h 2093"/>
              <a:gd name="T96" fmla="*/ 1141 w 1508"/>
              <a:gd name="T97" fmla="*/ 675 h 2093"/>
              <a:gd name="T98" fmla="*/ 1054 w 1508"/>
              <a:gd name="T99" fmla="*/ 883 h 2093"/>
              <a:gd name="T100" fmla="*/ 590 w 1508"/>
              <a:gd name="T101" fmla="*/ 883 h 2093"/>
              <a:gd name="T102" fmla="*/ 712 w 1508"/>
              <a:gd name="T103" fmla="*/ 595 h 2093"/>
              <a:gd name="T104" fmla="*/ 801 w 1508"/>
              <a:gd name="T105" fmla="*/ 387 h 2093"/>
              <a:gd name="T106" fmla="*/ 1263 w 1508"/>
              <a:gd name="T107" fmla="*/ 387 h 2093"/>
              <a:gd name="T108" fmla="*/ 1176 w 1508"/>
              <a:gd name="T109" fmla="*/ 595 h 2093"/>
              <a:gd name="T110" fmla="*/ 712 w 1508"/>
              <a:gd name="T111" fmla="*/ 595 h 2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08" h="2093">
                <a:moveTo>
                  <a:pt x="1382" y="307"/>
                </a:moveTo>
                <a:lnTo>
                  <a:pt x="1379" y="307"/>
                </a:lnTo>
                <a:lnTo>
                  <a:pt x="1508" y="0"/>
                </a:lnTo>
                <a:lnTo>
                  <a:pt x="1426" y="0"/>
                </a:lnTo>
                <a:lnTo>
                  <a:pt x="1297" y="307"/>
                </a:lnTo>
                <a:lnTo>
                  <a:pt x="833" y="307"/>
                </a:lnTo>
                <a:lnTo>
                  <a:pt x="962" y="0"/>
                </a:lnTo>
                <a:lnTo>
                  <a:pt x="881" y="0"/>
                </a:lnTo>
                <a:lnTo>
                  <a:pt x="0" y="2093"/>
                </a:lnTo>
                <a:lnTo>
                  <a:pt x="82" y="2093"/>
                </a:lnTo>
                <a:lnTo>
                  <a:pt x="196" y="1825"/>
                </a:lnTo>
                <a:lnTo>
                  <a:pt x="657" y="1825"/>
                </a:lnTo>
                <a:lnTo>
                  <a:pt x="546" y="2093"/>
                </a:lnTo>
                <a:lnTo>
                  <a:pt x="630" y="2093"/>
                </a:lnTo>
                <a:lnTo>
                  <a:pt x="742" y="1825"/>
                </a:lnTo>
                <a:lnTo>
                  <a:pt x="742" y="1825"/>
                </a:lnTo>
                <a:lnTo>
                  <a:pt x="747" y="1813"/>
                </a:lnTo>
                <a:lnTo>
                  <a:pt x="863" y="1538"/>
                </a:lnTo>
                <a:lnTo>
                  <a:pt x="863" y="1538"/>
                </a:lnTo>
                <a:lnTo>
                  <a:pt x="863" y="1535"/>
                </a:lnTo>
                <a:lnTo>
                  <a:pt x="987" y="1243"/>
                </a:lnTo>
                <a:lnTo>
                  <a:pt x="1020" y="1171"/>
                </a:lnTo>
                <a:lnTo>
                  <a:pt x="1017" y="1171"/>
                </a:lnTo>
                <a:lnTo>
                  <a:pt x="1111" y="942"/>
                </a:lnTo>
                <a:lnTo>
                  <a:pt x="1139" y="883"/>
                </a:lnTo>
                <a:lnTo>
                  <a:pt x="1139" y="883"/>
                </a:lnTo>
                <a:lnTo>
                  <a:pt x="1238" y="645"/>
                </a:lnTo>
                <a:lnTo>
                  <a:pt x="1260" y="595"/>
                </a:lnTo>
                <a:lnTo>
                  <a:pt x="1258" y="595"/>
                </a:lnTo>
                <a:lnTo>
                  <a:pt x="1364" y="345"/>
                </a:lnTo>
                <a:lnTo>
                  <a:pt x="1382" y="307"/>
                </a:lnTo>
                <a:close/>
                <a:moveTo>
                  <a:pt x="436" y="1250"/>
                </a:moveTo>
                <a:lnTo>
                  <a:pt x="900" y="1250"/>
                </a:lnTo>
                <a:lnTo>
                  <a:pt x="816" y="1448"/>
                </a:lnTo>
                <a:lnTo>
                  <a:pt x="355" y="1448"/>
                </a:lnTo>
                <a:lnTo>
                  <a:pt x="436" y="1250"/>
                </a:lnTo>
                <a:close/>
                <a:moveTo>
                  <a:pt x="697" y="1736"/>
                </a:moveTo>
                <a:lnTo>
                  <a:pt x="233" y="1736"/>
                </a:lnTo>
                <a:lnTo>
                  <a:pt x="317" y="1538"/>
                </a:lnTo>
                <a:lnTo>
                  <a:pt x="779" y="1538"/>
                </a:lnTo>
                <a:lnTo>
                  <a:pt x="697" y="1736"/>
                </a:lnTo>
                <a:close/>
                <a:moveTo>
                  <a:pt x="471" y="1171"/>
                </a:moveTo>
                <a:lnTo>
                  <a:pt x="558" y="962"/>
                </a:lnTo>
                <a:lnTo>
                  <a:pt x="1022" y="962"/>
                </a:lnTo>
                <a:lnTo>
                  <a:pt x="933" y="1171"/>
                </a:lnTo>
                <a:lnTo>
                  <a:pt x="471" y="1171"/>
                </a:lnTo>
                <a:close/>
                <a:moveTo>
                  <a:pt x="590" y="883"/>
                </a:moveTo>
                <a:lnTo>
                  <a:pt x="680" y="675"/>
                </a:lnTo>
                <a:lnTo>
                  <a:pt x="1141" y="675"/>
                </a:lnTo>
                <a:lnTo>
                  <a:pt x="1054" y="883"/>
                </a:lnTo>
                <a:lnTo>
                  <a:pt x="590" y="883"/>
                </a:lnTo>
                <a:close/>
                <a:moveTo>
                  <a:pt x="712" y="595"/>
                </a:moveTo>
                <a:lnTo>
                  <a:pt x="801" y="387"/>
                </a:lnTo>
                <a:lnTo>
                  <a:pt x="1263" y="387"/>
                </a:lnTo>
                <a:lnTo>
                  <a:pt x="1176" y="595"/>
                </a:lnTo>
                <a:lnTo>
                  <a:pt x="712" y="595"/>
                </a:lnTo>
                <a:close/>
              </a:path>
            </a:pathLst>
          </a:custGeom>
          <a:solidFill>
            <a:schemeClr val="tx2">
              <a:lumMod val="20000"/>
              <a:lumOff val="80000"/>
            </a:schemeClr>
          </a:solidFill>
          <a:ln>
            <a:noFill/>
          </a:ln>
        </p:spPr>
        <p:txBody>
          <a:bodyPr vert="horz" wrap="square" lIns="74295" tIns="37148" rIns="74295" bIns="37148" numCol="1" anchor="t" anchorCtr="0" compatLnSpc="1">
            <a:prstTxWarp prst="textNoShape">
              <a:avLst/>
            </a:prstTxWarp>
          </a:bodyPr>
          <a:lstStyle/>
          <a:p>
            <a:endParaRPr lang="en-US" sz="1463"/>
          </a:p>
        </p:txBody>
      </p:sp>
      <p:sp>
        <p:nvSpPr>
          <p:cNvPr id="12" name="TextBox 11"/>
          <p:cNvSpPr txBox="1"/>
          <p:nvPr/>
        </p:nvSpPr>
        <p:spPr>
          <a:xfrm>
            <a:off x="1816241" y="5159057"/>
            <a:ext cx="1284803" cy="646331"/>
          </a:xfrm>
          <a:prstGeom prst="rect">
            <a:avLst/>
          </a:prstGeom>
          <a:noFill/>
        </p:spPr>
        <p:txBody>
          <a:bodyPr wrap="square" rtlCol="1">
            <a:spAutoFit/>
          </a:bodyPr>
          <a:lstStyle/>
          <a:p>
            <a:pPr algn="ctr"/>
            <a:r>
              <a:rPr lang="ar-EG" b="1" dirty="0">
                <a:effectLst>
                  <a:outerShdw blurRad="38100" dist="38100" dir="2700000" algn="tl">
                    <a:srgbClr val="000000">
                      <a:alpha val="43137"/>
                    </a:srgbClr>
                  </a:outerShdw>
                </a:effectLst>
                <a:latin typeface="Nizar Cocon Kurdish" panose="020A0503020102020204" pitchFamily="18" charset="-78"/>
                <a:cs typeface="Nizar Cocon Kurdish" panose="020A0503020102020204" pitchFamily="18" charset="-78"/>
              </a:rPr>
              <a:t>سهول البحر الاحمر </a:t>
            </a:r>
          </a:p>
        </p:txBody>
      </p:sp>
      <p:sp>
        <p:nvSpPr>
          <p:cNvPr id="13" name="TextBox 12"/>
          <p:cNvSpPr txBox="1"/>
          <p:nvPr/>
        </p:nvSpPr>
        <p:spPr>
          <a:xfrm>
            <a:off x="4049455" y="2199877"/>
            <a:ext cx="919302" cy="923330"/>
          </a:xfrm>
          <a:prstGeom prst="rect">
            <a:avLst/>
          </a:prstGeom>
          <a:noFill/>
        </p:spPr>
        <p:txBody>
          <a:bodyPr wrap="square" rtlCol="1">
            <a:spAutoFit/>
          </a:bodyPr>
          <a:lstStyle/>
          <a:p>
            <a:pPr algn="ctr"/>
            <a:r>
              <a:rPr lang="ar-EG" b="1" dirty="0">
                <a:latin typeface="Nizar Cocon Kurdish" panose="020A0503020102020204" pitchFamily="18" charset="-78"/>
                <a:cs typeface="Nizar Cocon Kurdish" panose="020A0503020102020204" pitchFamily="18" charset="-78"/>
              </a:rPr>
              <a:t>سهول الخليج العربي</a:t>
            </a:r>
            <a:endParaRPr lang="ar-EG" dirty="0">
              <a:latin typeface="Nizar Cocon Kurdish" panose="020A0503020102020204" pitchFamily="18" charset="-78"/>
              <a:cs typeface="Nizar Cocon Kurdish" panose="020A0503020102020204" pitchFamily="18" charset="-78"/>
            </a:endParaRPr>
          </a:p>
        </p:txBody>
      </p:sp>
      <p:sp>
        <p:nvSpPr>
          <p:cNvPr id="15" name="Rectangle 14"/>
          <p:cNvSpPr/>
          <p:nvPr/>
        </p:nvSpPr>
        <p:spPr>
          <a:xfrm>
            <a:off x="7192365" y="2633656"/>
            <a:ext cx="4438916" cy="1715021"/>
          </a:xfrm>
          <a:prstGeom prst="rect">
            <a:avLst/>
          </a:prstGeom>
        </p:spPr>
        <p:txBody>
          <a:bodyPr wrap="square">
            <a:spAutoFit/>
          </a:bodyPr>
          <a:lstStyle/>
          <a:p>
            <a:pPr>
              <a:lnSpc>
                <a:spcPct val="107000"/>
              </a:lnSpc>
              <a:spcAft>
                <a:spcPts val="800"/>
              </a:spcAft>
            </a:pPr>
            <a:r>
              <a:rPr lang="ar-EG" sz="2000" b="1" dirty="0">
                <a:latin typeface="Nizar Cocon Kurdish" panose="020A0503020102020204" pitchFamily="18" charset="-78"/>
                <a:ea typeface="Calibri" panose="020F0502020204030204" pitchFamily="34" charset="0"/>
                <a:cs typeface="Nizar Cocon Kurdish" panose="020A0503020102020204" pitchFamily="18" charset="-78"/>
              </a:rPr>
              <a:t>لقد وهب الله وطننا العربي سهولا ساحليه مختلفه الاتساع ومتنوعه الموارد والاستخدامات ومنها ما هو صالح للزراعه  مثل سهول البحر المتوسط ومنها ما يستخرج منه الثروات المعدنيه ومصادر الطاقة </a:t>
            </a:r>
            <a:r>
              <a:rPr lang="ar-EG" sz="2000" b="1" dirty="0">
                <a:solidFill>
                  <a:schemeClr val="accent3">
                    <a:lumMod val="60000"/>
                    <a:lumOff val="40000"/>
                  </a:schemeClr>
                </a:solidFill>
                <a:latin typeface="Nizar Cocon Kurdish" panose="020A0503020102020204" pitchFamily="18" charset="-78"/>
                <a:ea typeface="Calibri" panose="020F0502020204030204" pitchFamily="34" charset="0"/>
                <a:cs typeface="Nizar Cocon Kurdish" panose="020A0503020102020204" pitchFamily="18" charset="-78"/>
              </a:rPr>
              <a:t>مثل :</a:t>
            </a:r>
            <a:endParaRPr lang="en-US" sz="2000" b="1" dirty="0">
              <a:solidFill>
                <a:schemeClr val="accent3">
                  <a:lumMod val="60000"/>
                  <a:lumOff val="40000"/>
                </a:schemeClr>
              </a:solidFill>
              <a:latin typeface="Nizar Cocon Kurdish" panose="020A0503020102020204" pitchFamily="18" charset="-78"/>
              <a:ea typeface="Calibri" panose="020F0502020204030204" pitchFamily="34" charset="0"/>
              <a:cs typeface="Nizar Cocon Kurdish" panose="020A0503020102020204" pitchFamily="18" charset="-78"/>
            </a:endParaRPr>
          </a:p>
        </p:txBody>
      </p:sp>
      <p:pic>
        <p:nvPicPr>
          <p:cNvPr id="23" name="Picture 22"/>
          <p:cNvPicPr/>
          <p:nvPr/>
        </p:nvPicPr>
        <p:blipFill>
          <a:blip r:embed="rId2">
            <a:extLst>
              <a:ext uri="{28A0092B-C50C-407E-A947-70E740481C1C}">
                <a14:useLocalDpi xmlns:a14="http://schemas.microsoft.com/office/drawing/2010/main" val="0"/>
              </a:ext>
            </a:extLst>
          </a:blip>
          <a:stretch>
            <a:fillRect/>
          </a:stretch>
        </p:blipFill>
        <p:spPr>
          <a:xfrm>
            <a:off x="3557573" y="4415313"/>
            <a:ext cx="1830324" cy="1413669"/>
          </a:xfrm>
          <a:prstGeom prst="rect">
            <a:avLst/>
          </a:prstGeom>
        </p:spPr>
      </p:pic>
      <p:pic>
        <p:nvPicPr>
          <p:cNvPr id="24" name="Picture 23"/>
          <p:cNvPicPr/>
          <p:nvPr/>
        </p:nvPicPr>
        <p:blipFill>
          <a:blip r:embed="rId3">
            <a:extLst>
              <a:ext uri="{28A0092B-C50C-407E-A947-70E740481C1C}">
                <a14:useLocalDpi xmlns:a14="http://schemas.microsoft.com/office/drawing/2010/main" val="0"/>
              </a:ext>
            </a:extLst>
          </a:blip>
          <a:stretch>
            <a:fillRect/>
          </a:stretch>
        </p:blipFill>
        <p:spPr>
          <a:xfrm>
            <a:off x="5346066" y="1776711"/>
            <a:ext cx="1835607" cy="1381466"/>
          </a:xfrm>
          <a:prstGeom prst="rect">
            <a:avLst/>
          </a:prstGeom>
        </p:spPr>
      </p:pic>
      <p:sp>
        <p:nvSpPr>
          <p:cNvPr id="4" name="Rectangle 3">
            <a:extLst>
              <a:ext uri="{FF2B5EF4-FFF2-40B4-BE49-F238E27FC236}">
                <a16:creationId xmlns:a16="http://schemas.microsoft.com/office/drawing/2014/main" id="{D2D006BB-705D-4B62-AB7E-C717941C6A81}"/>
              </a:ext>
            </a:extLst>
          </p:cNvPr>
          <p:cNvSpPr/>
          <p:nvPr/>
        </p:nvSpPr>
        <p:spPr>
          <a:xfrm>
            <a:off x="9460496" y="1881188"/>
            <a:ext cx="2467342" cy="421654"/>
          </a:xfrm>
          <a:prstGeom prst="rect">
            <a:avLst/>
          </a:prstGeom>
        </p:spPr>
        <p:txBody>
          <a:bodyPr wrap="none">
            <a:spAutoFit/>
          </a:bodyPr>
          <a:lstStyle/>
          <a:p>
            <a:pPr>
              <a:lnSpc>
                <a:spcPct val="107000"/>
              </a:lnSpc>
              <a:spcAft>
                <a:spcPts val="800"/>
              </a:spcAft>
            </a:pPr>
            <a:r>
              <a:rPr lang="ar-EG" sz="2000" b="1" dirty="0">
                <a:solidFill>
                  <a:srgbClr val="FFC000"/>
                </a:solidFill>
                <a:latin typeface="Dubai" panose="020B0503030403030204" pitchFamily="34" charset="-78"/>
                <a:ea typeface="Calibri" panose="020F0502020204030204" pitchFamily="34" charset="0"/>
                <a:cs typeface="Dubai" panose="020B0503030403030204" pitchFamily="34" charset="-78"/>
              </a:rPr>
              <a:t>2/ السهول الساحلية :- </a:t>
            </a:r>
            <a:endParaRPr lang="en-US" sz="2000" b="1" dirty="0">
              <a:solidFill>
                <a:srgbClr val="FFC000"/>
              </a:solidFill>
              <a:latin typeface="Dubai" panose="020B0503030403030204" pitchFamily="34" charset="-78"/>
              <a:ea typeface="Calibri" panose="020F0502020204030204" pitchFamily="34" charset="0"/>
              <a:cs typeface="Dubai" panose="020B0503030403030204" pitchFamily="34" charset="-78"/>
            </a:endParaRPr>
          </a:p>
        </p:txBody>
      </p:sp>
      <p:sp>
        <p:nvSpPr>
          <p:cNvPr id="20" name="Multiplication Sign 19">
            <a:hlinkClick r:id="" action="ppaction://hlinkshowjump?jump=endshow"/>
            <a:extLst>
              <a:ext uri="{FF2B5EF4-FFF2-40B4-BE49-F238E27FC236}">
                <a16:creationId xmlns:a16="http://schemas.microsoft.com/office/drawing/2014/main" id="{74055BAD-67CA-4DA4-BE91-EB2ACFB9A456}"/>
              </a:ext>
            </a:extLst>
          </p:cNvPr>
          <p:cNvSpPr/>
          <p:nvPr/>
        </p:nvSpPr>
        <p:spPr>
          <a:xfrm>
            <a:off x="11505522" y="43934"/>
            <a:ext cx="576775" cy="6106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solidFill>
                <a:schemeClr val="tx1"/>
              </a:solidFill>
            </a:endParaRPr>
          </a:p>
        </p:txBody>
      </p:sp>
      <p:sp>
        <p:nvSpPr>
          <p:cNvPr id="25" name="Action Button: Go Home 24">
            <a:hlinkClick r:id="" action="ppaction://hlinkshowjump?jump=firstslide" highlightClick="1"/>
            <a:extLst>
              <a:ext uri="{FF2B5EF4-FFF2-40B4-BE49-F238E27FC236}">
                <a16:creationId xmlns:a16="http://schemas.microsoft.com/office/drawing/2014/main" id="{C5C59268-51CB-4C8B-9364-15D83FC066D6}"/>
              </a:ext>
            </a:extLst>
          </p:cNvPr>
          <p:cNvSpPr/>
          <p:nvPr/>
        </p:nvSpPr>
        <p:spPr>
          <a:xfrm>
            <a:off x="11676185" y="6392035"/>
            <a:ext cx="406112" cy="4220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26" name="Arrow: Left 25">
            <a:hlinkClick r:id="" action="ppaction://hlinkshowjump?jump=previousslide"/>
            <a:extLst>
              <a:ext uri="{FF2B5EF4-FFF2-40B4-BE49-F238E27FC236}">
                <a16:creationId xmlns:a16="http://schemas.microsoft.com/office/drawing/2014/main" id="{A977C636-D5BE-4317-9BC3-4C34A20FB3BB}"/>
              </a:ext>
            </a:extLst>
          </p:cNvPr>
          <p:cNvSpPr/>
          <p:nvPr/>
        </p:nvSpPr>
        <p:spPr>
          <a:xfrm>
            <a:off x="4427704" y="6392034"/>
            <a:ext cx="452019" cy="422031"/>
          </a:xfrm>
          <a:prstGeom prst="leftArrow">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EG">
              <a:solidFill>
                <a:schemeClr val="tx1"/>
              </a:solidFill>
            </a:endParaRPr>
          </a:p>
        </p:txBody>
      </p:sp>
      <p:sp>
        <p:nvSpPr>
          <p:cNvPr id="27" name="Arrow: Right 26">
            <a:hlinkClick r:id="" action="ppaction://hlinkshowjump?jump=nextslide"/>
            <a:extLst>
              <a:ext uri="{FF2B5EF4-FFF2-40B4-BE49-F238E27FC236}">
                <a16:creationId xmlns:a16="http://schemas.microsoft.com/office/drawing/2014/main" id="{530E6978-2331-4A76-85C4-5CED5954CB1A}"/>
              </a:ext>
            </a:extLst>
          </p:cNvPr>
          <p:cNvSpPr/>
          <p:nvPr/>
        </p:nvSpPr>
        <p:spPr>
          <a:xfrm>
            <a:off x="6807880" y="6392034"/>
            <a:ext cx="406112" cy="422032"/>
          </a:xfrm>
          <a:prstGeom prst="rightArrow">
            <a:avLst>
              <a:gd name="adj1" fmla="val 50000"/>
              <a:gd name="adj2" fmla="val 46536"/>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EG" dirty="0">
              <a:solidFill>
                <a:schemeClr val="tx1"/>
              </a:solidFill>
            </a:endParaRPr>
          </a:p>
        </p:txBody>
      </p:sp>
      <p:sp>
        <p:nvSpPr>
          <p:cNvPr id="28" name="Oval 27">
            <a:extLst>
              <a:ext uri="{FF2B5EF4-FFF2-40B4-BE49-F238E27FC236}">
                <a16:creationId xmlns:a16="http://schemas.microsoft.com/office/drawing/2014/main" id="{933E1644-E830-479A-ACC4-49B4D369EFC6}"/>
              </a:ext>
            </a:extLst>
          </p:cNvPr>
          <p:cNvSpPr/>
          <p:nvPr/>
        </p:nvSpPr>
        <p:spPr>
          <a:xfrm>
            <a:off x="4951165" y="6467782"/>
            <a:ext cx="256280" cy="211016"/>
          </a:xfrm>
          <a:prstGeom prst="ellips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29" name="Oval 28">
            <a:extLst>
              <a:ext uri="{FF2B5EF4-FFF2-40B4-BE49-F238E27FC236}">
                <a16:creationId xmlns:a16="http://schemas.microsoft.com/office/drawing/2014/main" id="{D2439CA2-E6D9-4BD7-B0B5-B84CAD64F03A}"/>
              </a:ext>
            </a:extLst>
          </p:cNvPr>
          <p:cNvSpPr/>
          <p:nvPr/>
        </p:nvSpPr>
        <p:spPr>
          <a:xfrm>
            <a:off x="5296772" y="6467782"/>
            <a:ext cx="256280" cy="21101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30" name="Oval 29">
            <a:extLst>
              <a:ext uri="{FF2B5EF4-FFF2-40B4-BE49-F238E27FC236}">
                <a16:creationId xmlns:a16="http://schemas.microsoft.com/office/drawing/2014/main" id="{5B32BBB3-F895-4AEB-A713-C973EA63028C}"/>
              </a:ext>
            </a:extLst>
          </p:cNvPr>
          <p:cNvSpPr/>
          <p:nvPr/>
        </p:nvSpPr>
        <p:spPr>
          <a:xfrm>
            <a:off x="5664669" y="6467782"/>
            <a:ext cx="256280" cy="211016"/>
          </a:xfrm>
          <a:prstGeom prst="ellips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31" name="Oval 30">
            <a:extLst>
              <a:ext uri="{FF2B5EF4-FFF2-40B4-BE49-F238E27FC236}">
                <a16:creationId xmlns:a16="http://schemas.microsoft.com/office/drawing/2014/main" id="{58D39F53-92A5-4C58-B838-B616480440FE}"/>
              </a:ext>
            </a:extLst>
          </p:cNvPr>
          <p:cNvSpPr/>
          <p:nvPr/>
        </p:nvSpPr>
        <p:spPr>
          <a:xfrm>
            <a:off x="6032566" y="6467782"/>
            <a:ext cx="256280" cy="211016"/>
          </a:xfrm>
          <a:prstGeom prst="ellipse">
            <a:avLst/>
          </a:prstGeom>
          <a:solidFill>
            <a:srgbClr val="4B866D"/>
          </a:solidFill>
          <a:ln>
            <a:solidFill>
              <a:srgbClr val="4B86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32" name="Oval 31">
            <a:extLst>
              <a:ext uri="{FF2B5EF4-FFF2-40B4-BE49-F238E27FC236}">
                <a16:creationId xmlns:a16="http://schemas.microsoft.com/office/drawing/2014/main" id="{C88F96D9-F5A4-4619-8C9E-316EA191BB44}"/>
              </a:ext>
            </a:extLst>
          </p:cNvPr>
          <p:cNvSpPr/>
          <p:nvPr/>
        </p:nvSpPr>
        <p:spPr>
          <a:xfrm>
            <a:off x="6411663" y="6467782"/>
            <a:ext cx="256280" cy="211016"/>
          </a:xfrm>
          <a:prstGeom prst="ellips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solidFill>
                <a:schemeClr val="tx1"/>
              </a:solidFill>
            </a:endParaRPr>
          </a:p>
        </p:txBody>
      </p:sp>
    </p:spTree>
    <p:extLst>
      <p:ext uri="{BB962C8B-B14F-4D97-AF65-F5344CB8AC3E}">
        <p14:creationId xmlns:p14="http://schemas.microsoft.com/office/powerpoint/2010/main" val="27545101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750" fill="hold"/>
                                        <p:tgtEl>
                                          <p:spTgt spid="15"/>
                                        </p:tgtEl>
                                        <p:attrNameLst>
                                          <p:attrName>ppt_w</p:attrName>
                                        </p:attrNameLst>
                                      </p:cBhvr>
                                      <p:tavLst>
                                        <p:tav tm="0">
                                          <p:val>
                                            <p:fltVal val="0"/>
                                          </p:val>
                                        </p:tav>
                                        <p:tav tm="100000">
                                          <p:val>
                                            <p:strVal val="#ppt_w"/>
                                          </p:val>
                                        </p:tav>
                                      </p:tavLst>
                                    </p:anim>
                                    <p:anim calcmode="lin" valueType="num">
                                      <p:cBhvr>
                                        <p:cTn id="12" dur="750" fill="hold"/>
                                        <p:tgtEl>
                                          <p:spTgt spid="15"/>
                                        </p:tgtEl>
                                        <p:attrNameLst>
                                          <p:attrName>ppt_h</p:attrName>
                                        </p:attrNameLst>
                                      </p:cBhvr>
                                      <p:tavLst>
                                        <p:tav tm="0">
                                          <p:val>
                                            <p:fltVal val="0"/>
                                          </p:val>
                                        </p:tav>
                                        <p:tav tm="100000">
                                          <p:val>
                                            <p:strVal val="#ppt_h"/>
                                          </p:val>
                                        </p:tav>
                                      </p:tavLst>
                                    </p:anim>
                                    <p:animEffect transition="in" filter="fade">
                                      <p:cBhvr>
                                        <p:cTn id="13" dur="750"/>
                                        <p:tgtEl>
                                          <p:spTgt spid="15"/>
                                        </p:tgtEl>
                                      </p:cBhvr>
                                    </p:animEffect>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750" fill="hold"/>
                                        <p:tgtEl>
                                          <p:spTgt spid="21"/>
                                        </p:tgtEl>
                                        <p:attrNameLst>
                                          <p:attrName>ppt_x</p:attrName>
                                        </p:attrNameLst>
                                      </p:cBhvr>
                                      <p:tavLst>
                                        <p:tav tm="0">
                                          <p:val>
                                            <p:strVal val="#ppt_x"/>
                                          </p:val>
                                        </p:tav>
                                        <p:tav tm="100000">
                                          <p:val>
                                            <p:strVal val="#ppt_x"/>
                                          </p:val>
                                        </p:tav>
                                      </p:tavLst>
                                    </p:anim>
                                    <p:anim calcmode="lin" valueType="num">
                                      <p:cBhvr additive="base">
                                        <p:cTn id="18" dur="75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2250"/>
                            </p:stCondLst>
                            <p:childTnLst>
                              <p:par>
                                <p:cTn id="20" presetID="16" presetClass="entr" presetSubtype="21"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750"/>
                                        <p:tgtEl>
                                          <p:spTgt spid="12"/>
                                        </p:tgtEl>
                                      </p:cBhvr>
                                    </p:animEffect>
                                  </p:childTnLst>
                                </p:cTn>
                              </p:par>
                            </p:childTnLst>
                          </p:cTn>
                        </p:par>
                        <p:par>
                          <p:cTn id="23" fill="hold">
                            <p:stCondLst>
                              <p:cond delay="3000"/>
                            </p:stCondLst>
                            <p:childTnLst>
                              <p:par>
                                <p:cTn id="24" presetID="16" presetClass="entr" presetSubtype="21"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arn(inVertical)">
                                      <p:cBhvr>
                                        <p:cTn id="26" dur="750"/>
                                        <p:tgtEl>
                                          <p:spTgt spid="23"/>
                                        </p:tgtEl>
                                      </p:cBhvr>
                                    </p:animEffect>
                                  </p:childTnLst>
                                </p:cTn>
                              </p:par>
                            </p:childTnLst>
                          </p:cTn>
                        </p:par>
                        <p:par>
                          <p:cTn id="27" fill="hold">
                            <p:stCondLst>
                              <p:cond delay="3750"/>
                            </p:stCondLst>
                            <p:childTnLst>
                              <p:par>
                                <p:cTn id="28" presetID="22" presetClass="entr" presetSubtype="4"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750"/>
                                        <p:tgtEl>
                                          <p:spTgt spid="11"/>
                                        </p:tgtEl>
                                      </p:cBhvr>
                                    </p:animEffect>
                                  </p:childTnLst>
                                </p:cTn>
                              </p:par>
                            </p:childTnLst>
                          </p:cTn>
                        </p:par>
                        <p:par>
                          <p:cTn id="31" fill="hold">
                            <p:stCondLst>
                              <p:cond delay="4500"/>
                            </p:stCondLst>
                            <p:childTnLst>
                              <p:par>
                                <p:cTn id="32" presetID="2" presetClass="entr" presetSubtype="1"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750" fill="hold"/>
                                        <p:tgtEl>
                                          <p:spTgt spid="22"/>
                                        </p:tgtEl>
                                        <p:attrNameLst>
                                          <p:attrName>ppt_x</p:attrName>
                                        </p:attrNameLst>
                                      </p:cBhvr>
                                      <p:tavLst>
                                        <p:tav tm="0">
                                          <p:val>
                                            <p:strVal val="#ppt_x"/>
                                          </p:val>
                                        </p:tav>
                                        <p:tav tm="100000">
                                          <p:val>
                                            <p:strVal val="#ppt_x"/>
                                          </p:val>
                                        </p:tav>
                                      </p:tavLst>
                                    </p:anim>
                                    <p:anim calcmode="lin" valueType="num">
                                      <p:cBhvr additive="base">
                                        <p:cTn id="35" dur="750" fill="hold"/>
                                        <p:tgtEl>
                                          <p:spTgt spid="22"/>
                                        </p:tgtEl>
                                        <p:attrNameLst>
                                          <p:attrName>ppt_y</p:attrName>
                                        </p:attrNameLst>
                                      </p:cBhvr>
                                      <p:tavLst>
                                        <p:tav tm="0">
                                          <p:val>
                                            <p:strVal val="0-#ppt_h/2"/>
                                          </p:val>
                                        </p:tav>
                                        <p:tav tm="100000">
                                          <p:val>
                                            <p:strVal val="#ppt_y"/>
                                          </p:val>
                                        </p:tav>
                                      </p:tavLst>
                                    </p:anim>
                                  </p:childTnLst>
                                </p:cTn>
                              </p:par>
                            </p:childTnLst>
                          </p:cTn>
                        </p:par>
                        <p:par>
                          <p:cTn id="36" fill="hold">
                            <p:stCondLst>
                              <p:cond delay="5250"/>
                            </p:stCondLst>
                            <p:childTnLst>
                              <p:par>
                                <p:cTn id="37" presetID="16" presetClass="entr" presetSubtype="21"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750"/>
                                        <p:tgtEl>
                                          <p:spTgt spid="13"/>
                                        </p:tgtEl>
                                      </p:cBhvr>
                                    </p:animEffect>
                                  </p:childTnLst>
                                </p:cTn>
                              </p:par>
                            </p:childTnLst>
                          </p:cTn>
                        </p:par>
                        <p:par>
                          <p:cTn id="40" fill="hold">
                            <p:stCondLst>
                              <p:cond delay="6000"/>
                            </p:stCondLst>
                            <p:childTnLst>
                              <p:par>
                                <p:cTn id="41" presetID="16" presetClass="entr" presetSubtype="21"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arn(inVertical)">
                                      <p:cBhvr>
                                        <p:cTn id="43" dur="750"/>
                                        <p:tgtEl>
                                          <p:spTgt spid="24"/>
                                        </p:tgtEl>
                                      </p:cBhvr>
                                    </p:animEffect>
                                  </p:childTnLst>
                                </p:cTn>
                              </p:par>
                            </p:childTnLst>
                          </p:cTn>
                        </p:par>
                        <p:par>
                          <p:cTn id="44" fill="hold">
                            <p:stCondLst>
                              <p:cond delay="675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12" grpId="0"/>
      <p:bldP spid="13" grpId="0"/>
      <p:bldP spid="15"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A010D1D2-A5C5-4520-877C-7F28899EB247}" type="slidenum">
              <a:rPr lang="en-US" smtClean="0"/>
              <a:t>15</a:t>
            </a:fld>
            <a:endParaRPr lang="en-US"/>
          </a:p>
        </p:txBody>
      </p:sp>
      <p:sp>
        <p:nvSpPr>
          <p:cNvPr id="15" name="Rectangle 14"/>
          <p:cNvSpPr/>
          <p:nvPr/>
        </p:nvSpPr>
        <p:spPr>
          <a:xfrm>
            <a:off x="9084408" y="1748210"/>
            <a:ext cx="2586890" cy="421654"/>
          </a:xfrm>
          <a:prstGeom prst="rect">
            <a:avLst/>
          </a:prstGeom>
        </p:spPr>
        <p:txBody>
          <a:bodyPr wrap="square">
            <a:spAutoFit/>
          </a:bodyPr>
          <a:lstStyle/>
          <a:p>
            <a:pPr>
              <a:lnSpc>
                <a:spcPct val="107000"/>
              </a:lnSpc>
              <a:spcAft>
                <a:spcPts val="800"/>
              </a:spcAft>
            </a:pPr>
            <a:r>
              <a:rPr lang="ar-EG" sz="2000" b="1" dirty="0">
                <a:solidFill>
                  <a:srgbClr val="FFC000"/>
                </a:solidFill>
                <a:latin typeface="Dubai" panose="020B0503030403030204" pitchFamily="34" charset="-78"/>
                <a:ea typeface="Calibri" panose="020F0502020204030204" pitchFamily="34" charset="0"/>
                <a:cs typeface="Dubai" panose="020B0503030403030204" pitchFamily="34" charset="-78"/>
              </a:rPr>
              <a:t>3/ السهول الصحراويه :- </a:t>
            </a:r>
            <a:endParaRPr lang="en-US" sz="2000" b="1" dirty="0">
              <a:solidFill>
                <a:srgbClr val="FFC000"/>
              </a:solidFill>
              <a:latin typeface="Dubai" panose="020B0503030403030204" pitchFamily="34" charset="-78"/>
              <a:ea typeface="Calibri" panose="020F0502020204030204" pitchFamily="34" charset="0"/>
              <a:cs typeface="Dubai" panose="020B0503030403030204" pitchFamily="34" charset="-78"/>
            </a:endParaRPr>
          </a:p>
        </p:txBody>
      </p:sp>
      <p:sp>
        <p:nvSpPr>
          <p:cNvPr id="4" name="Rectangle 3">
            <a:extLst>
              <a:ext uri="{FF2B5EF4-FFF2-40B4-BE49-F238E27FC236}">
                <a16:creationId xmlns:a16="http://schemas.microsoft.com/office/drawing/2014/main" id="{F3C5426B-F97A-4F4E-95CE-6BC90B4AFDFB}"/>
              </a:ext>
            </a:extLst>
          </p:cNvPr>
          <p:cNvSpPr/>
          <p:nvPr/>
        </p:nvSpPr>
        <p:spPr>
          <a:xfrm>
            <a:off x="6316394" y="2363158"/>
            <a:ext cx="4574566" cy="727059"/>
          </a:xfrm>
          <a:prstGeom prst="rect">
            <a:avLst/>
          </a:prstGeom>
        </p:spPr>
        <p:txBody>
          <a:bodyPr wrap="square">
            <a:spAutoFit/>
          </a:bodyPr>
          <a:lstStyle/>
          <a:p>
            <a:pPr>
              <a:lnSpc>
                <a:spcPct val="107000"/>
              </a:lnSpc>
              <a:spcAft>
                <a:spcPts val="800"/>
              </a:spcAft>
            </a:pPr>
            <a:r>
              <a:rPr lang="ar-EG" sz="2000" b="1" dirty="0">
                <a:cs typeface="Nizar Cocon Kurdish" panose="020A0503020102020204"/>
              </a:rPr>
              <a:t>هي التي كونتها الرياح عن طريق النحت او الارساب وقد تكون سهول صخريه او ارسابات رمليه </a:t>
            </a:r>
            <a:endParaRPr lang="en-US" sz="2000" b="1" dirty="0">
              <a:solidFill>
                <a:schemeClr val="accent3">
                  <a:lumMod val="60000"/>
                  <a:lumOff val="40000"/>
                </a:schemeClr>
              </a:solidFill>
              <a:latin typeface="Nizar Cocon Kurdish" panose="020A0503020102020204" pitchFamily="18" charset="-78"/>
              <a:ea typeface="Calibri" panose="020F0502020204030204" pitchFamily="34" charset="0"/>
              <a:cs typeface="Nizar Cocon Kurdish" panose="020A0503020102020204"/>
            </a:endParaRPr>
          </a:p>
        </p:txBody>
      </p:sp>
      <p:pic>
        <p:nvPicPr>
          <p:cNvPr id="25" name="Picture 24">
            <a:extLst>
              <a:ext uri="{FF2B5EF4-FFF2-40B4-BE49-F238E27FC236}">
                <a16:creationId xmlns:a16="http://schemas.microsoft.com/office/drawing/2014/main" id="{CACE01E3-A016-4BD2-9205-3CE5602C3E1E}"/>
              </a:ext>
            </a:extLst>
          </p:cNvPr>
          <p:cNvPicPr/>
          <p:nvPr/>
        </p:nvPicPr>
        <p:blipFill>
          <a:blip r:embed="rId2">
            <a:extLst>
              <a:ext uri="{28A0092B-C50C-407E-A947-70E740481C1C}">
                <a14:useLocalDpi xmlns:a14="http://schemas.microsoft.com/office/drawing/2010/main" val="0"/>
              </a:ext>
            </a:extLst>
          </a:blip>
          <a:stretch>
            <a:fillRect/>
          </a:stretch>
        </p:blipFill>
        <p:spPr>
          <a:xfrm>
            <a:off x="1624255" y="1748210"/>
            <a:ext cx="3775616" cy="3485954"/>
          </a:xfrm>
          <a:prstGeom prst="rect">
            <a:avLst/>
          </a:prstGeom>
        </p:spPr>
      </p:pic>
      <p:sp>
        <p:nvSpPr>
          <p:cNvPr id="6" name="Multiplication Sign 5">
            <a:hlinkClick r:id="" action="ppaction://hlinkshowjump?jump=endshow"/>
            <a:extLst>
              <a:ext uri="{FF2B5EF4-FFF2-40B4-BE49-F238E27FC236}">
                <a16:creationId xmlns:a16="http://schemas.microsoft.com/office/drawing/2014/main" id="{2931CC71-F686-40DF-9EC0-FCB097026312}"/>
              </a:ext>
            </a:extLst>
          </p:cNvPr>
          <p:cNvSpPr/>
          <p:nvPr/>
        </p:nvSpPr>
        <p:spPr>
          <a:xfrm>
            <a:off x="11505522" y="43934"/>
            <a:ext cx="576775" cy="6106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solidFill>
                <a:schemeClr val="tx1"/>
              </a:solidFill>
            </a:endParaRPr>
          </a:p>
        </p:txBody>
      </p:sp>
      <p:sp>
        <p:nvSpPr>
          <p:cNvPr id="7" name="Action Button: Go Home 6">
            <a:hlinkClick r:id="" action="ppaction://hlinkshowjump?jump=firstslide" highlightClick="1"/>
            <a:extLst>
              <a:ext uri="{FF2B5EF4-FFF2-40B4-BE49-F238E27FC236}">
                <a16:creationId xmlns:a16="http://schemas.microsoft.com/office/drawing/2014/main" id="{31CC3D51-7AC1-41A9-B44C-62A9DC9E8DF0}"/>
              </a:ext>
            </a:extLst>
          </p:cNvPr>
          <p:cNvSpPr/>
          <p:nvPr/>
        </p:nvSpPr>
        <p:spPr>
          <a:xfrm>
            <a:off x="11676185" y="6392035"/>
            <a:ext cx="406112" cy="4220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8" name="Arrow: Left 7">
            <a:hlinkClick r:id="" action="ppaction://hlinkshowjump?jump=previousslide"/>
            <a:extLst>
              <a:ext uri="{FF2B5EF4-FFF2-40B4-BE49-F238E27FC236}">
                <a16:creationId xmlns:a16="http://schemas.microsoft.com/office/drawing/2014/main" id="{A1C0DCC5-0CB9-490F-9EF4-ECA81B865338}"/>
              </a:ext>
            </a:extLst>
          </p:cNvPr>
          <p:cNvSpPr/>
          <p:nvPr/>
        </p:nvSpPr>
        <p:spPr>
          <a:xfrm>
            <a:off x="4427704" y="6392034"/>
            <a:ext cx="452019" cy="422031"/>
          </a:xfrm>
          <a:prstGeom prst="leftArrow">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EG">
              <a:solidFill>
                <a:schemeClr val="tx1"/>
              </a:solidFill>
            </a:endParaRPr>
          </a:p>
        </p:txBody>
      </p:sp>
      <p:sp>
        <p:nvSpPr>
          <p:cNvPr id="10" name="Oval 9">
            <a:extLst>
              <a:ext uri="{FF2B5EF4-FFF2-40B4-BE49-F238E27FC236}">
                <a16:creationId xmlns:a16="http://schemas.microsoft.com/office/drawing/2014/main" id="{62BA1164-3859-4942-85C6-2FE22AD8A317}"/>
              </a:ext>
            </a:extLst>
          </p:cNvPr>
          <p:cNvSpPr/>
          <p:nvPr/>
        </p:nvSpPr>
        <p:spPr>
          <a:xfrm>
            <a:off x="4951165" y="6467782"/>
            <a:ext cx="256280" cy="211016"/>
          </a:xfrm>
          <a:prstGeom prst="ellips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11" name="Oval 10">
            <a:extLst>
              <a:ext uri="{FF2B5EF4-FFF2-40B4-BE49-F238E27FC236}">
                <a16:creationId xmlns:a16="http://schemas.microsoft.com/office/drawing/2014/main" id="{CC7BC164-D8CC-49AF-9AE9-EE7EE424D6BD}"/>
              </a:ext>
            </a:extLst>
          </p:cNvPr>
          <p:cNvSpPr/>
          <p:nvPr/>
        </p:nvSpPr>
        <p:spPr>
          <a:xfrm>
            <a:off x="5296772" y="6467782"/>
            <a:ext cx="256280" cy="21101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12" name="Oval 11">
            <a:extLst>
              <a:ext uri="{FF2B5EF4-FFF2-40B4-BE49-F238E27FC236}">
                <a16:creationId xmlns:a16="http://schemas.microsoft.com/office/drawing/2014/main" id="{38BBEE97-3103-4199-9A43-62AA7FF21F18}"/>
              </a:ext>
            </a:extLst>
          </p:cNvPr>
          <p:cNvSpPr/>
          <p:nvPr/>
        </p:nvSpPr>
        <p:spPr>
          <a:xfrm>
            <a:off x="5664669" y="6467782"/>
            <a:ext cx="256280" cy="211016"/>
          </a:xfrm>
          <a:prstGeom prst="ellips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13" name="Oval 12">
            <a:extLst>
              <a:ext uri="{FF2B5EF4-FFF2-40B4-BE49-F238E27FC236}">
                <a16:creationId xmlns:a16="http://schemas.microsoft.com/office/drawing/2014/main" id="{9FD326EB-A1FC-4F36-BBA7-61F8D6A0C8AA}"/>
              </a:ext>
            </a:extLst>
          </p:cNvPr>
          <p:cNvSpPr/>
          <p:nvPr/>
        </p:nvSpPr>
        <p:spPr>
          <a:xfrm>
            <a:off x="6032566" y="6467782"/>
            <a:ext cx="256280" cy="211016"/>
          </a:xfrm>
          <a:prstGeom prst="ellipse">
            <a:avLst/>
          </a:prstGeom>
          <a:solidFill>
            <a:srgbClr val="4B866D"/>
          </a:solidFill>
          <a:ln>
            <a:solidFill>
              <a:srgbClr val="4B86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14" name="Oval 13">
            <a:extLst>
              <a:ext uri="{FF2B5EF4-FFF2-40B4-BE49-F238E27FC236}">
                <a16:creationId xmlns:a16="http://schemas.microsoft.com/office/drawing/2014/main" id="{D848FB3E-4EAC-4F05-86FC-746532D8BFED}"/>
              </a:ext>
            </a:extLst>
          </p:cNvPr>
          <p:cNvSpPr/>
          <p:nvPr/>
        </p:nvSpPr>
        <p:spPr>
          <a:xfrm>
            <a:off x="6411663" y="6467782"/>
            <a:ext cx="256280" cy="211016"/>
          </a:xfrm>
          <a:prstGeom prst="ellips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solidFill>
                <a:schemeClr val="tx1"/>
              </a:solidFill>
            </a:endParaRPr>
          </a:p>
        </p:txBody>
      </p:sp>
    </p:spTree>
    <p:extLst>
      <p:ext uri="{BB962C8B-B14F-4D97-AF65-F5344CB8AC3E}">
        <p14:creationId xmlns:p14="http://schemas.microsoft.com/office/powerpoint/2010/main" val="983838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750"/>
                                        <p:tgtEl>
                                          <p:spTgt spid="1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750" fill="hold"/>
                                        <p:tgtEl>
                                          <p:spTgt spid="4"/>
                                        </p:tgtEl>
                                        <p:attrNameLst>
                                          <p:attrName>ppt_w</p:attrName>
                                        </p:attrNameLst>
                                      </p:cBhvr>
                                      <p:tavLst>
                                        <p:tav tm="0">
                                          <p:val>
                                            <p:fltVal val="0"/>
                                          </p:val>
                                        </p:tav>
                                        <p:tav tm="100000">
                                          <p:val>
                                            <p:strVal val="#ppt_w"/>
                                          </p:val>
                                        </p:tav>
                                      </p:tavLst>
                                    </p:anim>
                                    <p:anim calcmode="lin" valueType="num">
                                      <p:cBhvr>
                                        <p:cTn id="12" dur="750" fill="hold"/>
                                        <p:tgtEl>
                                          <p:spTgt spid="4"/>
                                        </p:tgtEl>
                                        <p:attrNameLst>
                                          <p:attrName>ppt_h</p:attrName>
                                        </p:attrNameLst>
                                      </p:cBhvr>
                                      <p:tavLst>
                                        <p:tav tm="0">
                                          <p:val>
                                            <p:fltVal val="0"/>
                                          </p:val>
                                        </p:tav>
                                        <p:tav tm="100000">
                                          <p:val>
                                            <p:strVal val="#ppt_h"/>
                                          </p:val>
                                        </p:tav>
                                      </p:tavLst>
                                    </p:anim>
                                    <p:animEffect transition="in" filter="fade">
                                      <p:cBhvr>
                                        <p:cTn id="13" dur="750"/>
                                        <p:tgtEl>
                                          <p:spTgt spid="4"/>
                                        </p:tgtEl>
                                      </p:cBhvr>
                                    </p:animEffect>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68157" y="2050794"/>
            <a:ext cx="1135043" cy="983311"/>
            <a:chOff x="560388" y="1858963"/>
            <a:chExt cx="2208212" cy="1492251"/>
          </a:xfrm>
          <a:solidFill>
            <a:schemeClr val="accent1"/>
          </a:solidFill>
        </p:grpSpPr>
        <p:sp>
          <p:nvSpPr>
            <p:cNvPr id="6" name="Freeform 5"/>
            <p:cNvSpPr>
              <a:spLocks/>
            </p:cNvSpPr>
            <p:nvPr/>
          </p:nvSpPr>
          <p:spPr bwMode="auto">
            <a:xfrm>
              <a:off x="2233613" y="3081338"/>
              <a:ext cx="68262" cy="134938"/>
            </a:xfrm>
            <a:custGeom>
              <a:avLst/>
              <a:gdLst>
                <a:gd name="T0" fmla="*/ 3 w 53"/>
                <a:gd name="T1" fmla="*/ 80 h 106"/>
                <a:gd name="T2" fmla="*/ 8 w 53"/>
                <a:gd name="T3" fmla="*/ 87 h 106"/>
                <a:gd name="T4" fmla="*/ 15 w 53"/>
                <a:gd name="T5" fmla="*/ 91 h 106"/>
                <a:gd name="T6" fmla="*/ 18 w 53"/>
                <a:gd name="T7" fmla="*/ 98 h 106"/>
                <a:gd name="T8" fmla="*/ 21 w 53"/>
                <a:gd name="T9" fmla="*/ 106 h 106"/>
                <a:gd name="T10" fmla="*/ 21 w 53"/>
                <a:gd name="T11" fmla="*/ 106 h 106"/>
                <a:gd name="T12" fmla="*/ 26 w 53"/>
                <a:gd name="T13" fmla="*/ 94 h 106"/>
                <a:gd name="T14" fmla="*/ 29 w 53"/>
                <a:gd name="T15" fmla="*/ 88 h 106"/>
                <a:gd name="T16" fmla="*/ 32 w 53"/>
                <a:gd name="T17" fmla="*/ 82 h 106"/>
                <a:gd name="T18" fmla="*/ 41 w 53"/>
                <a:gd name="T19" fmla="*/ 65 h 106"/>
                <a:gd name="T20" fmla="*/ 45 w 53"/>
                <a:gd name="T21" fmla="*/ 45 h 106"/>
                <a:gd name="T22" fmla="*/ 48 w 53"/>
                <a:gd name="T23" fmla="*/ 37 h 106"/>
                <a:gd name="T24" fmla="*/ 52 w 53"/>
                <a:gd name="T25" fmla="*/ 18 h 106"/>
                <a:gd name="T26" fmla="*/ 53 w 53"/>
                <a:gd name="T27" fmla="*/ 9 h 106"/>
                <a:gd name="T28" fmla="*/ 43 w 53"/>
                <a:gd name="T29" fmla="*/ 2 h 106"/>
                <a:gd name="T30" fmla="*/ 35 w 53"/>
                <a:gd name="T31" fmla="*/ 3 h 106"/>
                <a:gd name="T32" fmla="*/ 30 w 53"/>
                <a:gd name="T33" fmla="*/ 7 h 106"/>
                <a:gd name="T34" fmla="*/ 24 w 53"/>
                <a:gd name="T35" fmla="*/ 13 h 106"/>
                <a:gd name="T36" fmla="*/ 19 w 53"/>
                <a:gd name="T37" fmla="*/ 19 h 106"/>
                <a:gd name="T38" fmla="*/ 15 w 53"/>
                <a:gd name="T39" fmla="*/ 22 h 106"/>
                <a:gd name="T40" fmla="*/ 14 w 53"/>
                <a:gd name="T41" fmla="*/ 33 h 106"/>
                <a:gd name="T42" fmla="*/ 7 w 53"/>
                <a:gd name="T43" fmla="*/ 40 h 106"/>
                <a:gd name="T44" fmla="*/ 3 w 53"/>
                <a:gd name="T45" fmla="*/ 45 h 106"/>
                <a:gd name="T46" fmla="*/ 2 w 53"/>
                <a:gd name="T47" fmla="*/ 52 h 106"/>
                <a:gd name="T48" fmla="*/ 1 w 53"/>
                <a:gd name="T49" fmla="*/ 68 h 106"/>
                <a:gd name="T50" fmla="*/ 3 w 53"/>
                <a:gd name="T51" fmla="*/ 8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106">
                  <a:moveTo>
                    <a:pt x="3" y="80"/>
                  </a:moveTo>
                  <a:cubicBezTo>
                    <a:pt x="4" y="82"/>
                    <a:pt x="7" y="85"/>
                    <a:pt x="8" y="87"/>
                  </a:cubicBezTo>
                  <a:cubicBezTo>
                    <a:pt x="10" y="89"/>
                    <a:pt x="13" y="89"/>
                    <a:pt x="15" y="91"/>
                  </a:cubicBezTo>
                  <a:cubicBezTo>
                    <a:pt x="17" y="93"/>
                    <a:pt x="17" y="95"/>
                    <a:pt x="18" y="98"/>
                  </a:cubicBezTo>
                  <a:cubicBezTo>
                    <a:pt x="18" y="99"/>
                    <a:pt x="19" y="105"/>
                    <a:pt x="21" y="106"/>
                  </a:cubicBezTo>
                  <a:cubicBezTo>
                    <a:pt x="21" y="106"/>
                    <a:pt x="21" y="106"/>
                    <a:pt x="21" y="106"/>
                  </a:cubicBezTo>
                  <a:cubicBezTo>
                    <a:pt x="23" y="105"/>
                    <a:pt x="26" y="96"/>
                    <a:pt x="26" y="94"/>
                  </a:cubicBezTo>
                  <a:cubicBezTo>
                    <a:pt x="27" y="92"/>
                    <a:pt x="28" y="90"/>
                    <a:pt x="29" y="88"/>
                  </a:cubicBezTo>
                  <a:cubicBezTo>
                    <a:pt x="30" y="86"/>
                    <a:pt x="31" y="83"/>
                    <a:pt x="32" y="82"/>
                  </a:cubicBezTo>
                  <a:cubicBezTo>
                    <a:pt x="41" y="65"/>
                    <a:pt x="41" y="65"/>
                    <a:pt x="41" y="65"/>
                  </a:cubicBezTo>
                  <a:cubicBezTo>
                    <a:pt x="45" y="45"/>
                    <a:pt x="45" y="45"/>
                    <a:pt x="45" y="45"/>
                  </a:cubicBezTo>
                  <a:cubicBezTo>
                    <a:pt x="48" y="37"/>
                    <a:pt x="48" y="37"/>
                    <a:pt x="48" y="37"/>
                  </a:cubicBezTo>
                  <a:cubicBezTo>
                    <a:pt x="50" y="31"/>
                    <a:pt x="52" y="24"/>
                    <a:pt x="52" y="18"/>
                  </a:cubicBezTo>
                  <a:cubicBezTo>
                    <a:pt x="52" y="15"/>
                    <a:pt x="53" y="12"/>
                    <a:pt x="53" y="9"/>
                  </a:cubicBezTo>
                  <a:cubicBezTo>
                    <a:pt x="53" y="4"/>
                    <a:pt x="47" y="3"/>
                    <a:pt x="43" y="2"/>
                  </a:cubicBezTo>
                  <a:cubicBezTo>
                    <a:pt x="39" y="0"/>
                    <a:pt x="39" y="1"/>
                    <a:pt x="35" y="3"/>
                  </a:cubicBezTo>
                  <a:cubicBezTo>
                    <a:pt x="33" y="4"/>
                    <a:pt x="31" y="5"/>
                    <a:pt x="30" y="7"/>
                  </a:cubicBezTo>
                  <a:cubicBezTo>
                    <a:pt x="24" y="13"/>
                    <a:pt x="24" y="13"/>
                    <a:pt x="24" y="13"/>
                  </a:cubicBezTo>
                  <a:cubicBezTo>
                    <a:pt x="23" y="15"/>
                    <a:pt x="21" y="17"/>
                    <a:pt x="19" y="19"/>
                  </a:cubicBezTo>
                  <a:cubicBezTo>
                    <a:pt x="18" y="20"/>
                    <a:pt x="16" y="21"/>
                    <a:pt x="15" y="22"/>
                  </a:cubicBezTo>
                  <a:cubicBezTo>
                    <a:pt x="14" y="24"/>
                    <a:pt x="14" y="30"/>
                    <a:pt x="14" y="33"/>
                  </a:cubicBezTo>
                  <a:cubicBezTo>
                    <a:pt x="13" y="38"/>
                    <a:pt x="10" y="37"/>
                    <a:pt x="7" y="40"/>
                  </a:cubicBezTo>
                  <a:cubicBezTo>
                    <a:pt x="5" y="41"/>
                    <a:pt x="4" y="43"/>
                    <a:pt x="3" y="45"/>
                  </a:cubicBezTo>
                  <a:cubicBezTo>
                    <a:pt x="1" y="47"/>
                    <a:pt x="2" y="49"/>
                    <a:pt x="2" y="52"/>
                  </a:cubicBezTo>
                  <a:cubicBezTo>
                    <a:pt x="2" y="57"/>
                    <a:pt x="1" y="63"/>
                    <a:pt x="1" y="68"/>
                  </a:cubicBezTo>
                  <a:cubicBezTo>
                    <a:pt x="0" y="72"/>
                    <a:pt x="1" y="77"/>
                    <a:pt x="3"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sp>
          <p:nvSpPr>
            <p:cNvPr id="7" name="Freeform 6"/>
            <p:cNvSpPr>
              <a:spLocks/>
            </p:cNvSpPr>
            <p:nvPr/>
          </p:nvSpPr>
          <p:spPr bwMode="auto">
            <a:xfrm>
              <a:off x="1819275" y="3279776"/>
              <a:ext cx="92075" cy="71438"/>
            </a:xfrm>
            <a:custGeom>
              <a:avLst/>
              <a:gdLst>
                <a:gd name="T0" fmla="*/ 58 w 72"/>
                <a:gd name="T1" fmla="*/ 28 h 56"/>
                <a:gd name="T2" fmla="*/ 62 w 72"/>
                <a:gd name="T3" fmla="*/ 25 h 56"/>
                <a:gd name="T4" fmla="*/ 64 w 72"/>
                <a:gd name="T5" fmla="*/ 21 h 56"/>
                <a:gd name="T6" fmla="*/ 70 w 72"/>
                <a:gd name="T7" fmla="*/ 5 h 56"/>
                <a:gd name="T8" fmla="*/ 69 w 72"/>
                <a:gd name="T9" fmla="*/ 4 h 56"/>
                <a:gd name="T10" fmla="*/ 54 w 72"/>
                <a:gd name="T11" fmla="*/ 2 h 56"/>
                <a:gd name="T12" fmla="*/ 43 w 72"/>
                <a:gd name="T13" fmla="*/ 2 h 56"/>
                <a:gd name="T14" fmla="*/ 32 w 72"/>
                <a:gd name="T15" fmla="*/ 1 h 56"/>
                <a:gd name="T16" fmla="*/ 18 w 72"/>
                <a:gd name="T17" fmla="*/ 9 h 56"/>
                <a:gd name="T18" fmla="*/ 14 w 72"/>
                <a:gd name="T19" fmla="*/ 14 h 56"/>
                <a:gd name="T20" fmla="*/ 9 w 72"/>
                <a:gd name="T21" fmla="*/ 19 h 56"/>
                <a:gd name="T22" fmla="*/ 1 w 72"/>
                <a:gd name="T23" fmla="*/ 30 h 56"/>
                <a:gd name="T24" fmla="*/ 1 w 72"/>
                <a:gd name="T25" fmla="*/ 35 h 56"/>
                <a:gd name="T26" fmla="*/ 3 w 72"/>
                <a:gd name="T27" fmla="*/ 44 h 56"/>
                <a:gd name="T28" fmla="*/ 6 w 72"/>
                <a:gd name="T29" fmla="*/ 50 h 56"/>
                <a:gd name="T30" fmla="*/ 22 w 72"/>
                <a:gd name="T31" fmla="*/ 56 h 56"/>
                <a:gd name="T32" fmla="*/ 30 w 72"/>
                <a:gd name="T33" fmla="*/ 55 h 56"/>
                <a:gd name="T34" fmla="*/ 38 w 72"/>
                <a:gd name="T35" fmla="*/ 54 h 56"/>
                <a:gd name="T36" fmla="*/ 58 w 72"/>
                <a:gd name="T37" fmla="*/ 39 h 56"/>
                <a:gd name="T38" fmla="*/ 55 w 72"/>
                <a:gd name="T39" fmla="*/ 34 h 56"/>
                <a:gd name="T40" fmla="*/ 58 w 72"/>
                <a:gd name="T41"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 h="56">
                  <a:moveTo>
                    <a:pt x="58" y="28"/>
                  </a:moveTo>
                  <a:cubicBezTo>
                    <a:pt x="59" y="27"/>
                    <a:pt x="60" y="26"/>
                    <a:pt x="62" y="25"/>
                  </a:cubicBezTo>
                  <a:cubicBezTo>
                    <a:pt x="64" y="24"/>
                    <a:pt x="63" y="24"/>
                    <a:pt x="64" y="21"/>
                  </a:cubicBezTo>
                  <a:cubicBezTo>
                    <a:pt x="64" y="18"/>
                    <a:pt x="72" y="8"/>
                    <a:pt x="70" y="5"/>
                  </a:cubicBezTo>
                  <a:cubicBezTo>
                    <a:pt x="70" y="5"/>
                    <a:pt x="69" y="5"/>
                    <a:pt x="69" y="4"/>
                  </a:cubicBezTo>
                  <a:cubicBezTo>
                    <a:pt x="66" y="1"/>
                    <a:pt x="58" y="2"/>
                    <a:pt x="54" y="2"/>
                  </a:cubicBezTo>
                  <a:cubicBezTo>
                    <a:pt x="50" y="2"/>
                    <a:pt x="47" y="1"/>
                    <a:pt x="43" y="2"/>
                  </a:cubicBezTo>
                  <a:cubicBezTo>
                    <a:pt x="40" y="3"/>
                    <a:pt x="35" y="0"/>
                    <a:pt x="32" y="1"/>
                  </a:cubicBezTo>
                  <a:cubicBezTo>
                    <a:pt x="27" y="2"/>
                    <a:pt x="23" y="7"/>
                    <a:pt x="18" y="9"/>
                  </a:cubicBezTo>
                  <a:cubicBezTo>
                    <a:pt x="15" y="10"/>
                    <a:pt x="15" y="11"/>
                    <a:pt x="14" y="14"/>
                  </a:cubicBezTo>
                  <a:cubicBezTo>
                    <a:pt x="13" y="16"/>
                    <a:pt x="11" y="17"/>
                    <a:pt x="9" y="19"/>
                  </a:cubicBezTo>
                  <a:cubicBezTo>
                    <a:pt x="6" y="21"/>
                    <a:pt x="2" y="26"/>
                    <a:pt x="1" y="30"/>
                  </a:cubicBezTo>
                  <a:cubicBezTo>
                    <a:pt x="0" y="32"/>
                    <a:pt x="1" y="33"/>
                    <a:pt x="1" y="35"/>
                  </a:cubicBezTo>
                  <a:cubicBezTo>
                    <a:pt x="2" y="38"/>
                    <a:pt x="2" y="41"/>
                    <a:pt x="3" y="44"/>
                  </a:cubicBezTo>
                  <a:cubicBezTo>
                    <a:pt x="4" y="46"/>
                    <a:pt x="6" y="47"/>
                    <a:pt x="6" y="50"/>
                  </a:cubicBezTo>
                  <a:cubicBezTo>
                    <a:pt x="8" y="56"/>
                    <a:pt x="16" y="55"/>
                    <a:pt x="22" y="56"/>
                  </a:cubicBezTo>
                  <a:cubicBezTo>
                    <a:pt x="30" y="55"/>
                    <a:pt x="30" y="55"/>
                    <a:pt x="30" y="55"/>
                  </a:cubicBezTo>
                  <a:cubicBezTo>
                    <a:pt x="30" y="55"/>
                    <a:pt x="38" y="54"/>
                    <a:pt x="38" y="54"/>
                  </a:cubicBezTo>
                  <a:cubicBezTo>
                    <a:pt x="46" y="54"/>
                    <a:pt x="54" y="45"/>
                    <a:pt x="58" y="39"/>
                  </a:cubicBezTo>
                  <a:cubicBezTo>
                    <a:pt x="59" y="39"/>
                    <a:pt x="56" y="35"/>
                    <a:pt x="55" y="34"/>
                  </a:cubicBezTo>
                  <a:cubicBezTo>
                    <a:pt x="55" y="32"/>
                    <a:pt x="56" y="29"/>
                    <a:pt x="5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sp>
          <p:nvSpPr>
            <p:cNvPr id="8" name="Freeform 7"/>
            <p:cNvSpPr>
              <a:spLocks/>
            </p:cNvSpPr>
            <p:nvPr/>
          </p:nvSpPr>
          <p:spPr bwMode="auto">
            <a:xfrm>
              <a:off x="2001838" y="3190876"/>
              <a:ext cx="36512" cy="19050"/>
            </a:xfrm>
            <a:custGeom>
              <a:avLst/>
              <a:gdLst>
                <a:gd name="T0" fmla="*/ 7 w 29"/>
                <a:gd name="T1" fmla="*/ 1 h 15"/>
                <a:gd name="T2" fmla="*/ 1 w 29"/>
                <a:gd name="T3" fmla="*/ 7 h 15"/>
                <a:gd name="T4" fmla="*/ 0 w 29"/>
                <a:gd name="T5" fmla="*/ 9 h 15"/>
                <a:gd name="T6" fmla="*/ 5 w 29"/>
                <a:gd name="T7" fmla="*/ 11 h 15"/>
                <a:gd name="T8" fmla="*/ 22 w 29"/>
                <a:gd name="T9" fmla="*/ 9 h 15"/>
                <a:gd name="T10" fmla="*/ 14 w 29"/>
                <a:gd name="T11" fmla="*/ 4 h 15"/>
                <a:gd name="T12" fmla="*/ 11 w 29"/>
                <a:gd name="T13" fmla="*/ 1 h 15"/>
                <a:gd name="T14" fmla="*/ 7 w 29"/>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5">
                  <a:moveTo>
                    <a:pt x="7" y="1"/>
                  </a:moveTo>
                  <a:cubicBezTo>
                    <a:pt x="4" y="4"/>
                    <a:pt x="1" y="5"/>
                    <a:pt x="1" y="7"/>
                  </a:cubicBezTo>
                  <a:cubicBezTo>
                    <a:pt x="1" y="7"/>
                    <a:pt x="1" y="8"/>
                    <a:pt x="0" y="9"/>
                  </a:cubicBezTo>
                  <a:cubicBezTo>
                    <a:pt x="2" y="10"/>
                    <a:pt x="4" y="11"/>
                    <a:pt x="5" y="11"/>
                  </a:cubicBezTo>
                  <a:cubicBezTo>
                    <a:pt x="12" y="15"/>
                    <a:pt x="15" y="13"/>
                    <a:pt x="22" y="9"/>
                  </a:cubicBezTo>
                  <a:cubicBezTo>
                    <a:pt x="29" y="6"/>
                    <a:pt x="20" y="6"/>
                    <a:pt x="14" y="4"/>
                  </a:cubicBezTo>
                  <a:cubicBezTo>
                    <a:pt x="11" y="4"/>
                    <a:pt x="9" y="2"/>
                    <a:pt x="11" y="1"/>
                  </a:cubicBezTo>
                  <a:cubicBezTo>
                    <a:pt x="10" y="0"/>
                    <a:pt x="8"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sp>
          <p:nvSpPr>
            <p:cNvPr id="9" name="Freeform 8"/>
            <p:cNvSpPr>
              <a:spLocks/>
            </p:cNvSpPr>
            <p:nvPr/>
          </p:nvSpPr>
          <p:spPr bwMode="auto">
            <a:xfrm>
              <a:off x="560388" y="1858963"/>
              <a:ext cx="2208212" cy="1414463"/>
            </a:xfrm>
            <a:custGeom>
              <a:avLst/>
              <a:gdLst>
                <a:gd name="T0" fmla="*/ 1548 w 1737"/>
                <a:gd name="T1" fmla="*/ 443 h 1112"/>
                <a:gd name="T2" fmla="*/ 1610 w 1737"/>
                <a:gd name="T3" fmla="*/ 402 h 1112"/>
                <a:gd name="T4" fmla="*/ 1631 w 1737"/>
                <a:gd name="T5" fmla="*/ 388 h 1112"/>
                <a:gd name="T6" fmla="*/ 1689 w 1737"/>
                <a:gd name="T7" fmla="*/ 309 h 1112"/>
                <a:gd name="T8" fmla="*/ 1719 w 1737"/>
                <a:gd name="T9" fmla="*/ 196 h 1112"/>
                <a:gd name="T10" fmla="*/ 1617 w 1737"/>
                <a:gd name="T11" fmla="*/ 182 h 1112"/>
                <a:gd name="T12" fmla="*/ 1513 w 1737"/>
                <a:gd name="T13" fmla="*/ 99 h 1112"/>
                <a:gd name="T14" fmla="*/ 1415 w 1737"/>
                <a:gd name="T15" fmla="*/ 1 h 1112"/>
                <a:gd name="T16" fmla="*/ 1334 w 1737"/>
                <a:gd name="T17" fmla="*/ 53 h 1112"/>
                <a:gd name="T18" fmla="*/ 1244 w 1737"/>
                <a:gd name="T19" fmla="*/ 153 h 1112"/>
                <a:gd name="T20" fmla="*/ 1223 w 1737"/>
                <a:gd name="T21" fmla="*/ 147 h 1112"/>
                <a:gd name="T22" fmla="*/ 1220 w 1737"/>
                <a:gd name="T23" fmla="*/ 143 h 1112"/>
                <a:gd name="T24" fmla="*/ 1238 w 1737"/>
                <a:gd name="T25" fmla="*/ 222 h 1112"/>
                <a:gd name="T26" fmla="*/ 1207 w 1737"/>
                <a:gd name="T27" fmla="*/ 288 h 1112"/>
                <a:gd name="T28" fmla="*/ 1081 w 1737"/>
                <a:gd name="T29" fmla="*/ 366 h 1112"/>
                <a:gd name="T30" fmla="*/ 871 w 1737"/>
                <a:gd name="T31" fmla="*/ 432 h 1112"/>
                <a:gd name="T32" fmla="*/ 651 w 1737"/>
                <a:gd name="T33" fmla="*/ 398 h 1112"/>
                <a:gd name="T34" fmla="*/ 528 w 1737"/>
                <a:gd name="T35" fmla="*/ 319 h 1112"/>
                <a:gd name="T36" fmla="*/ 464 w 1737"/>
                <a:gd name="T37" fmla="*/ 222 h 1112"/>
                <a:gd name="T38" fmla="*/ 394 w 1737"/>
                <a:gd name="T39" fmla="*/ 172 h 1112"/>
                <a:gd name="T40" fmla="*/ 374 w 1737"/>
                <a:gd name="T41" fmla="*/ 169 h 1112"/>
                <a:gd name="T42" fmla="*/ 322 w 1737"/>
                <a:gd name="T43" fmla="*/ 250 h 1112"/>
                <a:gd name="T44" fmla="*/ 221 w 1737"/>
                <a:gd name="T45" fmla="*/ 308 h 1112"/>
                <a:gd name="T46" fmla="*/ 181 w 1737"/>
                <a:gd name="T47" fmla="*/ 401 h 1112"/>
                <a:gd name="T48" fmla="*/ 180 w 1737"/>
                <a:gd name="T49" fmla="*/ 410 h 1112"/>
                <a:gd name="T50" fmla="*/ 181 w 1737"/>
                <a:gd name="T51" fmla="*/ 420 h 1112"/>
                <a:gd name="T52" fmla="*/ 42 w 1737"/>
                <a:gd name="T53" fmla="*/ 475 h 1112"/>
                <a:gd name="T54" fmla="*/ 4 w 1737"/>
                <a:gd name="T55" fmla="*/ 494 h 1112"/>
                <a:gd name="T56" fmla="*/ 0 w 1737"/>
                <a:gd name="T57" fmla="*/ 502 h 1112"/>
                <a:gd name="T58" fmla="*/ 0 w 1737"/>
                <a:gd name="T59" fmla="*/ 520 h 1112"/>
                <a:gd name="T60" fmla="*/ 33 w 1737"/>
                <a:gd name="T61" fmla="*/ 572 h 1112"/>
                <a:gd name="T62" fmla="*/ 25 w 1737"/>
                <a:gd name="T63" fmla="*/ 590 h 1112"/>
                <a:gd name="T64" fmla="*/ 100 w 1737"/>
                <a:gd name="T65" fmla="*/ 643 h 1112"/>
                <a:gd name="T66" fmla="*/ 187 w 1737"/>
                <a:gd name="T67" fmla="*/ 646 h 1112"/>
                <a:gd name="T68" fmla="*/ 160 w 1737"/>
                <a:gd name="T69" fmla="*/ 727 h 1112"/>
                <a:gd name="T70" fmla="*/ 174 w 1737"/>
                <a:gd name="T71" fmla="*/ 790 h 1112"/>
                <a:gd name="T72" fmla="*/ 221 w 1737"/>
                <a:gd name="T73" fmla="*/ 804 h 1112"/>
                <a:gd name="T74" fmla="*/ 333 w 1737"/>
                <a:gd name="T75" fmla="*/ 869 h 1112"/>
                <a:gd name="T76" fmla="*/ 410 w 1737"/>
                <a:gd name="T77" fmla="*/ 881 h 1112"/>
                <a:gd name="T78" fmla="*/ 414 w 1737"/>
                <a:gd name="T79" fmla="*/ 880 h 1112"/>
                <a:gd name="T80" fmla="*/ 454 w 1737"/>
                <a:gd name="T81" fmla="*/ 870 h 1112"/>
                <a:gd name="T82" fmla="*/ 534 w 1737"/>
                <a:gd name="T83" fmla="*/ 884 h 1112"/>
                <a:gd name="T84" fmla="*/ 629 w 1737"/>
                <a:gd name="T85" fmla="*/ 832 h 1112"/>
                <a:gd name="T86" fmla="*/ 668 w 1737"/>
                <a:gd name="T87" fmla="*/ 870 h 1112"/>
                <a:gd name="T88" fmla="*/ 699 w 1737"/>
                <a:gd name="T89" fmla="*/ 952 h 1112"/>
                <a:gd name="T90" fmla="*/ 710 w 1737"/>
                <a:gd name="T91" fmla="*/ 1006 h 1112"/>
                <a:gd name="T92" fmla="*/ 752 w 1737"/>
                <a:gd name="T93" fmla="*/ 1078 h 1112"/>
                <a:gd name="T94" fmla="*/ 778 w 1737"/>
                <a:gd name="T95" fmla="*/ 1074 h 1112"/>
                <a:gd name="T96" fmla="*/ 803 w 1737"/>
                <a:gd name="T97" fmla="*/ 1048 h 1112"/>
                <a:gd name="T98" fmla="*/ 830 w 1737"/>
                <a:gd name="T99" fmla="*/ 1048 h 1112"/>
                <a:gd name="T100" fmla="*/ 901 w 1737"/>
                <a:gd name="T101" fmla="*/ 1025 h 1112"/>
                <a:gd name="T102" fmla="*/ 977 w 1737"/>
                <a:gd name="T103" fmla="*/ 1073 h 1112"/>
                <a:gd name="T104" fmla="*/ 1039 w 1737"/>
                <a:gd name="T105" fmla="*/ 1086 h 1112"/>
                <a:gd name="T106" fmla="*/ 1162 w 1737"/>
                <a:gd name="T107" fmla="*/ 1045 h 1112"/>
                <a:gd name="T108" fmla="*/ 1277 w 1737"/>
                <a:gd name="T109" fmla="*/ 977 h 1112"/>
                <a:gd name="T110" fmla="*/ 1356 w 1737"/>
                <a:gd name="T111" fmla="*/ 867 h 1112"/>
                <a:gd name="T112" fmla="*/ 1361 w 1737"/>
                <a:gd name="T113" fmla="*/ 788 h 1112"/>
                <a:gd name="T114" fmla="*/ 1293 w 1737"/>
                <a:gd name="T115" fmla="*/ 659 h 1112"/>
                <a:gd name="T116" fmla="*/ 1349 w 1737"/>
                <a:gd name="T117" fmla="*/ 569 h 1112"/>
                <a:gd name="T118" fmla="*/ 1296 w 1737"/>
                <a:gd name="T119" fmla="*/ 501 h 1112"/>
                <a:gd name="T120" fmla="*/ 1355 w 1737"/>
                <a:gd name="T121" fmla="*/ 530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37" h="1112">
                  <a:moveTo>
                    <a:pt x="1441" y="484"/>
                  </a:moveTo>
                  <a:cubicBezTo>
                    <a:pt x="1445" y="480"/>
                    <a:pt x="1457" y="475"/>
                    <a:pt x="1461" y="472"/>
                  </a:cubicBezTo>
                  <a:cubicBezTo>
                    <a:pt x="1464" y="469"/>
                    <a:pt x="1470" y="470"/>
                    <a:pt x="1473" y="467"/>
                  </a:cubicBezTo>
                  <a:cubicBezTo>
                    <a:pt x="1476" y="465"/>
                    <a:pt x="1477" y="462"/>
                    <a:pt x="1481" y="461"/>
                  </a:cubicBezTo>
                  <a:cubicBezTo>
                    <a:pt x="1484" y="460"/>
                    <a:pt x="1489" y="457"/>
                    <a:pt x="1493" y="453"/>
                  </a:cubicBezTo>
                  <a:cubicBezTo>
                    <a:pt x="1498" y="449"/>
                    <a:pt x="1501" y="442"/>
                    <a:pt x="1502" y="437"/>
                  </a:cubicBezTo>
                  <a:cubicBezTo>
                    <a:pt x="1503" y="433"/>
                    <a:pt x="1504" y="430"/>
                    <a:pt x="1510" y="430"/>
                  </a:cubicBezTo>
                  <a:cubicBezTo>
                    <a:pt x="1517" y="430"/>
                    <a:pt x="1515" y="437"/>
                    <a:pt x="1516" y="437"/>
                  </a:cubicBezTo>
                  <a:cubicBezTo>
                    <a:pt x="1518" y="437"/>
                    <a:pt x="1524" y="440"/>
                    <a:pt x="1527" y="443"/>
                  </a:cubicBezTo>
                  <a:cubicBezTo>
                    <a:pt x="1529" y="446"/>
                    <a:pt x="1537" y="447"/>
                    <a:pt x="1539" y="444"/>
                  </a:cubicBezTo>
                  <a:cubicBezTo>
                    <a:pt x="1541" y="442"/>
                    <a:pt x="1545" y="443"/>
                    <a:pt x="1548" y="443"/>
                  </a:cubicBezTo>
                  <a:cubicBezTo>
                    <a:pt x="1550" y="442"/>
                    <a:pt x="1549" y="438"/>
                    <a:pt x="1547" y="437"/>
                  </a:cubicBezTo>
                  <a:cubicBezTo>
                    <a:pt x="1545" y="435"/>
                    <a:pt x="1548" y="431"/>
                    <a:pt x="1545" y="428"/>
                  </a:cubicBezTo>
                  <a:cubicBezTo>
                    <a:pt x="1541" y="425"/>
                    <a:pt x="1545" y="422"/>
                    <a:pt x="1553" y="422"/>
                  </a:cubicBezTo>
                  <a:cubicBezTo>
                    <a:pt x="1561" y="423"/>
                    <a:pt x="1573" y="421"/>
                    <a:pt x="1575" y="417"/>
                  </a:cubicBezTo>
                  <a:cubicBezTo>
                    <a:pt x="1576" y="414"/>
                    <a:pt x="1579" y="409"/>
                    <a:pt x="1582" y="409"/>
                  </a:cubicBezTo>
                  <a:cubicBezTo>
                    <a:pt x="1586" y="409"/>
                    <a:pt x="1591" y="406"/>
                    <a:pt x="1591" y="403"/>
                  </a:cubicBezTo>
                  <a:cubicBezTo>
                    <a:pt x="1591" y="399"/>
                    <a:pt x="1591" y="398"/>
                    <a:pt x="1594" y="396"/>
                  </a:cubicBezTo>
                  <a:cubicBezTo>
                    <a:pt x="1598" y="394"/>
                    <a:pt x="1593" y="390"/>
                    <a:pt x="1597" y="388"/>
                  </a:cubicBezTo>
                  <a:cubicBezTo>
                    <a:pt x="1601" y="387"/>
                    <a:pt x="1606" y="391"/>
                    <a:pt x="1607" y="394"/>
                  </a:cubicBezTo>
                  <a:cubicBezTo>
                    <a:pt x="1607" y="396"/>
                    <a:pt x="1607" y="400"/>
                    <a:pt x="1609" y="401"/>
                  </a:cubicBezTo>
                  <a:cubicBezTo>
                    <a:pt x="1610" y="401"/>
                    <a:pt x="1610" y="402"/>
                    <a:pt x="1610" y="402"/>
                  </a:cubicBezTo>
                  <a:cubicBezTo>
                    <a:pt x="1611" y="402"/>
                    <a:pt x="1611" y="402"/>
                    <a:pt x="1611" y="402"/>
                  </a:cubicBezTo>
                  <a:cubicBezTo>
                    <a:pt x="1611" y="402"/>
                    <a:pt x="1611" y="402"/>
                    <a:pt x="1611" y="402"/>
                  </a:cubicBezTo>
                  <a:cubicBezTo>
                    <a:pt x="1612" y="402"/>
                    <a:pt x="1613" y="402"/>
                    <a:pt x="1613" y="401"/>
                  </a:cubicBezTo>
                  <a:cubicBezTo>
                    <a:pt x="1613" y="401"/>
                    <a:pt x="1613" y="401"/>
                    <a:pt x="1613" y="401"/>
                  </a:cubicBezTo>
                  <a:cubicBezTo>
                    <a:pt x="1614" y="401"/>
                    <a:pt x="1615" y="400"/>
                    <a:pt x="1615" y="400"/>
                  </a:cubicBezTo>
                  <a:cubicBezTo>
                    <a:pt x="1615" y="399"/>
                    <a:pt x="1615" y="399"/>
                    <a:pt x="1615" y="399"/>
                  </a:cubicBezTo>
                  <a:cubicBezTo>
                    <a:pt x="1616" y="399"/>
                    <a:pt x="1616" y="399"/>
                    <a:pt x="1616" y="398"/>
                  </a:cubicBezTo>
                  <a:cubicBezTo>
                    <a:pt x="1616" y="398"/>
                    <a:pt x="1616" y="398"/>
                    <a:pt x="1616" y="398"/>
                  </a:cubicBezTo>
                  <a:cubicBezTo>
                    <a:pt x="1616" y="398"/>
                    <a:pt x="1616" y="397"/>
                    <a:pt x="1617" y="397"/>
                  </a:cubicBezTo>
                  <a:cubicBezTo>
                    <a:pt x="1617" y="393"/>
                    <a:pt x="1618" y="395"/>
                    <a:pt x="1623" y="394"/>
                  </a:cubicBezTo>
                  <a:cubicBezTo>
                    <a:pt x="1627" y="394"/>
                    <a:pt x="1629" y="392"/>
                    <a:pt x="1631" y="388"/>
                  </a:cubicBezTo>
                  <a:cubicBezTo>
                    <a:pt x="1634" y="383"/>
                    <a:pt x="1635" y="385"/>
                    <a:pt x="1636" y="381"/>
                  </a:cubicBezTo>
                  <a:cubicBezTo>
                    <a:pt x="1637" y="377"/>
                    <a:pt x="1637" y="372"/>
                    <a:pt x="1636" y="368"/>
                  </a:cubicBezTo>
                  <a:cubicBezTo>
                    <a:pt x="1634" y="365"/>
                    <a:pt x="1636" y="355"/>
                    <a:pt x="1636" y="351"/>
                  </a:cubicBezTo>
                  <a:cubicBezTo>
                    <a:pt x="1636" y="346"/>
                    <a:pt x="1636" y="342"/>
                    <a:pt x="1633" y="340"/>
                  </a:cubicBezTo>
                  <a:cubicBezTo>
                    <a:pt x="1631" y="338"/>
                    <a:pt x="1633" y="335"/>
                    <a:pt x="1631" y="333"/>
                  </a:cubicBezTo>
                  <a:cubicBezTo>
                    <a:pt x="1628" y="331"/>
                    <a:pt x="1626" y="327"/>
                    <a:pt x="1627" y="324"/>
                  </a:cubicBezTo>
                  <a:cubicBezTo>
                    <a:pt x="1628" y="320"/>
                    <a:pt x="1635" y="320"/>
                    <a:pt x="1640" y="319"/>
                  </a:cubicBezTo>
                  <a:cubicBezTo>
                    <a:pt x="1645" y="318"/>
                    <a:pt x="1647" y="315"/>
                    <a:pt x="1649" y="310"/>
                  </a:cubicBezTo>
                  <a:cubicBezTo>
                    <a:pt x="1652" y="306"/>
                    <a:pt x="1657" y="308"/>
                    <a:pt x="1661" y="311"/>
                  </a:cubicBezTo>
                  <a:cubicBezTo>
                    <a:pt x="1666" y="313"/>
                    <a:pt x="1672" y="316"/>
                    <a:pt x="1680" y="317"/>
                  </a:cubicBezTo>
                  <a:cubicBezTo>
                    <a:pt x="1687" y="319"/>
                    <a:pt x="1688" y="316"/>
                    <a:pt x="1689" y="309"/>
                  </a:cubicBezTo>
                  <a:cubicBezTo>
                    <a:pt x="1689" y="303"/>
                    <a:pt x="1690" y="302"/>
                    <a:pt x="1695" y="300"/>
                  </a:cubicBezTo>
                  <a:cubicBezTo>
                    <a:pt x="1699" y="299"/>
                    <a:pt x="1700" y="293"/>
                    <a:pt x="1702" y="287"/>
                  </a:cubicBezTo>
                  <a:cubicBezTo>
                    <a:pt x="1704" y="281"/>
                    <a:pt x="1706" y="280"/>
                    <a:pt x="1709" y="277"/>
                  </a:cubicBezTo>
                  <a:cubicBezTo>
                    <a:pt x="1713" y="273"/>
                    <a:pt x="1712" y="266"/>
                    <a:pt x="1712" y="260"/>
                  </a:cubicBezTo>
                  <a:cubicBezTo>
                    <a:pt x="1712" y="254"/>
                    <a:pt x="1719" y="249"/>
                    <a:pt x="1719" y="243"/>
                  </a:cubicBezTo>
                  <a:cubicBezTo>
                    <a:pt x="1719" y="237"/>
                    <a:pt x="1722" y="232"/>
                    <a:pt x="1725" y="232"/>
                  </a:cubicBezTo>
                  <a:cubicBezTo>
                    <a:pt x="1729" y="232"/>
                    <a:pt x="1732" y="231"/>
                    <a:pt x="1734" y="226"/>
                  </a:cubicBezTo>
                  <a:cubicBezTo>
                    <a:pt x="1736" y="221"/>
                    <a:pt x="1735" y="217"/>
                    <a:pt x="1730" y="214"/>
                  </a:cubicBezTo>
                  <a:cubicBezTo>
                    <a:pt x="1726" y="211"/>
                    <a:pt x="1730" y="208"/>
                    <a:pt x="1733" y="207"/>
                  </a:cubicBezTo>
                  <a:cubicBezTo>
                    <a:pt x="1737" y="205"/>
                    <a:pt x="1735" y="202"/>
                    <a:pt x="1734" y="199"/>
                  </a:cubicBezTo>
                  <a:cubicBezTo>
                    <a:pt x="1733" y="196"/>
                    <a:pt x="1725" y="196"/>
                    <a:pt x="1719" y="196"/>
                  </a:cubicBezTo>
                  <a:cubicBezTo>
                    <a:pt x="1714" y="196"/>
                    <a:pt x="1716" y="201"/>
                    <a:pt x="1709" y="202"/>
                  </a:cubicBezTo>
                  <a:cubicBezTo>
                    <a:pt x="1703" y="203"/>
                    <a:pt x="1703" y="204"/>
                    <a:pt x="1699" y="206"/>
                  </a:cubicBezTo>
                  <a:cubicBezTo>
                    <a:pt x="1695" y="209"/>
                    <a:pt x="1689" y="209"/>
                    <a:pt x="1683" y="209"/>
                  </a:cubicBezTo>
                  <a:cubicBezTo>
                    <a:pt x="1677" y="209"/>
                    <a:pt x="1673" y="216"/>
                    <a:pt x="1669" y="221"/>
                  </a:cubicBezTo>
                  <a:cubicBezTo>
                    <a:pt x="1664" y="225"/>
                    <a:pt x="1660" y="224"/>
                    <a:pt x="1653" y="224"/>
                  </a:cubicBezTo>
                  <a:cubicBezTo>
                    <a:pt x="1646" y="223"/>
                    <a:pt x="1645" y="219"/>
                    <a:pt x="1641" y="222"/>
                  </a:cubicBezTo>
                  <a:cubicBezTo>
                    <a:pt x="1636" y="224"/>
                    <a:pt x="1631" y="223"/>
                    <a:pt x="1630" y="222"/>
                  </a:cubicBezTo>
                  <a:cubicBezTo>
                    <a:pt x="1629" y="221"/>
                    <a:pt x="1629" y="218"/>
                    <a:pt x="1623" y="215"/>
                  </a:cubicBezTo>
                  <a:cubicBezTo>
                    <a:pt x="1617" y="212"/>
                    <a:pt x="1622" y="207"/>
                    <a:pt x="1622" y="204"/>
                  </a:cubicBezTo>
                  <a:cubicBezTo>
                    <a:pt x="1622" y="200"/>
                    <a:pt x="1624" y="194"/>
                    <a:pt x="1620" y="192"/>
                  </a:cubicBezTo>
                  <a:cubicBezTo>
                    <a:pt x="1617" y="189"/>
                    <a:pt x="1617" y="186"/>
                    <a:pt x="1617" y="182"/>
                  </a:cubicBezTo>
                  <a:cubicBezTo>
                    <a:pt x="1617" y="178"/>
                    <a:pt x="1610" y="180"/>
                    <a:pt x="1603" y="178"/>
                  </a:cubicBezTo>
                  <a:cubicBezTo>
                    <a:pt x="1597" y="176"/>
                    <a:pt x="1596" y="168"/>
                    <a:pt x="1591" y="164"/>
                  </a:cubicBezTo>
                  <a:cubicBezTo>
                    <a:pt x="1587" y="160"/>
                    <a:pt x="1584" y="157"/>
                    <a:pt x="1578" y="161"/>
                  </a:cubicBezTo>
                  <a:cubicBezTo>
                    <a:pt x="1571" y="164"/>
                    <a:pt x="1566" y="156"/>
                    <a:pt x="1562" y="154"/>
                  </a:cubicBezTo>
                  <a:cubicBezTo>
                    <a:pt x="1559" y="151"/>
                    <a:pt x="1556" y="151"/>
                    <a:pt x="1553" y="155"/>
                  </a:cubicBezTo>
                  <a:cubicBezTo>
                    <a:pt x="1550" y="160"/>
                    <a:pt x="1548" y="155"/>
                    <a:pt x="1544" y="155"/>
                  </a:cubicBezTo>
                  <a:cubicBezTo>
                    <a:pt x="1540" y="154"/>
                    <a:pt x="1536" y="150"/>
                    <a:pt x="1532" y="147"/>
                  </a:cubicBezTo>
                  <a:cubicBezTo>
                    <a:pt x="1528" y="143"/>
                    <a:pt x="1528" y="138"/>
                    <a:pt x="1530" y="131"/>
                  </a:cubicBezTo>
                  <a:cubicBezTo>
                    <a:pt x="1532" y="125"/>
                    <a:pt x="1526" y="126"/>
                    <a:pt x="1525" y="121"/>
                  </a:cubicBezTo>
                  <a:cubicBezTo>
                    <a:pt x="1523" y="116"/>
                    <a:pt x="1524" y="114"/>
                    <a:pt x="1521" y="109"/>
                  </a:cubicBezTo>
                  <a:cubicBezTo>
                    <a:pt x="1519" y="104"/>
                    <a:pt x="1517" y="103"/>
                    <a:pt x="1513" y="99"/>
                  </a:cubicBezTo>
                  <a:cubicBezTo>
                    <a:pt x="1510" y="96"/>
                    <a:pt x="1510" y="95"/>
                    <a:pt x="1510" y="89"/>
                  </a:cubicBezTo>
                  <a:cubicBezTo>
                    <a:pt x="1510" y="83"/>
                    <a:pt x="1507" y="80"/>
                    <a:pt x="1506" y="77"/>
                  </a:cubicBezTo>
                  <a:cubicBezTo>
                    <a:pt x="1505" y="74"/>
                    <a:pt x="1505" y="73"/>
                    <a:pt x="1500" y="67"/>
                  </a:cubicBezTo>
                  <a:cubicBezTo>
                    <a:pt x="1496" y="62"/>
                    <a:pt x="1496" y="55"/>
                    <a:pt x="1496" y="49"/>
                  </a:cubicBezTo>
                  <a:cubicBezTo>
                    <a:pt x="1495" y="42"/>
                    <a:pt x="1488" y="42"/>
                    <a:pt x="1487" y="38"/>
                  </a:cubicBezTo>
                  <a:cubicBezTo>
                    <a:pt x="1486" y="33"/>
                    <a:pt x="1484" y="30"/>
                    <a:pt x="1479" y="28"/>
                  </a:cubicBezTo>
                  <a:cubicBezTo>
                    <a:pt x="1475" y="27"/>
                    <a:pt x="1472" y="23"/>
                    <a:pt x="1470" y="18"/>
                  </a:cubicBezTo>
                  <a:cubicBezTo>
                    <a:pt x="1467" y="14"/>
                    <a:pt x="1455" y="15"/>
                    <a:pt x="1449" y="16"/>
                  </a:cubicBezTo>
                  <a:cubicBezTo>
                    <a:pt x="1443" y="16"/>
                    <a:pt x="1441" y="15"/>
                    <a:pt x="1439" y="13"/>
                  </a:cubicBezTo>
                  <a:cubicBezTo>
                    <a:pt x="1437" y="11"/>
                    <a:pt x="1434" y="8"/>
                    <a:pt x="1429" y="7"/>
                  </a:cubicBezTo>
                  <a:cubicBezTo>
                    <a:pt x="1424" y="7"/>
                    <a:pt x="1419" y="3"/>
                    <a:pt x="1415" y="1"/>
                  </a:cubicBezTo>
                  <a:cubicBezTo>
                    <a:pt x="1411" y="0"/>
                    <a:pt x="1407" y="3"/>
                    <a:pt x="1401" y="4"/>
                  </a:cubicBezTo>
                  <a:cubicBezTo>
                    <a:pt x="1395" y="6"/>
                    <a:pt x="1392" y="4"/>
                    <a:pt x="1383" y="4"/>
                  </a:cubicBezTo>
                  <a:cubicBezTo>
                    <a:pt x="1374" y="4"/>
                    <a:pt x="1377" y="6"/>
                    <a:pt x="1371" y="7"/>
                  </a:cubicBezTo>
                  <a:cubicBezTo>
                    <a:pt x="1365" y="9"/>
                    <a:pt x="1361" y="8"/>
                    <a:pt x="1355" y="8"/>
                  </a:cubicBezTo>
                  <a:cubicBezTo>
                    <a:pt x="1349" y="9"/>
                    <a:pt x="1348" y="12"/>
                    <a:pt x="1343" y="12"/>
                  </a:cubicBezTo>
                  <a:cubicBezTo>
                    <a:pt x="1339" y="12"/>
                    <a:pt x="1339" y="13"/>
                    <a:pt x="1332" y="17"/>
                  </a:cubicBezTo>
                  <a:cubicBezTo>
                    <a:pt x="1325" y="21"/>
                    <a:pt x="1324" y="28"/>
                    <a:pt x="1319" y="30"/>
                  </a:cubicBezTo>
                  <a:cubicBezTo>
                    <a:pt x="1313" y="31"/>
                    <a:pt x="1314" y="32"/>
                    <a:pt x="1314" y="36"/>
                  </a:cubicBezTo>
                  <a:cubicBezTo>
                    <a:pt x="1314" y="39"/>
                    <a:pt x="1320" y="39"/>
                    <a:pt x="1325" y="38"/>
                  </a:cubicBezTo>
                  <a:cubicBezTo>
                    <a:pt x="1331" y="38"/>
                    <a:pt x="1331" y="44"/>
                    <a:pt x="1331" y="46"/>
                  </a:cubicBezTo>
                  <a:cubicBezTo>
                    <a:pt x="1331" y="49"/>
                    <a:pt x="1332" y="51"/>
                    <a:pt x="1334" y="53"/>
                  </a:cubicBezTo>
                  <a:cubicBezTo>
                    <a:pt x="1336" y="55"/>
                    <a:pt x="1336" y="56"/>
                    <a:pt x="1334" y="60"/>
                  </a:cubicBezTo>
                  <a:cubicBezTo>
                    <a:pt x="1333" y="64"/>
                    <a:pt x="1326" y="67"/>
                    <a:pt x="1320" y="70"/>
                  </a:cubicBezTo>
                  <a:cubicBezTo>
                    <a:pt x="1314" y="73"/>
                    <a:pt x="1312" y="80"/>
                    <a:pt x="1310" y="87"/>
                  </a:cubicBezTo>
                  <a:cubicBezTo>
                    <a:pt x="1308" y="94"/>
                    <a:pt x="1305" y="96"/>
                    <a:pt x="1302" y="102"/>
                  </a:cubicBezTo>
                  <a:cubicBezTo>
                    <a:pt x="1300" y="107"/>
                    <a:pt x="1298" y="111"/>
                    <a:pt x="1293" y="114"/>
                  </a:cubicBezTo>
                  <a:cubicBezTo>
                    <a:pt x="1289" y="117"/>
                    <a:pt x="1288" y="122"/>
                    <a:pt x="1291" y="124"/>
                  </a:cubicBezTo>
                  <a:cubicBezTo>
                    <a:pt x="1293" y="126"/>
                    <a:pt x="1296" y="128"/>
                    <a:pt x="1294" y="132"/>
                  </a:cubicBezTo>
                  <a:cubicBezTo>
                    <a:pt x="1293" y="136"/>
                    <a:pt x="1288" y="138"/>
                    <a:pt x="1282" y="138"/>
                  </a:cubicBezTo>
                  <a:cubicBezTo>
                    <a:pt x="1277" y="138"/>
                    <a:pt x="1276" y="141"/>
                    <a:pt x="1270" y="143"/>
                  </a:cubicBezTo>
                  <a:cubicBezTo>
                    <a:pt x="1264" y="145"/>
                    <a:pt x="1263" y="150"/>
                    <a:pt x="1256" y="154"/>
                  </a:cubicBezTo>
                  <a:cubicBezTo>
                    <a:pt x="1250" y="158"/>
                    <a:pt x="1249" y="155"/>
                    <a:pt x="1244" y="153"/>
                  </a:cubicBezTo>
                  <a:cubicBezTo>
                    <a:pt x="1238" y="151"/>
                    <a:pt x="1238" y="150"/>
                    <a:pt x="1229" y="149"/>
                  </a:cubicBezTo>
                  <a:cubicBezTo>
                    <a:pt x="1228" y="149"/>
                    <a:pt x="1228" y="149"/>
                    <a:pt x="1228" y="149"/>
                  </a:cubicBezTo>
                  <a:cubicBezTo>
                    <a:pt x="1227" y="149"/>
                    <a:pt x="1227" y="149"/>
                    <a:pt x="1227" y="149"/>
                  </a:cubicBezTo>
                  <a:cubicBezTo>
                    <a:pt x="1227" y="149"/>
                    <a:pt x="1227" y="149"/>
                    <a:pt x="1226" y="149"/>
                  </a:cubicBezTo>
                  <a:cubicBezTo>
                    <a:pt x="1226" y="149"/>
                    <a:pt x="1226" y="148"/>
                    <a:pt x="1226" y="148"/>
                  </a:cubicBezTo>
                  <a:cubicBezTo>
                    <a:pt x="1226" y="148"/>
                    <a:pt x="1225" y="148"/>
                    <a:pt x="1225" y="148"/>
                  </a:cubicBezTo>
                  <a:cubicBezTo>
                    <a:pt x="1225" y="148"/>
                    <a:pt x="1225" y="148"/>
                    <a:pt x="1225" y="148"/>
                  </a:cubicBezTo>
                  <a:cubicBezTo>
                    <a:pt x="1225" y="148"/>
                    <a:pt x="1224" y="148"/>
                    <a:pt x="1224" y="148"/>
                  </a:cubicBezTo>
                  <a:cubicBezTo>
                    <a:pt x="1224" y="148"/>
                    <a:pt x="1224" y="148"/>
                    <a:pt x="1224" y="148"/>
                  </a:cubicBezTo>
                  <a:cubicBezTo>
                    <a:pt x="1224" y="147"/>
                    <a:pt x="1223" y="147"/>
                    <a:pt x="1223" y="147"/>
                  </a:cubicBezTo>
                  <a:cubicBezTo>
                    <a:pt x="1223" y="147"/>
                    <a:pt x="1223" y="147"/>
                    <a:pt x="1223" y="147"/>
                  </a:cubicBezTo>
                  <a:cubicBezTo>
                    <a:pt x="1223" y="147"/>
                    <a:pt x="1223" y="147"/>
                    <a:pt x="1222" y="147"/>
                  </a:cubicBezTo>
                  <a:cubicBezTo>
                    <a:pt x="1222" y="147"/>
                    <a:pt x="1222" y="147"/>
                    <a:pt x="1222" y="147"/>
                  </a:cubicBezTo>
                  <a:cubicBezTo>
                    <a:pt x="1222" y="146"/>
                    <a:pt x="1222" y="146"/>
                    <a:pt x="1222" y="146"/>
                  </a:cubicBezTo>
                  <a:cubicBezTo>
                    <a:pt x="1222" y="146"/>
                    <a:pt x="1222" y="146"/>
                    <a:pt x="1222" y="146"/>
                  </a:cubicBezTo>
                  <a:cubicBezTo>
                    <a:pt x="1222" y="146"/>
                    <a:pt x="1221" y="146"/>
                    <a:pt x="1221" y="146"/>
                  </a:cubicBezTo>
                  <a:cubicBezTo>
                    <a:pt x="1221" y="145"/>
                    <a:pt x="1221" y="145"/>
                    <a:pt x="1221" y="145"/>
                  </a:cubicBezTo>
                  <a:cubicBezTo>
                    <a:pt x="1221" y="145"/>
                    <a:pt x="1221" y="145"/>
                    <a:pt x="1221" y="145"/>
                  </a:cubicBezTo>
                  <a:cubicBezTo>
                    <a:pt x="1221" y="145"/>
                    <a:pt x="1221" y="145"/>
                    <a:pt x="1221" y="145"/>
                  </a:cubicBezTo>
                  <a:cubicBezTo>
                    <a:pt x="1221" y="145"/>
                    <a:pt x="1220" y="144"/>
                    <a:pt x="1220" y="144"/>
                  </a:cubicBezTo>
                  <a:cubicBezTo>
                    <a:pt x="1220" y="144"/>
                    <a:pt x="1220" y="144"/>
                    <a:pt x="1220" y="144"/>
                  </a:cubicBezTo>
                  <a:cubicBezTo>
                    <a:pt x="1220" y="144"/>
                    <a:pt x="1220" y="144"/>
                    <a:pt x="1220" y="143"/>
                  </a:cubicBezTo>
                  <a:cubicBezTo>
                    <a:pt x="1220" y="143"/>
                    <a:pt x="1220" y="143"/>
                    <a:pt x="1220" y="143"/>
                  </a:cubicBezTo>
                  <a:cubicBezTo>
                    <a:pt x="1220" y="143"/>
                    <a:pt x="1220" y="143"/>
                    <a:pt x="1219" y="143"/>
                  </a:cubicBezTo>
                  <a:cubicBezTo>
                    <a:pt x="1219" y="143"/>
                    <a:pt x="1219" y="143"/>
                    <a:pt x="1219" y="143"/>
                  </a:cubicBezTo>
                  <a:cubicBezTo>
                    <a:pt x="1214" y="150"/>
                    <a:pt x="1211" y="162"/>
                    <a:pt x="1207" y="165"/>
                  </a:cubicBezTo>
                  <a:cubicBezTo>
                    <a:pt x="1201" y="170"/>
                    <a:pt x="1205" y="177"/>
                    <a:pt x="1199" y="182"/>
                  </a:cubicBezTo>
                  <a:cubicBezTo>
                    <a:pt x="1194" y="187"/>
                    <a:pt x="1196" y="188"/>
                    <a:pt x="1196" y="196"/>
                  </a:cubicBezTo>
                  <a:cubicBezTo>
                    <a:pt x="1196" y="204"/>
                    <a:pt x="1194" y="203"/>
                    <a:pt x="1188" y="205"/>
                  </a:cubicBezTo>
                  <a:cubicBezTo>
                    <a:pt x="1181" y="206"/>
                    <a:pt x="1186" y="214"/>
                    <a:pt x="1193" y="221"/>
                  </a:cubicBezTo>
                  <a:cubicBezTo>
                    <a:pt x="1201" y="227"/>
                    <a:pt x="1202" y="220"/>
                    <a:pt x="1204" y="217"/>
                  </a:cubicBezTo>
                  <a:cubicBezTo>
                    <a:pt x="1205" y="214"/>
                    <a:pt x="1219" y="218"/>
                    <a:pt x="1226" y="216"/>
                  </a:cubicBezTo>
                  <a:cubicBezTo>
                    <a:pt x="1232" y="214"/>
                    <a:pt x="1232" y="222"/>
                    <a:pt x="1238" y="222"/>
                  </a:cubicBezTo>
                  <a:cubicBezTo>
                    <a:pt x="1243" y="223"/>
                    <a:pt x="1246" y="216"/>
                    <a:pt x="1250" y="212"/>
                  </a:cubicBezTo>
                  <a:cubicBezTo>
                    <a:pt x="1253" y="209"/>
                    <a:pt x="1264" y="210"/>
                    <a:pt x="1267" y="212"/>
                  </a:cubicBezTo>
                  <a:cubicBezTo>
                    <a:pt x="1270" y="213"/>
                    <a:pt x="1281" y="216"/>
                    <a:pt x="1284" y="222"/>
                  </a:cubicBezTo>
                  <a:cubicBezTo>
                    <a:pt x="1287" y="227"/>
                    <a:pt x="1300" y="237"/>
                    <a:pt x="1307" y="242"/>
                  </a:cubicBezTo>
                  <a:cubicBezTo>
                    <a:pt x="1313" y="247"/>
                    <a:pt x="1313" y="255"/>
                    <a:pt x="1311" y="258"/>
                  </a:cubicBezTo>
                  <a:cubicBezTo>
                    <a:pt x="1309" y="261"/>
                    <a:pt x="1304" y="259"/>
                    <a:pt x="1296" y="262"/>
                  </a:cubicBezTo>
                  <a:cubicBezTo>
                    <a:pt x="1289" y="264"/>
                    <a:pt x="1289" y="259"/>
                    <a:pt x="1285" y="256"/>
                  </a:cubicBezTo>
                  <a:cubicBezTo>
                    <a:pt x="1281" y="254"/>
                    <a:pt x="1274" y="255"/>
                    <a:pt x="1268" y="255"/>
                  </a:cubicBezTo>
                  <a:cubicBezTo>
                    <a:pt x="1261" y="255"/>
                    <a:pt x="1258" y="263"/>
                    <a:pt x="1249" y="263"/>
                  </a:cubicBezTo>
                  <a:cubicBezTo>
                    <a:pt x="1240" y="262"/>
                    <a:pt x="1237" y="268"/>
                    <a:pt x="1225" y="270"/>
                  </a:cubicBezTo>
                  <a:cubicBezTo>
                    <a:pt x="1213" y="271"/>
                    <a:pt x="1211" y="279"/>
                    <a:pt x="1207" y="288"/>
                  </a:cubicBezTo>
                  <a:cubicBezTo>
                    <a:pt x="1204" y="297"/>
                    <a:pt x="1199" y="299"/>
                    <a:pt x="1191" y="304"/>
                  </a:cubicBezTo>
                  <a:cubicBezTo>
                    <a:pt x="1182" y="310"/>
                    <a:pt x="1169" y="304"/>
                    <a:pt x="1162" y="304"/>
                  </a:cubicBezTo>
                  <a:cubicBezTo>
                    <a:pt x="1154" y="304"/>
                    <a:pt x="1151" y="318"/>
                    <a:pt x="1146" y="320"/>
                  </a:cubicBezTo>
                  <a:cubicBezTo>
                    <a:pt x="1140" y="321"/>
                    <a:pt x="1137" y="325"/>
                    <a:pt x="1130" y="327"/>
                  </a:cubicBezTo>
                  <a:cubicBezTo>
                    <a:pt x="1123" y="329"/>
                    <a:pt x="1117" y="326"/>
                    <a:pt x="1110" y="325"/>
                  </a:cubicBezTo>
                  <a:cubicBezTo>
                    <a:pt x="1103" y="324"/>
                    <a:pt x="1103" y="322"/>
                    <a:pt x="1097" y="316"/>
                  </a:cubicBezTo>
                  <a:cubicBezTo>
                    <a:pt x="1090" y="311"/>
                    <a:pt x="1088" y="316"/>
                    <a:pt x="1081" y="318"/>
                  </a:cubicBezTo>
                  <a:cubicBezTo>
                    <a:pt x="1074" y="319"/>
                    <a:pt x="1075" y="330"/>
                    <a:pt x="1072" y="333"/>
                  </a:cubicBezTo>
                  <a:cubicBezTo>
                    <a:pt x="1068" y="335"/>
                    <a:pt x="1068" y="338"/>
                    <a:pt x="1067" y="340"/>
                  </a:cubicBezTo>
                  <a:cubicBezTo>
                    <a:pt x="1066" y="343"/>
                    <a:pt x="1072" y="350"/>
                    <a:pt x="1079" y="354"/>
                  </a:cubicBezTo>
                  <a:cubicBezTo>
                    <a:pt x="1087" y="358"/>
                    <a:pt x="1085" y="364"/>
                    <a:pt x="1081" y="366"/>
                  </a:cubicBezTo>
                  <a:cubicBezTo>
                    <a:pt x="1078" y="368"/>
                    <a:pt x="1077" y="372"/>
                    <a:pt x="1064" y="376"/>
                  </a:cubicBezTo>
                  <a:cubicBezTo>
                    <a:pt x="1051" y="379"/>
                    <a:pt x="1052" y="387"/>
                    <a:pt x="1045" y="393"/>
                  </a:cubicBezTo>
                  <a:cubicBezTo>
                    <a:pt x="1039" y="398"/>
                    <a:pt x="1034" y="401"/>
                    <a:pt x="1027" y="401"/>
                  </a:cubicBezTo>
                  <a:cubicBezTo>
                    <a:pt x="1020" y="401"/>
                    <a:pt x="1012" y="407"/>
                    <a:pt x="1006" y="408"/>
                  </a:cubicBezTo>
                  <a:cubicBezTo>
                    <a:pt x="1001" y="410"/>
                    <a:pt x="995" y="410"/>
                    <a:pt x="983" y="409"/>
                  </a:cubicBezTo>
                  <a:cubicBezTo>
                    <a:pt x="970" y="407"/>
                    <a:pt x="967" y="409"/>
                    <a:pt x="960" y="409"/>
                  </a:cubicBezTo>
                  <a:cubicBezTo>
                    <a:pt x="954" y="409"/>
                    <a:pt x="941" y="412"/>
                    <a:pt x="935" y="414"/>
                  </a:cubicBezTo>
                  <a:cubicBezTo>
                    <a:pt x="928" y="415"/>
                    <a:pt x="920" y="422"/>
                    <a:pt x="912" y="422"/>
                  </a:cubicBezTo>
                  <a:cubicBezTo>
                    <a:pt x="904" y="423"/>
                    <a:pt x="906" y="429"/>
                    <a:pt x="900" y="429"/>
                  </a:cubicBezTo>
                  <a:cubicBezTo>
                    <a:pt x="894" y="429"/>
                    <a:pt x="894" y="431"/>
                    <a:pt x="889" y="437"/>
                  </a:cubicBezTo>
                  <a:cubicBezTo>
                    <a:pt x="884" y="442"/>
                    <a:pt x="877" y="438"/>
                    <a:pt x="871" y="432"/>
                  </a:cubicBezTo>
                  <a:cubicBezTo>
                    <a:pt x="866" y="426"/>
                    <a:pt x="858" y="430"/>
                    <a:pt x="852" y="431"/>
                  </a:cubicBezTo>
                  <a:cubicBezTo>
                    <a:pt x="846" y="432"/>
                    <a:pt x="844" y="432"/>
                    <a:pt x="839" y="429"/>
                  </a:cubicBezTo>
                  <a:cubicBezTo>
                    <a:pt x="834" y="425"/>
                    <a:pt x="835" y="424"/>
                    <a:pt x="827" y="424"/>
                  </a:cubicBezTo>
                  <a:cubicBezTo>
                    <a:pt x="819" y="424"/>
                    <a:pt x="819" y="420"/>
                    <a:pt x="812" y="420"/>
                  </a:cubicBezTo>
                  <a:cubicBezTo>
                    <a:pt x="806" y="420"/>
                    <a:pt x="806" y="418"/>
                    <a:pt x="795" y="410"/>
                  </a:cubicBezTo>
                  <a:cubicBezTo>
                    <a:pt x="784" y="401"/>
                    <a:pt x="771" y="407"/>
                    <a:pt x="764" y="404"/>
                  </a:cubicBezTo>
                  <a:cubicBezTo>
                    <a:pt x="758" y="401"/>
                    <a:pt x="753" y="401"/>
                    <a:pt x="748" y="401"/>
                  </a:cubicBezTo>
                  <a:cubicBezTo>
                    <a:pt x="742" y="400"/>
                    <a:pt x="738" y="401"/>
                    <a:pt x="730" y="404"/>
                  </a:cubicBezTo>
                  <a:cubicBezTo>
                    <a:pt x="722" y="408"/>
                    <a:pt x="709" y="403"/>
                    <a:pt x="703" y="403"/>
                  </a:cubicBezTo>
                  <a:cubicBezTo>
                    <a:pt x="698" y="403"/>
                    <a:pt x="687" y="405"/>
                    <a:pt x="678" y="400"/>
                  </a:cubicBezTo>
                  <a:cubicBezTo>
                    <a:pt x="669" y="395"/>
                    <a:pt x="657" y="398"/>
                    <a:pt x="651" y="398"/>
                  </a:cubicBezTo>
                  <a:cubicBezTo>
                    <a:pt x="645" y="398"/>
                    <a:pt x="642" y="401"/>
                    <a:pt x="638" y="393"/>
                  </a:cubicBezTo>
                  <a:cubicBezTo>
                    <a:pt x="635" y="385"/>
                    <a:pt x="634" y="388"/>
                    <a:pt x="629" y="384"/>
                  </a:cubicBezTo>
                  <a:cubicBezTo>
                    <a:pt x="624" y="380"/>
                    <a:pt x="623" y="377"/>
                    <a:pt x="623" y="372"/>
                  </a:cubicBezTo>
                  <a:cubicBezTo>
                    <a:pt x="622" y="367"/>
                    <a:pt x="622" y="363"/>
                    <a:pt x="617" y="360"/>
                  </a:cubicBezTo>
                  <a:cubicBezTo>
                    <a:pt x="612" y="357"/>
                    <a:pt x="616" y="355"/>
                    <a:pt x="613" y="351"/>
                  </a:cubicBezTo>
                  <a:cubicBezTo>
                    <a:pt x="611" y="346"/>
                    <a:pt x="606" y="346"/>
                    <a:pt x="599" y="345"/>
                  </a:cubicBezTo>
                  <a:cubicBezTo>
                    <a:pt x="593" y="344"/>
                    <a:pt x="587" y="339"/>
                    <a:pt x="584" y="336"/>
                  </a:cubicBezTo>
                  <a:cubicBezTo>
                    <a:pt x="581" y="333"/>
                    <a:pt x="578" y="333"/>
                    <a:pt x="573" y="331"/>
                  </a:cubicBezTo>
                  <a:cubicBezTo>
                    <a:pt x="569" y="330"/>
                    <a:pt x="567" y="329"/>
                    <a:pt x="563" y="323"/>
                  </a:cubicBezTo>
                  <a:cubicBezTo>
                    <a:pt x="559" y="317"/>
                    <a:pt x="547" y="319"/>
                    <a:pt x="542" y="319"/>
                  </a:cubicBezTo>
                  <a:cubicBezTo>
                    <a:pt x="538" y="318"/>
                    <a:pt x="534" y="319"/>
                    <a:pt x="528" y="319"/>
                  </a:cubicBezTo>
                  <a:cubicBezTo>
                    <a:pt x="522" y="319"/>
                    <a:pt x="520" y="318"/>
                    <a:pt x="515" y="316"/>
                  </a:cubicBezTo>
                  <a:cubicBezTo>
                    <a:pt x="509" y="314"/>
                    <a:pt x="499" y="316"/>
                    <a:pt x="490" y="315"/>
                  </a:cubicBezTo>
                  <a:cubicBezTo>
                    <a:pt x="482" y="314"/>
                    <a:pt x="486" y="310"/>
                    <a:pt x="479" y="307"/>
                  </a:cubicBezTo>
                  <a:cubicBezTo>
                    <a:pt x="472" y="303"/>
                    <a:pt x="476" y="301"/>
                    <a:pt x="476" y="297"/>
                  </a:cubicBezTo>
                  <a:cubicBezTo>
                    <a:pt x="477" y="293"/>
                    <a:pt x="479" y="289"/>
                    <a:pt x="485" y="285"/>
                  </a:cubicBezTo>
                  <a:cubicBezTo>
                    <a:pt x="491" y="281"/>
                    <a:pt x="487" y="280"/>
                    <a:pt x="484" y="277"/>
                  </a:cubicBezTo>
                  <a:cubicBezTo>
                    <a:pt x="481" y="275"/>
                    <a:pt x="481" y="268"/>
                    <a:pt x="488" y="266"/>
                  </a:cubicBezTo>
                  <a:cubicBezTo>
                    <a:pt x="494" y="263"/>
                    <a:pt x="491" y="258"/>
                    <a:pt x="486" y="256"/>
                  </a:cubicBezTo>
                  <a:cubicBezTo>
                    <a:pt x="481" y="254"/>
                    <a:pt x="482" y="249"/>
                    <a:pt x="476" y="245"/>
                  </a:cubicBezTo>
                  <a:cubicBezTo>
                    <a:pt x="470" y="240"/>
                    <a:pt x="469" y="236"/>
                    <a:pt x="469" y="231"/>
                  </a:cubicBezTo>
                  <a:cubicBezTo>
                    <a:pt x="468" y="227"/>
                    <a:pt x="466" y="225"/>
                    <a:pt x="464" y="222"/>
                  </a:cubicBezTo>
                  <a:cubicBezTo>
                    <a:pt x="463" y="220"/>
                    <a:pt x="459" y="216"/>
                    <a:pt x="455" y="215"/>
                  </a:cubicBezTo>
                  <a:cubicBezTo>
                    <a:pt x="452" y="214"/>
                    <a:pt x="449" y="215"/>
                    <a:pt x="447" y="212"/>
                  </a:cubicBezTo>
                  <a:cubicBezTo>
                    <a:pt x="446" y="208"/>
                    <a:pt x="438" y="212"/>
                    <a:pt x="432" y="211"/>
                  </a:cubicBezTo>
                  <a:cubicBezTo>
                    <a:pt x="426" y="211"/>
                    <a:pt x="418" y="203"/>
                    <a:pt x="417" y="200"/>
                  </a:cubicBezTo>
                  <a:cubicBezTo>
                    <a:pt x="416" y="198"/>
                    <a:pt x="415" y="197"/>
                    <a:pt x="409" y="195"/>
                  </a:cubicBezTo>
                  <a:cubicBezTo>
                    <a:pt x="403" y="192"/>
                    <a:pt x="402" y="190"/>
                    <a:pt x="401" y="187"/>
                  </a:cubicBezTo>
                  <a:cubicBezTo>
                    <a:pt x="400" y="184"/>
                    <a:pt x="398" y="184"/>
                    <a:pt x="396" y="179"/>
                  </a:cubicBezTo>
                  <a:cubicBezTo>
                    <a:pt x="396" y="177"/>
                    <a:pt x="396" y="174"/>
                    <a:pt x="396" y="172"/>
                  </a:cubicBezTo>
                  <a:cubicBezTo>
                    <a:pt x="396" y="172"/>
                    <a:pt x="395" y="172"/>
                    <a:pt x="395" y="172"/>
                  </a:cubicBezTo>
                  <a:cubicBezTo>
                    <a:pt x="395" y="172"/>
                    <a:pt x="395" y="172"/>
                    <a:pt x="395" y="172"/>
                  </a:cubicBezTo>
                  <a:cubicBezTo>
                    <a:pt x="395" y="172"/>
                    <a:pt x="395" y="172"/>
                    <a:pt x="394" y="172"/>
                  </a:cubicBezTo>
                  <a:cubicBezTo>
                    <a:pt x="394" y="172"/>
                    <a:pt x="394" y="172"/>
                    <a:pt x="394" y="172"/>
                  </a:cubicBezTo>
                  <a:cubicBezTo>
                    <a:pt x="393" y="172"/>
                    <a:pt x="392" y="172"/>
                    <a:pt x="391" y="172"/>
                  </a:cubicBezTo>
                  <a:cubicBezTo>
                    <a:pt x="391" y="172"/>
                    <a:pt x="391" y="172"/>
                    <a:pt x="390" y="172"/>
                  </a:cubicBezTo>
                  <a:cubicBezTo>
                    <a:pt x="390" y="172"/>
                    <a:pt x="390" y="172"/>
                    <a:pt x="390" y="172"/>
                  </a:cubicBezTo>
                  <a:cubicBezTo>
                    <a:pt x="390" y="172"/>
                    <a:pt x="389" y="172"/>
                    <a:pt x="389" y="171"/>
                  </a:cubicBezTo>
                  <a:cubicBezTo>
                    <a:pt x="385" y="171"/>
                    <a:pt x="383" y="173"/>
                    <a:pt x="380" y="169"/>
                  </a:cubicBezTo>
                  <a:cubicBezTo>
                    <a:pt x="379" y="168"/>
                    <a:pt x="377" y="167"/>
                    <a:pt x="376" y="167"/>
                  </a:cubicBezTo>
                  <a:cubicBezTo>
                    <a:pt x="376" y="167"/>
                    <a:pt x="376" y="167"/>
                    <a:pt x="376" y="167"/>
                  </a:cubicBezTo>
                  <a:cubicBezTo>
                    <a:pt x="376" y="167"/>
                    <a:pt x="375" y="167"/>
                    <a:pt x="375" y="168"/>
                  </a:cubicBezTo>
                  <a:cubicBezTo>
                    <a:pt x="375" y="168"/>
                    <a:pt x="375" y="168"/>
                    <a:pt x="375" y="168"/>
                  </a:cubicBezTo>
                  <a:cubicBezTo>
                    <a:pt x="375" y="168"/>
                    <a:pt x="375" y="169"/>
                    <a:pt x="374" y="169"/>
                  </a:cubicBezTo>
                  <a:cubicBezTo>
                    <a:pt x="374" y="169"/>
                    <a:pt x="374" y="169"/>
                    <a:pt x="374" y="169"/>
                  </a:cubicBezTo>
                  <a:cubicBezTo>
                    <a:pt x="374" y="169"/>
                    <a:pt x="373" y="170"/>
                    <a:pt x="373" y="170"/>
                  </a:cubicBezTo>
                  <a:cubicBezTo>
                    <a:pt x="373" y="170"/>
                    <a:pt x="373" y="170"/>
                    <a:pt x="373" y="170"/>
                  </a:cubicBezTo>
                  <a:cubicBezTo>
                    <a:pt x="372" y="171"/>
                    <a:pt x="372" y="171"/>
                    <a:pt x="372" y="171"/>
                  </a:cubicBezTo>
                  <a:cubicBezTo>
                    <a:pt x="367" y="174"/>
                    <a:pt x="369" y="176"/>
                    <a:pt x="368" y="186"/>
                  </a:cubicBezTo>
                  <a:cubicBezTo>
                    <a:pt x="367" y="196"/>
                    <a:pt x="355" y="196"/>
                    <a:pt x="346" y="196"/>
                  </a:cubicBezTo>
                  <a:cubicBezTo>
                    <a:pt x="337" y="196"/>
                    <a:pt x="333" y="208"/>
                    <a:pt x="333" y="213"/>
                  </a:cubicBezTo>
                  <a:cubicBezTo>
                    <a:pt x="332" y="217"/>
                    <a:pt x="333" y="223"/>
                    <a:pt x="335" y="226"/>
                  </a:cubicBezTo>
                  <a:cubicBezTo>
                    <a:pt x="338" y="230"/>
                    <a:pt x="336" y="232"/>
                    <a:pt x="337" y="237"/>
                  </a:cubicBezTo>
                  <a:cubicBezTo>
                    <a:pt x="337" y="243"/>
                    <a:pt x="335" y="244"/>
                    <a:pt x="331" y="245"/>
                  </a:cubicBezTo>
                  <a:cubicBezTo>
                    <a:pt x="328" y="245"/>
                    <a:pt x="325" y="247"/>
                    <a:pt x="322" y="250"/>
                  </a:cubicBezTo>
                  <a:cubicBezTo>
                    <a:pt x="318" y="254"/>
                    <a:pt x="315" y="254"/>
                    <a:pt x="310" y="251"/>
                  </a:cubicBezTo>
                  <a:cubicBezTo>
                    <a:pt x="305" y="249"/>
                    <a:pt x="300" y="249"/>
                    <a:pt x="290" y="250"/>
                  </a:cubicBezTo>
                  <a:cubicBezTo>
                    <a:pt x="279" y="251"/>
                    <a:pt x="284" y="247"/>
                    <a:pt x="273" y="242"/>
                  </a:cubicBezTo>
                  <a:cubicBezTo>
                    <a:pt x="262" y="237"/>
                    <a:pt x="263" y="245"/>
                    <a:pt x="261" y="249"/>
                  </a:cubicBezTo>
                  <a:cubicBezTo>
                    <a:pt x="259" y="253"/>
                    <a:pt x="257" y="257"/>
                    <a:pt x="256" y="264"/>
                  </a:cubicBezTo>
                  <a:cubicBezTo>
                    <a:pt x="254" y="272"/>
                    <a:pt x="256" y="272"/>
                    <a:pt x="250" y="275"/>
                  </a:cubicBezTo>
                  <a:cubicBezTo>
                    <a:pt x="245" y="279"/>
                    <a:pt x="242" y="295"/>
                    <a:pt x="242" y="298"/>
                  </a:cubicBezTo>
                  <a:cubicBezTo>
                    <a:pt x="241" y="301"/>
                    <a:pt x="243" y="304"/>
                    <a:pt x="247" y="304"/>
                  </a:cubicBezTo>
                  <a:cubicBezTo>
                    <a:pt x="252" y="304"/>
                    <a:pt x="252" y="308"/>
                    <a:pt x="250" y="312"/>
                  </a:cubicBezTo>
                  <a:cubicBezTo>
                    <a:pt x="249" y="316"/>
                    <a:pt x="243" y="316"/>
                    <a:pt x="234" y="315"/>
                  </a:cubicBezTo>
                  <a:cubicBezTo>
                    <a:pt x="226" y="314"/>
                    <a:pt x="227" y="310"/>
                    <a:pt x="221" y="308"/>
                  </a:cubicBezTo>
                  <a:cubicBezTo>
                    <a:pt x="215" y="307"/>
                    <a:pt x="209" y="310"/>
                    <a:pt x="206" y="314"/>
                  </a:cubicBezTo>
                  <a:cubicBezTo>
                    <a:pt x="204" y="318"/>
                    <a:pt x="188" y="314"/>
                    <a:pt x="187" y="316"/>
                  </a:cubicBezTo>
                  <a:cubicBezTo>
                    <a:pt x="187" y="319"/>
                    <a:pt x="176" y="316"/>
                    <a:pt x="175" y="321"/>
                  </a:cubicBezTo>
                  <a:cubicBezTo>
                    <a:pt x="174" y="325"/>
                    <a:pt x="176" y="328"/>
                    <a:pt x="182" y="328"/>
                  </a:cubicBezTo>
                  <a:cubicBezTo>
                    <a:pt x="188" y="328"/>
                    <a:pt x="186" y="340"/>
                    <a:pt x="186" y="348"/>
                  </a:cubicBezTo>
                  <a:cubicBezTo>
                    <a:pt x="187" y="356"/>
                    <a:pt x="186" y="358"/>
                    <a:pt x="191" y="362"/>
                  </a:cubicBezTo>
                  <a:cubicBezTo>
                    <a:pt x="197" y="366"/>
                    <a:pt x="195" y="371"/>
                    <a:pt x="197" y="379"/>
                  </a:cubicBezTo>
                  <a:cubicBezTo>
                    <a:pt x="199" y="388"/>
                    <a:pt x="195" y="387"/>
                    <a:pt x="193" y="391"/>
                  </a:cubicBezTo>
                  <a:cubicBezTo>
                    <a:pt x="192" y="396"/>
                    <a:pt x="184" y="395"/>
                    <a:pt x="181" y="400"/>
                  </a:cubicBezTo>
                  <a:cubicBezTo>
                    <a:pt x="181" y="400"/>
                    <a:pt x="181" y="400"/>
                    <a:pt x="181" y="401"/>
                  </a:cubicBezTo>
                  <a:cubicBezTo>
                    <a:pt x="181" y="401"/>
                    <a:pt x="181" y="401"/>
                    <a:pt x="181" y="401"/>
                  </a:cubicBezTo>
                  <a:cubicBezTo>
                    <a:pt x="181" y="401"/>
                    <a:pt x="181" y="402"/>
                    <a:pt x="180" y="402"/>
                  </a:cubicBezTo>
                  <a:cubicBezTo>
                    <a:pt x="180" y="402"/>
                    <a:pt x="180" y="402"/>
                    <a:pt x="180" y="402"/>
                  </a:cubicBezTo>
                  <a:cubicBezTo>
                    <a:pt x="180" y="403"/>
                    <a:pt x="180" y="403"/>
                    <a:pt x="180" y="403"/>
                  </a:cubicBezTo>
                  <a:cubicBezTo>
                    <a:pt x="180" y="403"/>
                    <a:pt x="180" y="404"/>
                    <a:pt x="180" y="404"/>
                  </a:cubicBezTo>
                  <a:cubicBezTo>
                    <a:pt x="180" y="404"/>
                    <a:pt x="180" y="404"/>
                    <a:pt x="180" y="405"/>
                  </a:cubicBezTo>
                  <a:cubicBezTo>
                    <a:pt x="180" y="405"/>
                    <a:pt x="180" y="405"/>
                    <a:pt x="180" y="405"/>
                  </a:cubicBezTo>
                  <a:cubicBezTo>
                    <a:pt x="180" y="406"/>
                    <a:pt x="180" y="406"/>
                    <a:pt x="180" y="406"/>
                  </a:cubicBezTo>
                  <a:cubicBezTo>
                    <a:pt x="180" y="407"/>
                    <a:pt x="180" y="407"/>
                    <a:pt x="180" y="407"/>
                  </a:cubicBezTo>
                  <a:cubicBezTo>
                    <a:pt x="180" y="407"/>
                    <a:pt x="180" y="408"/>
                    <a:pt x="180" y="408"/>
                  </a:cubicBezTo>
                  <a:cubicBezTo>
                    <a:pt x="180" y="408"/>
                    <a:pt x="180" y="408"/>
                    <a:pt x="180" y="409"/>
                  </a:cubicBezTo>
                  <a:cubicBezTo>
                    <a:pt x="180" y="409"/>
                    <a:pt x="180" y="409"/>
                    <a:pt x="180" y="410"/>
                  </a:cubicBezTo>
                  <a:cubicBezTo>
                    <a:pt x="180" y="410"/>
                    <a:pt x="180" y="410"/>
                    <a:pt x="180" y="410"/>
                  </a:cubicBezTo>
                  <a:cubicBezTo>
                    <a:pt x="180" y="411"/>
                    <a:pt x="181" y="411"/>
                    <a:pt x="181" y="412"/>
                  </a:cubicBezTo>
                  <a:cubicBezTo>
                    <a:pt x="181" y="413"/>
                    <a:pt x="181" y="414"/>
                    <a:pt x="181" y="415"/>
                  </a:cubicBezTo>
                  <a:cubicBezTo>
                    <a:pt x="181" y="415"/>
                    <a:pt x="181" y="415"/>
                    <a:pt x="181" y="415"/>
                  </a:cubicBezTo>
                  <a:cubicBezTo>
                    <a:pt x="181" y="416"/>
                    <a:pt x="181" y="416"/>
                    <a:pt x="181" y="417"/>
                  </a:cubicBezTo>
                  <a:cubicBezTo>
                    <a:pt x="181" y="417"/>
                    <a:pt x="181" y="417"/>
                    <a:pt x="181" y="417"/>
                  </a:cubicBezTo>
                  <a:cubicBezTo>
                    <a:pt x="181" y="417"/>
                    <a:pt x="181" y="418"/>
                    <a:pt x="181" y="418"/>
                  </a:cubicBezTo>
                  <a:cubicBezTo>
                    <a:pt x="181" y="418"/>
                    <a:pt x="181" y="418"/>
                    <a:pt x="181" y="418"/>
                  </a:cubicBezTo>
                  <a:cubicBezTo>
                    <a:pt x="181" y="419"/>
                    <a:pt x="181" y="419"/>
                    <a:pt x="181" y="419"/>
                  </a:cubicBezTo>
                  <a:cubicBezTo>
                    <a:pt x="181" y="419"/>
                    <a:pt x="181" y="419"/>
                    <a:pt x="181" y="420"/>
                  </a:cubicBezTo>
                  <a:cubicBezTo>
                    <a:pt x="181" y="420"/>
                    <a:pt x="181" y="420"/>
                    <a:pt x="181" y="420"/>
                  </a:cubicBezTo>
                  <a:cubicBezTo>
                    <a:pt x="181" y="420"/>
                    <a:pt x="181" y="421"/>
                    <a:pt x="181" y="421"/>
                  </a:cubicBezTo>
                  <a:cubicBezTo>
                    <a:pt x="181" y="421"/>
                    <a:pt x="181" y="421"/>
                    <a:pt x="181" y="422"/>
                  </a:cubicBezTo>
                  <a:cubicBezTo>
                    <a:pt x="181" y="426"/>
                    <a:pt x="178" y="425"/>
                    <a:pt x="171" y="426"/>
                  </a:cubicBezTo>
                  <a:cubicBezTo>
                    <a:pt x="164" y="427"/>
                    <a:pt x="159" y="430"/>
                    <a:pt x="151" y="434"/>
                  </a:cubicBezTo>
                  <a:cubicBezTo>
                    <a:pt x="143" y="437"/>
                    <a:pt x="129" y="445"/>
                    <a:pt x="128" y="452"/>
                  </a:cubicBezTo>
                  <a:cubicBezTo>
                    <a:pt x="127" y="458"/>
                    <a:pt x="103" y="456"/>
                    <a:pt x="96" y="456"/>
                  </a:cubicBezTo>
                  <a:cubicBezTo>
                    <a:pt x="88" y="456"/>
                    <a:pt x="82" y="457"/>
                    <a:pt x="80" y="469"/>
                  </a:cubicBezTo>
                  <a:cubicBezTo>
                    <a:pt x="79" y="480"/>
                    <a:pt x="71" y="478"/>
                    <a:pt x="67" y="478"/>
                  </a:cubicBezTo>
                  <a:cubicBezTo>
                    <a:pt x="62" y="478"/>
                    <a:pt x="61" y="482"/>
                    <a:pt x="56" y="482"/>
                  </a:cubicBezTo>
                  <a:cubicBezTo>
                    <a:pt x="51" y="482"/>
                    <a:pt x="52" y="481"/>
                    <a:pt x="51" y="476"/>
                  </a:cubicBezTo>
                  <a:cubicBezTo>
                    <a:pt x="51" y="472"/>
                    <a:pt x="44" y="472"/>
                    <a:pt x="42" y="475"/>
                  </a:cubicBezTo>
                  <a:cubicBezTo>
                    <a:pt x="40" y="478"/>
                    <a:pt x="37" y="478"/>
                    <a:pt x="33" y="478"/>
                  </a:cubicBezTo>
                  <a:cubicBezTo>
                    <a:pt x="29" y="478"/>
                    <a:pt x="26" y="479"/>
                    <a:pt x="24" y="483"/>
                  </a:cubicBezTo>
                  <a:cubicBezTo>
                    <a:pt x="22" y="488"/>
                    <a:pt x="16" y="490"/>
                    <a:pt x="7" y="491"/>
                  </a:cubicBezTo>
                  <a:cubicBezTo>
                    <a:pt x="7" y="491"/>
                    <a:pt x="7" y="491"/>
                    <a:pt x="6" y="492"/>
                  </a:cubicBezTo>
                  <a:cubicBezTo>
                    <a:pt x="6" y="492"/>
                    <a:pt x="6" y="492"/>
                    <a:pt x="6" y="492"/>
                  </a:cubicBezTo>
                  <a:cubicBezTo>
                    <a:pt x="6" y="492"/>
                    <a:pt x="6" y="492"/>
                    <a:pt x="5" y="492"/>
                  </a:cubicBezTo>
                  <a:cubicBezTo>
                    <a:pt x="5" y="492"/>
                    <a:pt x="5" y="492"/>
                    <a:pt x="5" y="492"/>
                  </a:cubicBezTo>
                  <a:cubicBezTo>
                    <a:pt x="5" y="492"/>
                    <a:pt x="5" y="492"/>
                    <a:pt x="5" y="493"/>
                  </a:cubicBezTo>
                  <a:cubicBezTo>
                    <a:pt x="4" y="493"/>
                    <a:pt x="4" y="493"/>
                    <a:pt x="4" y="493"/>
                  </a:cubicBezTo>
                  <a:cubicBezTo>
                    <a:pt x="4" y="493"/>
                    <a:pt x="4" y="493"/>
                    <a:pt x="4" y="493"/>
                  </a:cubicBezTo>
                  <a:cubicBezTo>
                    <a:pt x="4" y="493"/>
                    <a:pt x="4" y="494"/>
                    <a:pt x="4" y="494"/>
                  </a:cubicBezTo>
                  <a:cubicBezTo>
                    <a:pt x="3" y="494"/>
                    <a:pt x="3" y="494"/>
                    <a:pt x="3" y="494"/>
                  </a:cubicBezTo>
                  <a:cubicBezTo>
                    <a:pt x="3" y="494"/>
                    <a:pt x="3" y="494"/>
                    <a:pt x="3" y="495"/>
                  </a:cubicBezTo>
                  <a:cubicBezTo>
                    <a:pt x="3" y="495"/>
                    <a:pt x="3" y="495"/>
                    <a:pt x="2" y="495"/>
                  </a:cubicBezTo>
                  <a:cubicBezTo>
                    <a:pt x="2" y="495"/>
                    <a:pt x="2" y="495"/>
                    <a:pt x="2" y="496"/>
                  </a:cubicBezTo>
                  <a:cubicBezTo>
                    <a:pt x="2" y="496"/>
                    <a:pt x="2" y="497"/>
                    <a:pt x="1" y="498"/>
                  </a:cubicBezTo>
                  <a:cubicBezTo>
                    <a:pt x="1" y="498"/>
                    <a:pt x="1" y="498"/>
                    <a:pt x="1" y="498"/>
                  </a:cubicBezTo>
                  <a:cubicBezTo>
                    <a:pt x="1" y="498"/>
                    <a:pt x="1" y="499"/>
                    <a:pt x="1" y="499"/>
                  </a:cubicBezTo>
                  <a:cubicBezTo>
                    <a:pt x="1" y="499"/>
                    <a:pt x="1" y="499"/>
                    <a:pt x="1" y="499"/>
                  </a:cubicBezTo>
                  <a:cubicBezTo>
                    <a:pt x="1" y="500"/>
                    <a:pt x="1" y="500"/>
                    <a:pt x="1" y="501"/>
                  </a:cubicBezTo>
                  <a:cubicBezTo>
                    <a:pt x="1" y="501"/>
                    <a:pt x="1" y="501"/>
                    <a:pt x="1" y="501"/>
                  </a:cubicBezTo>
                  <a:cubicBezTo>
                    <a:pt x="1" y="501"/>
                    <a:pt x="0" y="502"/>
                    <a:pt x="0" y="502"/>
                  </a:cubicBezTo>
                  <a:cubicBezTo>
                    <a:pt x="0" y="502"/>
                    <a:pt x="0" y="502"/>
                    <a:pt x="0" y="502"/>
                  </a:cubicBezTo>
                  <a:cubicBezTo>
                    <a:pt x="0" y="503"/>
                    <a:pt x="0" y="503"/>
                    <a:pt x="0" y="504"/>
                  </a:cubicBezTo>
                  <a:cubicBezTo>
                    <a:pt x="0" y="504"/>
                    <a:pt x="0" y="504"/>
                    <a:pt x="0" y="504"/>
                  </a:cubicBezTo>
                  <a:cubicBezTo>
                    <a:pt x="0" y="504"/>
                    <a:pt x="0" y="505"/>
                    <a:pt x="0" y="505"/>
                  </a:cubicBezTo>
                  <a:cubicBezTo>
                    <a:pt x="0" y="505"/>
                    <a:pt x="0" y="505"/>
                    <a:pt x="0" y="505"/>
                  </a:cubicBezTo>
                  <a:cubicBezTo>
                    <a:pt x="0" y="506"/>
                    <a:pt x="0" y="507"/>
                    <a:pt x="0" y="509"/>
                  </a:cubicBezTo>
                  <a:cubicBezTo>
                    <a:pt x="0" y="509"/>
                    <a:pt x="0" y="509"/>
                    <a:pt x="0" y="509"/>
                  </a:cubicBezTo>
                  <a:cubicBezTo>
                    <a:pt x="0" y="509"/>
                    <a:pt x="0" y="510"/>
                    <a:pt x="0" y="510"/>
                  </a:cubicBezTo>
                  <a:cubicBezTo>
                    <a:pt x="0" y="510"/>
                    <a:pt x="0" y="510"/>
                    <a:pt x="0" y="510"/>
                  </a:cubicBezTo>
                  <a:cubicBezTo>
                    <a:pt x="0" y="514"/>
                    <a:pt x="0" y="517"/>
                    <a:pt x="0" y="520"/>
                  </a:cubicBezTo>
                  <a:cubicBezTo>
                    <a:pt x="0" y="520"/>
                    <a:pt x="0" y="520"/>
                    <a:pt x="0" y="520"/>
                  </a:cubicBezTo>
                  <a:cubicBezTo>
                    <a:pt x="0" y="521"/>
                    <a:pt x="0" y="521"/>
                    <a:pt x="0" y="521"/>
                  </a:cubicBezTo>
                  <a:cubicBezTo>
                    <a:pt x="0" y="521"/>
                    <a:pt x="0" y="521"/>
                    <a:pt x="0" y="522"/>
                  </a:cubicBezTo>
                  <a:cubicBezTo>
                    <a:pt x="0" y="529"/>
                    <a:pt x="2" y="533"/>
                    <a:pt x="3" y="537"/>
                  </a:cubicBezTo>
                  <a:cubicBezTo>
                    <a:pt x="4" y="542"/>
                    <a:pt x="9" y="540"/>
                    <a:pt x="12" y="538"/>
                  </a:cubicBezTo>
                  <a:cubicBezTo>
                    <a:pt x="14" y="535"/>
                    <a:pt x="22" y="539"/>
                    <a:pt x="24" y="540"/>
                  </a:cubicBezTo>
                  <a:cubicBezTo>
                    <a:pt x="27" y="541"/>
                    <a:pt x="29" y="550"/>
                    <a:pt x="29" y="554"/>
                  </a:cubicBezTo>
                  <a:cubicBezTo>
                    <a:pt x="29" y="558"/>
                    <a:pt x="29" y="563"/>
                    <a:pt x="32" y="567"/>
                  </a:cubicBezTo>
                  <a:cubicBezTo>
                    <a:pt x="32" y="568"/>
                    <a:pt x="32" y="569"/>
                    <a:pt x="32" y="569"/>
                  </a:cubicBezTo>
                  <a:cubicBezTo>
                    <a:pt x="33" y="569"/>
                    <a:pt x="33" y="570"/>
                    <a:pt x="33" y="570"/>
                  </a:cubicBezTo>
                  <a:cubicBezTo>
                    <a:pt x="33" y="570"/>
                    <a:pt x="33" y="571"/>
                    <a:pt x="33" y="571"/>
                  </a:cubicBezTo>
                  <a:cubicBezTo>
                    <a:pt x="33" y="571"/>
                    <a:pt x="33" y="572"/>
                    <a:pt x="33" y="572"/>
                  </a:cubicBezTo>
                  <a:cubicBezTo>
                    <a:pt x="33" y="572"/>
                    <a:pt x="33" y="572"/>
                    <a:pt x="33" y="573"/>
                  </a:cubicBezTo>
                  <a:cubicBezTo>
                    <a:pt x="33" y="573"/>
                    <a:pt x="33" y="574"/>
                    <a:pt x="33" y="574"/>
                  </a:cubicBezTo>
                  <a:cubicBezTo>
                    <a:pt x="33" y="574"/>
                    <a:pt x="33" y="574"/>
                    <a:pt x="33" y="574"/>
                  </a:cubicBezTo>
                  <a:cubicBezTo>
                    <a:pt x="33" y="575"/>
                    <a:pt x="33" y="575"/>
                    <a:pt x="33" y="576"/>
                  </a:cubicBezTo>
                  <a:cubicBezTo>
                    <a:pt x="33" y="576"/>
                    <a:pt x="33" y="576"/>
                    <a:pt x="33" y="576"/>
                  </a:cubicBezTo>
                  <a:cubicBezTo>
                    <a:pt x="33" y="577"/>
                    <a:pt x="33" y="577"/>
                    <a:pt x="33" y="578"/>
                  </a:cubicBezTo>
                  <a:cubicBezTo>
                    <a:pt x="33" y="578"/>
                    <a:pt x="33" y="578"/>
                    <a:pt x="33" y="578"/>
                  </a:cubicBezTo>
                  <a:cubicBezTo>
                    <a:pt x="33" y="579"/>
                    <a:pt x="32" y="580"/>
                    <a:pt x="32" y="582"/>
                  </a:cubicBezTo>
                  <a:cubicBezTo>
                    <a:pt x="32" y="582"/>
                    <a:pt x="32" y="582"/>
                    <a:pt x="32" y="582"/>
                  </a:cubicBezTo>
                  <a:cubicBezTo>
                    <a:pt x="32" y="582"/>
                    <a:pt x="32" y="582"/>
                    <a:pt x="31" y="582"/>
                  </a:cubicBezTo>
                  <a:cubicBezTo>
                    <a:pt x="29" y="588"/>
                    <a:pt x="28" y="588"/>
                    <a:pt x="25" y="590"/>
                  </a:cubicBezTo>
                  <a:cubicBezTo>
                    <a:pt x="25" y="590"/>
                    <a:pt x="25" y="590"/>
                    <a:pt x="24" y="590"/>
                  </a:cubicBezTo>
                  <a:cubicBezTo>
                    <a:pt x="26" y="592"/>
                    <a:pt x="29" y="593"/>
                    <a:pt x="33" y="593"/>
                  </a:cubicBezTo>
                  <a:cubicBezTo>
                    <a:pt x="39" y="593"/>
                    <a:pt x="41" y="593"/>
                    <a:pt x="43" y="595"/>
                  </a:cubicBezTo>
                  <a:cubicBezTo>
                    <a:pt x="45" y="598"/>
                    <a:pt x="45" y="599"/>
                    <a:pt x="50" y="600"/>
                  </a:cubicBezTo>
                  <a:cubicBezTo>
                    <a:pt x="55" y="602"/>
                    <a:pt x="54" y="604"/>
                    <a:pt x="57" y="605"/>
                  </a:cubicBezTo>
                  <a:cubicBezTo>
                    <a:pt x="59" y="606"/>
                    <a:pt x="62" y="610"/>
                    <a:pt x="62" y="613"/>
                  </a:cubicBezTo>
                  <a:cubicBezTo>
                    <a:pt x="62" y="617"/>
                    <a:pt x="57" y="622"/>
                    <a:pt x="61" y="625"/>
                  </a:cubicBezTo>
                  <a:cubicBezTo>
                    <a:pt x="64" y="627"/>
                    <a:pt x="65" y="631"/>
                    <a:pt x="69" y="631"/>
                  </a:cubicBezTo>
                  <a:cubicBezTo>
                    <a:pt x="74" y="631"/>
                    <a:pt x="77" y="629"/>
                    <a:pt x="81" y="634"/>
                  </a:cubicBezTo>
                  <a:cubicBezTo>
                    <a:pt x="84" y="638"/>
                    <a:pt x="82" y="639"/>
                    <a:pt x="89" y="640"/>
                  </a:cubicBezTo>
                  <a:cubicBezTo>
                    <a:pt x="97" y="641"/>
                    <a:pt x="94" y="642"/>
                    <a:pt x="100" y="643"/>
                  </a:cubicBezTo>
                  <a:cubicBezTo>
                    <a:pt x="100" y="643"/>
                    <a:pt x="100" y="643"/>
                    <a:pt x="101" y="643"/>
                  </a:cubicBezTo>
                  <a:cubicBezTo>
                    <a:pt x="101" y="643"/>
                    <a:pt x="101" y="643"/>
                    <a:pt x="101" y="643"/>
                  </a:cubicBezTo>
                  <a:cubicBezTo>
                    <a:pt x="106" y="643"/>
                    <a:pt x="115" y="645"/>
                    <a:pt x="120" y="642"/>
                  </a:cubicBezTo>
                  <a:cubicBezTo>
                    <a:pt x="120" y="642"/>
                    <a:pt x="120" y="642"/>
                    <a:pt x="120" y="642"/>
                  </a:cubicBezTo>
                  <a:cubicBezTo>
                    <a:pt x="120" y="642"/>
                    <a:pt x="121" y="641"/>
                    <a:pt x="121" y="641"/>
                  </a:cubicBezTo>
                  <a:cubicBezTo>
                    <a:pt x="125" y="637"/>
                    <a:pt x="124" y="635"/>
                    <a:pt x="129" y="634"/>
                  </a:cubicBezTo>
                  <a:cubicBezTo>
                    <a:pt x="134" y="634"/>
                    <a:pt x="134" y="631"/>
                    <a:pt x="139" y="629"/>
                  </a:cubicBezTo>
                  <a:cubicBezTo>
                    <a:pt x="143" y="628"/>
                    <a:pt x="144" y="626"/>
                    <a:pt x="150" y="626"/>
                  </a:cubicBezTo>
                  <a:cubicBezTo>
                    <a:pt x="155" y="626"/>
                    <a:pt x="162" y="625"/>
                    <a:pt x="166" y="631"/>
                  </a:cubicBezTo>
                  <a:cubicBezTo>
                    <a:pt x="169" y="636"/>
                    <a:pt x="172" y="639"/>
                    <a:pt x="178" y="640"/>
                  </a:cubicBezTo>
                  <a:cubicBezTo>
                    <a:pt x="183" y="642"/>
                    <a:pt x="189" y="642"/>
                    <a:pt x="187" y="646"/>
                  </a:cubicBezTo>
                  <a:cubicBezTo>
                    <a:pt x="186" y="650"/>
                    <a:pt x="183" y="651"/>
                    <a:pt x="184" y="655"/>
                  </a:cubicBezTo>
                  <a:cubicBezTo>
                    <a:pt x="184" y="659"/>
                    <a:pt x="184" y="667"/>
                    <a:pt x="181" y="668"/>
                  </a:cubicBezTo>
                  <a:cubicBezTo>
                    <a:pt x="177" y="668"/>
                    <a:pt x="175" y="670"/>
                    <a:pt x="173" y="673"/>
                  </a:cubicBezTo>
                  <a:cubicBezTo>
                    <a:pt x="170" y="677"/>
                    <a:pt x="168" y="686"/>
                    <a:pt x="162" y="687"/>
                  </a:cubicBezTo>
                  <a:cubicBezTo>
                    <a:pt x="156" y="689"/>
                    <a:pt x="153" y="692"/>
                    <a:pt x="151" y="689"/>
                  </a:cubicBezTo>
                  <a:cubicBezTo>
                    <a:pt x="149" y="686"/>
                    <a:pt x="146" y="683"/>
                    <a:pt x="143" y="685"/>
                  </a:cubicBezTo>
                  <a:cubicBezTo>
                    <a:pt x="140" y="687"/>
                    <a:pt x="137" y="690"/>
                    <a:pt x="140" y="694"/>
                  </a:cubicBezTo>
                  <a:cubicBezTo>
                    <a:pt x="144" y="698"/>
                    <a:pt x="146" y="699"/>
                    <a:pt x="144" y="703"/>
                  </a:cubicBezTo>
                  <a:cubicBezTo>
                    <a:pt x="143" y="707"/>
                    <a:pt x="146" y="713"/>
                    <a:pt x="150" y="715"/>
                  </a:cubicBezTo>
                  <a:cubicBezTo>
                    <a:pt x="154" y="716"/>
                    <a:pt x="157" y="720"/>
                    <a:pt x="157" y="721"/>
                  </a:cubicBezTo>
                  <a:cubicBezTo>
                    <a:pt x="158" y="723"/>
                    <a:pt x="157" y="724"/>
                    <a:pt x="160" y="727"/>
                  </a:cubicBezTo>
                  <a:cubicBezTo>
                    <a:pt x="162" y="729"/>
                    <a:pt x="165" y="732"/>
                    <a:pt x="162" y="735"/>
                  </a:cubicBezTo>
                  <a:cubicBezTo>
                    <a:pt x="159" y="738"/>
                    <a:pt x="155" y="737"/>
                    <a:pt x="153" y="740"/>
                  </a:cubicBezTo>
                  <a:cubicBezTo>
                    <a:pt x="151" y="743"/>
                    <a:pt x="146" y="748"/>
                    <a:pt x="144" y="745"/>
                  </a:cubicBezTo>
                  <a:cubicBezTo>
                    <a:pt x="143" y="742"/>
                    <a:pt x="142" y="737"/>
                    <a:pt x="141" y="736"/>
                  </a:cubicBezTo>
                  <a:cubicBezTo>
                    <a:pt x="139" y="735"/>
                    <a:pt x="136" y="738"/>
                    <a:pt x="134" y="738"/>
                  </a:cubicBezTo>
                  <a:cubicBezTo>
                    <a:pt x="131" y="738"/>
                    <a:pt x="129" y="741"/>
                    <a:pt x="132" y="746"/>
                  </a:cubicBezTo>
                  <a:cubicBezTo>
                    <a:pt x="135" y="750"/>
                    <a:pt x="136" y="749"/>
                    <a:pt x="137" y="754"/>
                  </a:cubicBezTo>
                  <a:cubicBezTo>
                    <a:pt x="139" y="759"/>
                    <a:pt x="137" y="776"/>
                    <a:pt x="143" y="776"/>
                  </a:cubicBezTo>
                  <a:cubicBezTo>
                    <a:pt x="148" y="776"/>
                    <a:pt x="152" y="772"/>
                    <a:pt x="154" y="778"/>
                  </a:cubicBezTo>
                  <a:cubicBezTo>
                    <a:pt x="157" y="784"/>
                    <a:pt x="158" y="788"/>
                    <a:pt x="163" y="788"/>
                  </a:cubicBezTo>
                  <a:cubicBezTo>
                    <a:pt x="169" y="788"/>
                    <a:pt x="170" y="784"/>
                    <a:pt x="174" y="790"/>
                  </a:cubicBezTo>
                  <a:cubicBezTo>
                    <a:pt x="177" y="795"/>
                    <a:pt x="176" y="798"/>
                    <a:pt x="182" y="800"/>
                  </a:cubicBezTo>
                  <a:cubicBezTo>
                    <a:pt x="188" y="802"/>
                    <a:pt x="190" y="802"/>
                    <a:pt x="193" y="804"/>
                  </a:cubicBezTo>
                  <a:cubicBezTo>
                    <a:pt x="196" y="807"/>
                    <a:pt x="198" y="805"/>
                    <a:pt x="200" y="809"/>
                  </a:cubicBezTo>
                  <a:cubicBezTo>
                    <a:pt x="200" y="809"/>
                    <a:pt x="200" y="810"/>
                    <a:pt x="200" y="810"/>
                  </a:cubicBezTo>
                  <a:cubicBezTo>
                    <a:pt x="200" y="810"/>
                    <a:pt x="200" y="810"/>
                    <a:pt x="200" y="810"/>
                  </a:cubicBezTo>
                  <a:cubicBezTo>
                    <a:pt x="200" y="810"/>
                    <a:pt x="200" y="811"/>
                    <a:pt x="200" y="811"/>
                  </a:cubicBezTo>
                  <a:cubicBezTo>
                    <a:pt x="200" y="811"/>
                    <a:pt x="200" y="811"/>
                    <a:pt x="200" y="811"/>
                  </a:cubicBezTo>
                  <a:cubicBezTo>
                    <a:pt x="202" y="811"/>
                    <a:pt x="203" y="811"/>
                    <a:pt x="205" y="812"/>
                  </a:cubicBezTo>
                  <a:cubicBezTo>
                    <a:pt x="209" y="814"/>
                    <a:pt x="210" y="815"/>
                    <a:pt x="212" y="815"/>
                  </a:cubicBezTo>
                  <a:cubicBezTo>
                    <a:pt x="214" y="815"/>
                    <a:pt x="213" y="808"/>
                    <a:pt x="216" y="808"/>
                  </a:cubicBezTo>
                  <a:cubicBezTo>
                    <a:pt x="219" y="808"/>
                    <a:pt x="218" y="804"/>
                    <a:pt x="221" y="804"/>
                  </a:cubicBezTo>
                  <a:cubicBezTo>
                    <a:pt x="224" y="803"/>
                    <a:pt x="225" y="808"/>
                    <a:pt x="228" y="808"/>
                  </a:cubicBezTo>
                  <a:cubicBezTo>
                    <a:pt x="231" y="808"/>
                    <a:pt x="236" y="808"/>
                    <a:pt x="237" y="811"/>
                  </a:cubicBezTo>
                  <a:cubicBezTo>
                    <a:pt x="239" y="814"/>
                    <a:pt x="240" y="818"/>
                    <a:pt x="243" y="819"/>
                  </a:cubicBezTo>
                  <a:cubicBezTo>
                    <a:pt x="247" y="820"/>
                    <a:pt x="251" y="819"/>
                    <a:pt x="253" y="822"/>
                  </a:cubicBezTo>
                  <a:cubicBezTo>
                    <a:pt x="255" y="824"/>
                    <a:pt x="263" y="833"/>
                    <a:pt x="269" y="835"/>
                  </a:cubicBezTo>
                  <a:cubicBezTo>
                    <a:pt x="274" y="836"/>
                    <a:pt x="274" y="838"/>
                    <a:pt x="278" y="842"/>
                  </a:cubicBezTo>
                  <a:cubicBezTo>
                    <a:pt x="281" y="845"/>
                    <a:pt x="283" y="850"/>
                    <a:pt x="289" y="850"/>
                  </a:cubicBezTo>
                  <a:cubicBezTo>
                    <a:pt x="296" y="850"/>
                    <a:pt x="301" y="848"/>
                    <a:pt x="304" y="852"/>
                  </a:cubicBezTo>
                  <a:cubicBezTo>
                    <a:pt x="307" y="856"/>
                    <a:pt x="308" y="859"/>
                    <a:pt x="313" y="860"/>
                  </a:cubicBezTo>
                  <a:cubicBezTo>
                    <a:pt x="318" y="861"/>
                    <a:pt x="323" y="860"/>
                    <a:pt x="325" y="864"/>
                  </a:cubicBezTo>
                  <a:cubicBezTo>
                    <a:pt x="327" y="868"/>
                    <a:pt x="330" y="869"/>
                    <a:pt x="333" y="869"/>
                  </a:cubicBezTo>
                  <a:cubicBezTo>
                    <a:pt x="336" y="870"/>
                    <a:pt x="346" y="872"/>
                    <a:pt x="348" y="873"/>
                  </a:cubicBezTo>
                  <a:cubicBezTo>
                    <a:pt x="350" y="875"/>
                    <a:pt x="351" y="879"/>
                    <a:pt x="354" y="879"/>
                  </a:cubicBezTo>
                  <a:cubicBezTo>
                    <a:pt x="358" y="880"/>
                    <a:pt x="364" y="884"/>
                    <a:pt x="365" y="881"/>
                  </a:cubicBezTo>
                  <a:cubicBezTo>
                    <a:pt x="366" y="879"/>
                    <a:pt x="369" y="876"/>
                    <a:pt x="372" y="879"/>
                  </a:cubicBezTo>
                  <a:cubicBezTo>
                    <a:pt x="375" y="882"/>
                    <a:pt x="381" y="886"/>
                    <a:pt x="383" y="886"/>
                  </a:cubicBezTo>
                  <a:cubicBezTo>
                    <a:pt x="384" y="886"/>
                    <a:pt x="389" y="885"/>
                    <a:pt x="392" y="885"/>
                  </a:cubicBezTo>
                  <a:cubicBezTo>
                    <a:pt x="395" y="885"/>
                    <a:pt x="395" y="881"/>
                    <a:pt x="400" y="881"/>
                  </a:cubicBezTo>
                  <a:cubicBezTo>
                    <a:pt x="403" y="881"/>
                    <a:pt x="405" y="881"/>
                    <a:pt x="407" y="881"/>
                  </a:cubicBezTo>
                  <a:cubicBezTo>
                    <a:pt x="407" y="881"/>
                    <a:pt x="407" y="881"/>
                    <a:pt x="407" y="881"/>
                  </a:cubicBezTo>
                  <a:cubicBezTo>
                    <a:pt x="408" y="881"/>
                    <a:pt x="409" y="881"/>
                    <a:pt x="410" y="881"/>
                  </a:cubicBezTo>
                  <a:cubicBezTo>
                    <a:pt x="410" y="881"/>
                    <a:pt x="410" y="881"/>
                    <a:pt x="410" y="881"/>
                  </a:cubicBezTo>
                  <a:cubicBezTo>
                    <a:pt x="410" y="881"/>
                    <a:pt x="410" y="881"/>
                    <a:pt x="411" y="881"/>
                  </a:cubicBezTo>
                  <a:cubicBezTo>
                    <a:pt x="411" y="881"/>
                    <a:pt x="411" y="881"/>
                    <a:pt x="411" y="881"/>
                  </a:cubicBezTo>
                  <a:cubicBezTo>
                    <a:pt x="411" y="881"/>
                    <a:pt x="411" y="881"/>
                    <a:pt x="412" y="881"/>
                  </a:cubicBezTo>
                  <a:cubicBezTo>
                    <a:pt x="412" y="881"/>
                    <a:pt x="412" y="881"/>
                    <a:pt x="412" y="881"/>
                  </a:cubicBezTo>
                  <a:cubicBezTo>
                    <a:pt x="412" y="881"/>
                    <a:pt x="412" y="881"/>
                    <a:pt x="412" y="881"/>
                  </a:cubicBezTo>
                  <a:cubicBezTo>
                    <a:pt x="412" y="881"/>
                    <a:pt x="413" y="881"/>
                    <a:pt x="413" y="881"/>
                  </a:cubicBezTo>
                  <a:cubicBezTo>
                    <a:pt x="413" y="881"/>
                    <a:pt x="413" y="881"/>
                    <a:pt x="413" y="881"/>
                  </a:cubicBezTo>
                  <a:cubicBezTo>
                    <a:pt x="413" y="881"/>
                    <a:pt x="413" y="881"/>
                    <a:pt x="413" y="881"/>
                  </a:cubicBezTo>
                  <a:cubicBezTo>
                    <a:pt x="414" y="881"/>
                    <a:pt x="414" y="881"/>
                    <a:pt x="414" y="881"/>
                  </a:cubicBezTo>
                  <a:cubicBezTo>
                    <a:pt x="414" y="881"/>
                    <a:pt x="414" y="881"/>
                    <a:pt x="414" y="881"/>
                  </a:cubicBezTo>
                  <a:cubicBezTo>
                    <a:pt x="414" y="881"/>
                    <a:pt x="414" y="881"/>
                    <a:pt x="414" y="880"/>
                  </a:cubicBezTo>
                  <a:cubicBezTo>
                    <a:pt x="416" y="878"/>
                    <a:pt x="419" y="877"/>
                    <a:pt x="422" y="877"/>
                  </a:cubicBezTo>
                  <a:cubicBezTo>
                    <a:pt x="426" y="877"/>
                    <a:pt x="426" y="880"/>
                    <a:pt x="426" y="882"/>
                  </a:cubicBezTo>
                  <a:cubicBezTo>
                    <a:pt x="426" y="885"/>
                    <a:pt x="425" y="892"/>
                    <a:pt x="426" y="894"/>
                  </a:cubicBezTo>
                  <a:cubicBezTo>
                    <a:pt x="426" y="894"/>
                    <a:pt x="426" y="894"/>
                    <a:pt x="426" y="894"/>
                  </a:cubicBezTo>
                  <a:cubicBezTo>
                    <a:pt x="426" y="894"/>
                    <a:pt x="426" y="894"/>
                    <a:pt x="426" y="894"/>
                  </a:cubicBezTo>
                  <a:cubicBezTo>
                    <a:pt x="426" y="894"/>
                    <a:pt x="427" y="895"/>
                    <a:pt x="427" y="895"/>
                  </a:cubicBezTo>
                  <a:cubicBezTo>
                    <a:pt x="427" y="895"/>
                    <a:pt x="427" y="895"/>
                    <a:pt x="427" y="895"/>
                  </a:cubicBezTo>
                  <a:cubicBezTo>
                    <a:pt x="428" y="896"/>
                    <a:pt x="431" y="897"/>
                    <a:pt x="433" y="893"/>
                  </a:cubicBezTo>
                  <a:cubicBezTo>
                    <a:pt x="435" y="888"/>
                    <a:pt x="436" y="886"/>
                    <a:pt x="438" y="885"/>
                  </a:cubicBezTo>
                  <a:cubicBezTo>
                    <a:pt x="440" y="884"/>
                    <a:pt x="441" y="879"/>
                    <a:pt x="444" y="878"/>
                  </a:cubicBezTo>
                  <a:cubicBezTo>
                    <a:pt x="448" y="877"/>
                    <a:pt x="452" y="871"/>
                    <a:pt x="454" y="870"/>
                  </a:cubicBezTo>
                  <a:cubicBezTo>
                    <a:pt x="456" y="870"/>
                    <a:pt x="459" y="866"/>
                    <a:pt x="461" y="868"/>
                  </a:cubicBezTo>
                  <a:cubicBezTo>
                    <a:pt x="463" y="870"/>
                    <a:pt x="465" y="871"/>
                    <a:pt x="468" y="872"/>
                  </a:cubicBezTo>
                  <a:cubicBezTo>
                    <a:pt x="472" y="873"/>
                    <a:pt x="473" y="879"/>
                    <a:pt x="477" y="879"/>
                  </a:cubicBezTo>
                  <a:cubicBezTo>
                    <a:pt x="480" y="879"/>
                    <a:pt x="484" y="878"/>
                    <a:pt x="487" y="878"/>
                  </a:cubicBezTo>
                  <a:cubicBezTo>
                    <a:pt x="490" y="879"/>
                    <a:pt x="496" y="875"/>
                    <a:pt x="500" y="877"/>
                  </a:cubicBezTo>
                  <a:cubicBezTo>
                    <a:pt x="503" y="879"/>
                    <a:pt x="502" y="881"/>
                    <a:pt x="505" y="882"/>
                  </a:cubicBezTo>
                  <a:cubicBezTo>
                    <a:pt x="509" y="883"/>
                    <a:pt x="507" y="888"/>
                    <a:pt x="509" y="888"/>
                  </a:cubicBezTo>
                  <a:cubicBezTo>
                    <a:pt x="509" y="888"/>
                    <a:pt x="509" y="888"/>
                    <a:pt x="509" y="888"/>
                  </a:cubicBezTo>
                  <a:cubicBezTo>
                    <a:pt x="510" y="888"/>
                    <a:pt x="510" y="888"/>
                    <a:pt x="510" y="888"/>
                  </a:cubicBezTo>
                  <a:cubicBezTo>
                    <a:pt x="513" y="888"/>
                    <a:pt x="516" y="885"/>
                    <a:pt x="520" y="886"/>
                  </a:cubicBezTo>
                  <a:cubicBezTo>
                    <a:pt x="524" y="886"/>
                    <a:pt x="533" y="888"/>
                    <a:pt x="534" y="884"/>
                  </a:cubicBezTo>
                  <a:cubicBezTo>
                    <a:pt x="535" y="879"/>
                    <a:pt x="535" y="874"/>
                    <a:pt x="540" y="873"/>
                  </a:cubicBezTo>
                  <a:cubicBezTo>
                    <a:pt x="545" y="872"/>
                    <a:pt x="548" y="869"/>
                    <a:pt x="549" y="865"/>
                  </a:cubicBezTo>
                  <a:cubicBezTo>
                    <a:pt x="551" y="861"/>
                    <a:pt x="551" y="859"/>
                    <a:pt x="556" y="859"/>
                  </a:cubicBezTo>
                  <a:cubicBezTo>
                    <a:pt x="561" y="859"/>
                    <a:pt x="567" y="859"/>
                    <a:pt x="571" y="854"/>
                  </a:cubicBezTo>
                  <a:cubicBezTo>
                    <a:pt x="574" y="849"/>
                    <a:pt x="575" y="847"/>
                    <a:pt x="580" y="844"/>
                  </a:cubicBezTo>
                  <a:cubicBezTo>
                    <a:pt x="585" y="841"/>
                    <a:pt x="590" y="834"/>
                    <a:pt x="593" y="838"/>
                  </a:cubicBezTo>
                  <a:cubicBezTo>
                    <a:pt x="596" y="841"/>
                    <a:pt x="596" y="845"/>
                    <a:pt x="601" y="845"/>
                  </a:cubicBezTo>
                  <a:cubicBezTo>
                    <a:pt x="605" y="845"/>
                    <a:pt x="606" y="844"/>
                    <a:pt x="608" y="846"/>
                  </a:cubicBezTo>
                  <a:cubicBezTo>
                    <a:pt x="611" y="847"/>
                    <a:pt x="613" y="848"/>
                    <a:pt x="615" y="846"/>
                  </a:cubicBezTo>
                  <a:cubicBezTo>
                    <a:pt x="616" y="844"/>
                    <a:pt x="620" y="837"/>
                    <a:pt x="623" y="837"/>
                  </a:cubicBezTo>
                  <a:cubicBezTo>
                    <a:pt x="626" y="837"/>
                    <a:pt x="627" y="833"/>
                    <a:pt x="629" y="832"/>
                  </a:cubicBezTo>
                  <a:cubicBezTo>
                    <a:pt x="632" y="832"/>
                    <a:pt x="632" y="836"/>
                    <a:pt x="634" y="836"/>
                  </a:cubicBezTo>
                  <a:cubicBezTo>
                    <a:pt x="636" y="837"/>
                    <a:pt x="639" y="839"/>
                    <a:pt x="639" y="840"/>
                  </a:cubicBezTo>
                  <a:cubicBezTo>
                    <a:pt x="639" y="842"/>
                    <a:pt x="637" y="846"/>
                    <a:pt x="640" y="848"/>
                  </a:cubicBezTo>
                  <a:cubicBezTo>
                    <a:pt x="643" y="849"/>
                    <a:pt x="645" y="851"/>
                    <a:pt x="645" y="853"/>
                  </a:cubicBezTo>
                  <a:cubicBezTo>
                    <a:pt x="645" y="856"/>
                    <a:pt x="646" y="858"/>
                    <a:pt x="643" y="860"/>
                  </a:cubicBezTo>
                  <a:cubicBezTo>
                    <a:pt x="641" y="861"/>
                    <a:pt x="636" y="866"/>
                    <a:pt x="641" y="867"/>
                  </a:cubicBezTo>
                  <a:cubicBezTo>
                    <a:pt x="647" y="868"/>
                    <a:pt x="653" y="865"/>
                    <a:pt x="655" y="867"/>
                  </a:cubicBezTo>
                  <a:cubicBezTo>
                    <a:pt x="657" y="870"/>
                    <a:pt x="657" y="871"/>
                    <a:pt x="659" y="871"/>
                  </a:cubicBezTo>
                  <a:cubicBezTo>
                    <a:pt x="661" y="870"/>
                    <a:pt x="664" y="869"/>
                    <a:pt x="667" y="870"/>
                  </a:cubicBezTo>
                  <a:cubicBezTo>
                    <a:pt x="667" y="870"/>
                    <a:pt x="667" y="870"/>
                    <a:pt x="668" y="870"/>
                  </a:cubicBezTo>
                  <a:cubicBezTo>
                    <a:pt x="668" y="870"/>
                    <a:pt x="668" y="870"/>
                    <a:pt x="668" y="870"/>
                  </a:cubicBezTo>
                  <a:cubicBezTo>
                    <a:pt x="670" y="870"/>
                    <a:pt x="672" y="867"/>
                    <a:pt x="673" y="866"/>
                  </a:cubicBezTo>
                  <a:cubicBezTo>
                    <a:pt x="674" y="863"/>
                    <a:pt x="680" y="861"/>
                    <a:pt x="682" y="866"/>
                  </a:cubicBezTo>
                  <a:cubicBezTo>
                    <a:pt x="684" y="871"/>
                    <a:pt x="685" y="871"/>
                    <a:pt x="689" y="873"/>
                  </a:cubicBezTo>
                  <a:cubicBezTo>
                    <a:pt x="692" y="875"/>
                    <a:pt x="692" y="879"/>
                    <a:pt x="692" y="883"/>
                  </a:cubicBezTo>
                  <a:cubicBezTo>
                    <a:pt x="692" y="886"/>
                    <a:pt x="694" y="891"/>
                    <a:pt x="697" y="892"/>
                  </a:cubicBezTo>
                  <a:cubicBezTo>
                    <a:pt x="701" y="892"/>
                    <a:pt x="708" y="893"/>
                    <a:pt x="708" y="897"/>
                  </a:cubicBezTo>
                  <a:cubicBezTo>
                    <a:pt x="708" y="901"/>
                    <a:pt x="707" y="906"/>
                    <a:pt x="708" y="910"/>
                  </a:cubicBezTo>
                  <a:cubicBezTo>
                    <a:pt x="709" y="913"/>
                    <a:pt x="710" y="916"/>
                    <a:pt x="710" y="919"/>
                  </a:cubicBezTo>
                  <a:cubicBezTo>
                    <a:pt x="709" y="923"/>
                    <a:pt x="707" y="923"/>
                    <a:pt x="707" y="927"/>
                  </a:cubicBezTo>
                  <a:cubicBezTo>
                    <a:pt x="707" y="932"/>
                    <a:pt x="708" y="940"/>
                    <a:pt x="706" y="943"/>
                  </a:cubicBezTo>
                  <a:cubicBezTo>
                    <a:pt x="704" y="946"/>
                    <a:pt x="704" y="950"/>
                    <a:pt x="699" y="952"/>
                  </a:cubicBezTo>
                  <a:cubicBezTo>
                    <a:pt x="694" y="955"/>
                    <a:pt x="694" y="955"/>
                    <a:pt x="690" y="960"/>
                  </a:cubicBezTo>
                  <a:cubicBezTo>
                    <a:pt x="687" y="964"/>
                    <a:pt x="683" y="966"/>
                    <a:pt x="681" y="970"/>
                  </a:cubicBezTo>
                  <a:cubicBezTo>
                    <a:pt x="679" y="974"/>
                    <a:pt x="679" y="977"/>
                    <a:pt x="677" y="979"/>
                  </a:cubicBezTo>
                  <a:cubicBezTo>
                    <a:pt x="674" y="981"/>
                    <a:pt x="675" y="982"/>
                    <a:pt x="676" y="985"/>
                  </a:cubicBezTo>
                  <a:cubicBezTo>
                    <a:pt x="678" y="988"/>
                    <a:pt x="678" y="988"/>
                    <a:pt x="679" y="992"/>
                  </a:cubicBezTo>
                  <a:cubicBezTo>
                    <a:pt x="679" y="996"/>
                    <a:pt x="677" y="1004"/>
                    <a:pt x="678" y="1005"/>
                  </a:cubicBezTo>
                  <a:cubicBezTo>
                    <a:pt x="680" y="1005"/>
                    <a:pt x="683" y="1005"/>
                    <a:pt x="685" y="1003"/>
                  </a:cubicBezTo>
                  <a:cubicBezTo>
                    <a:pt x="686" y="1001"/>
                    <a:pt x="689" y="999"/>
                    <a:pt x="692" y="999"/>
                  </a:cubicBezTo>
                  <a:cubicBezTo>
                    <a:pt x="694" y="999"/>
                    <a:pt x="697" y="996"/>
                    <a:pt x="699" y="998"/>
                  </a:cubicBezTo>
                  <a:cubicBezTo>
                    <a:pt x="701" y="999"/>
                    <a:pt x="707" y="999"/>
                    <a:pt x="710" y="996"/>
                  </a:cubicBezTo>
                  <a:cubicBezTo>
                    <a:pt x="713" y="994"/>
                    <a:pt x="711" y="1002"/>
                    <a:pt x="710" y="1006"/>
                  </a:cubicBezTo>
                  <a:cubicBezTo>
                    <a:pt x="709" y="1010"/>
                    <a:pt x="709" y="1011"/>
                    <a:pt x="711" y="1015"/>
                  </a:cubicBezTo>
                  <a:cubicBezTo>
                    <a:pt x="713" y="1019"/>
                    <a:pt x="713" y="1019"/>
                    <a:pt x="714" y="1023"/>
                  </a:cubicBezTo>
                  <a:cubicBezTo>
                    <a:pt x="715" y="1028"/>
                    <a:pt x="715" y="1030"/>
                    <a:pt x="720" y="1030"/>
                  </a:cubicBezTo>
                  <a:cubicBezTo>
                    <a:pt x="724" y="1030"/>
                    <a:pt x="732" y="1029"/>
                    <a:pt x="731" y="1034"/>
                  </a:cubicBezTo>
                  <a:cubicBezTo>
                    <a:pt x="730" y="1040"/>
                    <a:pt x="725" y="1040"/>
                    <a:pt x="726" y="1043"/>
                  </a:cubicBezTo>
                  <a:cubicBezTo>
                    <a:pt x="727" y="1047"/>
                    <a:pt x="726" y="1049"/>
                    <a:pt x="724" y="1050"/>
                  </a:cubicBezTo>
                  <a:cubicBezTo>
                    <a:pt x="722" y="1051"/>
                    <a:pt x="719" y="1055"/>
                    <a:pt x="721" y="1056"/>
                  </a:cubicBezTo>
                  <a:cubicBezTo>
                    <a:pt x="724" y="1058"/>
                    <a:pt x="723" y="1060"/>
                    <a:pt x="727" y="1060"/>
                  </a:cubicBezTo>
                  <a:cubicBezTo>
                    <a:pt x="731" y="1059"/>
                    <a:pt x="740" y="1059"/>
                    <a:pt x="741" y="1062"/>
                  </a:cubicBezTo>
                  <a:cubicBezTo>
                    <a:pt x="743" y="1066"/>
                    <a:pt x="744" y="1067"/>
                    <a:pt x="746" y="1071"/>
                  </a:cubicBezTo>
                  <a:cubicBezTo>
                    <a:pt x="748" y="1075"/>
                    <a:pt x="746" y="1078"/>
                    <a:pt x="752" y="1078"/>
                  </a:cubicBezTo>
                  <a:cubicBezTo>
                    <a:pt x="757" y="1078"/>
                    <a:pt x="763" y="1079"/>
                    <a:pt x="764" y="1077"/>
                  </a:cubicBezTo>
                  <a:cubicBezTo>
                    <a:pt x="766" y="1074"/>
                    <a:pt x="767" y="1075"/>
                    <a:pt x="770" y="1073"/>
                  </a:cubicBezTo>
                  <a:cubicBezTo>
                    <a:pt x="772" y="1070"/>
                    <a:pt x="773" y="1069"/>
                    <a:pt x="775" y="1068"/>
                  </a:cubicBezTo>
                  <a:cubicBezTo>
                    <a:pt x="775" y="1068"/>
                    <a:pt x="776" y="1068"/>
                    <a:pt x="776" y="1068"/>
                  </a:cubicBezTo>
                  <a:cubicBezTo>
                    <a:pt x="776" y="1068"/>
                    <a:pt x="776" y="1068"/>
                    <a:pt x="776" y="1068"/>
                  </a:cubicBezTo>
                  <a:cubicBezTo>
                    <a:pt x="777" y="1068"/>
                    <a:pt x="778" y="1069"/>
                    <a:pt x="778" y="1071"/>
                  </a:cubicBezTo>
                  <a:cubicBezTo>
                    <a:pt x="778" y="1071"/>
                    <a:pt x="778" y="1071"/>
                    <a:pt x="778" y="1071"/>
                  </a:cubicBezTo>
                  <a:cubicBezTo>
                    <a:pt x="778" y="1071"/>
                    <a:pt x="778" y="1071"/>
                    <a:pt x="778" y="1072"/>
                  </a:cubicBezTo>
                  <a:cubicBezTo>
                    <a:pt x="778" y="1072"/>
                    <a:pt x="778" y="1072"/>
                    <a:pt x="778" y="1072"/>
                  </a:cubicBezTo>
                  <a:cubicBezTo>
                    <a:pt x="778" y="1072"/>
                    <a:pt x="778" y="1072"/>
                    <a:pt x="778" y="1073"/>
                  </a:cubicBezTo>
                  <a:cubicBezTo>
                    <a:pt x="778" y="1073"/>
                    <a:pt x="778" y="1073"/>
                    <a:pt x="778" y="1074"/>
                  </a:cubicBezTo>
                  <a:cubicBezTo>
                    <a:pt x="778" y="1076"/>
                    <a:pt x="778" y="1077"/>
                    <a:pt x="779" y="1079"/>
                  </a:cubicBezTo>
                  <a:cubicBezTo>
                    <a:pt x="780" y="1082"/>
                    <a:pt x="780" y="1086"/>
                    <a:pt x="784" y="1086"/>
                  </a:cubicBezTo>
                  <a:cubicBezTo>
                    <a:pt x="788" y="1085"/>
                    <a:pt x="795" y="1088"/>
                    <a:pt x="795" y="1085"/>
                  </a:cubicBezTo>
                  <a:cubicBezTo>
                    <a:pt x="795" y="1081"/>
                    <a:pt x="795" y="1079"/>
                    <a:pt x="796" y="1077"/>
                  </a:cubicBezTo>
                  <a:cubicBezTo>
                    <a:pt x="797" y="1074"/>
                    <a:pt x="798" y="1070"/>
                    <a:pt x="796" y="1068"/>
                  </a:cubicBezTo>
                  <a:cubicBezTo>
                    <a:pt x="793" y="1066"/>
                    <a:pt x="792" y="1066"/>
                    <a:pt x="792" y="1064"/>
                  </a:cubicBezTo>
                  <a:cubicBezTo>
                    <a:pt x="791" y="1061"/>
                    <a:pt x="788" y="1061"/>
                    <a:pt x="788" y="1059"/>
                  </a:cubicBezTo>
                  <a:cubicBezTo>
                    <a:pt x="788" y="1057"/>
                    <a:pt x="788" y="1053"/>
                    <a:pt x="790" y="1053"/>
                  </a:cubicBezTo>
                  <a:cubicBezTo>
                    <a:pt x="791" y="1052"/>
                    <a:pt x="790" y="1046"/>
                    <a:pt x="794" y="1046"/>
                  </a:cubicBezTo>
                  <a:cubicBezTo>
                    <a:pt x="798" y="1046"/>
                    <a:pt x="798" y="1046"/>
                    <a:pt x="802" y="1047"/>
                  </a:cubicBezTo>
                  <a:cubicBezTo>
                    <a:pt x="802" y="1048"/>
                    <a:pt x="803" y="1048"/>
                    <a:pt x="803" y="1048"/>
                  </a:cubicBezTo>
                  <a:cubicBezTo>
                    <a:pt x="803" y="1048"/>
                    <a:pt x="803" y="1048"/>
                    <a:pt x="804" y="1048"/>
                  </a:cubicBezTo>
                  <a:cubicBezTo>
                    <a:pt x="804" y="1048"/>
                    <a:pt x="804" y="1048"/>
                    <a:pt x="805" y="1048"/>
                  </a:cubicBezTo>
                  <a:cubicBezTo>
                    <a:pt x="805" y="1048"/>
                    <a:pt x="805" y="1048"/>
                    <a:pt x="805" y="1048"/>
                  </a:cubicBezTo>
                  <a:cubicBezTo>
                    <a:pt x="806" y="1048"/>
                    <a:pt x="806" y="1048"/>
                    <a:pt x="807" y="1048"/>
                  </a:cubicBezTo>
                  <a:cubicBezTo>
                    <a:pt x="807" y="1047"/>
                    <a:pt x="808" y="1047"/>
                    <a:pt x="808" y="1047"/>
                  </a:cubicBezTo>
                  <a:cubicBezTo>
                    <a:pt x="808" y="1047"/>
                    <a:pt x="808" y="1047"/>
                    <a:pt x="808" y="1047"/>
                  </a:cubicBezTo>
                  <a:cubicBezTo>
                    <a:pt x="808" y="1047"/>
                    <a:pt x="808" y="1047"/>
                    <a:pt x="809" y="1046"/>
                  </a:cubicBezTo>
                  <a:cubicBezTo>
                    <a:pt x="809" y="1046"/>
                    <a:pt x="809" y="1046"/>
                    <a:pt x="809" y="1046"/>
                  </a:cubicBezTo>
                  <a:cubicBezTo>
                    <a:pt x="811" y="1043"/>
                    <a:pt x="816" y="1039"/>
                    <a:pt x="818" y="1040"/>
                  </a:cubicBezTo>
                  <a:cubicBezTo>
                    <a:pt x="820" y="1041"/>
                    <a:pt x="825" y="1042"/>
                    <a:pt x="825" y="1045"/>
                  </a:cubicBezTo>
                  <a:cubicBezTo>
                    <a:pt x="826" y="1047"/>
                    <a:pt x="828" y="1048"/>
                    <a:pt x="830" y="1048"/>
                  </a:cubicBezTo>
                  <a:cubicBezTo>
                    <a:pt x="833" y="1048"/>
                    <a:pt x="834" y="1045"/>
                    <a:pt x="835" y="1044"/>
                  </a:cubicBezTo>
                  <a:cubicBezTo>
                    <a:pt x="836" y="1042"/>
                    <a:pt x="839" y="1039"/>
                    <a:pt x="840" y="1040"/>
                  </a:cubicBezTo>
                  <a:cubicBezTo>
                    <a:pt x="842" y="1041"/>
                    <a:pt x="846" y="1043"/>
                    <a:pt x="847" y="1041"/>
                  </a:cubicBezTo>
                  <a:cubicBezTo>
                    <a:pt x="848" y="1039"/>
                    <a:pt x="850" y="1039"/>
                    <a:pt x="851" y="1040"/>
                  </a:cubicBezTo>
                  <a:cubicBezTo>
                    <a:pt x="852" y="1042"/>
                    <a:pt x="853" y="1044"/>
                    <a:pt x="856" y="1043"/>
                  </a:cubicBezTo>
                  <a:cubicBezTo>
                    <a:pt x="858" y="1043"/>
                    <a:pt x="858" y="1039"/>
                    <a:pt x="862" y="1039"/>
                  </a:cubicBezTo>
                  <a:cubicBezTo>
                    <a:pt x="866" y="1038"/>
                    <a:pt x="866" y="1037"/>
                    <a:pt x="870" y="1037"/>
                  </a:cubicBezTo>
                  <a:cubicBezTo>
                    <a:pt x="875" y="1037"/>
                    <a:pt x="880" y="1041"/>
                    <a:pt x="883" y="1034"/>
                  </a:cubicBezTo>
                  <a:cubicBezTo>
                    <a:pt x="886" y="1027"/>
                    <a:pt x="883" y="1025"/>
                    <a:pt x="887" y="1024"/>
                  </a:cubicBezTo>
                  <a:cubicBezTo>
                    <a:pt x="890" y="1024"/>
                    <a:pt x="891" y="1020"/>
                    <a:pt x="894" y="1020"/>
                  </a:cubicBezTo>
                  <a:cubicBezTo>
                    <a:pt x="897" y="1020"/>
                    <a:pt x="899" y="1022"/>
                    <a:pt x="901" y="1025"/>
                  </a:cubicBezTo>
                  <a:cubicBezTo>
                    <a:pt x="902" y="1028"/>
                    <a:pt x="905" y="1030"/>
                    <a:pt x="908" y="1031"/>
                  </a:cubicBezTo>
                  <a:cubicBezTo>
                    <a:pt x="912" y="1032"/>
                    <a:pt x="914" y="1033"/>
                    <a:pt x="918" y="1033"/>
                  </a:cubicBezTo>
                  <a:cubicBezTo>
                    <a:pt x="923" y="1034"/>
                    <a:pt x="932" y="1032"/>
                    <a:pt x="934" y="1035"/>
                  </a:cubicBezTo>
                  <a:cubicBezTo>
                    <a:pt x="936" y="1037"/>
                    <a:pt x="938" y="1042"/>
                    <a:pt x="936" y="1044"/>
                  </a:cubicBezTo>
                  <a:cubicBezTo>
                    <a:pt x="934" y="1045"/>
                    <a:pt x="932" y="1046"/>
                    <a:pt x="932" y="1048"/>
                  </a:cubicBezTo>
                  <a:cubicBezTo>
                    <a:pt x="932" y="1051"/>
                    <a:pt x="932" y="1057"/>
                    <a:pt x="934" y="1059"/>
                  </a:cubicBezTo>
                  <a:cubicBezTo>
                    <a:pt x="936" y="1061"/>
                    <a:pt x="943" y="1068"/>
                    <a:pt x="945" y="1069"/>
                  </a:cubicBezTo>
                  <a:cubicBezTo>
                    <a:pt x="946" y="1071"/>
                    <a:pt x="951" y="1074"/>
                    <a:pt x="956" y="1074"/>
                  </a:cubicBezTo>
                  <a:cubicBezTo>
                    <a:pt x="961" y="1074"/>
                    <a:pt x="965" y="1072"/>
                    <a:pt x="968" y="1073"/>
                  </a:cubicBezTo>
                  <a:cubicBezTo>
                    <a:pt x="970" y="1075"/>
                    <a:pt x="972" y="1075"/>
                    <a:pt x="974" y="1076"/>
                  </a:cubicBezTo>
                  <a:cubicBezTo>
                    <a:pt x="975" y="1075"/>
                    <a:pt x="976" y="1074"/>
                    <a:pt x="977" y="1073"/>
                  </a:cubicBezTo>
                  <a:cubicBezTo>
                    <a:pt x="985" y="1068"/>
                    <a:pt x="977" y="1073"/>
                    <a:pt x="986" y="1074"/>
                  </a:cubicBezTo>
                  <a:cubicBezTo>
                    <a:pt x="995" y="1074"/>
                    <a:pt x="990" y="1072"/>
                    <a:pt x="995" y="1072"/>
                  </a:cubicBezTo>
                  <a:cubicBezTo>
                    <a:pt x="1000" y="1072"/>
                    <a:pt x="1002" y="1076"/>
                    <a:pt x="1005" y="1078"/>
                  </a:cubicBezTo>
                  <a:cubicBezTo>
                    <a:pt x="1009" y="1080"/>
                    <a:pt x="1012" y="1076"/>
                    <a:pt x="1014" y="1073"/>
                  </a:cubicBezTo>
                  <a:cubicBezTo>
                    <a:pt x="1017" y="1070"/>
                    <a:pt x="1021" y="1074"/>
                    <a:pt x="1025" y="1075"/>
                  </a:cubicBezTo>
                  <a:cubicBezTo>
                    <a:pt x="1029" y="1076"/>
                    <a:pt x="1027" y="1080"/>
                    <a:pt x="1022" y="1084"/>
                  </a:cubicBezTo>
                  <a:cubicBezTo>
                    <a:pt x="1018" y="1088"/>
                    <a:pt x="1018" y="1093"/>
                    <a:pt x="1021" y="1094"/>
                  </a:cubicBezTo>
                  <a:cubicBezTo>
                    <a:pt x="1023" y="1094"/>
                    <a:pt x="1026" y="1103"/>
                    <a:pt x="1031" y="1108"/>
                  </a:cubicBezTo>
                  <a:cubicBezTo>
                    <a:pt x="1036" y="1112"/>
                    <a:pt x="1039" y="1112"/>
                    <a:pt x="1042" y="1106"/>
                  </a:cubicBezTo>
                  <a:cubicBezTo>
                    <a:pt x="1045" y="1100"/>
                    <a:pt x="1039" y="1099"/>
                    <a:pt x="1038" y="1096"/>
                  </a:cubicBezTo>
                  <a:cubicBezTo>
                    <a:pt x="1036" y="1092"/>
                    <a:pt x="1038" y="1091"/>
                    <a:pt x="1039" y="1086"/>
                  </a:cubicBezTo>
                  <a:cubicBezTo>
                    <a:pt x="1041" y="1081"/>
                    <a:pt x="1048" y="1081"/>
                    <a:pt x="1052" y="1079"/>
                  </a:cubicBezTo>
                  <a:cubicBezTo>
                    <a:pt x="1057" y="1077"/>
                    <a:pt x="1066" y="1076"/>
                    <a:pt x="1074" y="1076"/>
                  </a:cubicBezTo>
                  <a:cubicBezTo>
                    <a:pt x="1081" y="1076"/>
                    <a:pt x="1084" y="1074"/>
                    <a:pt x="1088" y="1070"/>
                  </a:cubicBezTo>
                  <a:cubicBezTo>
                    <a:pt x="1092" y="1065"/>
                    <a:pt x="1098" y="1068"/>
                    <a:pt x="1105" y="1071"/>
                  </a:cubicBezTo>
                  <a:cubicBezTo>
                    <a:pt x="1112" y="1073"/>
                    <a:pt x="1116" y="1060"/>
                    <a:pt x="1120" y="1055"/>
                  </a:cubicBezTo>
                  <a:cubicBezTo>
                    <a:pt x="1124" y="1052"/>
                    <a:pt x="1128" y="1053"/>
                    <a:pt x="1133" y="1056"/>
                  </a:cubicBezTo>
                  <a:cubicBezTo>
                    <a:pt x="1134" y="1055"/>
                    <a:pt x="1134" y="1054"/>
                    <a:pt x="1134" y="1054"/>
                  </a:cubicBezTo>
                  <a:cubicBezTo>
                    <a:pt x="1134" y="1052"/>
                    <a:pt x="1137" y="1051"/>
                    <a:pt x="1140" y="1048"/>
                  </a:cubicBezTo>
                  <a:cubicBezTo>
                    <a:pt x="1141" y="1047"/>
                    <a:pt x="1143" y="1047"/>
                    <a:pt x="1144" y="1048"/>
                  </a:cubicBezTo>
                  <a:cubicBezTo>
                    <a:pt x="1145" y="1047"/>
                    <a:pt x="1147" y="1046"/>
                    <a:pt x="1151" y="1046"/>
                  </a:cubicBezTo>
                  <a:cubicBezTo>
                    <a:pt x="1160" y="1046"/>
                    <a:pt x="1156" y="1045"/>
                    <a:pt x="1162" y="1045"/>
                  </a:cubicBezTo>
                  <a:cubicBezTo>
                    <a:pt x="1169" y="1045"/>
                    <a:pt x="1171" y="1044"/>
                    <a:pt x="1173" y="1040"/>
                  </a:cubicBezTo>
                  <a:cubicBezTo>
                    <a:pt x="1175" y="1036"/>
                    <a:pt x="1181" y="1040"/>
                    <a:pt x="1185" y="1040"/>
                  </a:cubicBezTo>
                  <a:cubicBezTo>
                    <a:pt x="1189" y="1041"/>
                    <a:pt x="1190" y="1039"/>
                    <a:pt x="1195" y="1036"/>
                  </a:cubicBezTo>
                  <a:cubicBezTo>
                    <a:pt x="1200" y="1033"/>
                    <a:pt x="1207" y="1036"/>
                    <a:pt x="1213" y="1035"/>
                  </a:cubicBezTo>
                  <a:cubicBezTo>
                    <a:pt x="1219" y="1035"/>
                    <a:pt x="1216" y="1024"/>
                    <a:pt x="1220" y="1022"/>
                  </a:cubicBezTo>
                  <a:cubicBezTo>
                    <a:pt x="1224" y="1020"/>
                    <a:pt x="1225" y="1017"/>
                    <a:pt x="1230" y="1015"/>
                  </a:cubicBezTo>
                  <a:cubicBezTo>
                    <a:pt x="1235" y="1013"/>
                    <a:pt x="1237" y="1012"/>
                    <a:pt x="1244" y="1007"/>
                  </a:cubicBezTo>
                  <a:cubicBezTo>
                    <a:pt x="1251" y="1002"/>
                    <a:pt x="1250" y="1001"/>
                    <a:pt x="1256" y="998"/>
                  </a:cubicBezTo>
                  <a:cubicBezTo>
                    <a:pt x="1262" y="995"/>
                    <a:pt x="1258" y="993"/>
                    <a:pt x="1258" y="987"/>
                  </a:cubicBezTo>
                  <a:cubicBezTo>
                    <a:pt x="1258" y="981"/>
                    <a:pt x="1260" y="984"/>
                    <a:pt x="1268" y="985"/>
                  </a:cubicBezTo>
                  <a:cubicBezTo>
                    <a:pt x="1276" y="986"/>
                    <a:pt x="1276" y="984"/>
                    <a:pt x="1277" y="977"/>
                  </a:cubicBezTo>
                  <a:cubicBezTo>
                    <a:pt x="1277" y="970"/>
                    <a:pt x="1286" y="974"/>
                    <a:pt x="1289" y="966"/>
                  </a:cubicBezTo>
                  <a:cubicBezTo>
                    <a:pt x="1293" y="959"/>
                    <a:pt x="1291" y="959"/>
                    <a:pt x="1298" y="957"/>
                  </a:cubicBezTo>
                  <a:cubicBezTo>
                    <a:pt x="1305" y="955"/>
                    <a:pt x="1305" y="949"/>
                    <a:pt x="1304" y="945"/>
                  </a:cubicBezTo>
                  <a:cubicBezTo>
                    <a:pt x="1303" y="940"/>
                    <a:pt x="1301" y="936"/>
                    <a:pt x="1304" y="934"/>
                  </a:cubicBezTo>
                  <a:cubicBezTo>
                    <a:pt x="1306" y="932"/>
                    <a:pt x="1309" y="929"/>
                    <a:pt x="1305" y="923"/>
                  </a:cubicBezTo>
                  <a:cubicBezTo>
                    <a:pt x="1300" y="918"/>
                    <a:pt x="1309" y="916"/>
                    <a:pt x="1314" y="916"/>
                  </a:cubicBezTo>
                  <a:cubicBezTo>
                    <a:pt x="1320" y="916"/>
                    <a:pt x="1320" y="908"/>
                    <a:pt x="1322" y="908"/>
                  </a:cubicBezTo>
                  <a:cubicBezTo>
                    <a:pt x="1324" y="908"/>
                    <a:pt x="1328" y="907"/>
                    <a:pt x="1328" y="900"/>
                  </a:cubicBezTo>
                  <a:cubicBezTo>
                    <a:pt x="1328" y="893"/>
                    <a:pt x="1335" y="894"/>
                    <a:pt x="1335" y="889"/>
                  </a:cubicBezTo>
                  <a:cubicBezTo>
                    <a:pt x="1335" y="884"/>
                    <a:pt x="1336" y="877"/>
                    <a:pt x="1341" y="877"/>
                  </a:cubicBezTo>
                  <a:cubicBezTo>
                    <a:pt x="1345" y="876"/>
                    <a:pt x="1347" y="872"/>
                    <a:pt x="1356" y="867"/>
                  </a:cubicBezTo>
                  <a:cubicBezTo>
                    <a:pt x="1365" y="862"/>
                    <a:pt x="1356" y="859"/>
                    <a:pt x="1360" y="856"/>
                  </a:cubicBezTo>
                  <a:cubicBezTo>
                    <a:pt x="1365" y="853"/>
                    <a:pt x="1361" y="850"/>
                    <a:pt x="1359" y="844"/>
                  </a:cubicBezTo>
                  <a:cubicBezTo>
                    <a:pt x="1358" y="837"/>
                    <a:pt x="1362" y="839"/>
                    <a:pt x="1369" y="839"/>
                  </a:cubicBezTo>
                  <a:cubicBezTo>
                    <a:pt x="1376" y="839"/>
                    <a:pt x="1373" y="833"/>
                    <a:pt x="1366" y="830"/>
                  </a:cubicBezTo>
                  <a:cubicBezTo>
                    <a:pt x="1359" y="826"/>
                    <a:pt x="1368" y="826"/>
                    <a:pt x="1370" y="821"/>
                  </a:cubicBezTo>
                  <a:cubicBezTo>
                    <a:pt x="1372" y="815"/>
                    <a:pt x="1365" y="816"/>
                    <a:pt x="1359" y="815"/>
                  </a:cubicBezTo>
                  <a:cubicBezTo>
                    <a:pt x="1354" y="814"/>
                    <a:pt x="1356" y="809"/>
                    <a:pt x="1350" y="807"/>
                  </a:cubicBezTo>
                  <a:cubicBezTo>
                    <a:pt x="1344" y="805"/>
                    <a:pt x="1342" y="814"/>
                    <a:pt x="1332" y="813"/>
                  </a:cubicBezTo>
                  <a:cubicBezTo>
                    <a:pt x="1322" y="812"/>
                    <a:pt x="1322" y="805"/>
                    <a:pt x="1335" y="805"/>
                  </a:cubicBezTo>
                  <a:cubicBezTo>
                    <a:pt x="1348" y="805"/>
                    <a:pt x="1345" y="801"/>
                    <a:pt x="1348" y="796"/>
                  </a:cubicBezTo>
                  <a:cubicBezTo>
                    <a:pt x="1350" y="790"/>
                    <a:pt x="1354" y="792"/>
                    <a:pt x="1361" y="788"/>
                  </a:cubicBezTo>
                  <a:cubicBezTo>
                    <a:pt x="1369" y="785"/>
                    <a:pt x="1367" y="780"/>
                    <a:pt x="1364" y="777"/>
                  </a:cubicBezTo>
                  <a:cubicBezTo>
                    <a:pt x="1361" y="774"/>
                    <a:pt x="1355" y="769"/>
                    <a:pt x="1349" y="766"/>
                  </a:cubicBezTo>
                  <a:cubicBezTo>
                    <a:pt x="1342" y="763"/>
                    <a:pt x="1348" y="756"/>
                    <a:pt x="1356" y="760"/>
                  </a:cubicBezTo>
                  <a:cubicBezTo>
                    <a:pt x="1363" y="763"/>
                    <a:pt x="1365" y="767"/>
                    <a:pt x="1368" y="760"/>
                  </a:cubicBezTo>
                  <a:cubicBezTo>
                    <a:pt x="1372" y="753"/>
                    <a:pt x="1362" y="751"/>
                    <a:pt x="1358" y="745"/>
                  </a:cubicBezTo>
                  <a:cubicBezTo>
                    <a:pt x="1354" y="740"/>
                    <a:pt x="1350" y="737"/>
                    <a:pt x="1345" y="736"/>
                  </a:cubicBezTo>
                  <a:cubicBezTo>
                    <a:pt x="1339" y="735"/>
                    <a:pt x="1341" y="725"/>
                    <a:pt x="1340" y="717"/>
                  </a:cubicBezTo>
                  <a:cubicBezTo>
                    <a:pt x="1338" y="709"/>
                    <a:pt x="1331" y="708"/>
                    <a:pt x="1331" y="704"/>
                  </a:cubicBezTo>
                  <a:cubicBezTo>
                    <a:pt x="1331" y="700"/>
                    <a:pt x="1327" y="695"/>
                    <a:pt x="1324" y="684"/>
                  </a:cubicBezTo>
                  <a:cubicBezTo>
                    <a:pt x="1322" y="673"/>
                    <a:pt x="1315" y="675"/>
                    <a:pt x="1306" y="672"/>
                  </a:cubicBezTo>
                  <a:cubicBezTo>
                    <a:pt x="1297" y="670"/>
                    <a:pt x="1295" y="666"/>
                    <a:pt x="1293" y="659"/>
                  </a:cubicBezTo>
                  <a:cubicBezTo>
                    <a:pt x="1292" y="653"/>
                    <a:pt x="1298" y="654"/>
                    <a:pt x="1301" y="645"/>
                  </a:cubicBezTo>
                  <a:cubicBezTo>
                    <a:pt x="1304" y="635"/>
                    <a:pt x="1313" y="638"/>
                    <a:pt x="1317" y="627"/>
                  </a:cubicBezTo>
                  <a:cubicBezTo>
                    <a:pt x="1322" y="616"/>
                    <a:pt x="1323" y="620"/>
                    <a:pt x="1331" y="620"/>
                  </a:cubicBezTo>
                  <a:cubicBezTo>
                    <a:pt x="1338" y="619"/>
                    <a:pt x="1337" y="615"/>
                    <a:pt x="1339" y="609"/>
                  </a:cubicBezTo>
                  <a:cubicBezTo>
                    <a:pt x="1341" y="602"/>
                    <a:pt x="1345" y="601"/>
                    <a:pt x="1353" y="600"/>
                  </a:cubicBezTo>
                  <a:cubicBezTo>
                    <a:pt x="1361" y="600"/>
                    <a:pt x="1362" y="599"/>
                    <a:pt x="1367" y="596"/>
                  </a:cubicBezTo>
                  <a:cubicBezTo>
                    <a:pt x="1371" y="593"/>
                    <a:pt x="1372" y="591"/>
                    <a:pt x="1379" y="596"/>
                  </a:cubicBezTo>
                  <a:cubicBezTo>
                    <a:pt x="1386" y="602"/>
                    <a:pt x="1386" y="591"/>
                    <a:pt x="1388" y="586"/>
                  </a:cubicBezTo>
                  <a:cubicBezTo>
                    <a:pt x="1390" y="582"/>
                    <a:pt x="1388" y="580"/>
                    <a:pt x="1384" y="576"/>
                  </a:cubicBezTo>
                  <a:cubicBezTo>
                    <a:pt x="1379" y="573"/>
                    <a:pt x="1371" y="574"/>
                    <a:pt x="1366" y="576"/>
                  </a:cubicBezTo>
                  <a:cubicBezTo>
                    <a:pt x="1361" y="578"/>
                    <a:pt x="1352" y="575"/>
                    <a:pt x="1349" y="569"/>
                  </a:cubicBezTo>
                  <a:cubicBezTo>
                    <a:pt x="1345" y="564"/>
                    <a:pt x="1334" y="562"/>
                    <a:pt x="1330" y="564"/>
                  </a:cubicBezTo>
                  <a:cubicBezTo>
                    <a:pt x="1325" y="566"/>
                    <a:pt x="1316" y="574"/>
                    <a:pt x="1311" y="581"/>
                  </a:cubicBezTo>
                  <a:cubicBezTo>
                    <a:pt x="1305" y="588"/>
                    <a:pt x="1291" y="585"/>
                    <a:pt x="1287" y="582"/>
                  </a:cubicBezTo>
                  <a:cubicBezTo>
                    <a:pt x="1284" y="579"/>
                    <a:pt x="1286" y="573"/>
                    <a:pt x="1288" y="568"/>
                  </a:cubicBezTo>
                  <a:cubicBezTo>
                    <a:pt x="1290" y="563"/>
                    <a:pt x="1287" y="561"/>
                    <a:pt x="1284" y="557"/>
                  </a:cubicBezTo>
                  <a:cubicBezTo>
                    <a:pt x="1282" y="553"/>
                    <a:pt x="1276" y="552"/>
                    <a:pt x="1275" y="557"/>
                  </a:cubicBezTo>
                  <a:cubicBezTo>
                    <a:pt x="1273" y="562"/>
                    <a:pt x="1266" y="551"/>
                    <a:pt x="1259" y="553"/>
                  </a:cubicBezTo>
                  <a:cubicBezTo>
                    <a:pt x="1253" y="554"/>
                    <a:pt x="1251" y="549"/>
                    <a:pt x="1245" y="542"/>
                  </a:cubicBezTo>
                  <a:cubicBezTo>
                    <a:pt x="1239" y="535"/>
                    <a:pt x="1248" y="528"/>
                    <a:pt x="1249" y="522"/>
                  </a:cubicBezTo>
                  <a:cubicBezTo>
                    <a:pt x="1250" y="515"/>
                    <a:pt x="1271" y="521"/>
                    <a:pt x="1283" y="519"/>
                  </a:cubicBezTo>
                  <a:cubicBezTo>
                    <a:pt x="1295" y="517"/>
                    <a:pt x="1293" y="510"/>
                    <a:pt x="1296" y="501"/>
                  </a:cubicBezTo>
                  <a:cubicBezTo>
                    <a:pt x="1300" y="493"/>
                    <a:pt x="1311" y="492"/>
                    <a:pt x="1318" y="488"/>
                  </a:cubicBezTo>
                  <a:cubicBezTo>
                    <a:pt x="1326" y="485"/>
                    <a:pt x="1326" y="481"/>
                    <a:pt x="1332" y="476"/>
                  </a:cubicBezTo>
                  <a:cubicBezTo>
                    <a:pt x="1338" y="472"/>
                    <a:pt x="1342" y="468"/>
                    <a:pt x="1347" y="462"/>
                  </a:cubicBezTo>
                  <a:cubicBezTo>
                    <a:pt x="1352" y="456"/>
                    <a:pt x="1359" y="468"/>
                    <a:pt x="1360" y="463"/>
                  </a:cubicBezTo>
                  <a:cubicBezTo>
                    <a:pt x="1361" y="458"/>
                    <a:pt x="1365" y="461"/>
                    <a:pt x="1368" y="463"/>
                  </a:cubicBezTo>
                  <a:cubicBezTo>
                    <a:pt x="1372" y="465"/>
                    <a:pt x="1376" y="469"/>
                    <a:pt x="1376" y="476"/>
                  </a:cubicBezTo>
                  <a:cubicBezTo>
                    <a:pt x="1375" y="483"/>
                    <a:pt x="1369" y="490"/>
                    <a:pt x="1359" y="495"/>
                  </a:cubicBezTo>
                  <a:cubicBezTo>
                    <a:pt x="1349" y="501"/>
                    <a:pt x="1354" y="508"/>
                    <a:pt x="1358" y="508"/>
                  </a:cubicBezTo>
                  <a:cubicBezTo>
                    <a:pt x="1361" y="508"/>
                    <a:pt x="1363" y="512"/>
                    <a:pt x="1359" y="518"/>
                  </a:cubicBezTo>
                  <a:cubicBezTo>
                    <a:pt x="1355" y="524"/>
                    <a:pt x="1347" y="522"/>
                    <a:pt x="1344" y="528"/>
                  </a:cubicBezTo>
                  <a:cubicBezTo>
                    <a:pt x="1341" y="533"/>
                    <a:pt x="1348" y="535"/>
                    <a:pt x="1355" y="530"/>
                  </a:cubicBezTo>
                  <a:cubicBezTo>
                    <a:pt x="1362" y="524"/>
                    <a:pt x="1370" y="522"/>
                    <a:pt x="1374" y="518"/>
                  </a:cubicBezTo>
                  <a:cubicBezTo>
                    <a:pt x="1377" y="514"/>
                    <a:pt x="1388" y="511"/>
                    <a:pt x="1397" y="504"/>
                  </a:cubicBezTo>
                  <a:cubicBezTo>
                    <a:pt x="1405" y="498"/>
                    <a:pt x="1413" y="495"/>
                    <a:pt x="1420" y="495"/>
                  </a:cubicBezTo>
                  <a:cubicBezTo>
                    <a:pt x="1423" y="495"/>
                    <a:pt x="1427" y="495"/>
                    <a:pt x="1433" y="496"/>
                  </a:cubicBezTo>
                  <a:cubicBezTo>
                    <a:pt x="1434" y="491"/>
                    <a:pt x="1437" y="487"/>
                    <a:pt x="1441" y="4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sp>
          <p:nvSpPr>
            <p:cNvPr id="10" name="Freeform 9"/>
            <p:cNvSpPr>
              <a:spLocks/>
            </p:cNvSpPr>
            <p:nvPr/>
          </p:nvSpPr>
          <p:spPr bwMode="auto">
            <a:xfrm>
              <a:off x="2378075" y="3111501"/>
              <a:ext cx="12700" cy="7938"/>
            </a:xfrm>
            <a:custGeom>
              <a:avLst/>
              <a:gdLst>
                <a:gd name="T0" fmla="*/ 8 w 10"/>
                <a:gd name="T1" fmla="*/ 1 h 6"/>
                <a:gd name="T2" fmla="*/ 5 w 10"/>
                <a:gd name="T3" fmla="*/ 0 h 6"/>
                <a:gd name="T4" fmla="*/ 2 w 10"/>
                <a:gd name="T5" fmla="*/ 0 h 6"/>
                <a:gd name="T6" fmla="*/ 0 w 10"/>
                <a:gd name="T7" fmla="*/ 1 h 6"/>
                <a:gd name="T8" fmla="*/ 1 w 10"/>
                <a:gd name="T9" fmla="*/ 4 h 6"/>
                <a:gd name="T10" fmla="*/ 3 w 10"/>
                <a:gd name="T11" fmla="*/ 6 h 6"/>
                <a:gd name="T12" fmla="*/ 6 w 10"/>
                <a:gd name="T13" fmla="*/ 5 h 6"/>
                <a:gd name="T14" fmla="*/ 9 w 10"/>
                <a:gd name="T15" fmla="*/ 3 h 6"/>
                <a:gd name="T16" fmla="*/ 10 w 10"/>
                <a:gd name="T17" fmla="*/ 2 h 6"/>
                <a:gd name="T18" fmla="*/ 8 w 10"/>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6">
                  <a:moveTo>
                    <a:pt x="8" y="1"/>
                  </a:moveTo>
                  <a:cubicBezTo>
                    <a:pt x="7" y="1"/>
                    <a:pt x="6" y="1"/>
                    <a:pt x="5" y="0"/>
                  </a:cubicBezTo>
                  <a:cubicBezTo>
                    <a:pt x="4" y="0"/>
                    <a:pt x="3" y="0"/>
                    <a:pt x="2" y="0"/>
                  </a:cubicBezTo>
                  <a:cubicBezTo>
                    <a:pt x="2" y="0"/>
                    <a:pt x="1" y="0"/>
                    <a:pt x="0" y="1"/>
                  </a:cubicBezTo>
                  <a:cubicBezTo>
                    <a:pt x="0" y="2"/>
                    <a:pt x="1" y="4"/>
                    <a:pt x="1" y="4"/>
                  </a:cubicBezTo>
                  <a:cubicBezTo>
                    <a:pt x="2" y="5"/>
                    <a:pt x="3" y="6"/>
                    <a:pt x="3" y="6"/>
                  </a:cubicBezTo>
                  <a:cubicBezTo>
                    <a:pt x="4" y="6"/>
                    <a:pt x="5" y="6"/>
                    <a:pt x="6" y="5"/>
                  </a:cubicBezTo>
                  <a:cubicBezTo>
                    <a:pt x="7" y="5"/>
                    <a:pt x="8" y="4"/>
                    <a:pt x="9" y="3"/>
                  </a:cubicBezTo>
                  <a:cubicBezTo>
                    <a:pt x="9" y="3"/>
                    <a:pt x="10" y="3"/>
                    <a:pt x="10" y="2"/>
                  </a:cubicBezTo>
                  <a:cubicBezTo>
                    <a:pt x="9" y="2"/>
                    <a:pt x="9" y="2"/>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grpSp>
      <p:sp>
        <p:nvSpPr>
          <p:cNvPr id="13" name="TextBox 12"/>
          <p:cNvSpPr txBox="1"/>
          <p:nvPr/>
        </p:nvSpPr>
        <p:spPr>
          <a:xfrm>
            <a:off x="1268587" y="3453259"/>
            <a:ext cx="474765" cy="461665"/>
          </a:xfrm>
          <a:prstGeom prst="rect">
            <a:avLst/>
          </a:prstGeom>
          <a:solidFill>
            <a:schemeClr val="accent1"/>
          </a:solidFill>
        </p:spPr>
        <p:txBody>
          <a:bodyPr wrap="square" rtlCol="0">
            <a:spAutoFit/>
          </a:bodyPr>
          <a:lstStyle/>
          <a:p>
            <a:pPr algn="ctr" rtl="0"/>
            <a:r>
              <a:rPr lang="ar-EG" sz="2400" b="1" dirty="0">
                <a:solidFill>
                  <a:srgbClr val="FFFFFF"/>
                </a:solidFill>
                <a:latin typeface="Raleway"/>
              </a:rPr>
              <a:t>1</a:t>
            </a:r>
            <a:endParaRPr lang="id-ID" sz="2400" b="1" dirty="0">
              <a:solidFill>
                <a:srgbClr val="FFFFFF"/>
              </a:solidFill>
              <a:latin typeface="Raleway"/>
            </a:endParaRPr>
          </a:p>
        </p:txBody>
      </p:sp>
      <p:sp>
        <p:nvSpPr>
          <p:cNvPr id="16" name="TextBox 15"/>
          <p:cNvSpPr txBox="1"/>
          <p:nvPr/>
        </p:nvSpPr>
        <p:spPr>
          <a:xfrm>
            <a:off x="3089385" y="3396583"/>
            <a:ext cx="481289" cy="461665"/>
          </a:xfrm>
          <a:prstGeom prst="rect">
            <a:avLst/>
          </a:prstGeom>
          <a:solidFill>
            <a:schemeClr val="accent2"/>
          </a:solidFill>
        </p:spPr>
        <p:txBody>
          <a:bodyPr wrap="square" rtlCol="0">
            <a:spAutoFit/>
          </a:bodyPr>
          <a:lstStyle/>
          <a:p>
            <a:pPr algn="ctr" rtl="0"/>
            <a:r>
              <a:rPr lang="ar-EG" sz="2400" b="1" dirty="0">
                <a:solidFill>
                  <a:srgbClr val="FFFFFF"/>
                </a:solidFill>
                <a:latin typeface="Raleway"/>
              </a:rPr>
              <a:t>2</a:t>
            </a:r>
            <a:endParaRPr lang="id-ID" sz="1600" b="1" dirty="0">
              <a:solidFill>
                <a:srgbClr val="FFFFFF"/>
              </a:solidFill>
              <a:latin typeface="Raleway"/>
            </a:endParaRPr>
          </a:p>
        </p:txBody>
      </p:sp>
      <p:sp>
        <p:nvSpPr>
          <p:cNvPr id="19" name="TextBox 18"/>
          <p:cNvSpPr txBox="1"/>
          <p:nvPr/>
        </p:nvSpPr>
        <p:spPr>
          <a:xfrm>
            <a:off x="4791763" y="3508464"/>
            <a:ext cx="560647" cy="461665"/>
          </a:xfrm>
          <a:prstGeom prst="rect">
            <a:avLst/>
          </a:prstGeom>
          <a:solidFill>
            <a:schemeClr val="accent3"/>
          </a:solidFill>
        </p:spPr>
        <p:txBody>
          <a:bodyPr wrap="square" rtlCol="0">
            <a:spAutoFit/>
          </a:bodyPr>
          <a:lstStyle/>
          <a:p>
            <a:pPr algn="ctr" rtl="0"/>
            <a:r>
              <a:rPr lang="ar-EG" sz="2400" b="1" dirty="0">
                <a:solidFill>
                  <a:srgbClr val="FFFFFF"/>
                </a:solidFill>
                <a:latin typeface="Raleway"/>
              </a:rPr>
              <a:t>3</a:t>
            </a:r>
            <a:endParaRPr lang="id-ID" sz="2400" b="1" dirty="0">
              <a:solidFill>
                <a:srgbClr val="FFFFFF"/>
              </a:solidFill>
              <a:latin typeface="Raleway"/>
            </a:endParaRPr>
          </a:p>
        </p:txBody>
      </p:sp>
      <p:sp>
        <p:nvSpPr>
          <p:cNvPr id="22" name="TextBox 21"/>
          <p:cNvSpPr txBox="1"/>
          <p:nvPr/>
        </p:nvSpPr>
        <p:spPr>
          <a:xfrm>
            <a:off x="8309134" y="3495348"/>
            <a:ext cx="465123" cy="461665"/>
          </a:xfrm>
          <a:prstGeom prst="rect">
            <a:avLst/>
          </a:prstGeom>
          <a:solidFill>
            <a:schemeClr val="tx1">
              <a:lumMod val="85000"/>
            </a:schemeClr>
          </a:solidFill>
        </p:spPr>
        <p:txBody>
          <a:bodyPr wrap="square" rtlCol="0">
            <a:spAutoFit/>
          </a:bodyPr>
          <a:lstStyle/>
          <a:p>
            <a:pPr algn="ctr" rtl="0"/>
            <a:r>
              <a:rPr lang="ar-EG" sz="2400" b="1" dirty="0">
                <a:solidFill>
                  <a:srgbClr val="FFFFFF"/>
                </a:solidFill>
                <a:latin typeface="Raleway"/>
              </a:rPr>
              <a:t>5</a:t>
            </a:r>
            <a:endParaRPr lang="id-ID" sz="2400" b="1" dirty="0">
              <a:solidFill>
                <a:srgbClr val="FFFFFF"/>
              </a:solidFill>
              <a:latin typeface="Raleway"/>
            </a:endParaRPr>
          </a:p>
        </p:txBody>
      </p:sp>
      <p:cxnSp>
        <p:nvCxnSpPr>
          <p:cNvPr id="23" name="Straight Connector 22"/>
          <p:cNvCxnSpPr/>
          <p:nvPr/>
        </p:nvCxnSpPr>
        <p:spPr>
          <a:xfrm flipV="1">
            <a:off x="1796277" y="3684091"/>
            <a:ext cx="956276" cy="13992"/>
          </a:xfrm>
          <a:prstGeom prst="line">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669919" y="3684090"/>
            <a:ext cx="1008544" cy="6997"/>
          </a:xfrm>
          <a:prstGeom prst="line">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431486" y="3739296"/>
            <a:ext cx="1099237" cy="0"/>
          </a:xfrm>
          <a:prstGeom prst="line">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2855411" y="2190630"/>
            <a:ext cx="1012010" cy="883662"/>
            <a:chOff x="2484438" y="2187575"/>
            <a:chExt cx="2098675" cy="777876"/>
          </a:xfrm>
          <a:solidFill>
            <a:schemeClr val="accent2"/>
          </a:solidFill>
        </p:grpSpPr>
        <p:sp>
          <p:nvSpPr>
            <p:cNvPr id="27" name="Freeform 17"/>
            <p:cNvSpPr>
              <a:spLocks/>
            </p:cNvSpPr>
            <p:nvPr/>
          </p:nvSpPr>
          <p:spPr bwMode="auto">
            <a:xfrm>
              <a:off x="2484438" y="2187575"/>
              <a:ext cx="500063" cy="547688"/>
            </a:xfrm>
            <a:custGeom>
              <a:avLst/>
              <a:gdLst>
                <a:gd name="T0" fmla="*/ 452 w 457"/>
                <a:gd name="T1" fmla="*/ 466 h 500"/>
                <a:gd name="T2" fmla="*/ 450 w 457"/>
                <a:gd name="T3" fmla="*/ 398 h 500"/>
                <a:gd name="T4" fmla="*/ 449 w 457"/>
                <a:gd name="T5" fmla="*/ 367 h 500"/>
                <a:gd name="T6" fmla="*/ 408 w 457"/>
                <a:gd name="T7" fmla="*/ 351 h 500"/>
                <a:gd name="T8" fmla="*/ 405 w 457"/>
                <a:gd name="T9" fmla="*/ 342 h 500"/>
                <a:gd name="T10" fmla="*/ 390 w 457"/>
                <a:gd name="T11" fmla="*/ 318 h 500"/>
                <a:gd name="T12" fmla="*/ 367 w 457"/>
                <a:gd name="T13" fmla="*/ 291 h 500"/>
                <a:gd name="T14" fmla="*/ 350 w 457"/>
                <a:gd name="T15" fmla="*/ 261 h 500"/>
                <a:gd name="T16" fmla="*/ 347 w 457"/>
                <a:gd name="T17" fmla="*/ 230 h 500"/>
                <a:gd name="T18" fmla="*/ 307 w 457"/>
                <a:gd name="T19" fmla="*/ 243 h 500"/>
                <a:gd name="T20" fmla="*/ 329 w 457"/>
                <a:gd name="T21" fmla="*/ 214 h 500"/>
                <a:gd name="T22" fmla="*/ 315 w 457"/>
                <a:gd name="T23" fmla="*/ 211 h 500"/>
                <a:gd name="T24" fmla="*/ 289 w 457"/>
                <a:gd name="T25" fmla="*/ 191 h 500"/>
                <a:gd name="T26" fmla="*/ 274 w 457"/>
                <a:gd name="T27" fmla="*/ 164 h 500"/>
                <a:gd name="T28" fmla="*/ 252 w 457"/>
                <a:gd name="T29" fmla="*/ 160 h 500"/>
                <a:gd name="T30" fmla="*/ 243 w 457"/>
                <a:gd name="T31" fmla="*/ 171 h 500"/>
                <a:gd name="T32" fmla="*/ 214 w 457"/>
                <a:gd name="T33" fmla="*/ 143 h 500"/>
                <a:gd name="T34" fmla="*/ 188 w 457"/>
                <a:gd name="T35" fmla="*/ 116 h 500"/>
                <a:gd name="T36" fmla="*/ 137 w 457"/>
                <a:gd name="T37" fmla="*/ 77 h 500"/>
                <a:gd name="T38" fmla="*/ 97 w 457"/>
                <a:gd name="T39" fmla="*/ 30 h 500"/>
                <a:gd name="T40" fmla="*/ 52 w 457"/>
                <a:gd name="T41" fmla="*/ 31 h 500"/>
                <a:gd name="T42" fmla="*/ 6 w 457"/>
                <a:gd name="T43" fmla="*/ 28 h 500"/>
                <a:gd name="T44" fmla="*/ 44 w 457"/>
                <a:gd name="T45" fmla="*/ 79 h 500"/>
                <a:gd name="T46" fmla="*/ 80 w 457"/>
                <a:gd name="T47" fmla="*/ 102 h 500"/>
                <a:gd name="T48" fmla="*/ 108 w 457"/>
                <a:gd name="T49" fmla="*/ 140 h 500"/>
                <a:gd name="T50" fmla="*/ 146 w 457"/>
                <a:gd name="T51" fmla="*/ 173 h 500"/>
                <a:gd name="T52" fmla="*/ 163 w 457"/>
                <a:gd name="T53" fmla="*/ 209 h 500"/>
                <a:gd name="T54" fmla="*/ 190 w 457"/>
                <a:gd name="T55" fmla="*/ 248 h 500"/>
                <a:gd name="T56" fmla="*/ 224 w 457"/>
                <a:gd name="T57" fmla="*/ 301 h 500"/>
                <a:gd name="T58" fmla="*/ 241 w 457"/>
                <a:gd name="T59" fmla="*/ 337 h 500"/>
                <a:gd name="T60" fmla="*/ 266 w 457"/>
                <a:gd name="T61" fmla="*/ 374 h 500"/>
                <a:gd name="T62" fmla="*/ 298 w 457"/>
                <a:gd name="T63" fmla="*/ 411 h 500"/>
                <a:gd name="T64" fmla="*/ 344 w 457"/>
                <a:gd name="T65" fmla="*/ 448 h 500"/>
                <a:gd name="T66" fmla="*/ 396 w 457"/>
                <a:gd name="T67" fmla="*/ 495 h 500"/>
                <a:gd name="T68" fmla="*/ 422 w 457"/>
                <a:gd name="T69" fmla="*/ 487 h 500"/>
                <a:gd name="T70" fmla="*/ 446 w 457"/>
                <a:gd name="T71" fmla="*/ 488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7" h="500">
                  <a:moveTo>
                    <a:pt x="446" y="488"/>
                  </a:moveTo>
                  <a:cubicBezTo>
                    <a:pt x="448" y="481"/>
                    <a:pt x="455" y="480"/>
                    <a:pt x="452" y="466"/>
                  </a:cubicBezTo>
                  <a:cubicBezTo>
                    <a:pt x="450" y="451"/>
                    <a:pt x="449" y="436"/>
                    <a:pt x="449" y="428"/>
                  </a:cubicBezTo>
                  <a:cubicBezTo>
                    <a:pt x="449" y="420"/>
                    <a:pt x="446" y="405"/>
                    <a:pt x="450" y="398"/>
                  </a:cubicBezTo>
                  <a:cubicBezTo>
                    <a:pt x="454" y="390"/>
                    <a:pt x="456" y="386"/>
                    <a:pt x="457" y="381"/>
                  </a:cubicBezTo>
                  <a:cubicBezTo>
                    <a:pt x="457" y="375"/>
                    <a:pt x="457" y="376"/>
                    <a:pt x="449" y="367"/>
                  </a:cubicBezTo>
                  <a:cubicBezTo>
                    <a:pt x="441" y="359"/>
                    <a:pt x="435" y="347"/>
                    <a:pt x="429" y="346"/>
                  </a:cubicBezTo>
                  <a:cubicBezTo>
                    <a:pt x="422" y="346"/>
                    <a:pt x="410" y="343"/>
                    <a:pt x="408" y="351"/>
                  </a:cubicBezTo>
                  <a:cubicBezTo>
                    <a:pt x="406" y="359"/>
                    <a:pt x="391" y="365"/>
                    <a:pt x="395" y="358"/>
                  </a:cubicBezTo>
                  <a:cubicBezTo>
                    <a:pt x="399" y="350"/>
                    <a:pt x="401" y="346"/>
                    <a:pt x="405" y="342"/>
                  </a:cubicBezTo>
                  <a:cubicBezTo>
                    <a:pt x="409" y="337"/>
                    <a:pt x="406" y="331"/>
                    <a:pt x="396" y="331"/>
                  </a:cubicBezTo>
                  <a:cubicBezTo>
                    <a:pt x="385" y="331"/>
                    <a:pt x="391" y="327"/>
                    <a:pt x="390" y="318"/>
                  </a:cubicBezTo>
                  <a:cubicBezTo>
                    <a:pt x="389" y="309"/>
                    <a:pt x="395" y="305"/>
                    <a:pt x="385" y="299"/>
                  </a:cubicBezTo>
                  <a:cubicBezTo>
                    <a:pt x="376" y="293"/>
                    <a:pt x="376" y="291"/>
                    <a:pt x="367" y="291"/>
                  </a:cubicBezTo>
                  <a:cubicBezTo>
                    <a:pt x="359" y="291"/>
                    <a:pt x="353" y="288"/>
                    <a:pt x="351" y="284"/>
                  </a:cubicBezTo>
                  <a:cubicBezTo>
                    <a:pt x="350" y="279"/>
                    <a:pt x="345" y="271"/>
                    <a:pt x="350" y="261"/>
                  </a:cubicBezTo>
                  <a:cubicBezTo>
                    <a:pt x="355" y="252"/>
                    <a:pt x="359" y="248"/>
                    <a:pt x="359" y="243"/>
                  </a:cubicBezTo>
                  <a:cubicBezTo>
                    <a:pt x="359" y="238"/>
                    <a:pt x="357" y="233"/>
                    <a:pt x="347" y="230"/>
                  </a:cubicBezTo>
                  <a:cubicBezTo>
                    <a:pt x="338" y="227"/>
                    <a:pt x="336" y="227"/>
                    <a:pt x="328" y="233"/>
                  </a:cubicBezTo>
                  <a:cubicBezTo>
                    <a:pt x="321" y="238"/>
                    <a:pt x="304" y="252"/>
                    <a:pt x="307" y="243"/>
                  </a:cubicBezTo>
                  <a:cubicBezTo>
                    <a:pt x="309" y="234"/>
                    <a:pt x="325" y="232"/>
                    <a:pt x="326" y="227"/>
                  </a:cubicBezTo>
                  <a:cubicBezTo>
                    <a:pt x="328" y="223"/>
                    <a:pt x="323" y="215"/>
                    <a:pt x="329" y="214"/>
                  </a:cubicBezTo>
                  <a:cubicBezTo>
                    <a:pt x="336" y="212"/>
                    <a:pt x="330" y="204"/>
                    <a:pt x="328" y="204"/>
                  </a:cubicBezTo>
                  <a:cubicBezTo>
                    <a:pt x="326" y="203"/>
                    <a:pt x="320" y="206"/>
                    <a:pt x="315" y="211"/>
                  </a:cubicBezTo>
                  <a:cubicBezTo>
                    <a:pt x="311" y="215"/>
                    <a:pt x="301" y="215"/>
                    <a:pt x="300" y="209"/>
                  </a:cubicBezTo>
                  <a:cubicBezTo>
                    <a:pt x="298" y="203"/>
                    <a:pt x="295" y="196"/>
                    <a:pt x="289" y="191"/>
                  </a:cubicBezTo>
                  <a:cubicBezTo>
                    <a:pt x="283" y="187"/>
                    <a:pt x="282" y="183"/>
                    <a:pt x="277" y="179"/>
                  </a:cubicBezTo>
                  <a:cubicBezTo>
                    <a:pt x="273" y="176"/>
                    <a:pt x="279" y="168"/>
                    <a:pt x="274" y="164"/>
                  </a:cubicBezTo>
                  <a:cubicBezTo>
                    <a:pt x="269" y="160"/>
                    <a:pt x="263" y="164"/>
                    <a:pt x="262" y="168"/>
                  </a:cubicBezTo>
                  <a:cubicBezTo>
                    <a:pt x="260" y="173"/>
                    <a:pt x="258" y="166"/>
                    <a:pt x="252" y="160"/>
                  </a:cubicBezTo>
                  <a:cubicBezTo>
                    <a:pt x="247" y="153"/>
                    <a:pt x="240" y="151"/>
                    <a:pt x="239" y="155"/>
                  </a:cubicBezTo>
                  <a:cubicBezTo>
                    <a:pt x="239" y="159"/>
                    <a:pt x="250" y="170"/>
                    <a:pt x="243" y="171"/>
                  </a:cubicBezTo>
                  <a:cubicBezTo>
                    <a:pt x="237" y="172"/>
                    <a:pt x="243" y="174"/>
                    <a:pt x="234" y="164"/>
                  </a:cubicBezTo>
                  <a:cubicBezTo>
                    <a:pt x="225" y="155"/>
                    <a:pt x="219" y="143"/>
                    <a:pt x="214" y="143"/>
                  </a:cubicBezTo>
                  <a:cubicBezTo>
                    <a:pt x="210" y="144"/>
                    <a:pt x="207" y="143"/>
                    <a:pt x="205" y="134"/>
                  </a:cubicBezTo>
                  <a:cubicBezTo>
                    <a:pt x="203" y="125"/>
                    <a:pt x="195" y="122"/>
                    <a:pt x="188" y="116"/>
                  </a:cubicBezTo>
                  <a:cubicBezTo>
                    <a:pt x="181" y="110"/>
                    <a:pt x="165" y="99"/>
                    <a:pt x="156" y="96"/>
                  </a:cubicBezTo>
                  <a:cubicBezTo>
                    <a:pt x="147" y="94"/>
                    <a:pt x="142" y="89"/>
                    <a:pt x="137" y="77"/>
                  </a:cubicBezTo>
                  <a:cubicBezTo>
                    <a:pt x="132" y="66"/>
                    <a:pt x="125" y="56"/>
                    <a:pt x="120" y="49"/>
                  </a:cubicBezTo>
                  <a:cubicBezTo>
                    <a:pt x="116" y="42"/>
                    <a:pt x="104" y="30"/>
                    <a:pt x="97" y="30"/>
                  </a:cubicBezTo>
                  <a:cubicBezTo>
                    <a:pt x="91" y="30"/>
                    <a:pt x="91" y="39"/>
                    <a:pt x="83" y="33"/>
                  </a:cubicBezTo>
                  <a:cubicBezTo>
                    <a:pt x="74" y="28"/>
                    <a:pt x="57" y="33"/>
                    <a:pt x="52" y="31"/>
                  </a:cubicBezTo>
                  <a:cubicBezTo>
                    <a:pt x="47" y="30"/>
                    <a:pt x="43" y="29"/>
                    <a:pt x="39" y="24"/>
                  </a:cubicBezTo>
                  <a:cubicBezTo>
                    <a:pt x="35" y="20"/>
                    <a:pt x="0" y="0"/>
                    <a:pt x="6" y="28"/>
                  </a:cubicBezTo>
                  <a:cubicBezTo>
                    <a:pt x="6" y="28"/>
                    <a:pt x="9" y="47"/>
                    <a:pt x="19" y="56"/>
                  </a:cubicBezTo>
                  <a:cubicBezTo>
                    <a:pt x="28" y="64"/>
                    <a:pt x="40" y="73"/>
                    <a:pt x="44" y="79"/>
                  </a:cubicBezTo>
                  <a:cubicBezTo>
                    <a:pt x="48" y="85"/>
                    <a:pt x="58" y="92"/>
                    <a:pt x="63" y="92"/>
                  </a:cubicBezTo>
                  <a:cubicBezTo>
                    <a:pt x="68" y="93"/>
                    <a:pt x="76" y="96"/>
                    <a:pt x="80" y="102"/>
                  </a:cubicBezTo>
                  <a:cubicBezTo>
                    <a:pt x="83" y="107"/>
                    <a:pt x="88" y="124"/>
                    <a:pt x="95" y="126"/>
                  </a:cubicBezTo>
                  <a:cubicBezTo>
                    <a:pt x="102" y="128"/>
                    <a:pt x="108" y="135"/>
                    <a:pt x="108" y="140"/>
                  </a:cubicBezTo>
                  <a:cubicBezTo>
                    <a:pt x="108" y="145"/>
                    <a:pt x="111" y="154"/>
                    <a:pt x="121" y="155"/>
                  </a:cubicBezTo>
                  <a:cubicBezTo>
                    <a:pt x="132" y="157"/>
                    <a:pt x="140" y="167"/>
                    <a:pt x="146" y="173"/>
                  </a:cubicBezTo>
                  <a:cubicBezTo>
                    <a:pt x="152" y="179"/>
                    <a:pt x="155" y="186"/>
                    <a:pt x="155" y="193"/>
                  </a:cubicBezTo>
                  <a:cubicBezTo>
                    <a:pt x="155" y="199"/>
                    <a:pt x="164" y="195"/>
                    <a:pt x="163" y="209"/>
                  </a:cubicBezTo>
                  <a:cubicBezTo>
                    <a:pt x="161" y="223"/>
                    <a:pt x="163" y="233"/>
                    <a:pt x="169" y="236"/>
                  </a:cubicBezTo>
                  <a:cubicBezTo>
                    <a:pt x="175" y="238"/>
                    <a:pt x="182" y="237"/>
                    <a:pt x="190" y="248"/>
                  </a:cubicBezTo>
                  <a:cubicBezTo>
                    <a:pt x="198" y="259"/>
                    <a:pt x="205" y="272"/>
                    <a:pt x="212" y="280"/>
                  </a:cubicBezTo>
                  <a:cubicBezTo>
                    <a:pt x="218" y="288"/>
                    <a:pt x="221" y="292"/>
                    <a:pt x="224" y="301"/>
                  </a:cubicBezTo>
                  <a:cubicBezTo>
                    <a:pt x="226" y="310"/>
                    <a:pt x="226" y="317"/>
                    <a:pt x="232" y="322"/>
                  </a:cubicBezTo>
                  <a:cubicBezTo>
                    <a:pt x="238" y="326"/>
                    <a:pt x="239" y="330"/>
                    <a:pt x="241" y="337"/>
                  </a:cubicBezTo>
                  <a:cubicBezTo>
                    <a:pt x="242" y="343"/>
                    <a:pt x="242" y="352"/>
                    <a:pt x="248" y="356"/>
                  </a:cubicBezTo>
                  <a:cubicBezTo>
                    <a:pt x="254" y="359"/>
                    <a:pt x="264" y="365"/>
                    <a:pt x="266" y="374"/>
                  </a:cubicBezTo>
                  <a:cubicBezTo>
                    <a:pt x="267" y="383"/>
                    <a:pt x="274" y="387"/>
                    <a:pt x="281" y="390"/>
                  </a:cubicBezTo>
                  <a:cubicBezTo>
                    <a:pt x="287" y="392"/>
                    <a:pt x="296" y="402"/>
                    <a:pt x="298" y="411"/>
                  </a:cubicBezTo>
                  <a:cubicBezTo>
                    <a:pt x="301" y="420"/>
                    <a:pt x="298" y="420"/>
                    <a:pt x="312" y="426"/>
                  </a:cubicBezTo>
                  <a:cubicBezTo>
                    <a:pt x="326" y="433"/>
                    <a:pt x="333" y="443"/>
                    <a:pt x="344" y="448"/>
                  </a:cubicBezTo>
                  <a:cubicBezTo>
                    <a:pt x="354" y="453"/>
                    <a:pt x="369" y="467"/>
                    <a:pt x="375" y="474"/>
                  </a:cubicBezTo>
                  <a:cubicBezTo>
                    <a:pt x="381" y="480"/>
                    <a:pt x="395" y="500"/>
                    <a:pt x="396" y="495"/>
                  </a:cubicBezTo>
                  <a:cubicBezTo>
                    <a:pt x="397" y="489"/>
                    <a:pt x="397" y="482"/>
                    <a:pt x="406" y="487"/>
                  </a:cubicBezTo>
                  <a:cubicBezTo>
                    <a:pt x="415" y="491"/>
                    <a:pt x="415" y="489"/>
                    <a:pt x="422" y="487"/>
                  </a:cubicBezTo>
                  <a:cubicBezTo>
                    <a:pt x="429" y="485"/>
                    <a:pt x="431" y="482"/>
                    <a:pt x="437" y="488"/>
                  </a:cubicBezTo>
                  <a:cubicBezTo>
                    <a:pt x="444" y="494"/>
                    <a:pt x="444" y="495"/>
                    <a:pt x="446" y="4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sp>
          <p:nvSpPr>
            <p:cNvPr id="28" name="Freeform 25"/>
            <p:cNvSpPr>
              <a:spLocks/>
            </p:cNvSpPr>
            <p:nvPr/>
          </p:nvSpPr>
          <p:spPr bwMode="auto">
            <a:xfrm>
              <a:off x="2809875" y="2700338"/>
              <a:ext cx="14288" cy="12700"/>
            </a:xfrm>
            <a:custGeom>
              <a:avLst/>
              <a:gdLst>
                <a:gd name="T0" fmla="*/ 0 w 13"/>
                <a:gd name="T1" fmla="*/ 6 h 11"/>
                <a:gd name="T2" fmla="*/ 4 w 13"/>
                <a:gd name="T3" fmla="*/ 2 h 11"/>
                <a:gd name="T4" fmla="*/ 0 w 13"/>
                <a:gd name="T5" fmla="*/ 6 h 11"/>
              </a:gdLst>
              <a:ahLst/>
              <a:cxnLst>
                <a:cxn ang="0">
                  <a:pos x="T0" y="T1"/>
                </a:cxn>
                <a:cxn ang="0">
                  <a:pos x="T2" y="T3"/>
                </a:cxn>
                <a:cxn ang="0">
                  <a:pos x="T4" y="T5"/>
                </a:cxn>
              </a:cxnLst>
              <a:rect l="0" t="0" r="r" b="b"/>
              <a:pathLst>
                <a:path w="13" h="11">
                  <a:moveTo>
                    <a:pt x="0" y="6"/>
                  </a:moveTo>
                  <a:cubicBezTo>
                    <a:pt x="0" y="11"/>
                    <a:pt x="13" y="11"/>
                    <a:pt x="4" y="2"/>
                  </a:cubicBezTo>
                  <a:cubicBezTo>
                    <a:pt x="4" y="2"/>
                    <a:pt x="0" y="0"/>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sp>
          <p:nvSpPr>
            <p:cNvPr id="29" name="Freeform 28"/>
            <p:cNvSpPr>
              <a:spLocks/>
            </p:cNvSpPr>
            <p:nvPr/>
          </p:nvSpPr>
          <p:spPr bwMode="auto">
            <a:xfrm>
              <a:off x="2951163" y="2727325"/>
              <a:ext cx="427038" cy="138113"/>
            </a:xfrm>
            <a:custGeom>
              <a:avLst/>
              <a:gdLst>
                <a:gd name="T0" fmla="*/ 383 w 391"/>
                <a:gd name="T1" fmla="*/ 80 h 126"/>
                <a:gd name="T2" fmla="*/ 369 w 391"/>
                <a:gd name="T3" fmla="*/ 75 h 126"/>
                <a:gd name="T4" fmla="*/ 322 w 391"/>
                <a:gd name="T5" fmla="*/ 80 h 126"/>
                <a:gd name="T6" fmla="*/ 310 w 391"/>
                <a:gd name="T7" fmla="*/ 64 h 126"/>
                <a:gd name="T8" fmla="*/ 297 w 391"/>
                <a:gd name="T9" fmla="*/ 47 h 126"/>
                <a:gd name="T10" fmla="*/ 269 w 391"/>
                <a:gd name="T11" fmla="*/ 39 h 126"/>
                <a:gd name="T12" fmla="*/ 240 w 391"/>
                <a:gd name="T13" fmla="*/ 33 h 126"/>
                <a:gd name="T14" fmla="*/ 225 w 391"/>
                <a:gd name="T15" fmla="*/ 30 h 126"/>
                <a:gd name="T16" fmla="*/ 208 w 391"/>
                <a:gd name="T17" fmla="*/ 46 h 126"/>
                <a:gd name="T18" fmla="*/ 165 w 391"/>
                <a:gd name="T19" fmla="*/ 45 h 126"/>
                <a:gd name="T20" fmla="*/ 153 w 391"/>
                <a:gd name="T21" fmla="*/ 40 h 126"/>
                <a:gd name="T22" fmla="*/ 136 w 391"/>
                <a:gd name="T23" fmla="*/ 34 h 126"/>
                <a:gd name="T24" fmla="*/ 124 w 391"/>
                <a:gd name="T25" fmla="*/ 20 h 126"/>
                <a:gd name="T26" fmla="*/ 108 w 391"/>
                <a:gd name="T27" fmla="*/ 18 h 126"/>
                <a:gd name="T28" fmla="*/ 92 w 391"/>
                <a:gd name="T29" fmla="*/ 16 h 126"/>
                <a:gd name="T30" fmla="*/ 82 w 391"/>
                <a:gd name="T31" fmla="*/ 5 h 126"/>
                <a:gd name="T32" fmla="*/ 70 w 391"/>
                <a:gd name="T33" fmla="*/ 7 h 126"/>
                <a:gd name="T34" fmla="*/ 62 w 391"/>
                <a:gd name="T35" fmla="*/ 15 h 126"/>
                <a:gd name="T36" fmla="*/ 48 w 391"/>
                <a:gd name="T37" fmla="*/ 8 h 126"/>
                <a:gd name="T38" fmla="*/ 24 w 391"/>
                <a:gd name="T39" fmla="*/ 15 h 126"/>
                <a:gd name="T40" fmla="*/ 18 w 391"/>
                <a:gd name="T41" fmla="*/ 27 h 126"/>
                <a:gd name="T42" fmla="*/ 7 w 391"/>
                <a:gd name="T43" fmla="*/ 42 h 126"/>
                <a:gd name="T44" fmla="*/ 20 w 391"/>
                <a:gd name="T45" fmla="*/ 46 h 126"/>
                <a:gd name="T46" fmla="*/ 31 w 391"/>
                <a:gd name="T47" fmla="*/ 45 h 126"/>
                <a:gd name="T48" fmla="*/ 48 w 391"/>
                <a:gd name="T49" fmla="*/ 53 h 126"/>
                <a:gd name="T50" fmla="*/ 51 w 391"/>
                <a:gd name="T51" fmla="*/ 69 h 126"/>
                <a:gd name="T52" fmla="*/ 92 w 391"/>
                <a:gd name="T53" fmla="*/ 73 h 126"/>
                <a:gd name="T54" fmla="*/ 128 w 391"/>
                <a:gd name="T55" fmla="*/ 84 h 126"/>
                <a:gd name="T56" fmla="*/ 152 w 391"/>
                <a:gd name="T57" fmla="*/ 78 h 126"/>
                <a:gd name="T58" fmla="*/ 190 w 391"/>
                <a:gd name="T59" fmla="*/ 85 h 126"/>
                <a:gd name="T60" fmla="*/ 221 w 391"/>
                <a:gd name="T61" fmla="*/ 99 h 126"/>
                <a:gd name="T62" fmla="*/ 252 w 391"/>
                <a:gd name="T63" fmla="*/ 101 h 126"/>
                <a:gd name="T64" fmla="*/ 290 w 391"/>
                <a:gd name="T65" fmla="*/ 109 h 126"/>
                <a:gd name="T66" fmla="*/ 304 w 391"/>
                <a:gd name="T67" fmla="*/ 114 h 126"/>
                <a:gd name="T68" fmla="*/ 316 w 391"/>
                <a:gd name="T69" fmla="*/ 113 h 126"/>
                <a:gd name="T70" fmla="*/ 324 w 391"/>
                <a:gd name="T71" fmla="*/ 107 h 126"/>
                <a:gd name="T72" fmla="*/ 345 w 391"/>
                <a:gd name="T73" fmla="*/ 113 h 126"/>
                <a:gd name="T74" fmla="*/ 362 w 391"/>
                <a:gd name="T75" fmla="*/ 118 h 126"/>
                <a:gd name="T76" fmla="*/ 377 w 391"/>
                <a:gd name="T77" fmla="*/ 122 h 126"/>
                <a:gd name="T78" fmla="*/ 381 w 391"/>
                <a:gd name="T79" fmla="*/ 118 h 126"/>
                <a:gd name="T80" fmla="*/ 386 w 391"/>
                <a:gd name="T81" fmla="*/ 108 h 126"/>
                <a:gd name="T82" fmla="*/ 382 w 391"/>
                <a:gd name="T83" fmla="*/ 96 h 126"/>
                <a:gd name="T84" fmla="*/ 390 w 391"/>
                <a:gd name="T85" fmla="*/ 86 h 126"/>
                <a:gd name="T86" fmla="*/ 383 w 391"/>
                <a:gd name="T87" fmla="*/ 8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1" h="126">
                  <a:moveTo>
                    <a:pt x="383" y="80"/>
                  </a:moveTo>
                  <a:cubicBezTo>
                    <a:pt x="374" y="82"/>
                    <a:pt x="381" y="74"/>
                    <a:pt x="369" y="75"/>
                  </a:cubicBezTo>
                  <a:cubicBezTo>
                    <a:pt x="358" y="75"/>
                    <a:pt x="336" y="83"/>
                    <a:pt x="322" y="80"/>
                  </a:cubicBezTo>
                  <a:cubicBezTo>
                    <a:pt x="309" y="78"/>
                    <a:pt x="310" y="68"/>
                    <a:pt x="310" y="64"/>
                  </a:cubicBezTo>
                  <a:cubicBezTo>
                    <a:pt x="309" y="60"/>
                    <a:pt x="309" y="51"/>
                    <a:pt x="297" y="47"/>
                  </a:cubicBezTo>
                  <a:cubicBezTo>
                    <a:pt x="286" y="43"/>
                    <a:pt x="282" y="45"/>
                    <a:pt x="269" y="39"/>
                  </a:cubicBezTo>
                  <a:cubicBezTo>
                    <a:pt x="257" y="33"/>
                    <a:pt x="240" y="39"/>
                    <a:pt x="240" y="33"/>
                  </a:cubicBezTo>
                  <a:cubicBezTo>
                    <a:pt x="239" y="27"/>
                    <a:pt x="229" y="21"/>
                    <a:pt x="225" y="30"/>
                  </a:cubicBezTo>
                  <a:cubicBezTo>
                    <a:pt x="221" y="39"/>
                    <a:pt x="226" y="46"/>
                    <a:pt x="208" y="46"/>
                  </a:cubicBezTo>
                  <a:cubicBezTo>
                    <a:pt x="191" y="47"/>
                    <a:pt x="170" y="48"/>
                    <a:pt x="165" y="45"/>
                  </a:cubicBezTo>
                  <a:cubicBezTo>
                    <a:pt x="160" y="42"/>
                    <a:pt x="162" y="40"/>
                    <a:pt x="153" y="40"/>
                  </a:cubicBezTo>
                  <a:cubicBezTo>
                    <a:pt x="145" y="40"/>
                    <a:pt x="139" y="38"/>
                    <a:pt x="136" y="34"/>
                  </a:cubicBezTo>
                  <a:cubicBezTo>
                    <a:pt x="134" y="30"/>
                    <a:pt x="132" y="24"/>
                    <a:pt x="124" y="20"/>
                  </a:cubicBezTo>
                  <a:cubicBezTo>
                    <a:pt x="117" y="15"/>
                    <a:pt x="117" y="25"/>
                    <a:pt x="108" y="18"/>
                  </a:cubicBezTo>
                  <a:cubicBezTo>
                    <a:pt x="99" y="12"/>
                    <a:pt x="94" y="20"/>
                    <a:pt x="92" y="16"/>
                  </a:cubicBezTo>
                  <a:cubicBezTo>
                    <a:pt x="91" y="12"/>
                    <a:pt x="88" y="8"/>
                    <a:pt x="82" y="5"/>
                  </a:cubicBezTo>
                  <a:cubicBezTo>
                    <a:pt x="76" y="3"/>
                    <a:pt x="71" y="1"/>
                    <a:pt x="70" y="7"/>
                  </a:cubicBezTo>
                  <a:cubicBezTo>
                    <a:pt x="69" y="13"/>
                    <a:pt x="68" y="21"/>
                    <a:pt x="62" y="15"/>
                  </a:cubicBezTo>
                  <a:cubicBezTo>
                    <a:pt x="55" y="9"/>
                    <a:pt x="56" y="8"/>
                    <a:pt x="48" y="8"/>
                  </a:cubicBezTo>
                  <a:cubicBezTo>
                    <a:pt x="41" y="8"/>
                    <a:pt x="24" y="0"/>
                    <a:pt x="24" y="15"/>
                  </a:cubicBezTo>
                  <a:cubicBezTo>
                    <a:pt x="24" y="15"/>
                    <a:pt x="26" y="20"/>
                    <a:pt x="18" y="27"/>
                  </a:cubicBezTo>
                  <a:cubicBezTo>
                    <a:pt x="10" y="33"/>
                    <a:pt x="0" y="36"/>
                    <a:pt x="7" y="42"/>
                  </a:cubicBezTo>
                  <a:cubicBezTo>
                    <a:pt x="14" y="48"/>
                    <a:pt x="18" y="50"/>
                    <a:pt x="20" y="46"/>
                  </a:cubicBezTo>
                  <a:cubicBezTo>
                    <a:pt x="23" y="43"/>
                    <a:pt x="26" y="40"/>
                    <a:pt x="31" y="45"/>
                  </a:cubicBezTo>
                  <a:cubicBezTo>
                    <a:pt x="37" y="50"/>
                    <a:pt x="48" y="42"/>
                    <a:pt x="48" y="53"/>
                  </a:cubicBezTo>
                  <a:cubicBezTo>
                    <a:pt x="48" y="63"/>
                    <a:pt x="42" y="69"/>
                    <a:pt x="51" y="69"/>
                  </a:cubicBezTo>
                  <a:cubicBezTo>
                    <a:pt x="60" y="69"/>
                    <a:pt x="83" y="66"/>
                    <a:pt x="92" y="73"/>
                  </a:cubicBezTo>
                  <a:cubicBezTo>
                    <a:pt x="102" y="79"/>
                    <a:pt x="120" y="90"/>
                    <a:pt x="128" y="84"/>
                  </a:cubicBezTo>
                  <a:cubicBezTo>
                    <a:pt x="136" y="78"/>
                    <a:pt x="144" y="77"/>
                    <a:pt x="152" y="78"/>
                  </a:cubicBezTo>
                  <a:cubicBezTo>
                    <a:pt x="160" y="79"/>
                    <a:pt x="183" y="78"/>
                    <a:pt x="190" y="85"/>
                  </a:cubicBezTo>
                  <a:cubicBezTo>
                    <a:pt x="197" y="92"/>
                    <a:pt x="212" y="96"/>
                    <a:pt x="221" y="99"/>
                  </a:cubicBezTo>
                  <a:cubicBezTo>
                    <a:pt x="230" y="102"/>
                    <a:pt x="241" y="100"/>
                    <a:pt x="252" y="101"/>
                  </a:cubicBezTo>
                  <a:cubicBezTo>
                    <a:pt x="263" y="103"/>
                    <a:pt x="283" y="109"/>
                    <a:pt x="290" y="109"/>
                  </a:cubicBezTo>
                  <a:cubicBezTo>
                    <a:pt x="297" y="108"/>
                    <a:pt x="297" y="114"/>
                    <a:pt x="304" y="114"/>
                  </a:cubicBezTo>
                  <a:cubicBezTo>
                    <a:pt x="310" y="114"/>
                    <a:pt x="314" y="117"/>
                    <a:pt x="316" y="113"/>
                  </a:cubicBezTo>
                  <a:cubicBezTo>
                    <a:pt x="318" y="109"/>
                    <a:pt x="315" y="107"/>
                    <a:pt x="324" y="107"/>
                  </a:cubicBezTo>
                  <a:cubicBezTo>
                    <a:pt x="333" y="107"/>
                    <a:pt x="339" y="109"/>
                    <a:pt x="345" y="113"/>
                  </a:cubicBezTo>
                  <a:cubicBezTo>
                    <a:pt x="352" y="117"/>
                    <a:pt x="355" y="115"/>
                    <a:pt x="362" y="118"/>
                  </a:cubicBezTo>
                  <a:cubicBezTo>
                    <a:pt x="368" y="122"/>
                    <a:pt x="370" y="119"/>
                    <a:pt x="377" y="122"/>
                  </a:cubicBezTo>
                  <a:cubicBezTo>
                    <a:pt x="384" y="126"/>
                    <a:pt x="382" y="124"/>
                    <a:pt x="381" y="118"/>
                  </a:cubicBezTo>
                  <a:cubicBezTo>
                    <a:pt x="381" y="113"/>
                    <a:pt x="387" y="116"/>
                    <a:pt x="386" y="108"/>
                  </a:cubicBezTo>
                  <a:cubicBezTo>
                    <a:pt x="386" y="100"/>
                    <a:pt x="379" y="100"/>
                    <a:pt x="382" y="96"/>
                  </a:cubicBezTo>
                  <a:cubicBezTo>
                    <a:pt x="385" y="91"/>
                    <a:pt x="390" y="89"/>
                    <a:pt x="390" y="86"/>
                  </a:cubicBezTo>
                  <a:cubicBezTo>
                    <a:pt x="390" y="82"/>
                    <a:pt x="391" y="79"/>
                    <a:pt x="383"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sp>
          <p:nvSpPr>
            <p:cNvPr id="30" name="Freeform 30"/>
            <p:cNvSpPr>
              <a:spLocks/>
            </p:cNvSpPr>
            <p:nvPr/>
          </p:nvSpPr>
          <p:spPr bwMode="auto">
            <a:xfrm>
              <a:off x="3106738" y="2259013"/>
              <a:ext cx="469900" cy="393700"/>
            </a:xfrm>
            <a:custGeom>
              <a:avLst/>
              <a:gdLst>
                <a:gd name="T0" fmla="*/ 365 w 429"/>
                <a:gd name="T1" fmla="*/ 209 h 358"/>
                <a:gd name="T2" fmla="*/ 379 w 429"/>
                <a:gd name="T3" fmla="*/ 153 h 358"/>
                <a:gd name="T4" fmla="*/ 409 w 429"/>
                <a:gd name="T5" fmla="*/ 150 h 358"/>
                <a:gd name="T6" fmla="*/ 416 w 429"/>
                <a:gd name="T7" fmla="*/ 133 h 358"/>
                <a:gd name="T8" fmla="*/ 380 w 429"/>
                <a:gd name="T9" fmla="*/ 100 h 358"/>
                <a:gd name="T10" fmla="*/ 369 w 429"/>
                <a:gd name="T11" fmla="*/ 61 h 358"/>
                <a:gd name="T12" fmla="*/ 360 w 429"/>
                <a:gd name="T13" fmla="*/ 34 h 358"/>
                <a:gd name="T14" fmla="*/ 380 w 429"/>
                <a:gd name="T15" fmla="*/ 33 h 358"/>
                <a:gd name="T16" fmla="*/ 369 w 429"/>
                <a:gd name="T17" fmla="*/ 13 h 358"/>
                <a:gd name="T18" fmla="*/ 320 w 429"/>
                <a:gd name="T19" fmla="*/ 2 h 358"/>
                <a:gd name="T20" fmla="*/ 287 w 429"/>
                <a:gd name="T21" fmla="*/ 16 h 358"/>
                <a:gd name="T22" fmla="*/ 270 w 429"/>
                <a:gd name="T23" fmla="*/ 59 h 358"/>
                <a:gd name="T24" fmla="*/ 259 w 429"/>
                <a:gd name="T25" fmla="*/ 85 h 358"/>
                <a:gd name="T26" fmla="*/ 244 w 429"/>
                <a:gd name="T27" fmla="*/ 117 h 358"/>
                <a:gd name="T28" fmla="*/ 201 w 429"/>
                <a:gd name="T29" fmla="*/ 132 h 358"/>
                <a:gd name="T30" fmla="*/ 160 w 429"/>
                <a:gd name="T31" fmla="*/ 119 h 358"/>
                <a:gd name="T32" fmla="*/ 133 w 429"/>
                <a:gd name="T33" fmla="*/ 137 h 358"/>
                <a:gd name="T34" fmla="*/ 96 w 429"/>
                <a:gd name="T35" fmla="*/ 141 h 358"/>
                <a:gd name="T36" fmla="*/ 75 w 429"/>
                <a:gd name="T37" fmla="*/ 149 h 358"/>
                <a:gd name="T38" fmla="*/ 47 w 429"/>
                <a:gd name="T39" fmla="*/ 127 h 358"/>
                <a:gd name="T40" fmla="*/ 31 w 429"/>
                <a:gd name="T41" fmla="*/ 95 h 358"/>
                <a:gd name="T42" fmla="*/ 16 w 429"/>
                <a:gd name="T43" fmla="*/ 115 h 358"/>
                <a:gd name="T44" fmla="*/ 2 w 429"/>
                <a:gd name="T45" fmla="*/ 153 h 358"/>
                <a:gd name="T46" fmla="*/ 14 w 429"/>
                <a:gd name="T47" fmla="*/ 182 h 358"/>
                <a:gd name="T48" fmla="*/ 28 w 429"/>
                <a:gd name="T49" fmla="*/ 223 h 358"/>
                <a:gd name="T50" fmla="*/ 51 w 429"/>
                <a:gd name="T51" fmla="*/ 234 h 358"/>
                <a:gd name="T52" fmla="*/ 52 w 429"/>
                <a:gd name="T53" fmla="*/ 273 h 358"/>
                <a:gd name="T54" fmla="*/ 64 w 429"/>
                <a:gd name="T55" fmla="*/ 307 h 358"/>
                <a:gd name="T56" fmla="*/ 99 w 429"/>
                <a:gd name="T57" fmla="*/ 309 h 358"/>
                <a:gd name="T58" fmla="*/ 126 w 429"/>
                <a:gd name="T59" fmla="*/ 307 h 358"/>
                <a:gd name="T60" fmla="*/ 133 w 429"/>
                <a:gd name="T61" fmla="*/ 333 h 358"/>
                <a:gd name="T62" fmla="*/ 151 w 429"/>
                <a:gd name="T63" fmla="*/ 322 h 358"/>
                <a:gd name="T64" fmla="*/ 173 w 429"/>
                <a:gd name="T65" fmla="*/ 319 h 358"/>
                <a:gd name="T66" fmla="*/ 199 w 429"/>
                <a:gd name="T67" fmla="*/ 320 h 358"/>
                <a:gd name="T68" fmla="*/ 219 w 429"/>
                <a:gd name="T69" fmla="*/ 324 h 358"/>
                <a:gd name="T70" fmla="*/ 236 w 429"/>
                <a:gd name="T71" fmla="*/ 330 h 358"/>
                <a:gd name="T72" fmla="*/ 247 w 429"/>
                <a:gd name="T73" fmla="*/ 354 h 358"/>
                <a:gd name="T74" fmla="*/ 274 w 429"/>
                <a:gd name="T75" fmla="*/ 347 h 358"/>
                <a:gd name="T76" fmla="*/ 300 w 429"/>
                <a:gd name="T77" fmla="*/ 339 h 358"/>
                <a:gd name="T78" fmla="*/ 312 w 429"/>
                <a:gd name="T79" fmla="*/ 349 h 358"/>
                <a:gd name="T80" fmla="*/ 319 w 429"/>
                <a:gd name="T81" fmla="*/ 324 h 358"/>
                <a:gd name="T82" fmla="*/ 314 w 429"/>
                <a:gd name="T83" fmla="*/ 305 h 358"/>
                <a:gd name="T84" fmla="*/ 325 w 429"/>
                <a:gd name="T85" fmla="*/ 283 h 358"/>
                <a:gd name="T86" fmla="*/ 315 w 429"/>
                <a:gd name="T87" fmla="*/ 252 h 358"/>
                <a:gd name="T88" fmla="*/ 349 w 429"/>
                <a:gd name="T89" fmla="*/ 22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9" h="358">
                  <a:moveTo>
                    <a:pt x="349" y="227"/>
                  </a:moveTo>
                  <a:cubicBezTo>
                    <a:pt x="352" y="220"/>
                    <a:pt x="365" y="216"/>
                    <a:pt x="365" y="209"/>
                  </a:cubicBezTo>
                  <a:cubicBezTo>
                    <a:pt x="365" y="202"/>
                    <a:pt x="358" y="177"/>
                    <a:pt x="364" y="169"/>
                  </a:cubicBezTo>
                  <a:cubicBezTo>
                    <a:pt x="370" y="161"/>
                    <a:pt x="374" y="159"/>
                    <a:pt x="379" y="153"/>
                  </a:cubicBezTo>
                  <a:cubicBezTo>
                    <a:pt x="384" y="147"/>
                    <a:pt x="378" y="140"/>
                    <a:pt x="388" y="146"/>
                  </a:cubicBezTo>
                  <a:cubicBezTo>
                    <a:pt x="397" y="152"/>
                    <a:pt x="399" y="150"/>
                    <a:pt x="409" y="150"/>
                  </a:cubicBezTo>
                  <a:cubicBezTo>
                    <a:pt x="418" y="150"/>
                    <a:pt x="421" y="149"/>
                    <a:pt x="425" y="144"/>
                  </a:cubicBezTo>
                  <a:cubicBezTo>
                    <a:pt x="429" y="140"/>
                    <a:pt x="426" y="137"/>
                    <a:pt x="416" y="133"/>
                  </a:cubicBezTo>
                  <a:cubicBezTo>
                    <a:pt x="407" y="129"/>
                    <a:pt x="395" y="126"/>
                    <a:pt x="390" y="116"/>
                  </a:cubicBezTo>
                  <a:cubicBezTo>
                    <a:pt x="385" y="106"/>
                    <a:pt x="378" y="109"/>
                    <a:pt x="380" y="100"/>
                  </a:cubicBezTo>
                  <a:cubicBezTo>
                    <a:pt x="382" y="92"/>
                    <a:pt x="390" y="89"/>
                    <a:pt x="384" y="81"/>
                  </a:cubicBezTo>
                  <a:cubicBezTo>
                    <a:pt x="379" y="74"/>
                    <a:pt x="372" y="67"/>
                    <a:pt x="369" y="61"/>
                  </a:cubicBezTo>
                  <a:cubicBezTo>
                    <a:pt x="365" y="55"/>
                    <a:pt x="357" y="51"/>
                    <a:pt x="355" y="44"/>
                  </a:cubicBezTo>
                  <a:cubicBezTo>
                    <a:pt x="354" y="37"/>
                    <a:pt x="353" y="34"/>
                    <a:pt x="360" y="34"/>
                  </a:cubicBezTo>
                  <a:cubicBezTo>
                    <a:pt x="367" y="34"/>
                    <a:pt x="369" y="31"/>
                    <a:pt x="372" y="35"/>
                  </a:cubicBezTo>
                  <a:cubicBezTo>
                    <a:pt x="376" y="39"/>
                    <a:pt x="382" y="37"/>
                    <a:pt x="380" y="33"/>
                  </a:cubicBezTo>
                  <a:cubicBezTo>
                    <a:pt x="377" y="29"/>
                    <a:pt x="372" y="24"/>
                    <a:pt x="369" y="20"/>
                  </a:cubicBezTo>
                  <a:cubicBezTo>
                    <a:pt x="367" y="18"/>
                    <a:pt x="367" y="16"/>
                    <a:pt x="369" y="13"/>
                  </a:cubicBezTo>
                  <a:cubicBezTo>
                    <a:pt x="364" y="10"/>
                    <a:pt x="358" y="5"/>
                    <a:pt x="352" y="2"/>
                  </a:cubicBezTo>
                  <a:cubicBezTo>
                    <a:pt x="342" y="0"/>
                    <a:pt x="330" y="4"/>
                    <a:pt x="320" y="2"/>
                  </a:cubicBezTo>
                  <a:cubicBezTo>
                    <a:pt x="311" y="1"/>
                    <a:pt x="301" y="1"/>
                    <a:pt x="296" y="1"/>
                  </a:cubicBezTo>
                  <a:cubicBezTo>
                    <a:pt x="290" y="1"/>
                    <a:pt x="293" y="9"/>
                    <a:pt x="287" y="16"/>
                  </a:cubicBezTo>
                  <a:cubicBezTo>
                    <a:pt x="282" y="23"/>
                    <a:pt x="282" y="29"/>
                    <a:pt x="282" y="41"/>
                  </a:cubicBezTo>
                  <a:cubicBezTo>
                    <a:pt x="281" y="54"/>
                    <a:pt x="277" y="57"/>
                    <a:pt x="270" y="59"/>
                  </a:cubicBezTo>
                  <a:cubicBezTo>
                    <a:pt x="264" y="61"/>
                    <a:pt x="266" y="67"/>
                    <a:pt x="265" y="73"/>
                  </a:cubicBezTo>
                  <a:cubicBezTo>
                    <a:pt x="264" y="78"/>
                    <a:pt x="266" y="82"/>
                    <a:pt x="259" y="85"/>
                  </a:cubicBezTo>
                  <a:cubicBezTo>
                    <a:pt x="251" y="89"/>
                    <a:pt x="253" y="100"/>
                    <a:pt x="250" y="105"/>
                  </a:cubicBezTo>
                  <a:cubicBezTo>
                    <a:pt x="247" y="109"/>
                    <a:pt x="244" y="111"/>
                    <a:pt x="244" y="117"/>
                  </a:cubicBezTo>
                  <a:cubicBezTo>
                    <a:pt x="243" y="122"/>
                    <a:pt x="227" y="122"/>
                    <a:pt x="219" y="121"/>
                  </a:cubicBezTo>
                  <a:cubicBezTo>
                    <a:pt x="210" y="121"/>
                    <a:pt x="208" y="133"/>
                    <a:pt x="201" y="132"/>
                  </a:cubicBezTo>
                  <a:cubicBezTo>
                    <a:pt x="194" y="130"/>
                    <a:pt x="185" y="127"/>
                    <a:pt x="182" y="123"/>
                  </a:cubicBezTo>
                  <a:cubicBezTo>
                    <a:pt x="180" y="119"/>
                    <a:pt x="169" y="119"/>
                    <a:pt x="160" y="119"/>
                  </a:cubicBezTo>
                  <a:cubicBezTo>
                    <a:pt x="152" y="120"/>
                    <a:pt x="148" y="120"/>
                    <a:pt x="145" y="125"/>
                  </a:cubicBezTo>
                  <a:cubicBezTo>
                    <a:pt x="142" y="129"/>
                    <a:pt x="138" y="130"/>
                    <a:pt x="133" y="137"/>
                  </a:cubicBezTo>
                  <a:cubicBezTo>
                    <a:pt x="128" y="145"/>
                    <a:pt x="116" y="145"/>
                    <a:pt x="110" y="142"/>
                  </a:cubicBezTo>
                  <a:cubicBezTo>
                    <a:pt x="104" y="139"/>
                    <a:pt x="101" y="141"/>
                    <a:pt x="96" y="141"/>
                  </a:cubicBezTo>
                  <a:cubicBezTo>
                    <a:pt x="92" y="141"/>
                    <a:pt x="84" y="143"/>
                    <a:pt x="83" y="146"/>
                  </a:cubicBezTo>
                  <a:cubicBezTo>
                    <a:pt x="83" y="149"/>
                    <a:pt x="82" y="149"/>
                    <a:pt x="75" y="149"/>
                  </a:cubicBezTo>
                  <a:cubicBezTo>
                    <a:pt x="69" y="148"/>
                    <a:pt x="66" y="144"/>
                    <a:pt x="63" y="139"/>
                  </a:cubicBezTo>
                  <a:cubicBezTo>
                    <a:pt x="61" y="134"/>
                    <a:pt x="50" y="132"/>
                    <a:pt x="47" y="127"/>
                  </a:cubicBezTo>
                  <a:cubicBezTo>
                    <a:pt x="43" y="123"/>
                    <a:pt x="39" y="116"/>
                    <a:pt x="34" y="111"/>
                  </a:cubicBezTo>
                  <a:cubicBezTo>
                    <a:pt x="31" y="108"/>
                    <a:pt x="31" y="100"/>
                    <a:pt x="31" y="95"/>
                  </a:cubicBezTo>
                  <a:cubicBezTo>
                    <a:pt x="29" y="96"/>
                    <a:pt x="27" y="100"/>
                    <a:pt x="24" y="105"/>
                  </a:cubicBezTo>
                  <a:cubicBezTo>
                    <a:pt x="19" y="111"/>
                    <a:pt x="15" y="109"/>
                    <a:pt x="16" y="115"/>
                  </a:cubicBezTo>
                  <a:cubicBezTo>
                    <a:pt x="16" y="115"/>
                    <a:pt x="17" y="130"/>
                    <a:pt x="10" y="134"/>
                  </a:cubicBezTo>
                  <a:cubicBezTo>
                    <a:pt x="3" y="138"/>
                    <a:pt x="0" y="145"/>
                    <a:pt x="2" y="153"/>
                  </a:cubicBezTo>
                  <a:cubicBezTo>
                    <a:pt x="4" y="161"/>
                    <a:pt x="2" y="170"/>
                    <a:pt x="6" y="172"/>
                  </a:cubicBezTo>
                  <a:cubicBezTo>
                    <a:pt x="11" y="175"/>
                    <a:pt x="14" y="172"/>
                    <a:pt x="14" y="182"/>
                  </a:cubicBezTo>
                  <a:cubicBezTo>
                    <a:pt x="14" y="191"/>
                    <a:pt x="14" y="205"/>
                    <a:pt x="18" y="208"/>
                  </a:cubicBezTo>
                  <a:cubicBezTo>
                    <a:pt x="22" y="211"/>
                    <a:pt x="27" y="217"/>
                    <a:pt x="28" y="223"/>
                  </a:cubicBezTo>
                  <a:cubicBezTo>
                    <a:pt x="29" y="230"/>
                    <a:pt x="36" y="238"/>
                    <a:pt x="37" y="234"/>
                  </a:cubicBezTo>
                  <a:cubicBezTo>
                    <a:pt x="38" y="230"/>
                    <a:pt x="51" y="223"/>
                    <a:pt x="51" y="234"/>
                  </a:cubicBezTo>
                  <a:cubicBezTo>
                    <a:pt x="51" y="244"/>
                    <a:pt x="53" y="247"/>
                    <a:pt x="53" y="257"/>
                  </a:cubicBezTo>
                  <a:cubicBezTo>
                    <a:pt x="53" y="267"/>
                    <a:pt x="50" y="268"/>
                    <a:pt x="52" y="273"/>
                  </a:cubicBezTo>
                  <a:cubicBezTo>
                    <a:pt x="54" y="277"/>
                    <a:pt x="61" y="278"/>
                    <a:pt x="59" y="288"/>
                  </a:cubicBezTo>
                  <a:cubicBezTo>
                    <a:pt x="57" y="298"/>
                    <a:pt x="57" y="307"/>
                    <a:pt x="64" y="307"/>
                  </a:cubicBezTo>
                  <a:cubicBezTo>
                    <a:pt x="71" y="307"/>
                    <a:pt x="82" y="303"/>
                    <a:pt x="86" y="307"/>
                  </a:cubicBezTo>
                  <a:cubicBezTo>
                    <a:pt x="90" y="311"/>
                    <a:pt x="96" y="316"/>
                    <a:pt x="99" y="309"/>
                  </a:cubicBezTo>
                  <a:cubicBezTo>
                    <a:pt x="101" y="303"/>
                    <a:pt x="105" y="303"/>
                    <a:pt x="110" y="303"/>
                  </a:cubicBezTo>
                  <a:cubicBezTo>
                    <a:pt x="116" y="303"/>
                    <a:pt x="124" y="300"/>
                    <a:pt x="126" y="307"/>
                  </a:cubicBezTo>
                  <a:cubicBezTo>
                    <a:pt x="127" y="313"/>
                    <a:pt x="129" y="314"/>
                    <a:pt x="129" y="321"/>
                  </a:cubicBezTo>
                  <a:cubicBezTo>
                    <a:pt x="128" y="328"/>
                    <a:pt x="130" y="339"/>
                    <a:pt x="133" y="333"/>
                  </a:cubicBezTo>
                  <a:cubicBezTo>
                    <a:pt x="137" y="327"/>
                    <a:pt x="141" y="329"/>
                    <a:pt x="142" y="325"/>
                  </a:cubicBezTo>
                  <a:cubicBezTo>
                    <a:pt x="143" y="321"/>
                    <a:pt x="147" y="315"/>
                    <a:pt x="151" y="322"/>
                  </a:cubicBezTo>
                  <a:cubicBezTo>
                    <a:pt x="155" y="328"/>
                    <a:pt x="162" y="328"/>
                    <a:pt x="163" y="324"/>
                  </a:cubicBezTo>
                  <a:cubicBezTo>
                    <a:pt x="164" y="320"/>
                    <a:pt x="172" y="324"/>
                    <a:pt x="173" y="319"/>
                  </a:cubicBezTo>
                  <a:cubicBezTo>
                    <a:pt x="173" y="314"/>
                    <a:pt x="174" y="311"/>
                    <a:pt x="184" y="313"/>
                  </a:cubicBezTo>
                  <a:cubicBezTo>
                    <a:pt x="194" y="314"/>
                    <a:pt x="198" y="315"/>
                    <a:pt x="199" y="320"/>
                  </a:cubicBezTo>
                  <a:cubicBezTo>
                    <a:pt x="200" y="326"/>
                    <a:pt x="198" y="328"/>
                    <a:pt x="207" y="328"/>
                  </a:cubicBezTo>
                  <a:cubicBezTo>
                    <a:pt x="217" y="328"/>
                    <a:pt x="219" y="329"/>
                    <a:pt x="219" y="324"/>
                  </a:cubicBezTo>
                  <a:cubicBezTo>
                    <a:pt x="219" y="318"/>
                    <a:pt x="218" y="321"/>
                    <a:pt x="227" y="321"/>
                  </a:cubicBezTo>
                  <a:cubicBezTo>
                    <a:pt x="236" y="321"/>
                    <a:pt x="234" y="324"/>
                    <a:pt x="236" y="330"/>
                  </a:cubicBezTo>
                  <a:cubicBezTo>
                    <a:pt x="238" y="337"/>
                    <a:pt x="241" y="333"/>
                    <a:pt x="240" y="342"/>
                  </a:cubicBezTo>
                  <a:cubicBezTo>
                    <a:pt x="240" y="351"/>
                    <a:pt x="241" y="354"/>
                    <a:pt x="247" y="354"/>
                  </a:cubicBezTo>
                  <a:cubicBezTo>
                    <a:pt x="253" y="354"/>
                    <a:pt x="259" y="358"/>
                    <a:pt x="259" y="351"/>
                  </a:cubicBezTo>
                  <a:cubicBezTo>
                    <a:pt x="259" y="345"/>
                    <a:pt x="274" y="351"/>
                    <a:pt x="274" y="347"/>
                  </a:cubicBezTo>
                  <a:cubicBezTo>
                    <a:pt x="274" y="344"/>
                    <a:pt x="282" y="347"/>
                    <a:pt x="285" y="341"/>
                  </a:cubicBezTo>
                  <a:cubicBezTo>
                    <a:pt x="287" y="335"/>
                    <a:pt x="298" y="338"/>
                    <a:pt x="300" y="339"/>
                  </a:cubicBezTo>
                  <a:cubicBezTo>
                    <a:pt x="302" y="341"/>
                    <a:pt x="302" y="345"/>
                    <a:pt x="303" y="349"/>
                  </a:cubicBezTo>
                  <a:cubicBezTo>
                    <a:pt x="304" y="353"/>
                    <a:pt x="311" y="354"/>
                    <a:pt x="312" y="349"/>
                  </a:cubicBezTo>
                  <a:cubicBezTo>
                    <a:pt x="312" y="343"/>
                    <a:pt x="316" y="339"/>
                    <a:pt x="317" y="336"/>
                  </a:cubicBezTo>
                  <a:cubicBezTo>
                    <a:pt x="319" y="333"/>
                    <a:pt x="323" y="326"/>
                    <a:pt x="319" y="324"/>
                  </a:cubicBezTo>
                  <a:cubicBezTo>
                    <a:pt x="314" y="321"/>
                    <a:pt x="305" y="318"/>
                    <a:pt x="305" y="315"/>
                  </a:cubicBezTo>
                  <a:cubicBezTo>
                    <a:pt x="305" y="311"/>
                    <a:pt x="304" y="305"/>
                    <a:pt x="314" y="305"/>
                  </a:cubicBezTo>
                  <a:cubicBezTo>
                    <a:pt x="323" y="305"/>
                    <a:pt x="319" y="299"/>
                    <a:pt x="319" y="295"/>
                  </a:cubicBezTo>
                  <a:cubicBezTo>
                    <a:pt x="319" y="290"/>
                    <a:pt x="325" y="291"/>
                    <a:pt x="325" y="283"/>
                  </a:cubicBezTo>
                  <a:cubicBezTo>
                    <a:pt x="325" y="275"/>
                    <a:pt x="317" y="271"/>
                    <a:pt x="318" y="266"/>
                  </a:cubicBezTo>
                  <a:cubicBezTo>
                    <a:pt x="319" y="261"/>
                    <a:pt x="308" y="258"/>
                    <a:pt x="315" y="252"/>
                  </a:cubicBezTo>
                  <a:cubicBezTo>
                    <a:pt x="322" y="246"/>
                    <a:pt x="331" y="245"/>
                    <a:pt x="334" y="238"/>
                  </a:cubicBezTo>
                  <a:cubicBezTo>
                    <a:pt x="338" y="231"/>
                    <a:pt x="346" y="234"/>
                    <a:pt x="349" y="2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sp>
          <p:nvSpPr>
            <p:cNvPr id="31" name="Freeform 31"/>
            <p:cNvSpPr>
              <a:spLocks/>
            </p:cNvSpPr>
            <p:nvPr/>
          </p:nvSpPr>
          <p:spPr bwMode="auto">
            <a:xfrm>
              <a:off x="3557588" y="2379663"/>
              <a:ext cx="301625" cy="346075"/>
            </a:xfrm>
            <a:custGeom>
              <a:avLst/>
              <a:gdLst>
                <a:gd name="T0" fmla="*/ 183 w 276"/>
                <a:gd name="T1" fmla="*/ 299 h 316"/>
                <a:gd name="T2" fmla="*/ 185 w 276"/>
                <a:gd name="T3" fmla="*/ 283 h 316"/>
                <a:gd name="T4" fmla="*/ 189 w 276"/>
                <a:gd name="T5" fmla="*/ 264 h 316"/>
                <a:gd name="T6" fmla="*/ 172 w 276"/>
                <a:gd name="T7" fmla="*/ 261 h 316"/>
                <a:gd name="T8" fmla="*/ 183 w 276"/>
                <a:gd name="T9" fmla="*/ 247 h 316"/>
                <a:gd name="T10" fmla="*/ 193 w 276"/>
                <a:gd name="T11" fmla="*/ 241 h 316"/>
                <a:gd name="T12" fmla="*/ 171 w 276"/>
                <a:gd name="T13" fmla="*/ 240 h 316"/>
                <a:gd name="T14" fmla="*/ 153 w 276"/>
                <a:gd name="T15" fmla="*/ 221 h 316"/>
                <a:gd name="T16" fmla="*/ 147 w 276"/>
                <a:gd name="T17" fmla="*/ 192 h 316"/>
                <a:gd name="T18" fmla="*/ 126 w 276"/>
                <a:gd name="T19" fmla="*/ 151 h 316"/>
                <a:gd name="T20" fmla="*/ 172 w 276"/>
                <a:gd name="T21" fmla="*/ 117 h 316"/>
                <a:gd name="T22" fmla="*/ 175 w 276"/>
                <a:gd name="T23" fmla="*/ 129 h 316"/>
                <a:gd name="T24" fmla="*/ 185 w 276"/>
                <a:gd name="T25" fmla="*/ 139 h 316"/>
                <a:gd name="T26" fmla="*/ 199 w 276"/>
                <a:gd name="T27" fmla="*/ 139 h 316"/>
                <a:gd name="T28" fmla="*/ 202 w 276"/>
                <a:gd name="T29" fmla="*/ 123 h 316"/>
                <a:gd name="T30" fmla="*/ 201 w 276"/>
                <a:gd name="T31" fmla="*/ 110 h 316"/>
                <a:gd name="T32" fmla="*/ 176 w 276"/>
                <a:gd name="T33" fmla="*/ 99 h 316"/>
                <a:gd name="T34" fmla="*/ 142 w 276"/>
                <a:gd name="T35" fmla="*/ 109 h 316"/>
                <a:gd name="T36" fmla="*/ 121 w 276"/>
                <a:gd name="T37" fmla="*/ 106 h 316"/>
                <a:gd name="T38" fmla="*/ 105 w 276"/>
                <a:gd name="T39" fmla="*/ 125 h 316"/>
                <a:gd name="T40" fmla="*/ 81 w 276"/>
                <a:gd name="T41" fmla="*/ 122 h 316"/>
                <a:gd name="T42" fmla="*/ 60 w 276"/>
                <a:gd name="T43" fmla="*/ 97 h 316"/>
                <a:gd name="T44" fmla="*/ 78 w 276"/>
                <a:gd name="T45" fmla="*/ 51 h 316"/>
                <a:gd name="T46" fmla="*/ 104 w 276"/>
                <a:gd name="T47" fmla="*/ 56 h 316"/>
                <a:gd name="T48" fmla="*/ 129 w 276"/>
                <a:gd name="T49" fmla="*/ 53 h 316"/>
                <a:gd name="T50" fmla="*/ 165 w 276"/>
                <a:gd name="T51" fmla="*/ 55 h 316"/>
                <a:gd name="T52" fmla="*/ 207 w 276"/>
                <a:gd name="T53" fmla="*/ 63 h 316"/>
                <a:gd name="T54" fmla="*/ 244 w 276"/>
                <a:gd name="T55" fmla="*/ 54 h 316"/>
                <a:gd name="T56" fmla="*/ 274 w 276"/>
                <a:gd name="T57" fmla="*/ 17 h 316"/>
                <a:gd name="T58" fmla="*/ 248 w 276"/>
                <a:gd name="T59" fmla="*/ 12 h 316"/>
                <a:gd name="T60" fmla="*/ 203 w 276"/>
                <a:gd name="T61" fmla="*/ 33 h 316"/>
                <a:gd name="T62" fmla="*/ 174 w 276"/>
                <a:gd name="T63" fmla="*/ 36 h 316"/>
                <a:gd name="T64" fmla="*/ 145 w 276"/>
                <a:gd name="T65" fmla="*/ 25 h 316"/>
                <a:gd name="T66" fmla="*/ 109 w 276"/>
                <a:gd name="T67" fmla="*/ 21 h 316"/>
                <a:gd name="T68" fmla="*/ 84 w 276"/>
                <a:gd name="T69" fmla="*/ 31 h 316"/>
                <a:gd name="T70" fmla="*/ 52 w 276"/>
                <a:gd name="T71" fmla="*/ 56 h 316"/>
                <a:gd name="T72" fmla="*/ 44 w 276"/>
                <a:gd name="T73" fmla="*/ 87 h 316"/>
                <a:gd name="T74" fmla="*/ 27 w 276"/>
                <a:gd name="T75" fmla="*/ 131 h 316"/>
                <a:gd name="T76" fmla="*/ 20 w 276"/>
                <a:gd name="T77" fmla="*/ 167 h 316"/>
                <a:gd name="T78" fmla="*/ 6 w 276"/>
                <a:gd name="T79" fmla="*/ 193 h 316"/>
                <a:gd name="T80" fmla="*/ 11 w 276"/>
                <a:gd name="T81" fmla="*/ 221 h 316"/>
                <a:gd name="T82" fmla="*/ 36 w 276"/>
                <a:gd name="T83" fmla="*/ 226 h 316"/>
                <a:gd name="T84" fmla="*/ 42 w 276"/>
                <a:gd name="T85" fmla="*/ 261 h 316"/>
                <a:gd name="T86" fmla="*/ 29 w 276"/>
                <a:gd name="T87" fmla="*/ 297 h 316"/>
                <a:gd name="T88" fmla="*/ 61 w 276"/>
                <a:gd name="T89" fmla="*/ 310 h 316"/>
                <a:gd name="T90" fmla="*/ 74 w 276"/>
                <a:gd name="T91" fmla="*/ 295 h 316"/>
                <a:gd name="T92" fmla="*/ 77 w 276"/>
                <a:gd name="T93" fmla="*/ 268 h 316"/>
                <a:gd name="T94" fmla="*/ 69 w 276"/>
                <a:gd name="T95" fmla="*/ 245 h 316"/>
                <a:gd name="T96" fmla="*/ 77 w 276"/>
                <a:gd name="T97" fmla="*/ 223 h 316"/>
                <a:gd name="T98" fmla="*/ 69 w 276"/>
                <a:gd name="T99" fmla="*/ 200 h 316"/>
                <a:gd name="T100" fmla="*/ 87 w 276"/>
                <a:gd name="T101" fmla="*/ 184 h 316"/>
                <a:gd name="T102" fmla="*/ 97 w 276"/>
                <a:gd name="T103" fmla="*/ 209 h 316"/>
                <a:gd name="T104" fmla="*/ 116 w 276"/>
                <a:gd name="T105" fmla="*/ 243 h 316"/>
                <a:gd name="T106" fmla="*/ 129 w 276"/>
                <a:gd name="T107" fmla="*/ 276 h 316"/>
                <a:gd name="T108" fmla="*/ 153 w 276"/>
                <a:gd name="T109" fmla="*/ 259 h 316"/>
                <a:gd name="T110" fmla="*/ 164 w 276"/>
                <a:gd name="T111" fmla="*/ 31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6" h="316">
                  <a:moveTo>
                    <a:pt x="176" y="306"/>
                  </a:moveTo>
                  <a:cubicBezTo>
                    <a:pt x="181" y="304"/>
                    <a:pt x="182" y="304"/>
                    <a:pt x="183" y="299"/>
                  </a:cubicBezTo>
                  <a:cubicBezTo>
                    <a:pt x="183" y="293"/>
                    <a:pt x="193" y="295"/>
                    <a:pt x="189" y="293"/>
                  </a:cubicBezTo>
                  <a:cubicBezTo>
                    <a:pt x="185" y="291"/>
                    <a:pt x="185" y="289"/>
                    <a:pt x="185" y="283"/>
                  </a:cubicBezTo>
                  <a:cubicBezTo>
                    <a:pt x="185" y="276"/>
                    <a:pt x="182" y="274"/>
                    <a:pt x="187" y="272"/>
                  </a:cubicBezTo>
                  <a:cubicBezTo>
                    <a:pt x="192" y="270"/>
                    <a:pt x="189" y="266"/>
                    <a:pt x="189" y="264"/>
                  </a:cubicBezTo>
                  <a:cubicBezTo>
                    <a:pt x="189" y="261"/>
                    <a:pt x="184" y="257"/>
                    <a:pt x="181" y="261"/>
                  </a:cubicBezTo>
                  <a:cubicBezTo>
                    <a:pt x="179" y="266"/>
                    <a:pt x="172" y="263"/>
                    <a:pt x="172" y="261"/>
                  </a:cubicBezTo>
                  <a:cubicBezTo>
                    <a:pt x="172" y="259"/>
                    <a:pt x="170" y="252"/>
                    <a:pt x="173" y="251"/>
                  </a:cubicBezTo>
                  <a:cubicBezTo>
                    <a:pt x="177" y="249"/>
                    <a:pt x="181" y="243"/>
                    <a:pt x="183" y="247"/>
                  </a:cubicBezTo>
                  <a:cubicBezTo>
                    <a:pt x="184" y="252"/>
                    <a:pt x="191" y="256"/>
                    <a:pt x="190" y="251"/>
                  </a:cubicBezTo>
                  <a:cubicBezTo>
                    <a:pt x="190" y="245"/>
                    <a:pt x="200" y="245"/>
                    <a:pt x="193" y="241"/>
                  </a:cubicBezTo>
                  <a:cubicBezTo>
                    <a:pt x="186" y="237"/>
                    <a:pt x="182" y="237"/>
                    <a:pt x="182" y="240"/>
                  </a:cubicBezTo>
                  <a:cubicBezTo>
                    <a:pt x="182" y="242"/>
                    <a:pt x="179" y="245"/>
                    <a:pt x="171" y="240"/>
                  </a:cubicBezTo>
                  <a:cubicBezTo>
                    <a:pt x="162" y="234"/>
                    <a:pt x="156" y="238"/>
                    <a:pt x="154" y="231"/>
                  </a:cubicBezTo>
                  <a:cubicBezTo>
                    <a:pt x="152" y="225"/>
                    <a:pt x="147" y="226"/>
                    <a:pt x="153" y="221"/>
                  </a:cubicBezTo>
                  <a:cubicBezTo>
                    <a:pt x="159" y="215"/>
                    <a:pt x="160" y="213"/>
                    <a:pt x="156" y="208"/>
                  </a:cubicBezTo>
                  <a:cubicBezTo>
                    <a:pt x="153" y="202"/>
                    <a:pt x="154" y="198"/>
                    <a:pt x="147" y="192"/>
                  </a:cubicBezTo>
                  <a:cubicBezTo>
                    <a:pt x="140" y="185"/>
                    <a:pt x="130" y="175"/>
                    <a:pt x="127" y="168"/>
                  </a:cubicBezTo>
                  <a:cubicBezTo>
                    <a:pt x="124" y="160"/>
                    <a:pt x="118" y="153"/>
                    <a:pt x="126" y="151"/>
                  </a:cubicBezTo>
                  <a:cubicBezTo>
                    <a:pt x="135" y="148"/>
                    <a:pt x="153" y="143"/>
                    <a:pt x="157" y="134"/>
                  </a:cubicBezTo>
                  <a:cubicBezTo>
                    <a:pt x="161" y="126"/>
                    <a:pt x="167" y="119"/>
                    <a:pt x="172" y="117"/>
                  </a:cubicBezTo>
                  <a:cubicBezTo>
                    <a:pt x="177" y="115"/>
                    <a:pt x="181" y="116"/>
                    <a:pt x="181" y="120"/>
                  </a:cubicBezTo>
                  <a:cubicBezTo>
                    <a:pt x="181" y="125"/>
                    <a:pt x="175" y="121"/>
                    <a:pt x="175" y="129"/>
                  </a:cubicBezTo>
                  <a:cubicBezTo>
                    <a:pt x="175" y="137"/>
                    <a:pt x="172" y="143"/>
                    <a:pt x="177" y="142"/>
                  </a:cubicBezTo>
                  <a:cubicBezTo>
                    <a:pt x="183" y="141"/>
                    <a:pt x="183" y="134"/>
                    <a:pt x="185" y="139"/>
                  </a:cubicBezTo>
                  <a:cubicBezTo>
                    <a:pt x="188" y="143"/>
                    <a:pt x="189" y="145"/>
                    <a:pt x="192" y="141"/>
                  </a:cubicBezTo>
                  <a:cubicBezTo>
                    <a:pt x="194" y="138"/>
                    <a:pt x="197" y="135"/>
                    <a:pt x="199" y="139"/>
                  </a:cubicBezTo>
                  <a:cubicBezTo>
                    <a:pt x="201" y="144"/>
                    <a:pt x="207" y="147"/>
                    <a:pt x="207" y="139"/>
                  </a:cubicBezTo>
                  <a:cubicBezTo>
                    <a:pt x="207" y="132"/>
                    <a:pt x="206" y="123"/>
                    <a:pt x="202" y="123"/>
                  </a:cubicBezTo>
                  <a:cubicBezTo>
                    <a:pt x="197" y="123"/>
                    <a:pt x="194" y="122"/>
                    <a:pt x="195" y="118"/>
                  </a:cubicBezTo>
                  <a:cubicBezTo>
                    <a:pt x="196" y="113"/>
                    <a:pt x="201" y="118"/>
                    <a:pt x="201" y="110"/>
                  </a:cubicBezTo>
                  <a:cubicBezTo>
                    <a:pt x="201" y="101"/>
                    <a:pt x="202" y="97"/>
                    <a:pt x="192" y="96"/>
                  </a:cubicBezTo>
                  <a:cubicBezTo>
                    <a:pt x="183" y="96"/>
                    <a:pt x="178" y="95"/>
                    <a:pt x="176" y="99"/>
                  </a:cubicBezTo>
                  <a:cubicBezTo>
                    <a:pt x="174" y="104"/>
                    <a:pt x="168" y="103"/>
                    <a:pt x="159" y="103"/>
                  </a:cubicBezTo>
                  <a:cubicBezTo>
                    <a:pt x="150" y="103"/>
                    <a:pt x="145" y="105"/>
                    <a:pt x="142" y="109"/>
                  </a:cubicBezTo>
                  <a:cubicBezTo>
                    <a:pt x="139" y="114"/>
                    <a:pt x="132" y="117"/>
                    <a:pt x="129" y="112"/>
                  </a:cubicBezTo>
                  <a:cubicBezTo>
                    <a:pt x="126" y="107"/>
                    <a:pt x="124" y="104"/>
                    <a:pt x="121" y="106"/>
                  </a:cubicBezTo>
                  <a:cubicBezTo>
                    <a:pt x="118" y="108"/>
                    <a:pt x="116" y="104"/>
                    <a:pt x="113" y="113"/>
                  </a:cubicBezTo>
                  <a:cubicBezTo>
                    <a:pt x="110" y="122"/>
                    <a:pt x="107" y="120"/>
                    <a:pt x="105" y="125"/>
                  </a:cubicBezTo>
                  <a:cubicBezTo>
                    <a:pt x="103" y="130"/>
                    <a:pt x="102" y="130"/>
                    <a:pt x="94" y="130"/>
                  </a:cubicBezTo>
                  <a:cubicBezTo>
                    <a:pt x="86" y="130"/>
                    <a:pt x="82" y="130"/>
                    <a:pt x="81" y="122"/>
                  </a:cubicBezTo>
                  <a:cubicBezTo>
                    <a:pt x="80" y="115"/>
                    <a:pt x="80" y="109"/>
                    <a:pt x="71" y="106"/>
                  </a:cubicBezTo>
                  <a:cubicBezTo>
                    <a:pt x="62" y="103"/>
                    <a:pt x="60" y="105"/>
                    <a:pt x="60" y="97"/>
                  </a:cubicBezTo>
                  <a:cubicBezTo>
                    <a:pt x="60" y="89"/>
                    <a:pt x="55" y="64"/>
                    <a:pt x="66" y="62"/>
                  </a:cubicBezTo>
                  <a:cubicBezTo>
                    <a:pt x="76" y="60"/>
                    <a:pt x="74" y="51"/>
                    <a:pt x="78" y="51"/>
                  </a:cubicBezTo>
                  <a:cubicBezTo>
                    <a:pt x="82" y="51"/>
                    <a:pt x="86" y="52"/>
                    <a:pt x="88" y="56"/>
                  </a:cubicBezTo>
                  <a:cubicBezTo>
                    <a:pt x="91" y="61"/>
                    <a:pt x="96" y="56"/>
                    <a:pt x="104" y="56"/>
                  </a:cubicBezTo>
                  <a:cubicBezTo>
                    <a:pt x="112" y="56"/>
                    <a:pt x="114" y="58"/>
                    <a:pt x="116" y="55"/>
                  </a:cubicBezTo>
                  <a:cubicBezTo>
                    <a:pt x="118" y="52"/>
                    <a:pt x="125" y="49"/>
                    <a:pt x="129" y="53"/>
                  </a:cubicBezTo>
                  <a:cubicBezTo>
                    <a:pt x="133" y="57"/>
                    <a:pt x="137" y="57"/>
                    <a:pt x="144" y="56"/>
                  </a:cubicBezTo>
                  <a:cubicBezTo>
                    <a:pt x="151" y="56"/>
                    <a:pt x="156" y="54"/>
                    <a:pt x="165" y="55"/>
                  </a:cubicBezTo>
                  <a:cubicBezTo>
                    <a:pt x="175" y="56"/>
                    <a:pt x="181" y="54"/>
                    <a:pt x="188" y="58"/>
                  </a:cubicBezTo>
                  <a:cubicBezTo>
                    <a:pt x="194" y="63"/>
                    <a:pt x="197" y="63"/>
                    <a:pt x="207" y="63"/>
                  </a:cubicBezTo>
                  <a:cubicBezTo>
                    <a:pt x="218" y="63"/>
                    <a:pt x="226" y="68"/>
                    <a:pt x="231" y="63"/>
                  </a:cubicBezTo>
                  <a:cubicBezTo>
                    <a:pt x="236" y="58"/>
                    <a:pt x="239" y="65"/>
                    <a:pt x="244" y="54"/>
                  </a:cubicBezTo>
                  <a:cubicBezTo>
                    <a:pt x="249" y="44"/>
                    <a:pt x="252" y="42"/>
                    <a:pt x="260" y="36"/>
                  </a:cubicBezTo>
                  <a:cubicBezTo>
                    <a:pt x="269" y="30"/>
                    <a:pt x="271" y="24"/>
                    <a:pt x="274" y="17"/>
                  </a:cubicBezTo>
                  <a:cubicBezTo>
                    <a:pt x="276" y="10"/>
                    <a:pt x="274" y="10"/>
                    <a:pt x="270" y="5"/>
                  </a:cubicBezTo>
                  <a:cubicBezTo>
                    <a:pt x="266" y="1"/>
                    <a:pt x="258" y="0"/>
                    <a:pt x="248" y="12"/>
                  </a:cubicBezTo>
                  <a:cubicBezTo>
                    <a:pt x="238" y="25"/>
                    <a:pt x="235" y="35"/>
                    <a:pt x="224" y="35"/>
                  </a:cubicBezTo>
                  <a:cubicBezTo>
                    <a:pt x="213" y="36"/>
                    <a:pt x="206" y="37"/>
                    <a:pt x="203" y="33"/>
                  </a:cubicBezTo>
                  <a:cubicBezTo>
                    <a:pt x="201" y="29"/>
                    <a:pt x="189" y="32"/>
                    <a:pt x="184" y="32"/>
                  </a:cubicBezTo>
                  <a:cubicBezTo>
                    <a:pt x="179" y="32"/>
                    <a:pt x="180" y="38"/>
                    <a:pt x="174" y="36"/>
                  </a:cubicBezTo>
                  <a:cubicBezTo>
                    <a:pt x="168" y="34"/>
                    <a:pt x="164" y="31"/>
                    <a:pt x="160" y="31"/>
                  </a:cubicBezTo>
                  <a:cubicBezTo>
                    <a:pt x="156" y="31"/>
                    <a:pt x="156" y="24"/>
                    <a:pt x="145" y="25"/>
                  </a:cubicBezTo>
                  <a:cubicBezTo>
                    <a:pt x="133" y="27"/>
                    <a:pt x="120" y="29"/>
                    <a:pt x="120" y="23"/>
                  </a:cubicBezTo>
                  <a:cubicBezTo>
                    <a:pt x="119" y="18"/>
                    <a:pt x="114" y="21"/>
                    <a:pt x="109" y="21"/>
                  </a:cubicBezTo>
                  <a:cubicBezTo>
                    <a:pt x="104" y="20"/>
                    <a:pt x="103" y="10"/>
                    <a:pt x="96" y="14"/>
                  </a:cubicBezTo>
                  <a:cubicBezTo>
                    <a:pt x="90" y="17"/>
                    <a:pt x="88" y="26"/>
                    <a:pt x="84" y="31"/>
                  </a:cubicBezTo>
                  <a:cubicBezTo>
                    <a:pt x="80" y="37"/>
                    <a:pt x="73" y="37"/>
                    <a:pt x="66" y="38"/>
                  </a:cubicBezTo>
                  <a:cubicBezTo>
                    <a:pt x="59" y="39"/>
                    <a:pt x="56" y="47"/>
                    <a:pt x="52" y="56"/>
                  </a:cubicBezTo>
                  <a:cubicBezTo>
                    <a:pt x="48" y="65"/>
                    <a:pt x="39" y="74"/>
                    <a:pt x="41" y="78"/>
                  </a:cubicBezTo>
                  <a:cubicBezTo>
                    <a:pt x="43" y="83"/>
                    <a:pt x="44" y="79"/>
                    <a:pt x="44" y="87"/>
                  </a:cubicBezTo>
                  <a:cubicBezTo>
                    <a:pt x="44" y="95"/>
                    <a:pt x="46" y="105"/>
                    <a:pt x="38" y="111"/>
                  </a:cubicBezTo>
                  <a:cubicBezTo>
                    <a:pt x="38" y="111"/>
                    <a:pt x="25" y="124"/>
                    <a:pt x="27" y="131"/>
                  </a:cubicBezTo>
                  <a:cubicBezTo>
                    <a:pt x="30" y="138"/>
                    <a:pt x="30" y="144"/>
                    <a:pt x="26" y="150"/>
                  </a:cubicBezTo>
                  <a:cubicBezTo>
                    <a:pt x="22" y="156"/>
                    <a:pt x="20" y="161"/>
                    <a:pt x="20" y="167"/>
                  </a:cubicBezTo>
                  <a:cubicBezTo>
                    <a:pt x="20" y="173"/>
                    <a:pt x="19" y="179"/>
                    <a:pt x="12" y="181"/>
                  </a:cubicBezTo>
                  <a:cubicBezTo>
                    <a:pt x="4" y="184"/>
                    <a:pt x="0" y="190"/>
                    <a:pt x="6" y="193"/>
                  </a:cubicBezTo>
                  <a:cubicBezTo>
                    <a:pt x="11" y="196"/>
                    <a:pt x="12" y="202"/>
                    <a:pt x="8" y="208"/>
                  </a:cubicBezTo>
                  <a:cubicBezTo>
                    <a:pt x="4" y="213"/>
                    <a:pt x="5" y="219"/>
                    <a:pt x="11" y="221"/>
                  </a:cubicBezTo>
                  <a:cubicBezTo>
                    <a:pt x="17" y="223"/>
                    <a:pt x="17" y="216"/>
                    <a:pt x="26" y="217"/>
                  </a:cubicBezTo>
                  <a:cubicBezTo>
                    <a:pt x="35" y="219"/>
                    <a:pt x="37" y="220"/>
                    <a:pt x="36" y="226"/>
                  </a:cubicBezTo>
                  <a:cubicBezTo>
                    <a:pt x="34" y="233"/>
                    <a:pt x="28" y="239"/>
                    <a:pt x="37" y="244"/>
                  </a:cubicBezTo>
                  <a:cubicBezTo>
                    <a:pt x="46" y="248"/>
                    <a:pt x="42" y="252"/>
                    <a:pt x="42" y="261"/>
                  </a:cubicBezTo>
                  <a:cubicBezTo>
                    <a:pt x="41" y="269"/>
                    <a:pt x="40" y="271"/>
                    <a:pt x="34" y="275"/>
                  </a:cubicBezTo>
                  <a:cubicBezTo>
                    <a:pt x="28" y="279"/>
                    <a:pt x="29" y="291"/>
                    <a:pt x="29" y="297"/>
                  </a:cubicBezTo>
                  <a:cubicBezTo>
                    <a:pt x="29" y="304"/>
                    <a:pt x="36" y="306"/>
                    <a:pt x="43" y="310"/>
                  </a:cubicBezTo>
                  <a:cubicBezTo>
                    <a:pt x="50" y="313"/>
                    <a:pt x="58" y="316"/>
                    <a:pt x="61" y="310"/>
                  </a:cubicBezTo>
                  <a:cubicBezTo>
                    <a:pt x="63" y="304"/>
                    <a:pt x="68" y="302"/>
                    <a:pt x="71" y="302"/>
                  </a:cubicBezTo>
                  <a:cubicBezTo>
                    <a:pt x="74" y="302"/>
                    <a:pt x="78" y="297"/>
                    <a:pt x="74" y="295"/>
                  </a:cubicBezTo>
                  <a:cubicBezTo>
                    <a:pt x="70" y="292"/>
                    <a:pt x="69" y="291"/>
                    <a:pt x="69" y="284"/>
                  </a:cubicBezTo>
                  <a:cubicBezTo>
                    <a:pt x="70" y="278"/>
                    <a:pt x="77" y="278"/>
                    <a:pt x="77" y="268"/>
                  </a:cubicBezTo>
                  <a:cubicBezTo>
                    <a:pt x="77" y="259"/>
                    <a:pt x="78" y="257"/>
                    <a:pt x="73" y="254"/>
                  </a:cubicBezTo>
                  <a:cubicBezTo>
                    <a:pt x="68" y="251"/>
                    <a:pt x="69" y="251"/>
                    <a:pt x="69" y="245"/>
                  </a:cubicBezTo>
                  <a:cubicBezTo>
                    <a:pt x="70" y="239"/>
                    <a:pt x="68" y="236"/>
                    <a:pt x="72" y="236"/>
                  </a:cubicBezTo>
                  <a:cubicBezTo>
                    <a:pt x="77" y="236"/>
                    <a:pt x="77" y="231"/>
                    <a:pt x="77" y="223"/>
                  </a:cubicBezTo>
                  <a:cubicBezTo>
                    <a:pt x="77" y="214"/>
                    <a:pt x="77" y="212"/>
                    <a:pt x="74" y="210"/>
                  </a:cubicBezTo>
                  <a:cubicBezTo>
                    <a:pt x="71" y="208"/>
                    <a:pt x="69" y="204"/>
                    <a:pt x="69" y="200"/>
                  </a:cubicBezTo>
                  <a:cubicBezTo>
                    <a:pt x="69" y="196"/>
                    <a:pt x="67" y="191"/>
                    <a:pt x="74" y="190"/>
                  </a:cubicBezTo>
                  <a:cubicBezTo>
                    <a:pt x="82" y="190"/>
                    <a:pt x="79" y="182"/>
                    <a:pt x="87" y="184"/>
                  </a:cubicBezTo>
                  <a:cubicBezTo>
                    <a:pt x="95" y="186"/>
                    <a:pt x="100" y="184"/>
                    <a:pt x="100" y="194"/>
                  </a:cubicBezTo>
                  <a:cubicBezTo>
                    <a:pt x="100" y="204"/>
                    <a:pt x="103" y="205"/>
                    <a:pt x="97" y="209"/>
                  </a:cubicBezTo>
                  <a:cubicBezTo>
                    <a:pt x="91" y="214"/>
                    <a:pt x="89" y="220"/>
                    <a:pt x="98" y="228"/>
                  </a:cubicBezTo>
                  <a:cubicBezTo>
                    <a:pt x="107" y="236"/>
                    <a:pt x="109" y="242"/>
                    <a:pt x="116" y="243"/>
                  </a:cubicBezTo>
                  <a:cubicBezTo>
                    <a:pt x="124" y="244"/>
                    <a:pt x="123" y="248"/>
                    <a:pt x="123" y="255"/>
                  </a:cubicBezTo>
                  <a:cubicBezTo>
                    <a:pt x="123" y="263"/>
                    <a:pt x="119" y="276"/>
                    <a:pt x="129" y="276"/>
                  </a:cubicBezTo>
                  <a:cubicBezTo>
                    <a:pt x="140" y="276"/>
                    <a:pt x="143" y="276"/>
                    <a:pt x="143" y="268"/>
                  </a:cubicBezTo>
                  <a:cubicBezTo>
                    <a:pt x="143" y="261"/>
                    <a:pt x="148" y="259"/>
                    <a:pt x="153" y="259"/>
                  </a:cubicBezTo>
                  <a:cubicBezTo>
                    <a:pt x="158" y="259"/>
                    <a:pt x="159" y="270"/>
                    <a:pt x="158" y="279"/>
                  </a:cubicBezTo>
                  <a:cubicBezTo>
                    <a:pt x="158" y="288"/>
                    <a:pt x="145" y="304"/>
                    <a:pt x="164" y="310"/>
                  </a:cubicBezTo>
                  <a:cubicBezTo>
                    <a:pt x="183" y="316"/>
                    <a:pt x="171" y="308"/>
                    <a:pt x="176" y="3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sp>
          <p:nvSpPr>
            <p:cNvPr id="32" name="Freeform 32"/>
            <p:cNvSpPr>
              <a:spLocks/>
            </p:cNvSpPr>
            <p:nvPr/>
          </p:nvSpPr>
          <p:spPr bwMode="auto">
            <a:xfrm>
              <a:off x="3432175" y="2830513"/>
              <a:ext cx="36513" cy="39688"/>
            </a:xfrm>
            <a:custGeom>
              <a:avLst/>
              <a:gdLst>
                <a:gd name="T0" fmla="*/ 10 w 33"/>
                <a:gd name="T1" fmla="*/ 12 h 37"/>
                <a:gd name="T2" fmla="*/ 4 w 33"/>
                <a:gd name="T3" fmla="*/ 21 h 37"/>
                <a:gd name="T4" fmla="*/ 7 w 33"/>
                <a:gd name="T5" fmla="*/ 33 h 37"/>
                <a:gd name="T6" fmla="*/ 24 w 33"/>
                <a:gd name="T7" fmla="*/ 31 h 37"/>
                <a:gd name="T8" fmla="*/ 29 w 33"/>
                <a:gd name="T9" fmla="*/ 21 h 37"/>
                <a:gd name="T10" fmla="*/ 31 w 33"/>
                <a:gd name="T11" fmla="*/ 13 h 37"/>
                <a:gd name="T12" fmla="*/ 10 w 33"/>
                <a:gd name="T13" fmla="*/ 12 h 37"/>
              </a:gdLst>
              <a:ahLst/>
              <a:cxnLst>
                <a:cxn ang="0">
                  <a:pos x="T0" y="T1"/>
                </a:cxn>
                <a:cxn ang="0">
                  <a:pos x="T2" y="T3"/>
                </a:cxn>
                <a:cxn ang="0">
                  <a:pos x="T4" y="T5"/>
                </a:cxn>
                <a:cxn ang="0">
                  <a:pos x="T6" y="T7"/>
                </a:cxn>
                <a:cxn ang="0">
                  <a:pos x="T8" y="T9"/>
                </a:cxn>
                <a:cxn ang="0">
                  <a:pos x="T10" y="T11"/>
                </a:cxn>
                <a:cxn ang="0">
                  <a:pos x="T12" y="T13"/>
                </a:cxn>
              </a:cxnLst>
              <a:rect l="0" t="0" r="r" b="b"/>
              <a:pathLst>
                <a:path w="33" h="37">
                  <a:moveTo>
                    <a:pt x="10" y="12"/>
                  </a:moveTo>
                  <a:cubicBezTo>
                    <a:pt x="10" y="12"/>
                    <a:pt x="6" y="15"/>
                    <a:pt x="4" y="21"/>
                  </a:cubicBezTo>
                  <a:cubicBezTo>
                    <a:pt x="2" y="26"/>
                    <a:pt x="0" y="30"/>
                    <a:pt x="7" y="33"/>
                  </a:cubicBezTo>
                  <a:cubicBezTo>
                    <a:pt x="14" y="36"/>
                    <a:pt x="22" y="37"/>
                    <a:pt x="24" y="31"/>
                  </a:cubicBezTo>
                  <a:cubicBezTo>
                    <a:pt x="26" y="25"/>
                    <a:pt x="27" y="22"/>
                    <a:pt x="29" y="21"/>
                  </a:cubicBezTo>
                  <a:cubicBezTo>
                    <a:pt x="32" y="20"/>
                    <a:pt x="33" y="17"/>
                    <a:pt x="31" y="13"/>
                  </a:cubicBezTo>
                  <a:cubicBezTo>
                    <a:pt x="29" y="9"/>
                    <a:pt x="17" y="0"/>
                    <a:pt x="1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sp>
          <p:nvSpPr>
            <p:cNvPr id="33" name="Freeform 33"/>
            <p:cNvSpPr>
              <a:spLocks/>
            </p:cNvSpPr>
            <p:nvPr/>
          </p:nvSpPr>
          <p:spPr bwMode="auto">
            <a:xfrm>
              <a:off x="3470275" y="2847975"/>
              <a:ext cx="52388" cy="31750"/>
            </a:xfrm>
            <a:custGeom>
              <a:avLst/>
              <a:gdLst>
                <a:gd name="T0" fmla="*/ 37 w 47"/>
                <a:gd name="T1" fmla="*/ 6 h 29"/>
                <a:gd name="T2" fmla="*/ 22 w 47"/>
                <a:gd name="T3" fmla="*/ 1 h 29"/>
                <a:gd name="T4" fmla="*/ 6 w 47"/>
                <a:gd name="T5" fmla="*/ 7 h 29"/>
                <a:gd name="T6" fmla="*/ 1 w 47"/>
                <a:gd name="T7" fmla="*/ 18 h 29"/>
                <a:gd name="T8" fmla="*/ 10 w 47"/>
                <a:gd name="T9" fmla="*/ 25 h 29"/>
                <a:gd name="T10" fmla="*/ 24 w 47"/>
                <a:gd name="T11" fmla="*/ 27 h 29"/>
                <a:gd name="T12" fmla="*/ 39 w 47"/>
                <a:gd name="T13" fmla="*/ 23 h 29"/>
                <a:gd name="T14" fmla="*/ 45 w 47"/>
                <a:gd name="T15" fmla="*/ 16 h 29"/>
                <a:gd name="T16" fmla="*/ 37 w 47"/>
                <a:gd name="T17"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29">
                  <a:moveTo>
                    <a:pt x="37" y="6"/>
                  </a:moveTo>
                  <a:cubicBezTo>
                    <a:pt x="33" y="5"/>
                    <a:pt x="34" y="0"/>
                    <a:pt x="22" y="1"/>
                  </a:cubicBezTo>
                  <a:cubicBezTo>
                    <a:pt x="22" y="1"/>
                    <a:pt x="9" y="1"/>
                    <a:pt x="6" y="7"/>
                  </a:cubicBezTo>
                  <a:cubicBezTo>
                    <a:pt x="3" y="13"/>
                    <a:pt x="0" y="14"/>
                    <a:pt x="1" y="18"/>
                  </a:cubicBezTo>
                  <a:cubicBezTo>
                    <a:pt x="2" y="23"/>
                    <a:pt x="5" y="23"/>
                    <a:pt x="10" y="25"/>
                  </a:cubicBezTo>
                  <a:cubicBezTo>
                    <a:pt x="15" y="27"/>
                    <a:pt x="18" y="29"/>
                    <a:pt x="24" y="27"/>
                  </a:cubicBezTo>
                  <a:cubicBezTo>
                    <a:pt x="31" y="24"/>
                    <a:pt x="33" y="22"/>
                    <a:pt x="39" y="23"/>
                  </a:cubicBezTo>
                  <a:cubicBezTo>
                    <a:pt x="46" y="24"/>
                    <a:pt x="47" y="23"/>
                    <a:pt x="45" y="16"/>
                  </a:cubicBezTo>
                  <a:cubicBezTo>
                    <a:pt x="43" y="9"/>
                    <a:pt x="41" y="8"/>
                    <a:pt x="3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sp>
          <p:nvSpPr>
            <p:cNvPr id="34" name="Freeform 34"/>
            <p:cNvSpPr>
              <a:spLocks/>
            </p:cNvSpPr>
            <p:nvPr/>
          </p:nvSpPr>
          <p:spPr bwMode="auto">
            <a:xfrm>
              <a:off x="3511550" y="2822575"/>
              <a:ext cx="65088" cy="47625"/>
            </a:xfrm>
            <a:custGeom>
              <a:avLst/>
              <a:gdLst>
                <a:gd name="T0" fmla="*/ 57 w 60"/>
                <a:gd name="T1" fmla="*/ 37 h 43"/>
                <a:gd name="T2" fmla="*/ 59 w 60"/>
                <a:gd name="T3" fmla="*/ 28 h 43"/>
                <a:gd name="T4" fmla="*/ 47 w 60"/>
                <a:gd name="T5" fmla="*/ 16 h 43"/>
                <a:gd name="T6" fmla="*/ 26 w 60"/>
                <a:gd name="T7" fmla="*/ 13 h 43"/>
                <a:gd name="T8" fmla="*/ 4 w 60"/>
                <a:gd name="T9" fmla="*/ 10 h 43"/>
                <a:gd name="T10" fmla="*/ 4 w 60"/>
                <a:gd name="T11" fmla="*/ 16 h 43"/>
                <a:gd name="T12" fmla="*/ 14 w 60"/>
                <a:gd name="T13" fmla="*/ 28 h 43"/>
                <a:gd name="T14" fmla="*/ 21 w 60"/>
                <a:gd name="T15" fmla="*/ 38 h 43"/>
                <a:gd name="T16" fmla="*/ 36 w 60"/>
                <a:gd name="T17" fmla="*/ 41 h 43"/>
                <a:gd name="T18" fmla="*/ 50 w 60"/>
                <a:gd name="T19" fmla="*/ 41 h 43"/>
                <a:gd name="T20" fmla="*/ 57 w 60"/>
                <a:gd name="T21" fmla="*/ 3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43">
                  <a:moveTo>
                    <a:pt x="57" y="37"/>
                  </a:moveTo>
                  <a:cubicBezTo>
                    <a:pt x="58" y="33"/>
                    <a:pt x="60" y="33"/>
                    <a:pt x="59" y="28"/>
                  </a:cubicBezTo>
                  <a:cubicBezTo>
                    <a:pt x="59" y="22"/>
                    <a:pt x="56" y="16"/>
                    <a:pt x="47" y="16"/>
                  </a:cubicBezTo>
                  <a:cubicBezTo>
                    <a:pt x="38" y="16"/>
                    <a:pt x="34" y="18"/>
                    <a:pt x="26" y="13"/>
                  </a:cubicBezTo>
                  <a:cubicBezTo>
                    <a:pt x="18" y="8"/>
                    <a:pt x="12" y="0"/>
                    <a:pt x="4" y="10"/>
                  </a:cubicBezTo>
                  <a:cubicBezTo>
                    <a:pt x="4" y="10"/>
                    <a:pt x="0" y="10"/>
                    <a:pt x="4" y="16"/>
                  </a:cubicBezTo>
                  <a:cubicBezTo>
                    <a:pt x="9" y="21"/>
                    <a:pt x="12" y="22"/>
                    <a:pt x="14" y="28"/>
                  </a:cubicBezTo>
                  <a:cubicBezTo>
                    <a:pt x="17" y="33"/>
                    <a:pt x="17" y="40"/>
                    <a:pt x="21" y="38"/>
                  </a:cubicBezTo>
                  <a:cubicBezTo>
                    <a:pt x="26" y="36"/>
                    <a:pt x="33" y="38"/>
                    <a:pt x="36" y="41"/>
                  </a:cubicBezTo>
                  <a:cubicBezTo>
                    <a:pt x="39" y="43"/>
                    <a:pt x="44" y="41"/>
                    <a:pt x="50" y="41"/>
                  </a:cubicBezTo>
                  <a:cubicBezTo>
                    <a:pt x="55" y="41"/>
                    <a:pt x="57" y="42"/>
                    <a:pt x="57"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sp>
          <p:nvSpPr>
            <p:cNvPr id="35" name="Freeform 35"/>
            <p:cNvSpPr>
              <a:spLocks/>
            </p:cNvSpPr>
            <p:nvPr/>
          </p:nvSpPr>
          <p:spPr bwMode="auto">
            <a:xfrm>
              <a:off x="3570288" y="2884488"/>
              <a:ext cx="93663" cy="50800"/>
            </a:xfrm>
            <a:custGeom>
              <a:avLst/>
              <a:gdLst>
                <a:gd name="T0" fmla="*/ 78 w 85"/>
                <a:gd name="T1" fmla="*/ 30 h 47"/>
                <a:gd name="T2" fmla="*/ 62 w 85"/>
                <a:gd name="T3" fmla="*/ 17 h 47"/>
                <a:gd name="T4" fmla="*/ 46 w 85"/>
                <a:gd name="T5" fmla="*/ 7 h 47"/>
                <a:gd name="T6" fmla="*/ 28 w 85"/>
                <a:gd name="T7" fmla="*/ 5 h 47"/>
                <a:gd name="T8" fmla="*/ 9 w 85"/>
                <a:gd name="T9" fmla="*/ 5 h 47"/>
                <a:gd name="T10" fmla="*/ 0 w 85"/>
                <a:gd name="T11" fmla="*/ 13 h 47"/>
                <a:gd name="T12" fmla="*/ 5 w 85"/>
                <a:gd name="T13" fmla="*/ 19 h 47"/>
                <a:gd name="T14" fmla="*/ 17 w 85"/>
                <a:gd name="T15" fmla="*/ 25 h 47"/>
                <a:gd name="T16" fmla="*/ 30 w 85"/>
                <a:gd name="T17" fmla="*/ 29 h 47"/>
                <a:gd name="T18" fmla="*/ 45 w 85"/>
                <a:gd name="T19" fmla="*/ 34 h 47"/>
                <a:gd name="T20" fmla="*/ 60 w 85"/>
                <a:gd name="T21" fmla="*/ 47 h 47"/>
                <a:gd name="T22" fmla="*/ 72 w 85"/>
                <a:gd name="T23" fmla="*/ 41 h 47"/>
                <a:gd name="T24" fmla="*/ 78 w 85"/>
                <a:gd name="T25" fmla="*/ 3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47">
                  <a:moveTo>
                    <a:pt x="78" y="30"/>
                  </a:moveTo>
                  <a:cubicBezTo>
                    <a:pt x="71" y="27"/>
                    <a:pt x="72" y="23"/>
                    <a:pt x="62" y="17"/>
                  </a:cubicBezTo>
                  <a:cubicBezTo>
                    <a:pt x="53" y="11"/>
                    <a:pt x="51" y="13"/>
                    <a:pt x="46" y="7"/>
                  </a:cubicBezTo>
                  <a:cubicBezTo>
                    <a:pt x="41" y="0"/>
                    <a:pt x="37" y="2"/>
                    <a:pt x="28" y="5"/>
                  </a:cubicBezTo>
                  <a:cubicBezTo>
                    <a:pt x="28" y="5"/>
                    <a:pt x="14" y="0"/>
                    <a:pt x="9" y="5"/>
                  </a:cubicBezTo>
                  <a:cubicBezTo>
                    <a:pt x="5" y="9"/>
                    <a:pt x="0" y="8"/>
                    <a:pt x="0" y="13"/>
                  </a:cubicBezTo>
                  <a:cubicBezTo>
                    <a:pt x="0" y="17"/>
                    <a:pt x="1" y="16"/>
                    <a:pt x="5" y="19"/>
                  </a:cubicBezTo>
                  <a:cubicBezTo>
                    <a:pt x="10" y="23"/>
                    <a:pt x="8" y="25"/>
                    <a:pt x="17" y="25"/>
                  </a:cubicBezTo>
                  <a:cubicBezTo>
                    <a:pt x="26" y="25"/>
                    <a:pt x="27" y="25"/>
                    <a:pt x="30" y="29"/>
                  </a:cubicBezTo>
                  <a:cubicBezTo>
                    <a:pt x="34" y="33"/>
                    <a:pt x="40" y="29"/>
                    <a:pt x="45" y="34"/>
                  </a:cubicBezTo>
                  <a:cubicBezTo>
                    <a:pt x="51" y="40"/>
                    <a:pt x="56" y="47"/>
                    <a:pt x="60" y="47"/>
                  </a:cubicBezTo>
                  <a:cubicBezTo>
                    <a:pt x="65" y="47"/>
                    <a:pt x="68" y="43"/>
                    <a:pt x="72" y="41"/>
                  </a:cubicBezTo>
                  <a:cubicBezTo>
                    <a:pt x="76" y="39"/>
                    <a:pt x="85" y="34"/>
                    <a:pt x="78"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sp>
          <p:nvSpPr>
            <p:cNvPr id="36" name="Freeform 36"/>
            <p:cNvSpPr>
              <a:spLocks/>
            </p:cNvSpPr>
            <p:nvPr/>
          </p:nvSpPr>
          <p:spPr bwMode="auto">
            <a:xfrm>
              <a:off x="3582988" y="2835275"/>
              <a:ext cx="142875" cy="38100"/>
            </a:xfrm>
            <a:custGeom>
              <a:avLst/>
              <a:gdLst>
                <a:gd name="T0" fmla="*/ 123 w 130"/>
                <a:gd name="T1" fmla="*/ 14 h 35"/>
                <a:gd name="T2" fmla="*/ 113 w 130"/>
                <a:gd name="T3" fmla="*/ 7 h 35"/>
                <a:gd name="T4" fmla="*/ 100 w 130"/>
                <a:gd name="T5" fmla="*/ 16 h 35"/>
                <a:gd name="T6" fmla="*/ 79 w 130"/>
                <a:gd name="T7" fmla="*/ 8 h 35"/>
                <a:gd name="T8" fmla="*/ 64 w 130"/>
                <a:gd name="T9" fmla="*/ 2 h 35"/>
                <a:gd name="T10" fmla="*/ 30 w 130"/>
                <a:gd name="T11" fmla="*/ 11 h 35"/>
                <a:gd name="T12" fmla="*/ 20 w 130"/>
                <a:gd name="T13" fmla="*/ 14 h 35"/>
                <a:gd name="T14" fmla="*/ 9 w 130"/>
                <a:gd name="T15" fmla="*/ 17 h 35"/>
                <a:gd name="T16" fmla="*/ 29 w 130"/>
                <a:gd name="T17" fmla="*/ 26 h 35"/>
                <a:gd name="T18" fmla="*/ 50 w 130"/>
                <a:gd name="T19" fmla="*/ 33 h 35"/>
                <a:gd name="T20" fmla="*/ 73 w 130"/>
                <a:gd name="T21" fmla="*/ 33 h 35"/>
                <a:gd name="T22" fmla="*/ 107 w 130"/>
                <a:gd name="T23" fmla="*/ 31 h 35"/>
                <a:gd name="T24" fmla="*/ 117 w 130"/>
                <a:gd name="T25" fmla="*/ 27 h 35"/>
                <a:gd name="T26" fmla="*/ 129 w 130"/>
                <a:gd name="T27" fmla="*/ 23 h 35"/>
                <a:gd name="T28" fmla="*/ 123 w 130"/>
                <a:gd name="T29" fmla="*/ 1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35">
                  <a:moveTo>
                    <a:pt x="123" y="14"/>
                  </a:moveTo>
                  <a:cubicBezTo>
                    <a:pt x="119" y="14"/>
                    <a:pt x="120" y="6"/>
                    <a:pt x="113" y="7"/>
                  </a:cubicBezTo>
                  <a:cubicBezTo>
                    <a:pt x="105" y="8"/>
                    <a:pt x="107" y="16"/>
                    <a:pt x="100" y="16"/>
                  </a:cubicBezTo>
                  <a:cubicBezTo>
                    <a:pt x="92" y="15"/>
                    <a:pt x="83" y="13"/>
                    <a:pt x="79" y="8"/>
                  </a:cubicBezTo>
                  <a:cubicBezTo>
                    <a:pt x="76" y="4"/>
                    <a:pt x="73" y="2"/>
                    <a:pt x="64" y="2"/>
                  </a:cubicBezTo>
                  <a:cubicBezTo>
                    <a:pt x="55" y="2"/>
                    <a:pt x="33" y="0"/>
                    <a:pt x="30" y="11"/>
                  </a:cubicBezTo>
                  <a:cubicBezTo>
                    <a:pt x="30" y="11"/>
                    <a:pt x="28" y="16"/>
                    <a:pt x="20" y="14"/>
                  </a:cubicBezTo>
                  <a:cubicBezTo>
                    <a:pt x="13" y="13"/>
                    <a:pt x="0" y="10"/>
                    <a:pt x="9" y="17"/>
                  </a:cubicBezTo>
                  <a:cubicBezTo>
                    <a:pt x="17" y="25"/>
                    <a:pt x="17" y="23"/>
                    <a:pt x="29" y="26"/>
                  </a:cubicBezTo>
                  <a:cubicBezTo>
                    <a:pt x="41" y="29"/>
                    <a:pt x="40" y="31"/>
                    <a:pt x="50" y="33"/>
                  </a:cubicBezTo>
                  <a:cubicBezTo>
                    <a:pt x="60" y="34"/>
                    <a:pt x="59" y="30"/>
                    <a:pt x="73" y="33"/>
                  </a:cubicBezTo>
                  <a:cubicBezTo>
                    <a:pt x="88" y="35"/>
                    <a:pt x="96" y="33"/>
                    <a:pt x="107" y="31"/>
                  </a:cubicBezTo>
                  <a:cubicBezTo>
                    <a:pt x="119" y="29"/>
                    <a:pt x="109" y="31"/>
                    <a:pt x="117" y="27"/>
                  </a:cubicBezTo>
                  <a:cubicBezTo>
                    <a:pt x="124" y="24"/>
                    <a:pt x="130" y="27"/>
                    <a:pt x="129" y="23"/>
                  </a:cubicBezTo>
                  <a:cubicBezTo>
                    <a:pt x="128" y="19"/>
                    <a:pt x="128" y="13"/>
                    <a:pt x="123"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sp>
          <p:nvSpPr>
            <p:cNvPr id="37" name="Freeform 37"/>
            <p:cNvSpPr>
              <a:spLocks/>
            </p:cNvSpPr>
            <p:nvPr/>
          </p:nvSpPr>
          <p:spPr bwMode="auto">
            <a:xfrm>
              <a:off x="3727450" y="2819400"/>
              <a:ext cx="85725" cy="39688"/>
            </a:xfrm>
            <a:custGeom>
              <a:avLst/>
              <a:gdLst>
                <a:gd name="T0" fmla="*/ 62 w 78"/>
                <a:gd name="T1" fmla="*/ 23 h 36"/>
                <a:gd name="T2" fmla="*/ 73 w 78"/>
                <a:gd name="T3" fmla="*/ 31 h 36"/>
                <a:gd name="T4" fmla="*/ 77 w 78"/>
                <a:gd name="T5" fmla="*/ 25 h 36"/>
                <a:gd name="T6" fmla="*/ 66 w 78"/>
                <a:gd name="T7" fmla="*/ 17 h 36"/>
                <a:gd name="T8" fmla="*/ 49 w 78"/>
                <a:gd name="T9" fmla="*/ 13 h 36"/>
                <a:gd name="T10" fmla="*/ 32 w 78"/>
                <a:gd name="T11" fmla="*/ 17 h 36"/>
                <a:gd name="T12" fmla="*/ 15 w 78"/>
                <a:gd name="T13" fmla="*/ 10 h 36"/>
                <a:gd name="T14" fmla="*/ 9 w 78"/>
                <a:gd name="T15" fmla="*/ 23 h 36"/>
                <a:gd name="T16" fmla="*/ 8 w 78"/>
                <a:gd name="T17" fmla="*/ 34 h 36"/>
                <a:gd name="T18" fmla="*/ 26 w 78"/>
                <a:gd name="T19" fmla="*/ 30 h 36"/>
                <a:gd name="T20" fmla="*/ 40 w 78"/>
                <a:gd name="T21" fmla="*/ 25 h 36"/>
                <a:gd name="T22" fmla="*/ 49 w 78"/>
                <a:gd name="T23" fmla="*/ 29 h 36"/>
                <a:gd name="T24" fmla="*/ 62 w 78"/>
                <a:gd name="T25"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36">
                  <a:moveTo>
                    <a:pt x="62" y="23"/>
                  </a:moveTo>
                  <a:cubicBezTo>
                    <a:pt x="66" y="23"/>
                    <a:pt x="70" y="30"/>
                    <a:pt x="73" y="31"/>
                  </a:cubicBezTo>
                  <a:cubicBezTo>
                    <a:pt x="76" y="31"/>
                    <a:pt x="76" y="32"/>
                    <a:pt x="77" y="25"/>
                  </a:cubicBezTo>
                  <a:cubicBezTo>
                    <a:pt x="78" y="19"/>
                    <a:pt x="74" y="17"/>
                    <a:pt x="66" y="17"/>
                  </a:cubicBezTo>
                  <a:cubicBezTo>
                    <a:pt x="58" y="17"/>
                    <a:pt x="55" y="13"/>
                    <a:pt x="49" y="13"/>
                  </a:cubicBezTo>
                  <a:cubicBezTo>
                    <a:pt x="42" y="13"/>
                    <a:pt x="37" y="17"/>
                    <a:pt x="32" y="17"/>
                  </a:cubicBezTo>
                  <a:cubicBezTo>
                    <a:pt x="28" y="17"/>
                    <a:pt x="27" y="0"/>
                    <a:pt x="15" y="10"/>
                  </a:cubicBezTo>
                  <a:cubicBezTo>
                    <a:pt x="15" y="10"/>
                    <a:pt x="15" y="17"/>
                    <a:pt x="9" y="23"/>
                  </a:cubicBezTo>
                  <a:cubicBezTo>
                    <a:pt x="4" y="28"/>
                    <a:pt x="0" y="33"/>
                    <a:pt x="8" y="34"/>
                  </a:cubicBezTo>
                  <a:cubicBezTo>
                    <a:pt x="17" y="36"/>
                    <a:pt x="25" y="34"/>
                    <a:pt x="26" y="30"/>
                  </a:cubicBezTo>
                  <a:cubicBezTo>
                    <a:pt x="27" y="25"/>
                    <a:pt x="36" y="20"/>
                    <a:pt x="40" y="25"/>
                  </a:cubicBezTo>
                  <a:cubicBezTo>
                    <a:pt x="44" y="29"/>
                    <a:pt x="45" y="32"/>
                    <a:pt x="49" y="29"/>
                  </a:cubicBezTo>
                  <a:cubicBezTo>
                    <a:pt x="54" y="26"/>
                    <a:pt x="58" y="23"/>
                    <a:pt x="6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sp>
          <p:nvSpPr>
            <p:cNvPr id="38" name="Freeform 38"/>
            <p:cNvSpPr>
              <a:spLocks/>
            </p:cNvSpPr>
            <p:nvPr/>
          </p:nvSpPr>
          <p:spPr bwMode="auto">
            <a:xfrm>
              <a:off x="3883025" y="2801938"/>
              <a:ext cx="44450" cy="30163"/>
            </a:xfrm>
            <a:custGeom>
              <a:avLst/>
              <a:gdLst>
                <a:gd name="T0" fmla="*/ 9 w 40"/>
                <a:gd name="T1" fmla="*/ 21 h 27"/>
                <a:gd name="T2" fmla="*/ 29 w 40"/>
                <a:gd name="T3" fmla="*/ 21 h 27"/>
                <a:gd name="T4" fmla="*/ 40 w 40"/>
                <a:gd name="T5" fmla="*/ 13 h 27"/>
                <a:gd name="T6" fmla="*/ 28 w 40"/>
                <a:gd name="T7" fmla="*/ 6 h 27"/>
                <a:gd name="T8" fmla="*/ 6 w 40"/>
                <a:gd name="T9" fmla="*/ 8 h 27"/>
                <a:gd name="T10" fmla="*/ 0 w 40"/>
                <a:gd name="T11" fmla="*/ 19 h 27"/>
                <a:gd name="T12" fmla="*/ 9 w 40"/>
                <a:gd name="T13" fmla="*/ 21 h 27"/>
              </a:gdLst>
              <a:ahLst/>
              <a:cxnLst>
                <a:cxn ang="0">
                  <a:pos x="T0" y="T1"/>
                </a:cxn>
                <a:cxn ang="0">
                  <a:pos x="T2" y="T3"/>
                </a:cxn>
                <a:cxn ang="0">
                  <a:pos x="T4" y="T5"/>
                </a:cxn>
                <a:cxn ang="0">
                  <a:pos x="T6" y="T7"/>
                </a:cxn>
                <a:cxn ang="0">
                  <a:pos x="T8" y="T9"/>
                </a:cxn>
                <a:cxn ang="0">
                  <a:pos x="T10" y="T11"/>
                </a:cxn>
                <a:cxn ang="0">
                  <a:pos x="T12" y="T13"/>
                </a:cxn>
              </a:cxnLst>
              <a:rect l="0" t="0" r="r" b="b"/>
              <a:pathLst>
                <a:path w="40" h="27">
                  <a:moveTo>
                    <a:pt x="9" y="21"/>
                  </a:moveTo>
                  <a:cubicBezTo>
                    <a:pt x="13" y="19"/>
                    <a:pt x="28" y="27"/>
                    <a:pt x="29" y="21"/>
                  </a:cubicBezTo>
                  <a:cubicBezTo>
                    <a:pt x="29" y="15"/>
                    <a:pt x="39" y="20"/>
                    <a:pt x="40" y="13"/>
                  </a:cubicBezTo>
                  <a:cubicBezTo>
                    <a:pt x="40" y="7"/>
                    <a:pt x="35" y="4"/>
                    <a:pt x="28" y="6"/>
                  </a:cubicBezTo>
                  <a:cubicBezTo>
                    <a:pt x="21" y="7"/>
                    <a:pt x="21" y="0"/>
                    <a:pt x="6" y="8"/>
                  </a:cubicBezTo>
                  <a:cubicBezTo>
                    <a:pt x="6" y="8"/>
                    <a:pt x="0" y="13"/>
                    <a:pt x="0" y="19"/>
                  </a:cubicBezTo>
                  <a:cubicBezTo>
                    <a:pt x="0" y="25"/>
                    <a:pt x="5" y="23"/>
                    <a:pt x="9"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sp>
          <p:nvSpPr>
            <p:cNvPr id="39" name="Freeform 39"/>
            <p:cNvSpPr>
              <a:spLocks/>
            </p:cNvSpPr>
            <p:nvPr/>
          </p:nvSpPr>
          <p:spPr bwMode="auto">
            <a:xfrm>
              <a:off x="3736975" y="2935288"/>
              <a:ext cx="36513" cy="30163"/>
            </a:xfrm>
            <a:custGeom>
              <a:avLst/>
              <a:gdLst>
                <a:gd name="T0" fmla="*/ 21 w 33"/>
                <a:gd name="T1" fmla="*/ 6 h 27"/>
                <a:gd name="T2" fmla="*/ 9 w 33"/>
                <a:gd name="T3" fmla="*/ 15 h 27"/>
                <a:gd name="T4" fmla="*/ 14 w 33"/>
                <a:gd name="T5" fmla="*/ 26 h 27"/>
                <a:gd name="T6" fmla="*/ 26 w 33"/>
                <a:gd name="T7" fmla="*/ 20 h 27"/>
                <a:gd name="T8" fmla="*/ 31 w 33"/>
                <a:gd name="T9" fmla="*/ 11 h 27"/>
                <a:gd name="T10" fmla="*/ 21 w 33"/>
                <a:gd name="T11" fmla="*/ 6 h 27"/>
              </a:gdLst>
              <a:ahLst/>
              <a:cxnLst>
                <a:cxn ang="0">
                  <a:pos x="T0" y="T1"/>
                </a:cxn>
                <a:cxn ang="0">
                  <a:pos x="T2" y="T3"/>
                </a:cxn>
                <a:cxn ang="0">
                  <a:pos x="T4" y="T5"/>
                </a:cxn>
                <a:cxn ang="0">
                  <a:pos x="T6" y="T7"/>
                </a:cxn>
                <a:cxn ang="0">
                  <a:pos x="T8" y="T9"/>
                </a:cxn>
                <a:cxn ang="0">
                  <a:pos x="T10" y="T11"/>
                </a:cxn>
              </a:cxnLst>
              <a:rect l="0" t="0" r="r" b="b"/>
              <a:pathLst>
                <a:path w="33" h="27">
                  <a:moveTo>
                    <a:pt x="21" y="6"/>
                  </a:moveTo>
                  <a:cubicBezTo>
                    <a:pt x="21" y="6"/>
                    <a:pt x="18" y="12"/>
                    <a:pt x="9" y="15"/>
                  </a:cubicBezTo>
                  <a:cubicBezTo>
                    <a:pt x="0" y="18"/>
                    <a:pt x="8" y="27"/>
                    <a:pt x="14" y="26"/>
                  </a:cubicBezTo>
                  <a:cubicBezTo>
                    <a:pt x="19" y="25"/>
                    <a:pt x="19" y="19"/>
                    <a:pt x="26" y="20"/>
                  </a:cubicBezTo>
                  <a:cubicBezTo>
                    <a:pt x="33" y="21"/>
                    <a:pt x="33" y="17"/>
                    <a:pt x="31" y="11"/>
                  </a:cubicBezTo>
                  <a:cubicBezTo>
                    <a:pt x="29" y="5"/>
                    <a:pt x="25" y="0"/>
                    <a:pt x="2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sp>
          <p:nvSpPr>
            <p:cNvPr id="40" name="Freeform 40"/>
            <p:cNvSpPr>
              <a:spLocks/>
            </p:cNvSpPr>
            <p:nvPr/>
          </p:nvSpPr>
          <p:spPr bwMode="auto">
            <a:xfrm>
              <a:off x="3692525" y="2922588"/>
              <a:ext cx="26988" cy="34925"/>
            </a:xfrm>
            <a:custGeom>
              <a:avLst/>
              <a:gdLst>
                <a:gd name="T0" fmla="*/ 14 w 24"/>
                <a:gd name="T1" fmla="*/ 9 h 31"/>
                <a:gd name="T2" fmla="*/ 3 w 24"/>
                <a:gd name="T3" fmla="*/ 18 h 31"/>
                <a:gd name="T4" fmla="*/ 11 w 24"/>
                <a:gd name="T5" fmla="*/ 24 h 31"/>
                <a:gd name="T6" fmla="*/ 14 w 24"/>
                <a:gd name="T7" fmla="*/ 9 h 31"/>
              </a:gdLst>
              <a:ahLst/>
              <a:cxnLst>
                <a:cxn ang="0">
                  <a:pos x="T0" y="T1"/>
                </a:cxn>
                <a:cxn ang="0">
                  <a:pos x="T2" y="T3"/>
                </a:cxn>
                <a:cxn ang="0">
                  <a:pos x="T4" y="T5"/>
                </a:cxn>
                <a:cxn ang="0">
                  <a:pos x="T6" y="T7"/>
                </a:cxn>
              </a:cxnLst>
              <a:rect l="0" t="0" r="r" b="b"/>
              <a:pathLst>
                <a:path w="24" h="31">
                  <a:moveTo>
                    <a:pt x="14" y="9"/>
                  </a:moveTo>
                  <a:cubicBezTo>
                    <a:pt x="14" y="9"/>
                    <a:pt x="7" y="11"/>
                    <a:pt x="3" y="18"/>
                  </a:cubicBezTo>
                  <a:cubicBezTo>
                    <a:pt x="0" y="25"/>
                    <a:pt x="6" y="31"/>
                    <a:pt x="11" y="24"/>
                  </a:cubicBezTo>
                  <a:cubicBezTo>
                    <a:pt x="17" y="17"/>
                    <a:pt x="24" y="0"/>
                    <a:pt x="1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sp>
          <p:nvSpPr>
            <p:cNvPr id="41" name="Freeform 41"/>
            <p:cNvSpPr>
              <a:spLocks/>
            </p:cNvSpPr>
            <p:nvPr/>
          </p:nvSpPr>
          <p:spPr bwMode="auto">
            <a:xfrm>
              <a:off x="3779838" y="2830513"/>
              <a:ext cx="176213" cy="114300"/>
            </a:xfrm>
            <a:custGeom>
              <a:avLst/>
              <a:gdLst>
                <a:gd name="T0" fmla="*/ 153 w 162"/>
                <a:gd name="T1" fmla="*/ 5 h 104"/>
                <a:gd name="T2" fmla="*/ 126 w 162"/>
                <a:gd name="T3" fmla="*/ 7 h 104"/>
                <a:gd name="T4" fmla="*/ 104 w 162"/>
                <a:gd name="T5" fmla="*/ 11 h 104"/>
                <a:gd name="T6" fmla="*/ 74 w 162"/>
                <a:gd name="T7" fmla="*/ 19 h 104"/>
                <a:gd name="T8" fmla="*/ 51 w 162"/>
                <a:gd name="T9" fmla="*/ 41 h 104"/>
                <a:gd name="T10" fmla="*/ 29 w 162"/>
                <a:gd name="T11" fmla="*/ 50 h 104"/>
                <a:gd name="T12" fmla="*/ 5 w 162"/>
                <a:gd name="T13" fmla="*/ 62 h 104"/>
                <a:gd name="T14" fmla="*/ 2 w 162"/>
                <a:gd name="T15" fmla="*/ 84 h 104"/>
                <a:gd name="T16" fmla="*/ 12 w 162"/>
                <a:gd name="T17" fmla="*/ 100 h 104"/>
                <a:gd name="T18" fmla="*/ 29 w 162"/>
                <a:gd name="T19" fmla="*/ 88 h 104"/>
                <a:gd name="T20" fmla="*/ 56 w 162"/>
                <a:gd name="T21" fmla="*/ 74 h 104"/>
                <a:gd name="T22" fmla="*/ 83 w 162"/>
                <a:gd name="T23" fmla="*/ 51 h 104"/>
                <a:gd name="T24" fmla="*/ 109 w 162"/>
                <a:gd name="T25" fmla="*/ 42 h 104"/>
                <a:gd name="T26" fmla="*/ 132 w 162"/>
                <a:gd name="T27" fmla="*/ 31 h 104"/>
                <a:gd name="T28" fmla="*/ 156 w 162"/>
                <a:gd name="T29" fmla="*/ 19 h 104"/>
                <a:gd name="T30" fmla="*/ 153 w 162"/>
                <a:gd name="T31" fmla="*/ 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104">
                  <a:moveTo>
                    <a:pt x="153" y="5"/>
                  </a:moveTo>
                  <a:cubicBezTo>
                    <a:pt x="144" y="5"/>
                    <a:pt x="133" y="0"/>
                    <a:pt x="126" y="7"/>
                  </a:cubicBezTo>
                  <a:cubicBezTo>
                    <a:pt x="120" y="15"/>
                    <a:pt x="118" y="12"/>
                    <a:pt x="104" y="11"/>
                  </a:cubicBezTo>
                  <a:cubicBezTo>
                    <a:pt x="90" y="11"/>
                    <a:pt x="84" y="8"/>
                    <a:pt x="74" y="19"/>
                  </a:cubicBezTo>
                  <a:cubicBezTo>
                    <a:pt x="63" y="29"/>
                    <a:pt x="60" y="36"/>
                    <a:pt x="51" y="41"/>
                  </a:cubicBezTo>
                  <a:cubicBezTo>
                    <a:pt x="42" y="47"/>
                    <a:pt x="40" y="48"/>
                    <a:pt x="29" y="50"/>
                  </a:cubicBezTo>
                  <a:cubicBezTo>
                    <a:pt x="29" y="50"/>
                    <a:pt x="10" y="53"/>
                    <a:pt x="5" y="62"/>
                  </a:cubicBezTo>
                  <a:cubicBezTo>
                    <a:pt x="0" y="72"/>
                    <a:pt x="2" y="76"/>
                    <a:pt x="2" y="84"/>
                  </a:cubicBezTo>
                  <a:cubicBezTo>
                    <a:pt x="2" y="93"/>
                    <a:pt x="2" y="104"/>
                    <a:pt x="12" y="100"/>
                  </a:cubicBezTo>
                  <a:cubicBezTo>
                    <a:pt x="23" y="96"/>
                    <a:pt x="18" y="89"/>
                    <a:pt x="29" y="88"/>
                  </a:cubicBezTo>
                  <a:cubicBezTo>
                    <a:pt x="40" y="87"/>
                    <a:pt x="50" y="83"/>
                    <a:pt x="56" y="74"/>
                  </a:cubicBezTo>
                  <a:cubicBezTo>
                    <a:pt x="62" y="66"/>
                    <a:pt x="73" y="54"/>
                    <a:pt x="83" y="51"/>
                  </a:cubicBezTo>
                  <a:cubicBezTo>
                    <a:pt x="93" y="49"/>
                    <a:pt x="94" y="43"/>
                    <a:pt x="109" y="42"/>
                  </a:cubicBezTo>
                  <a:cubicBezTo>
                    <a:pt x="123" y="41"/>
                    <a:pt x="119" y="34"/>
                    <a:pt x="132" y="31"/>
                  </a:cubicBezTo>
                  <a:cubicBezTo>
                    <a:pt x="145" y="28"/>
                    <a:pt x="152" y="26"/>
                    <a:pt x="156" y="19"/>
                  </a:cubicBezTo>
                  <a:cubicBezTo>
                    <a:pt x="161" y="13"/>
                    <a:pt x="162" y="6"/>
                    <a:pt x="15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sp>
          <p:nvSpPr>
            <p:cNvPr id="42" name="Freeform 43"/>
            <p:cNvSpPr>
              <a:spLocks/>
            </p:cNvSpPr>
            <p:nvPr/>
          </p:nvSpPr>
          <p:spPr bwMode="auto">
            <a:xfrm>
              <a:off x="3954463" y="2341563"/>
              <a:ext cx="73025" cy="155575"/>
            </a:xfrm>
            <a:custGeom>
              <a:avLst/>
              <a:gdLst>
                <a:gd name="T0" fmla="*/ 4 w 67"/>
                <a:gd name="T1" fmla="*/ 52 h 142"/>
                <a:gd name="T2" fmla="*/ 4 w 67"/>
                <a:gd name="T3" fmla="*/ 64 h 142"/>
                <a:gd name="T4" fmla="*/ 7 w 67"/>
                <a:gd name="T5" fmla="*/ 76 h 142"/>
                <a:gd name="T6" fmla="*/ 9 w 67"/>
                <a:gd name="T7" fmla="*/ 90 h 142"/>
                <a:gd name="T8" fmla="*/ 13 w 67"/>
                <a:gd name="T9" fmla="*/ 103 h 142"/>
                <a:gd name="T10" fmla="*/ 19 w 67"/>
                <a:gd name="T11" fmla="*/ 121 h 142"/>
                <a:gd name="T12" fmla="*/ 32 w 67"/>
                <a:gd name="T13" fmla="*/ 139 h 142"/>
                <a:gd name="T14" fmla="*/ 37 w 67"/>
                <a:gd name="T15" fmla="*/ 133 h 142"/>
                <a:gd name="T16" fmla="*/ 25 w 67"/>
                <a:gd name="T17" fmla="*/ 106 h 142"/>
                <a:gd name="T18" fmla="*/ 38 w 67"/>
                <a:gd name="T19" fmla="*/ 90 h 142"/>
                <a:gd name="T20" fmla="*/ 52 w 67"/>
                <a:gd name="T21" fmla="*/ 95 h 142"/>
                <a:gd name="T22" fmla="*/ 63 w 67"/>
                <a:gd name="T23" fmla="*/ 90 h 142"/>
                <a:gd name="T24" fmla="*/ 51 w 67"/>
                <a:gd name="T25" fmla="*/ 81 h 142"/>
                <a:gd name="T26" fmla="*/ 43 w 67"/>
                <a:gd name="T27" fmla="*/ 76 h 142"/>
                <a:gd name="T28" fmla="*/ 50 w 67"/>
                <a:gd name="T29" fmla="*/ 69 h 142"/>
                <a:gd name="T30" fmla="*/ 59 w 67"/>
                <a:gd name="T31" fmla="*/ 58 h 142"/>
                <a:gd name="T32" fmla="*/ 52 w 67"/>
                <a:gd name="T33" fmla="*/ 41 h 142"/>
                <a:gd name="T34" fmla="*/ 40 w 67"/>
                <a:gd name="T35" fmla="*/ 46 h 142"/>
                <a:gd name="T36" fmla="*/ 30 w 67"/>
                <a:gd name="T37" fmla="*/ 58 h 142"/>
                <a:gd name="T38" fmla="*/ 26 w 67"/>
                <a:gd name="T39" fmla="*/ 41 h 142"/>
                <a:gd name="T40" fmla="*/ 16 w 67"/>
                <a:gd name="T41" fmla="*/ 24 h 142"/>
                <a:gd name="T42" fmla="*/ 8 w 67"/>
                <a:gd name="T43" fmla="*/ 39 h 142"/>
                <a:gd name="T44" fmla="*/ 4 w 67"/>
                <a:gd name="T45" fmla="*/ 5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142">
                  <a:moveTo>
                    <a:pt x="4" y="52"/>
                  </a:moveTo>
                  <a:cubicBezTo>
                    <a:pt x="0" y="55"/>
                    <a:pt x="1" y="60"/>
                    <a:pt x="4" y="64"/>
                  </a:cubicBezTo>
                  <a:cubicBezTo>
                    <a:pt x="6" y="68"/>
                    <a:pt x="7" y="70"/>
                    <a:pt x="7" y="76"/>
                  </a:cubicBezTo>
                  <a:cubicBezTo>
                    <a:pt x="7" y="83"/>
                    <a:pt x="5" y="86"/>
                    <a:pt x="9" y="90"/>
                  </a:cubicBezTo>
                  <a:cubicBezTo>
                    <a:pt x="13" y="94"/>
                    <a:pt x="15" y="94"/>
                    <a:pt x="13" y="103"/>
                  </a:cubicBezTo>
                  <a:cubicBezTo>
                    <a:pt x="12" y="112"/>
                    <a:pt x="10" y="115"/>
                    <a:pt x="19" y="121"/>
                  </a:cubicBezTo>
                  <a:cubicBezTo>
                    <a:pt x="27" y="127"/>
                    <a:pt x="27" y="137"/>
                    <a:pt x="32" y="139"/>
                  </a:cubicBezTo>
                  <a:cubicBezTo>
                    <a:pt x="38" y="142"/>
                    <a:pt x="40" y="140"/>
                    <a:pt x="37" y="133"/>
                  </a:cubicBezTo>
                  <a:cubicBezTo>
                    <a:pt x="34" y="126"/>
                    <a:pt x="23" y="118"/>
                    <a:pt x="25" y="106"/>
                  </a:cubicBezTo>
                  <a:cubicBezTo>
                    <a:pt x="27" y="94"/>
                    <a:pt x="28" y="89"/>
                    <a:pt x="38" y="90"/>
                  </a:cubicBezTo>
                  <a:cubicBezTo>
                    <a:pt x="47" y="92"/>
                    <a:pt x="46" y="92"/>
                    <a:pt x="52" y="95"/>
                  </a:cubicBezTo>
                  <a:cubicBezTo>
                    <a:pt x="58" y="99"/>
                    <a:pt x="67" y="96"/>
                    <a:pt x="63" y="90"/>
                  </a:cubicBezTo>
                  <a:cubicBezTo>
                    <a:pt x="59" y="83"/>
                    <a:pt x="57" y="80"/>
                    <a:pt x="51" y="81"/>
                  </a:cubicBezTo>
                  <a:cubicBezTo>
                    <a:pt x="45" y="82"/>
                    <a:pt x="42" y="81"/>
                    <a:pt x="43" y="76"/>
                  </a:cubicBezTo>
                  <a:cubicBezTo>
                    <a:pt x="44" y="71"/>
                    <a:pt x="45" y="71"/>
                    <a:pt x="50" y="69"/>
                  </a:cubicBezTo>
                  <a:cubicBezTo>
                    <a:pt x="55" y="67"/>
                    <a:pt x="57" y="67"/>
                    <a:pt x="59" y="58"/>
                  </a:cubicBezTo>
                  <a:cubicBezTo>
                    <a:pt x="60" y="50"/>
                    <a:pt x="59" y="46"/>
                    <a:pt x="52" y="41"/>
                  </a:cubicBezTo>
                  <a:cubicBezTo>
                    <a:pt x="45" y="36"/>
                    <a:pt x="43" y="40"/>
                    <a:pt x="40" y="46"/>
                  </a:cubicBezTo>
                  <a:cubicBezTo>
                    <a:pt x="38" y="53"/>
                    <a:pt x="35" y="59"/>
                    <a:pt x="30" y="58"/>
                  </a:cubicBezTo>
                  <a:cubicBezTo>
                    <a:pt x="25" y="57"/>
                    <a:pt x="26" y="55"/>
                    <a:pt x="26" y="41"/>
                  </a:cubicBezTo>
                  <a:cubicBezTo>
                    <a:pt x="26" y="27"/>
                    <a:pt x="26" y="0"/>
                    <a:pt x="16" y="24"/>
                  </a:cubicBezTo>
                  <a:cubicBezTo>
                    <a:pt x="16" y="24"/>
                    <a:pt x="8" y="32"/>
                    <a:pt x="8" y="39"/>
                  </a:cubicBezTo>
                  <a:cubicBezTo>
                    <a:pt x="8" y="46"/>
                    <a:pt x="7" y="50"/>
                    <a:pt x="4"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sp>
          <p:nvSpPr>
            <p:cNvPr id="43" name="Freeform 44"/>
            <p:cNvSpPr>
              <a:spLocks/>
            </p:cNvSpPr>
            <p:nvPr/>
          </p:nvSpPr>
          <p:spPr bwMode="auto">
            <a:xfrm>
              <a:off x="3994150" y="2322513"/>
              <a:ext cx="20638" cy="49213"/>
            </a:xfrm>
            <a:custGeom>
              <a:avLst/>
              <a:gdLst>
                <a:gd name="T0" fmla="*/ 10 w 20"/>
                <a:gd name="T1" fmla="*/ 14 h 44"/>
                <a:gd name="T2" fmla="*/ 0 w 20"/>
                <a:gd name="T3" fmla="*/ 31 h 44"/>
                <a:gd name="T4" fmla="*/ 10 w 20"/>
                <a:gd name="T5" fmla="*/ 38 h 44"/>
                <a:gd name="T6" fmla="*/ 19 w 20"/>
                <a:gd name="T7" fmla="*/ 23 h 44"/>
                <a:gd name="T8" fmla="*/ 10 w 20"/>
                <a:gd name="T9" fmla="*/ 14 h 44"/>
              </a:gdLst>
              <a:ahLst/>
              <a:cxnLst>
                <a:cxn ang="0">
                  <a:pos x="T0" y="T1"/>
                </a:cxn>
                <a:cxn ang="0">
                  <a:pos x="T2" y="T3"/>
                </a:cxn>
                <a:cxn ang="0">
                  <a:pos x="T4" y="T5"/>
                </a:cxn>
                <a:cxn ang="0">
                  <a:pos x="T6" y="T7"/>
                </a:cxn>
                <a:cxn ang="0">
                  <a:pos x="T8" y="T9"/>
                </a:cxn>
              </a:cxnLst>
              <a:rect l="0" t="0" r="r" b="b"/>
              <a:pathLst>
                <a:path w="20" h="44">
                  <a:moveTo>
                    <a:pt x="10" y="14"/>
                  </a:moveTo>
                  <a:cubicBezTo>
                    <a:pt x="10" y="14"/>
                    <a:pt x="0" y="22"/>
                    <a:pt x="0" y="31"/>
                  </a:cubicBezTo>
                  <a:cubicBezTo>
                    <a:pt x="0" y="39"/>
                    <a:pt x="6" y="44"/>
                    <a:pt x="10" y="38"/>
                  </a:cubicBezTo>
                  <a:cubicBezTo>
                    <a:pt x="15" y="33"/>
                    <a:pt x="19" y="30"/>
                    <a:pt x="19" y="23"/>
                  </a:cubicBezTo>
                  <a:cubicBezTo>
                    <a:pt x="20" y="16"/>
                    <a:pt x="17" y="0"/>
                    <a:pt x="1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sp>
          <p:nvSpPr>
            <p:cNvPr id="44" name="Freeform 45"/>
            <p:cNvSpPr>
              <a:spLocks/>
            </p:cNvSpPr>
            <p:nvPr/>
          </p:nvSpPr>
          <p:spPr bwMode="auto">
            <a:xfrm>
              <a:off x="3811588" y="2528888"/>
              <a:ext cx="93663" cy="49213"/>
            </a:xfrm>
            <a:custGeom>
              <a:avLst/>
              <a:gdLst>
                <a:gd name="T0" fmla="*/ 80 w 87"/>
                <a:gd name="T1" fmla="*/ 18 h 44"/>
                <a:gd name="T2" fmla="*/ 75 w 87"/>
                <a:gd name="T3" fmla="*/ 6 h 44"/>
                <a:gd name="T4" fmla="*/ 50 w 87"/>
                <a:gd name="T5" fmla="*/ 10 h 44"/>
                <a:gd name="T6" fmla="*/ 21 w 87"/>
                <a:gd name="T7" fmla="*/ 3 h 44"/>
                <a:gd name="T8" fmla="*/ 1 w 87"/>
                <a:gd name="T9" fmla="*/ 7 h 44"/>
                <a:gd name="T10" fmla="*/ 13 w 87"/>
                <a:gd name="T11" fmla="*/ 21 h 44"/>
                <a:gd name="T12" fmla="*/ 29 w 87"/>
                <a:gd name="T13" fmla="*/ 16 h 44"/>
                <a:gd name="T14" fmla="*/ 63 w 87"/>
                <a:gd name="T15" fmla="*/ 19 h 44"/>
                <a:gd name="T16" fmla="*/ 70 w 87"/>
                <a:gd name="T17" fmla="*/ 33 h 44"/>
                <a:gd name="T18" fmla="*/ 73 w 87"/>
                <a:gd name="T19" fmla="*/ 44 h 44"/>
                <a:gd name="T20" fmla="*/ 79 w 87"/>
                <a:gd name="T21" fmla="*/ 36 h 44"/>
                <a:gd name="T22" fmla="*/ 80 w 87"/>
                <a:gd name="T23"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44">
                  <a:moveTo>
                    <a:pt x="80" y="18"/>
                  </a:moveTo>
                  <a:cubicBezTo>
                    <a:pt x="87" y="15"/>
                    <a:pt x="82" y="6"/>
                    <a:pt x="75" y="6"/>
                  </a:cubicBezTo>
                  <a:cubicBezTo>
                    <a:pt x="68" y="6"/>
                    <a:pt x="58" y="12"/>
                    <a:pt x="50" y="10"/>
                  </a:cubicBezTo>
                  <a:cubicBezTo>
                    <a:pt x="42" y="9"/>
                    <a:pt x="45" y="0"/>
                    <a:pt x="21" y="3"/>
                  </a:cubicBezTo>
                  <a:cubicBezTo>
                    <a:pt x="21" y="3"/>
                    <a:pt x="2" y="2"/>
                    <a:pt x="1" y="7"/>
                  </a:cubicBezTo>
                  <a:cubicBezTo>
                    <a:pt x="0" y="12"/>
                    <a:pt x="0" y="20"/>
                    <a:pt x="13" y="21"/>
                  </a:cubicBezTo>
                  <a:cubicBezTo>
                    <a:pt x="25" y="21"/>
                    <a:pt x="18" y="16"/>
                    <a:pt x="29" y="16"/>
                  </a:cubicBezTo>
                  <a:cubicBezTo>
                    <a:pt x="40" y="16"/>
                    <a:pt x="61" y="12"/>
                    <a:pt x="63" y="19"/>
                  </a:cubicBezTo>
                  <a:cubicBezTo>
                    <a:pt x="65" y="27"/>
                    <a:pt x="66" y="33"/>
                    <a:pt x="70" y="33"/>
                  </a:cubicBezTo>
                  <a:cubicBezTo>
                    <a:pt x="73" y="34"/>
                    <a:pt x="70" y="43"/>
                    <a:pt x="73" y="44"/>
                  </a:cubicBezTo>
                  <a:cubicBezTo>
                    <a:pt x="76" y="44"/>
                    <a:pt x="79" y="44"/>
                    <a:pt x="79" y="36"/>
                  </a:cubicBezTo>
                  <a:cubicBezTo>
                    <a:pt x="79" y="27"/>
                    <a:pt x="72" y="21"/>
                    <a:pt x="8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sp>
          <p:nvSpPr>
            <p:cNvPr id="45" name="Freeform 46"/>
            <p:cNvSpPr>
              <a:spLocks/>
            </p:cNvSpPr>
            <p:nvPr/>
          </p:nvSpPr>
          <p:spPr bwMode="auto">
            <a:xfrm>
              <a:off x="3890963" y="2597150"/>
              <a:ext cx="55563" cy="41275"/>
            </a:xfrm>
            <a:custGeom>
              <a:avLst/>
              <a:gdLst>
                <a:gd name="T0" fmla="*/ 21 w 51"/>
                <a:gd name="T1" fmla="*/ 1 h 39"/>
                <a:gd name="T2" fmla="*/ 3 w 51"/>
                <a:gd name="T3" fmla="*/ 10 h 39"/>
                <a:gd name="T4" fmla="*/ 12 w 51"/>
                <a:gd name="T5" fmla="*/ 25 h 39"/>
                <a:gd name="T6" fmla="*/ 28 w 51"/>
                <a:gd name="T7" fmla="*/ 39 h 39"/>
                <a:gd name="T8" fmla="*/ 40 w 51"/>
                <a:gd name="T9" fmla="*/ 30 h 39"/>
                <a:gd name="T10" fmla="*/ 50 w 51"/>
                <a:gd name="T11" fmla="*/ 21 h 39"/>
                <a:gd name="T12" fmla="*/ 41 w 51"/>
                <a:gd name="T13" fmla="*/ 7 h 39"/>
                <a:gd name="T14" fmla="*/ 21 w 51"/>
                <a:gd name="T15" fmla="*/ 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39">
                  <a:moveTo>
                    <a:pt x="21" y="1"/>
                  </a:moveTo>
                  <a:cubicBezTo>
                    <a:pt x="21" y="1"/>
                    <a:pt x="0" y="2"/>
                    <a:pt x="3" y="10"/>
                  </a:cubicBezTo>
                  <a:cubicBezTo>
                    <a:pt x="5" y="19"/>
                    <a:pt x="6" y="17"/>
                    <a:pt x="12" y="25"/>
                  </a:cubicBezTo>
                  <a:cubicBezTo>
                    <a:pt x="18" y="32"/>
                    <a:pt x="22" y="39"/>
                    <a:pt x="28" y="39"/>
                  </a:cubicBezTo>
                  <a:cubicBezTo>
                    <a:pt x="33" y="39"/>
                    <a:pt x="33" y="32"/>
                    <a:pt x="40" y="30"/>
                  </a:cubicBezTo>
                  <a:cubicBezTo>
                    <a:pt x="46" y="28"/>
                    <a:pt x="50" y="28"/>
                    <a:pt x="50" y="21"/>
                  </a:cubicBezTo>
                  <a:cubicBezTo>
                    <a:pt x="51" y="13"/>
                    <a:pt x="49" y="13"/>
                    <a:pt x="41" y="7"/>
                  </a:cubicBezTo>
                  <a:cubicBezTo>
                    <a:pt x="32" y="1"/>
                    <a:pt x="39" y="0"/>
                    <a:pt x="2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sp>
          <p:nvSpPr>
            <p:cNvPr id="46" name="Freeform 47"/>
            <p:cNvSpPr>
              <a:spLocks/>
            </p:cNvSpPr>
            <p:nvPr/>
          </p:nvSpPr>
          <p:spPr bwMode="auto">
            <a:xfrm>
              <a:off x="3951288" y="2514600"/>
              <a:ext cx="36513" cy="28575"/>
            </a:xfrm>
            <a:custGeom>
              <a:avLst/>
              <a:gdLst>
                <a:gd name="T0" fmla="*/ 34 w 34"/>
                <a:gd name="T1" fmla="*/ 16 h 26"/>
                <a:gd name="T2" fmla="*/ 26 w 34"/>
                <a:gd name="T3" fmla="*/ 10 h 26"/>
                <a:gd name="T4" fmla="*/ 12 w 34"/>
                <a:gd name="T5" fmla="*/ 5 h 26"/>
                <a:gd name="T6" fmla="*/ 0 w 34"/>
                <a:gd name="T7" fmla="*/ 12 h 26"/>
                <a:gd name="T8" fmla="*/ 12 w 34"/>
                <a:gd name="T9" fmla="*/ 20 h 26"/>
                <a:gd name="T10" fmla="*/ 24 w 34"/>
                <a:gd name="T11" fmla="*/ 20 h 26"/>
                <a:gd name="T12" fmla="*/ 34 w 34"/>
                <a:gd name="T13" fmla="*/ 16 h 26"/>
              </a:gdLst>
              <a:ahLst/>
              <a:cxnLst>
                <a:cxn ang="0">
                  <a:pos x="T0" y="T1"/>
                </a:cxn>
                <a:cxn ang="0">
                  <a:pos x="T2" y="T3"/>
                </a:cxn>
                <a:cxn ang="0">
                  <a:pos x="T4" y="T5"/>
                </a:cxn>
                <a:cxn ang="0">
                  <a:pos x="T6" y="T7"/>
                </a:cxn>
                <a:cxn ang="0">
                  <a:pos x="T8" y="T9"/>
                </a:cxn>
                <a:cxn ang="0">
                  <a:pos x="T10" y="T11"/>
                </a:cxn>
                <a:cxn ang="0">
                  <a:pos x="T12" y="T13"/>
                </a:cxn>
              </a:cxnLst>
              <a:rect l="0" t="0" r="r" b="b"/>
              <a:pathLst>
                <a:path w="34" h="26">
                  <a:moveTo>
                    <a:pt x="34" y="16"/>
                  </a:moveTo>
                  <a:cubicBezTo>
                    <a:pt x="34" y="10"/>
                    <a:pt x="29" y="10"/>
                    <a:pt x="26" y="10"/>
                  </a:cubicBezTo>
                  <a:cubicBezTo>
                    <a:pt x="23" y="10"/>
                    <a:pt x="22" y="0"/>
                    <a:pt x="12" y="5"/>
                  </a:cubicBezTo>
                  <a:cubicBezTo>
                    <a:pt x="12" y="5"/>
                    <a:pt x="0" y="9"/>
                    <a:pt x="0" y="12"/>
                  </a:cubicBezTo>
                  <a:cubicBezTo>
                    <a:pt x="0" y="16"/>
                    <a:pt x="7" y="15"/>
                    <a:pt x="12" y="20"/>
                  </a:cubicBezTo>
                  <a:cubicBezTo>
                    <a:pt x="16" y="26"/>
                    <a:pt x="20" y="24"/>
                    <a:pt x="24" y="20"/>
                  </a:cubicBezTo>
                  <a:cubicBezTo>
                    <a:pt x="27" y="16"/>
                    <a:pt x="34" y="22"/>
                    <a:pt x="34"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sp>
          <p:nvSpPr>
            <p:cNvPr id="47" name="Freeform 48"/>
            <p:cNvSpPr>
              <a:spLocks/>
            </p:cNvSpPr>
            <p:nvPr/>
          </p:nvSpPr>
          <p:spPr bwMode="auto">
            <a:xfrm>
              <a:off x="3933825" y="2471738"/>
              <a:ext cx="41275" cy="25400"/>
            </a:xfrm>
            <a:custGeom>
              <a:avLst/>
              <a:gdLst>
                <a:gd name="T0" fmla="*/ 10 w 38"/>
                <a:gd name="T1" fmla="*/ 10 h 23"/>
                <a:gd name="T2" fmla="*/ 26 w 38"/>
                <a:gd name="T3" fmla="*/ 21 h 23"/>
                <a:gd name="T4" fmla="*/ 36 w 38"/>
                <a:gd name="T5" fmla="*/ 15 h 23"/>
                <a:gd name="T6" fmla="*/ 17 w 38"/>
                <a:gd name="T7" fmla="*/ 0 h 23"/>
                <a:gd name="T8" fmla="*/ 10 w 38"/>
                <a:gd name="T9" fmla="*/ 10 h 23"/>
              </a:gdLst>
              <a:ahLst/>
              <a:cxnLst>
                <a:cxn ang="0">
                  <a:pos x="T0" y="T1"/>
                </a:cxn>
                <a:cxn ang="0">
                  <a:pos x="T2" y="T3"/>
                </a:cxn>
                <a:cxn ang="0">
                  <a:pos x="T4" y="T5"/>
                </a:cxn>
                <a:cxn ang="0">
                  <a:pos x="T6" y="T7"/>
                </a:cxn>
                <a:cxn ang="0">
                  <a:pos x="T8" y="T9"/>
                </a:cxn>
              </a:cxnLst>
              <a:rect l="0" t="0" r="r" b="b"/>
              <a:pathLst>
                <a:path w="38" h="23">
                  <a:moveTo>
                    <a:pt x="10" y="10"/>
                  </a:moveTo>
                  <a:cubicBezTo>
                    <a:pt x="21" y="18"/>
                    <a:pt x="17" y="19"/>
                    <a:pt x="26" y="21"/>
                  </a:cubicBezTo>
                  <a:cubicBezTo>
                    <a:pt x="35" y="23"/>
                    <a:pt x="38" y="23"/>
                    <a:pt x="36" y="15"/>
                  </a:cubicBezTo>
                  <a:cubicBezTo>
                    <a:pt x="33" y="8"/>
                    <a:pt x="28" y="1"/>
                    <a:pt x="17" y="0"/>
                  </a:cubicBezTo>
                  <a:cubicBezTo>
                    <a:pt x="17" y="0"/>
                    <a:pt x="0" y="1"/>
                    <a:pt x="1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sp>
          <p:nvSpPr>
            <p:cNvPr id="48" name="Freeform 49"/>
            <p:cNvSpPr>
              <a:spLocks/>
            </p:cNvSpPr>
            <p:nvPr/>
          </p:nvSpPr>
          <p:spPr bwMode="auto">
            <a:xfrm>
              <a:off x="3973513" y="2582863"/>
              <a:ext cx="144463" cy="55563"/>
            </a:xfrm>
            <a:custGeom>
              <a:avLst/>
              <a:gdLst>
                <a:gd name="T0" fmla="*/ 126 w 132"/>
                <a:gd name="T1" fmla="*/ 30 h 51"/>
                <a:gd name="T2" fmla="*/ 110 w 132"/>
                <a:gd name="T3" fmla="*/ 13 h 51"/>
                <a:gd name="T4" fmla="*/ 85 w 132"/>
                <a:gd name="T5" fmla="*/ 8 h 51"/>
                <a:gd name="T6" fmla="*/ 65 w 132"/>
                <a:gd name="T7" fmla="*/ 2 h 51"/>
                <a:gd name="T8" fmla="*/ 45 w 132"/>
                <a:gd name="T9" fmla="*/ 6 h 51"/>
                <a:gd name="T10" fmla="*/ 31 w 132"/>
                <a:gd name="T11" fmla="*/ 6 h 51"/>
                <a:gd name="T12" fmla="*/ 12 w 132"/>
                <a:gd name="T13" fmla="*/ 9 h 51"/>
                <a:gd name="T14" fmla="*/ 4 w 132"/>
                <a:gd name="T15" fmla="*/ 32 h 51"/>
                <a:gd name="T16" fmla="*/ 10 w 132"/>
                <a:gd name="T17" fmla="*/ 43 h 51"/>
                <a:gd name="T18" fmla="*/ 20 w 132"/>
                <a:gd name="T19" fmla="*/ 41 h 51"/>
                <a:gd name="T20" fmla="*/ 12 w 132"/>
                <a:gd name="T21" fmla="*/ 33 h 51"/>
                <a:gd name="T22" fmla="*/ 18 w 132"/>
                <a:gd name="T23" fmla="*/ 23 h 51"/>
                <a:gd name="T24" fmla="*/ 24 w 132"/>
                <a:gd name="T25" fmla="*/ 32 h 51"/>
                <a:gd name="T26" fmla="*/ 39 w 132"/>
                <a:gd name="T27" fmla="*/ 34 h 51"/>
                <a:gd name="T28" fmla="*/ 44 w 132"/>
                <a:gd name="T29" fmla="*/ 30 h 51"/>
                <a:gd name="T30" fmla="*/ 52 w 132"/>
                <a:gd name="T31" fmla="*/ 32 h 51"/>
                <a:gd name="T32" fmla="*/ 65 w 132"/>
                <a:gd name="T33" fmla="*/ 36 h 51"/>
                <a:gd name="T34" fmla="*/ 72 w 132"/>
                <a:gd name="T35" fmla="*/ 33 h 51"/>
                <a:gd name="T36" fmla="*/ 82 w 132"/>
                <a:gd name="T37" fmla="*/ 30 h 51"/>
                <a:gd name="T38" fmla="*/ 92 w 132"/>
                <a:gd name="T39" fmla="*/ 36 h 51"/>
                <a:gd name="T40" fmla="*/ 104 w 132"/>
                <a:gd name="T41" fmla="*/ 41 h 51"/>
                <a:gd name="T42" fmla="*/ 113 w 132"/>
                <a:gd name="T43" fmla="*/ 45 h 51"/>
                <a:gd name="T44" fmla="*/ 124 w 132"/>
                <a:gd name="T45" fmla="*/ 51 h 51"/>
                <a:gd name="T46" fmla="*/ 128 w 132"/>
                <a:gd name="T47" fmla="*/ 41 h 51"/>
                <a:gd name="T48" fmla="*/ 126 w 132"/>
                <a:gd name="T49" fmla="*/ 3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2" h="51">
                  <a:moveTo>
                    <a:pt x="126" y="30"/>
                  </a:moveTo>
                  <a:cubicBezTo>
                    <a:pt x="120" y="26"/>
                    <a:pt x="123" y="13"/>
                    <a:pt x="110" y="13"/>
                  </a:cubicBezTo>
                  <a:cubicBezTo>
                    <a:pt x="97" y="13"/>
                    <a:pt x="94" y="16"/>
                    <a:pt x="85" y="8"/>
                  </a:cubicBezTo>
                  <a:cubicBezTo>
                    <a:pt x="76" y="0"/>
                    <a:pt x="69" y="0"/>
                    <a:pt x="65" y="2"/>
                  </a:cubicBezTo>
                  <a:cubicBezTo>
                    <a:pt x="62" y="4"/>
                    <a:pt x="56" y="6"/>
                    <a:pt x="45" y="6"/>
                  </a:cubicBezTo>
                  <a:cubicBezTo>
                    <a:pt x="33" y="6"/>
                    <a:pt x="43" y="6"/>
                    <a:pt x="31" y="6"/>
                  </a:cubicBezTo>
                  <a:cubicBezTo>
                    <a:pt x="31" y="6"/>
                    <a:pt x="18" y="5"/>
                    <a:pt x="12" y="9"/>
                  </a:cubicBezTo>
                  <a:cubicBezTo>
                    <a:pt x="7" y="13"/>
                    <a:pt x="0" y="19"/>
                    <a:pt x="4" y="32"/>
                  </a:cubicBezTo>
                  <a:cubicBezTo>
                    <a:pt x="8" y="45"/>
                    <a:pt x="7" y="40"/>
                    <a:pt x="10" y="43"/>
                  </a:cubicBezTo>
                  <a:cubicBezTo>
                    <a:pt x="14" y="47"/>
                    <a:pt x="20" y="50"/>
                    <a:pt x="20" y="41"/>
                  </a:cubicBezTo>
                  <a:cubicBezTo>
                    <a:pt x="20" y="33"/>
                    <a:pt x="12" y="41"/>
                    <a:pt x="12" y="33"/>
                  </a:cubicBezTo>
                  <a:cubicBezTo>
                    <a:pt x="12" y="25"/>
                    <a:pt x="14" y="23"/>
                    <a:pt x="18" y="23"/>
                  </a:cubicBezTo>
                  <a:cubicBezTo>
                    <a:pt x="22" y="24"/>
                    <a:pt x="20" y="31"/>
                    <a:pt x="24" y="32"/>
                  </a:cubicBezTo>
                  <a:cubicBezTo>
                    <a:pt x="28" y="32"/>
                    <a:pt x="37" y="37"/>
                    <a:pt x="39" y="34"/>
                  </a:cubicBezTo>
                  <a:cubicBezTo>
                    <a:pt x="41" y="30"/>
                    <a:pt x="40" y="30"/>
                    <a:pt x="44" y="30"/>
                  </a:cubicBezTo>
                  <a:cubicBezTo>
                    <a:pt x="48" y="30"/>
                    <a:pt x="50" y="29"/>
                    <a:pt x="52" y="32"/>
                  </a:cubicBezTo>
                  <a:cubicBezTo>
                    <a:pt x="54" y="36"/>
                    <a:pt x="60" y="36"/>
                    <a:pt x="65" y="36"/>
                  </a:cubicBezTo>
                  <a:cubicBezTo>
                    <a:pt x="70" y="36"/>
                    <a:pt x="71" y="38"/>
                    <a:pt x="72" y="33"/>
                  </a:cubicBezTo>
                  <a:cubicBezTo>
                    <a:pt x="73" y="28"/>
                    <a:pt x="75" y="28"/>
                    <a:pt x="82" y="30"/>
                  </a:cubicBezTo>
                  <a:cubicBezTo>
                    <a:pt x="90" y="31"/>
                    <a:pt x="84" y="36"/>
                    <a:pt x="92" y="36"/>
                  </a:cubicBezTo>
                  <a:cubicBezTo>
                    <a:pt x="100" y="36"/>
                    <a:pt x="98" y="41"/>
                    <a:pt x="104" y="41"/>
                  </a:cubicBezTo>
                  <a:cubicBezTo>
                    <a:pt x="111" y="41"/>
                    <a:pt x="110" y="39"/>
                    <a:pt x="113" y="45"/>
                  </a:cubicBezTo>
                  <a:cubicBezTo>
                    <a:pt x="117" y="51"/>
                    <a:pt x="119" y="51"/>
                    <a:pt x="124" y="51"/>
                  </a:cubicBezTo>
                  <a:cubicBezTo>
                    <a:pt x="130" y="51"/>
                    <a:pt x="129" y="48"/>
                    <a:pt x="128" y="41"/>
                  </a:cubicBezTo>
                  <a:cubicBezTo>
                    <a:pt x="128" y="35"/>
                    <a:pt x="132" y="35"/>
                    <a:pt x="126"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sp>
          <p:nvSpPr>
            <p:cNvPr id="49" name="Freeform 50"/>
            <p:cNvSpPr>
              <a:spLocks/>
            </p:cNvSpPr>
            <p:nvPr/>
          </p:nvSpPr>
          <p:spPr bwMode="auto">
            <a:xfrm>
              <a:off x="4059238" y="2532063"/>
              <a:ext cx="42863" cy="25400"/>
            </a:xfrm>
            <a:custGeom>
              <a:avLst/>
              <a:gdLst>
                <a:gd name="T0" fmla="*/ 7 w 39"/>
                <a:gd name="T1" fmla="*/ 18 h 22"/>
                <a:gd name="T2" fmla="*/ 22 w 39"/>
                <a:gd name="T3" fmla="*/ 19 h 22"/>
                <a:gd name="T4" fmla="*/ 35 w 39"/>
                <a:gd name="T5" fmla="*/ 14 h 22"/>
                <a:gd name="T6" fmla="*/ 27 w 39"/>
                <a:gd name="T7" fmla="*/ 6 h 22"/>
                <a:gd name="T8" fmla="*/ 15 w 39"/>
                <a:gd name="T9" fmla="*/ 5 h 22"/>
                <a:gd name="T10" fmla="*/ 7 w 39"/>
                <a:gd name="T11" fmla="*/ 18 h 22"/>
              </a:gdLst>
              <a:ahLst/>
              <a:cxnLst>
                <a:cxn ang="0">
                  <a:pos x="T0" y="T1"/>
                </a:cxn>
                <a:cxn ang="0">
                  <a:pos x="T2" y="T3"/>
                </a:cxn>
                <a:cxn ang="0">
                  <a:pos x="T4" y="T5"/>
                </a:cxn>
                <a:cxn ang="0">
                  <a:pos x="T6" y="T7"/>
                </a:cxn>
                <a:cxn ang="0">
                  <a:pos x="T8" y="T9"/>
                </a:cxn>
                <a:cxn ang="0">
                  <a:pos x="T10" y="T11"/>
                </a:cxn>
              </a:cxnLst>
              <a:rect l="0" t="0" r="r" b="b"/>
              <a:pathLst>
                <a:path w="39" h="22">
                  <a:moveTo>
                    <a:pt x="7" y="18"/>
                  </a:moveTo>
                  <a:cubicBezTo>
                    <a:pt x="14" y="22"/>
                    <a:pt x="15" y="20"/>
                    <a:pt x="22" y="19"/>
                  </a:cubicBezTo>
                  <a:cubicBezTo>
                    <a:pt x="28" y="18"/>
                    <a:pt x="31" y="19"/>
                    <a:pt x="35" y="14"/>
                  </a:cubicBezTo>
                  <a:cubicBezTo>
                    <a:pt x="39" y="10"/>
                    <a:pt x="33" y="8"/>
                    <a:pt x="27" y="6"/>
                  </a:cubicBezTo>
                  <a:cubicBezTo>
                    <a:pt x="20" y="4"/>
                    <a:pt x="21" y="0"/>
                    <a:pt x="15" y="5"/>
                  </a:cubicBezTo>
                  <a:cubicBezTo>
                    <a:pt x="15" y="5"/>
                    <a:pt x="0" y="15"/>
                    <a:pt x="7"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sp>
          <p:nvSpPr>
            <p:cNvPr id="50" name="Freeform 51"/>
            <p:cNvSpPr>
              <a:spLocks/>
            </p:cNvSpPr>
            <p:nvPr/>
          </p:nvSpPr>
          <p:spPr bwMode="auto">
            <a:xfrm>
              <a:off x="4087813" y="2454275"/>
              <a:ext cx="47625" cy="30163"/>
            </a:xfrm>
            <a:custGeom>
              <a:avLst/>
              <a:gdLst>
                <a:gd name="T0" fmla="*/ 43 w 44"/>
                <a:gd name="T1" fmla="*/ 13 h 27"/>
                <a:gd name="T2" fmla="*/ 35 w 44"/>
                <a:gd name="T3" fmla="*/ 6 h 27"/>
                <a:gd name="T4" fmla="*/ 14 w 44"/>
                <a:gd name="T5" fmla="*/ 4 h 27"/>
                <a:gd name="T6" fmla="*/ 1 w 44"/>
                <a:gd name="T7" fmla="*/ 9 h 27"/>
                <a:gd name="T8" fmla="*/ 7 w 44"/>
                <a:gd name="T9" fmla="*/ 15 h 27"/>
                <a:gd name="T10" fmla="*/ 17 w 44"/>
                <a:gd name="T11" fmla="*/ 19 h 27"/>
                <a:gd name="T12" fmla="*/ 24 w 44"/>
                <a:gd name="T13" fmla="*/ 21 h 27"/>
                <a:gd name="T14" fmla="*/ 35 w 44"/>
                <a:gd name="T15" fmla="*/ 19 h 27"/>
                <a:gd name="T16" fmla="*/ 43 w 44"/>
                <a:gd name="T1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7">
                  <a:moveTo>
                    <a:pt x="43" y="13"/>
                  </a:moveTo>
                  <a:cubicBezTo>
                    <a:pt x="43" y="9"/>
                    <a:pt x="44" y="4"/>
                    <a:pt x="35" y="6"/>
                  </a:cubicBezTo>
                  <a:cubicBezTo>
                    <a:pt x="26" y="7"/>
                    <a:pt x="28" y="6"/>
                    <a:pt x="14" y="4"/>
                  </a:cubicBezTo>
                  <a:cubicBezTo>
                    <a:pt x="14" y="4"/>
                    <a:pt x="0" y="0"/>
                    <a:pt x="1" y="9"/>
                  </a:cubicBezTo>
                  <a:cubicBezTo>
                    <a:pt x="1" y="17"/>
                    <a:pt x="1" y="14"/>
                    <a:pt x="7" y="15"/>
                  </a:cubicBezTo>
                  <a:cubicBezTo>
                    <a:pt x="13" y="15"/>
                    <a:pt x="14" y="16"/>
                    <a:pt x="17" y="19"/>
                  </a:cubicBezTo>
                  <a:cubicBezTo>
                    <a:pt x="20" y="23"/>
                    <a:pt x="22" y="27"/>
                    <a:pt x="24" y="21"/>
                  </a:cubicBezTo>
                  <a:cubicBezTo>
                    <a:pt x="26" y="15"/>
                    <a:pt x="30" y="18"/>
                    <a:pt x="35" y="19"/>
                  </a:cubicBezTo>
                  <a:cubicBezTo>
                    <a:pt x="41" y="21"/>
                    <a:pt x="43" y="17"/>
                    <a:pt x="4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sp>
          <p:nvSpPr>
            <p:cNvPr id="51" name="Freeform 52"/>
            <p:cNvSpPr>
              <a:spLocks/>
            </p:cNvSpPr>
            <p:nvPr/>
          </p:nvSpPr>
          <p:spPr bwMode="auto">
            <a:xfrm>
              <a:off x="4300538" y="2522538"/>
              <a:ext cx="93663" cy="31750"/>
            </a:xfrm>
            <a:custGeom>
              <a:avLst/>
              <a:gdLst>
                <a:gd name="T0" fmla="*/ 76 w 86"/>
                <a:gd name="T1" fmla="*/ 13 h 29"/>
                <a:gd name="T2" fmla="*/ 57 w 86"/>
                <a:gd name="T3" fmla="*/ 11 h 29"/>
                <a:gd name="T4" fmla="*/ 43 w 86"/>
                <a:gd name="T5" fmla="*/ 6 h 29"/>
                <a:gd name="T6" fmla="*/ 26 w 86"/>
                <a:gd name="T7" fmla="*/ 4 h 29"/>
                <a:gd name="T8" fmla="*/ 8 w 86"/>
                <a:gd name="T9" fmla="*/ 1 h 29"/>
                <a:gd name="T10" fmla="*/ 7 w 86"/>
                <a:gd name="T11" fmla="*/ 8 h 29"/>
                <a:gd name="T12" fmla="*/ 23 w 86"/>
                <a:gd name="T13" fmla="*/ 10 h 29"/>
                <a:gd name="T14" fmla="*/ 38 w 86"/>
                <a:gd name="T15" fmla="*/ 18 h 29"/>
                <a:gd name="T16" fmla="*/ 56 w 86"/>
                <a:gd name="T17" fmla="*/ 23 h 29"/>
                <a:gd name="T18" fmla="*/ 76 w 86"/>
                <a:gd name="T19" fmla="*/ 23 h 29"/>
                <a:gd name="T20" fmla="*/ 76 w 86"/>
                <a:gd name="T21"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29">
                  <a:moveTo>
                    <a:pt x="76" y="13"/>
                  </a:moveTo>
                  <a:cubicBezTo>
                    <a:pt x="66" y="11"/>
                    <a:pt x="63" y="15"/>
                    <a:pt x="57" y="11"/>
                  </a:cubicBezTo>
                  <a:cubicBezTo>
                    <a:pt x="52" y="7"/>
                    <a:pt x="57" y="6"/>
                    <a:pt x="43" y="6"/>
                  </a:cubicBezTo>
                  <a:cubicBezTo>
                    <a:pt x="43" y="6"/>
                    <a:pt x="32" y="9"/>
                    <a:pt x="26" y="4"/>
                  </a:cubicBezTo>
                  <a:cubicBezTo>
                    <a:pt x="19" y="0"/>
                    <a:pt x="15" y="0"/>
                    <a:pt x="8" y="1"/>
                  </a:cubicBezTo>
                  <a:cubicBezTo>
                    <a:pt x="2" y="1"/>
                    <a:pt x="0" y="8"/>
                    <a:pt x="7" y="8"/>
                  </a:cubicBezTo>
                  <a:cubicBezTo>
                    <a:pt x="15" y="8"/>
                    <a:pt x="13" y="5"/>
                    <a:pt x="23" y="10"/>
                  </a:cubicBezTo>
                  <a:cubicBezTo>
                    <a:pt x="32" y="16"/>
                    <a:pt x="33" y="16"/>
                    <a:pt x="38" y="18"/>
                  </a:cubicBezTo>
                  <a:cubicBezTo>
                    <a:pt x="44" y="21"/>
                    <a:pt x="47" y="22"/>
                    <a:pt x="56" y="23"/>
                  </a:cubicBezTo>
                  <a:cubicBezTo>
                    <a:pt x="64" y="23"/>
                    <a:pt x="75" y="29"/>
                    <a:pt x="76" y="23"/>
                  </a:cubicBezTo>
                  <a:cubicBezTo>
                    <a:pt x="76" y="18"/>
                    <a:pt x="86" y="15"/>
                    <a:pt x="7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sp>
          <p:nvSpPr>
            <p:cNvPr id="52" name="Freeform 53"/>
            <p:cNvSpPr>
              <a:spLocks/>
            </p:cNvSpPr>
            <p:nvPr/>
          </p:nvSpPr>
          <p:spPr bwMode="auto">
            <a:xfrm>
              <a:off x="4313238" y="2490788"/>
              <a:ext cx="49213" cy="26988"/>
            </a:xfrm>
            <a:custGeom>
              <a:avLst/>
              <a:gdLst>
                <a:gd name="T0" fmla="*/ 22 w 44"/>
                <a:gd name="T1" fmla="*/ 17 h 25"/>
                <a:gd name="T2" fmla="*/ 33 w 44"/>
                <a:gd name="T3" fmla="*/ 24 h 25"/>
                <a:gd name="T4" fmla="*/ 42 w 44"/>
                <a:gd name="T5" fmla="*/ 19 h 25"/>
                <a:gd name="T6" fmla="*/ 18 w 44"/>
                <a:gd name="T7" fmla="*/ 0 h 25"/>
                <a:gd name="T8" fmla="*/ 9 w 44"/>
                <a:gd name="T9" fmla="*/ 6 h 25"/>
                <a:gd name="T10" fmla="*/ 22 w 44"/>
                <a:gd name="T11" fmla="*/ 17 h 25"/>
              </a:gdLst>
              <a:ahLst/>
              <a:cxnLst>
                <a:cxn ang="0">
                  <a:pos x="T0" y="T1"/>
                </a:cxn>
                <a:cxn ang="0">
                  <a:pos x="T2" y="T3"/>
                </a:cxn>
                <a:cxn ang="0">
                  <a:pos x="T4" y="T5"/>
                </a:cxn>
                <a:cxn ang="0">
                  <a:pos x="T6" y="T7"/>
                </a:cxn>
                <a:cxn ang="0">
                  <a:pos x="T8" y="T9"/>
                </a:cxn>
                <a:cxn ang="0">
                  <a:pos x="T10" y="T11"/>
                </a:cxn>
              </a:cxnLst>
              <a:rect l="0" t="0" r="r" b="b"/>
              <a:pathLst>
                <a:path w="44" h="25">
                  <a:moveTo>
                    <a:pt x="22" y="17"/>
                  </a:moveTo>
                  <a:cubicBezTo>
                    <a:pt x="26" y="23"/>
                    <a:pt x="28" y="23"/>
                    <a:pt x="33" y="24"/>
                  </a:cubicBezTo>
                  <a:cubicBezTo>
                    <a:pt x="37" y="25"/>
                    <a:pt x="44" y="25"/>
                    <a:pt x="42" y="19"/>
                  </a:cubicBezTo>
                  <a:cubicBezTo>
                    <a:pt x="40" y="12"/>
                    <a:pt x="39" y="6"/>
                    <a:pt x="18" y="0"/>
                  </a:cubicBezTo>
                  <a:cubicBezTo>
                    <a:pt x="18" y="0"/>
                    <a:pt x="0" y="0"/>
                    <a:pt x="9" y="6"/>
                  </a:cubicBezTo>
                  <a:cubicBezTo>
                    <a:pt x="18" y="13"/>
                    <a:pt x="19" y="10"/>
                    <a:pt x="2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sp>
          <p:nvSpPr>
            <p:cNvPr id="53" name="Freeform 54"/>
            <p:cNvSpPr>
              <a:spLocks/>
            </p:cNvSpPr>
            <p:nvPr/>
          </p:nvSpPr>
          <p:spPr bwMode="auto">
            <a:xfrm>
              <a:off x="4292600" y="2498725"/>
              <a:ext cx="11113" cy="12700"/>
            </a:xfrm>
            <a:custGeom>
              <a:avLst/>
              <a:gdLst>
                <a:gd name="T0" fmla="*/ 4 w 11"/>
                <a:gd name="T1" fmla="*/ 1 h 11"/>
                <a:gd name="T2" fmla="*/ 4 w 11"/>
                <a:gd name="T3" fmla="*/ 6 h 11"/>
                <a:gd name="T4" fmla="*/ 10 w 11"/>
                <a:gd name="T5" fmla="*/ 4 h 11"/>
                <a:gd name="T6" fmla="*/ 4 w 11"/>
                <a:gd name="T7" fmla="*/ 1 h 11"/>
              </a:gdLst>
              <a:ahLst/>
              <a:cxnLst>
                <a:cxn ang="0">
                  <a:pos x="T0" y="T1"/>
                </a:cxn>
                <a:cxn ang="0">
                  <a:pos x="T2" y="T3"/>
                </a:cxn>
                <a:cxn ang="0">
                  <a:pos x="T4" y="T5"/>
                </a:cxn>
                <a:cxn ang="0">
                  <a:pos x="T6" y="T7"/>
                </a:cxn>
              </a:cxnLst>
              <a:rect l="0" t="0" r="r" b="b"/>
              <a:pathLst>
                <a:path w="11" h="11">
                  <a:moveTo>
                    <a:pt x="4" y="1"/>
                  </a:moveTo>
                  <a:cubicBezTo>
                    <a:pt x="4" y="1"/>
                    <a:pt x="0" y="1"/>
                    <a:pt x="4" y="6"/>
                  </a:cubicBezTo>
                  <a:cubicBezTo>
                    <a:pt x="8" y="11"/>
                    <a:pt x="11" y="7"/>
                    <a:pt x="10" y="4"/>
                  </a:cubicBezTo>
                  <a:cubicBezTo>
                    <a:pt x="10" y="0"/>
                    <a:pt x="10"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sp>
          <p:nvSpPr>
            <p:cNvPr id="54" name="Freeform 55"/>
            <p:cNvSpPr>
              <a:spLocks/>
            </p:cNvSpPr>
            <p:nvPr/>
          </p:nvSpPr>
          <p:spPr bwMode="auto">
            <a:xfrm>
              <a:off x="4260850" y="2692400"/>
              <a:ext cx="34925" cy="88900"/>
            </a:xfrm>
            <a:custGeom>
              <a:avLst/>
              <a:gdLst>
                <a:gd name="T0" fmla="*/ 27 w 32"/>
                <a:gd name="T1" fmla="*/ 22 h 82"/>
                <a:gd name="T2" fmla="*/ 14 w 32"/>
                <a:gd name="T3" fmla="*/ 15 h 82"/>
                <a:gd name="T4" fmla="*/ 5 w 32"/>
                <a:gd name="T5" fmla="*/ 27 h 82"/>
                <a:gd name="T6" fmla="*/ 8 w 32"/>
                <a:gd name="T7" fmla="*/ 39 h 82"/>
                <a:gd name="T8" fmla="*/ 2 w 32"/>
                <a:gd name="T9" fmla="*/ 52 h 82"/>
                <a:gd name="T10" fmla="*/ 4 w 32"/>
                <a:gd name="T11" fmla="*/ 81 h 82"/>
                <a:gd name="T12" fmla="*/ 14 w 32"/>
                <a:gd name="T13" fmla="*/ 74 h 82"/>
                <a:gd name="T14" fmla="*/ 20 w 32"/>
                <a:gd name="T15" fmla="*/ 61 h 82"/>
                <a:gd name="T16" fmla="*/ 27 w 32"/>
                <a:gd name="T17" fmla="*/ 52 h 82"/>
                <a:gd name="T18" fmla="*/ 27 w 32"/>
                <a:gd name="T19" fmla="*/ 2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82">
                  <a:moveTo>
                    <a:pt x="27" y="22"/>
                  </a:moveTo>
                  <a:cubicBezTo>
                    <a:pt x="22" y="19"/>
                    <a:pt x="23" y="0"/>
                    <a:pt x="14" y="15"/>
                  </a:cubicBezTo>
                  <a:cubicBezTo>
                    <a:pt x="14" y="15"/>
                    <a:pt x="3" y="20"/>
                    <a:pt x="5" y="27"/>
                  </a:cubicBezTo>
                  <a:cubicBezTo>
                    <a:pt x="8" y="33"/>
                    <a:pt x="10" y="36"/>
                    <a:pt x="8" y="39"/>
                  </a:cubicBezTo>
                  <a:cubicBezTo>
                    <a:pt x="5" y="42"/>
                    <a:pt x="2" y="44"/>
                    <a:pt x="2" y="52"/>
                  </a:cubicBezTo>
                  <a:cubicBezTo>
                    <a:pt x="2" y="61"/>
                    <a:pt x="0" y="81"/>
                    <a:pt x="4" y="81"/>
                  </a:cubicBezTo>
                  <a:cubicBezTo>
                    <a:pt x="8" y="81"/>
                    <a:pt x="10" y="82"/>
                    <a:pt x="14" y="74"/>
                  </a:cubicBezTo>
                  <a:cubicBezTo>
                    <a:pt x="18" y="66"/>
                    <a:pt x="21" y="72"/>
                    <a:pt x="20" y="61"/>
                  </a:cubicBezTo>
                  <a:cubicBezTo>
                    <a:pt x="20" y="51"/>
                    <a:pt x="25" y="64"/>
                    <a:pt x="27" y="52"/>
                  </a:cubicBezTo>
                  <a:cubicBezTo>
                    <a:pt x="29" y="40"/>
                    <a:pt x="32" y="25"/>
                    <a:pt x="2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sp>
          <p:nvSpPr>
            <p:cNvPr id="55" name="Freeform 56"/>
            <p:cNvSpPr>
              <a:spLocks/>
            </p:cNvSpPr>
            <p:nvPr/>
          </p:nvSpPr>
          <p:spPr bwMode="auto">
            <a:xfrm>
              <a:off x="4113213" y="2781300"/>
              <a:ext cx="60325" cy="49213"/>
            </a:xfrm>
            <a:custGeom>
              <a:avLst/>
              <a:gdLst>
                <a:gd name="T0" fmla="*/ 52 w 56"/>
                <a:gd name="T1" fmla="*/ 3 h 45"/>
                <a:gd name="T2" fmla="*/ 30 w 56"/>
                <a:gd name="T3" fmla="*/ 7 h 45"/>
                <a:gd name="T4" fmla="*/ 18 w 56"/>
                <a:gd name="T5" fmla="*/ 20 h 45"/>
                <a:gd name="T6" fmla="*/ 9 w 56"/>
                <a:gd name="T7" fmla="*/ 37 h 45"/>
                <a:gd name="T8" fmla="*/ 25 w 56"/>
                <a:gd name="T9" fmla="*/ 38 h 45"/>
                <a:gd name="T10" fmla="*/ 39 w 56"/>
                <a:gd name="T11" fmla="*/ 23 h 45"/>
                <a:gd name="T12" fmla="*/ 44 w 56"/>
                <a:gd name="T13" fmla="*/ 10 h 45"/>
                <a:gd name="T14" fmla="*/ 52 w 56"/>
                <a:gd name="T15" fmla="*/ 3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45">
                  <a:moveTo>
                    <a:pt x="52" y="3"/>
                  </a:moveTo>
                  <a:cubicBezTo>
                    <a:pt x="47" y="3"/>
                    <a:pt x="34" y="0"/>
                    <a:pt x="30" y="7"/>
                  </a:cubicBezTo>
                  <a:cubicBezTo>
                    <a:pt x="30" y="7"/>
                    <a:pt x="21" y="16"/>
                    <a:pt x="18" y="20"/>
                  </a:cubicBezTo>
                  <a:cubicBezTo>
                    <a:pt x="14" y="25"/>
                    <a:pt x="0" y="33"/>
                    <a:pt x="9" y="37"/>
                  </a:cubicBezTo>
                  <a:cubicBezTo>
                    <a:pt x="18" y="40"/>
                    <a:pt x="22" y="45"/>
                    <a:pt x="25" y="38"/>
                  </a:cubicBezTo>
                  <a:cubicBezTo>
                    <a:pt x="28" y="31"/>
                    <a:pt x="39" y="31"/>
                    <a:pt x="39" y="23"/>
                  </a:cubicBezTo>
                  <a:cubicBezTo>
                    <a:pt x="39" y="15"/>
                    <a:pt x="35" y="10"/>
                    <a:pt x="44" y="10"/>
                  </a:cubicBezTo>
                  <a:cubicBezTo>
                    <a:pt x="53" y="10"/>
                    <a:pt x="56" y="3"/>
                    <a:pt x="5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sp>
          <p:nvSpPr>
            <p:cNvPr id="56" name="Freeform 57"/>
            <p:cNvSpPr>
              <a:spLocks/>
            </p:cNvSpPr>
            <p:nvPr/>
          </p:nvSpPr>
          <p:spPr bwMode="auto">
            <a:xfrm>
              <a:off x="4084638" y="2466975"/>
              <a:ext cx="498475" cy="415925"/>
            </a:xfrm>
            <a:custGeom>
              <a:avLst/>
              <a:gdLst>
                <a:gd name="T0" fmla="*/ 450 w 456"/>
                <a:gd name="T1" fmla="*/ 282 h 379"/>
                <a:gd name="T2" fmla="*/ 451 w 456"/>
                <a:gd name="T3" fmla="*/ 246 h 379"/>
                <a:gd name="T4" fmla="*/ 439 w 456"/>
                <a:gd name="T5" fmla="*/ 102 h 379"/>
                <a:gd name="T6" fmla="*/ 380 w 456"/>
                <a:gd name="T7" fmla="*/ 82 h 379"/>
                <a:gd name="T8" fmla="*/ 324 w 456"/>
                <a:gd name="T9" fmla="*/ 54 h 379"/>
                <a:gd name="T10" fmla="*/ 283 w 456"/>
                <a:gd name="T11" fmla="*/ 81 h 379"/>
                <a:gd name="T12" fmla="*/ 232 w 456"/>
                <a:gd name="T13" fmla="*/ 117 h 379"/>
                <a:gd name="T14" fmla="*/ 191 w 456"/>
                <a:gd name="T15" fmla="*/ 123 h 379"/>
                <a:gd name="T16" fmla="*/ 168 w 456"/>
                <a:gd name="T17" fmla="*/ 88 h 379"/>
                <a:gd name="T18" fmla="*/ 169 w 456"/>
                <a:gd name="T19" fmla="*/ 40 h 379"/>
                <a:gd name="T20" fmla="*/ 125 w 456"/>
                <a:gd name="T21" fmla="*/ 18 h 379"/>
                <a:gd name="T22" fmla="*/ 61 w 456"/>
                <a:gd name="T23" fmla="*/ 21 h 379"/>
                <a:gd name="T24" fmla="*/ 42 w 456"/>
                <a:gd name="T25" fmla="*/ 37 h 379"/>
                <a:gd name="T26" fmla="*/ 8 w 456"/>
                <a:gd name="T27" fmla="*/ 25 h 379"/>
                <a:gd name="T28" fmla="*/ 23 w 456"/>
                <a:gd name="T29" fmla="*/ 39 h 379"/>
                <a:gd name="T30" fmla="*/ 38 w 456"/>
                <a:gd name="T31" fmla="*/ 57 h 379"/>
                <a:gd name="T32" fmla="*/ 82 w 456"/>
                <a:gd name="T33" fmla="*/ 87 h 379"/>
                <a:gd name="T34" fmla="*/ 120 w 456"/>
                <a:gd name="T35" fmla="*/ 90 h 379"/>
                <a:gd name="T36" fmla="*/ 153 w 456"/>
                <a:gd name="T37" fmla="*/ 86 h 379"/>
                <a:gd name="T38" fmla="*/ 125 w 456"/>
                <a:gd name="T39" fmla="*/ 97 h 379"/>
                <a:gd name="T40" fmla="*/ 95 w 456"/>
                <a:gd name="T41" fmla="*/ 107 h 379"/>
                <a:gd name="T42" fmla="*/ 90 w 456"/>
                <a:gd name="T43" fmla="*/ 118 h 379"/>
                <a:gd name="T44" fmla="*/ 111 w 456"/>
                <a:gd name="T45" fmla="*/ 148 h 379"/>
                <a:gd name="T46" fmla="*/ 139 w 456"/>
                <a:gd name="T47" fmla="*/ 153 h 379"/>
                <a:gd name="T48" fmla="*/ 165 w 456"/>
                <a:gd name="T49" fmla="*/ 156 h 379"/>
                <a:gd name="T50" fmla="*/ 199 w 456"/>
                <a:gd name="T51" fmla="*/ 175 h 379"/>
                <a:gd name="T52" fmla="*/ 256 w 456"/>
                <a:gd name="T53" fmla="*/ 190 h 379"/>
                <a:gd name="T54" fmla="*/ 327 w 456"/>
                <a:gd name="T55" fmla="*/ 222 h 379"/>
                <a:gd name="T56" fmla="*/ 361 w 456"/>
                <a:gd name="T57" fmla="*/ 285 h 379"/>
                <a:gd name="T58" fmla="*/ 323 w 456"/>
                <a:gd name="T59" fmla="*/ 315 h 379"/>
                <a:gd name="T60" fmla="*/ 326 w 456"/>
                <a:gd name="T61" fmla="*/ 348 h 379"/>
                <a:gd name="T62" fmla="*/ 376 w 456"/>
                <a:gd name="T63" fmla="*/ 333 h 379"/>
                <a:gd name="T64" fmla="*/ 412 w 456"/>
                <a:gd name="T65" fmla="*/ 338 h 379"/>
                <a:gd name="T66" fmla="*/ 452 w 456"/>
                <a:gd name="T67"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56" h="379">
                  <a:moveTo>
                    <a:pt x="451" y="311"/>
                  </a:moveTo>
                  <a:cubicBezTo>
                    <a:pt x="452" y="295"/>
                    <a:pt x="456" y="286"/>
                    <a:pt x="450" y="282"/>
                  </a:cubicBezTo>
                  <a:cubicBezTo>
                    <a:pt x="445" y="277"/>
                    <a:pt x="440" y="271"/>
                    <a:pt x="448" y="266"/>
                  </a:cubicBezTo>
                  <a:cubicBezTo>
                    <a:pt x="456" y="262"/>
                    <a:pt x="451" y="246"/>
                    <a:pt x="451" y="246"/>
                  </a:cubicBezTo>
                  <a:cubicBezTo>
                    <a:pt x="450" y="105"/>
                    <a:pt x="450" y="105"/>
                    <a:pt x="450" y="105"/>
                  </a:cubicBezTo>
                  <a:cubicBezTo>
                    <a:pt x="445" y="106"/>
                    <a:pt x="441" y="107"/>
                    <a:pt x="439" y="102"/>
                  </a:cubicBezTo>
                  <a:cubicBezTo>
                    <a:pt x="435" y="93"/>
                    <a:pt x="441" y="90"/>
                    <a:pt x="426" y="90"/>
                  </a:cubicBezTo>
                  <a:cubicBezTo>
                    <a:pt x="410" y="90"/>
                    <a:pt x="399" y="93"/>
                    <a:pt x="380" y="82"/>
                  </a:cubicBezTo>
                  <a:cubicBezTo>
                    <a:pt x="361" y="71"/>
                    <a:pt x="358" y="69"/>
                    <a:pt x="348" y="65"/>
                  </a:cubicBezTo>
                  <a:cubicBezTo>
                    <a:pt x="337" y="61"/>
                    <a:pt x="335" y="53"/>
                    <a:pt x="324" y="54"/>
                  </a:cubicBezTo>
                  <a:cubicBezTo>
                    <a:pt x="313" y="55"/>
                    <a:pt x="302" y="55"/>
                    <a:pt x="298" y="64"/>
                  </a:cubicBezTo>
                  <a:cubicBezTo>
                    <a:pt x="293" y="73"/>
                    <a:pt x="295" y="81"/>
                    <a:pt x="283" y="81"/>
                  </a:cubicBezTo>
                  <a:cubicBezTo>
                    <a:pt x="272" y="81"/>
                    <a:pt x="265" y="79"/>
                    <a:pt x="260" y="88"/>
                  </a:cubicBezTo>
                  <a:cubicBezTo>
                    <a:pt x="255" y="97"/>
                    <a:pt x="234" y="110"/>
                    <a:pt x="232" y="117"/>
                  </a:cubicBezTo>
                  <a:cubicBezTo>
                    <a:pt x="229" y="124"/>
                    <a:pt x="232" y="137"/>
                    <a:pt x="216" y="136"/>
                  </a:cubicBezTo>
                  <a:cubicBezTo>
                    <a:pt x="200" y="135"/>
                    <a:pt x="199" y="131"/>
                    <a:pt x="191" y="123"/>
                  </a:cubicBezTo>
                  <a:cubicBezTo>
                    <a:pt x="183" y="115"/>
                    <a:pt x="194" y="110"/>
                    <a:pt x="185" y="103"/>
                  </a:cubicBezTo>
                  <a:cubicBezTo>
                    <a:pt x="175" y="97"/>
                    <a:pt x="168" y="103"/>
                    <a:pt x="168" y="88"/>
                  </a:cubicBezTo>
                  <a:cubicBezTo>
                    <a:pt x="169" y="72"/>
                    <a:pt x="163" y="67"/>
                    <a:pt x="168" y="57"/>
                  </a:cubicBezTo>
                  <a:cubicBezTo>
                    <a:pt x="173" y="48"/>
                    <a:pt x="175" y="47"/>
                    <a:pt x="169" y="40"/>
                  </a:cubicBezTo>
                  <a:cubicBezTo>
                    <a:pt x="163" y="34"/>
                    <a:pt x="171" y="25"/>
                    <a:pt x="155" y="23"/>
                  </a:cubicBezTo>
                  <a:cubicBezTo>
                    <a:pt x="139" y="21"/>
                    <a:pt x="135" y="25"/>
                    <a:pt x="125" y="18"/>
                  </a:cubicBezTo>
                  <a:cubicBezTo>
                    <a:pt x="115" y="12"/>
                    <a:pt x="95" y="0"/>
                    <a:pt x="81" y="12"/>
                  </a:cubicBezTo>
                  <a:cubicBezTo>
                    <a:pt x="81" y="12"/>
                    <a:pt x="73" y="21"/>
                    <a:pt x="61" y="21"/>
                  </a:cubicBezTo>
                  <a:cubicBezTo>
                    <a:pt x="50" y="21"/>
                    <a:pt x="44" y="23"/>
                    <a:pt x="46" y="29"/>
                  </a:cubicBezTo>
                  <a:cubicBezTo>
                    <a:pt x="49" y="34"/>
                    <a:pt x="49" y="45"/>
                    <a:pt x="42" y="37"/>
                  </a:cubicBezTo>
                  <a:cubicBezTo>
                    <a:pt x="36" y="29"/>
                    <a:pt x="32" y="27"/>
                    <a:pt x="25" y="25"/>
                  </a:cubicBezTo>
                  <a:cubicBezTo>
                    <a:pt x="18" y="23"/>
                    <a:pt x="16" y="21"/>
                    <a:pt x="8" y="25"/>
                  </a:cubicBezTo>
                  <a:cubicBezTo>
                    <a:pt x="0" y="29"/>
                    <a:pt x="7" y="33"/>
                    <a:pt x="16" y="33"/>
                  </a:cubicBezTo>
                  <a:cubicBezTo>
                    <a:pt x="24" y="33"/>
                    <a:pt x="22" y="34"/>
                    <a:pt x="23" y="39"/>
                  </a:cubicBezTo>
                  <a:cubicBezTo>
                    <a:pt x="25" y="44"/>
                    <a:pt x="27" y="48"/>
                    <a:pt x="33" y="50"/>
                  </a:cubicBezTo>
                  <a:cubicBezTo>
                    <a:pt x="38" y="51"/>
                    <a:pt x="28" y="56"/>
                    <a:pt x="38" y="57"/>
                  </a:cubicBezTo>
                  <a:cubicBezTo>
                    <a:pt x="49" y="59"/>
                    <a:pt x="71" y="61"/>
                    <a:pt x="73" y="69"/>
                  </a:cubicBezTo>
                  <a:cubicBezTo>
                    <a:pt x="76" y="76"/>
                    <a:pt x="72" y="84"/>
                    <a:pt x="82" y="87"/>
                  </a:cubicBezTo>
                  <a:cubicBezTo>
                    <a:pt x="92" y="90"/>
                    <a:pt x="92" y="86"/>
                    <a:pt x="103" y="90"/>
                  </a:cubicBezTo>
                  <a:cubicBezTo>
                    <a:pt x="113" y="93"/>
                    <a:pt x="116" y="93"/>
                    <a:pt x="120" y="90"/>
                  </a:cubicBezTo>
                  <a:cubicBezTo>
                    <a:pt x="123" y="86"/>
                    <a:pt x="124" y="86"/>
                    <a:pt x="133" y="84"/>
                  </a:cubicBezTo>
                  <a:cubicBezTo>
                    <a:pt x="141" y="82"/>
                    <a:pt x="152" y="82"/>
                    <a:pt x="153" y="86"/>
                  </a:cubicBezTo>
                  <a:cubicBezTo>
                    <a:pt x="154" y="91"/>
                    <a:pt x="156" y="95"/>
                    <a:pt x="147" y="96"/>
                  </a:cubicBezTo>
                  <a:cubicBezTo>
                    <a:pt x="139" y="97"/>
                    <a:pt x="132" y="97"/>
                    <a:pt x="125" y="97"/>
                  </a:cubicBezTo>
                  <a:cubicBezTo>
                    <a:pt x="118" y="97"/>
                    <a:pt x="114" y="99"/>
                    <a:pt x="112" y="105"/>
                  </a:cubicBezTo>
                  <a:cubicBezTo>
                    <a:pt x="109" y="111"/>
                    <a:pt x="104" y="110"/>
                    <a:pt x="95" y="107"/>
                  </a:cubicBezTo>
                  <a:cubicBezTo>
                    <a:pt x="86" y="105"/>
                    <a:pt x="76" y="101"/>
                    <a:pt x="77" y="109"/>
                  </a:cubicBezTo>
                  <a:cubicBezTo>
                    <a:pt x="78" y="116"/>
                    <a:pt x="79" y="117"/>
                    <a:pt x="90" y="118"/>
                  </a:cubicBezTo>
                  <a:cubicBezTo>
                    <a:pt x="100" y="120"/>
                    <a:pt x="95" y="128"/>
                    <a:pt x="104" y="131"/>
                  </a:cubicBezTo>
                  <a:cubicBezTo>
                    <a:pt x="112" y="135"/>
                    <a:pt x="111" y="139"/>
                    <a:pt x="111" y="148"/>
                  </a:cubicBezTo>
                  <a:cubicBezTo>
                    <a:pt x="111" y="158"/>
                    <a:pt x="108" y="162"/>
                    <a:pt x="114" y="165"/>
                  </a:cubicBezTo>
                  <a:cubicBezTo>
                    <a:pt x="121" y="169"/>
                    <a:pt x="137" y="166"/>
                    <a:pt x="139" y="153"/>
                  </a:cubicBezTo>
                  <a:cubicBezTo>
                    <a:pt x="141" y="140"/>
                    <a:pt x="145" y="136"/>
                    <a:pt x="151" y="146"/>
                  </a:cubicBezTo>
                  <a:cubicBezTo>
                    <a:pt x="158" y="156"/>
                    <a:pt x="161" y="156"/>
                    <a:pt x="165" y="156"/>
                  </a:cubicBezTo>
                  <a:cubicBezTo>
                    <a:pt x="169" y="156"/>
                    <a:pt x="168" y="163"/>
                    <a:pt x="179" y="164"/>
                  </a:cubicBezTo>
                  <a:cubicBezTo>
                    <a:pt x="190" y="164"/>
                    <a:pt x="192" y="167"/>
                    <a:pt x="199" y="175"/>
                  </a:cubicBezTo>
                  <a:cubicBezTo>
                    <a:pt x="205" y="184"/>
                    <a:pt x="211" y="181"/>
                    <a:pt x="221" y="183"/>
                  </a:cubicBezTo>
                  <a:cubicBezTo>
                    <a:pt x="232" y="184"/>
                    <a:pt x="240" y="178"/>
                    <a:pt x="256" y="190"/>
                  </a:cubicBezTo>
                  <a:cubicBezTo>
                    <a:pt x="272" y="202"/>
                    <a:pt x="271" y="200"/>
                    <a:pt x="288" y="203"/>
                  </a:cubicBezTo>
                  <a:cubicBezTo>
                    <a:pt x="305" y="205"/>
                    <a:pt x="311" y="204"/>
                    <a:pt x="327" y="222"/>
                  </a:cubicBezTo>
                  <a:cubicBezTo>
                    <a:pt x="344" y="240"/>
                    <a:pt x="329" y="246"/>
                    <a:pt x="351" y="262"/>
                  </a:cubicBezTo>
                  <a:cubicBezTo>
                    <a:pt x="361" y="272"/>
                    <a:pt x="361" y="276"/>
                    <a:pt x="361" y="285"/>
                  </a:cubicBezTo>
                  <a:cubicBezTo>
                    <a:pt x="361" y="294"/>
                    <a:pt x="363" y="300"/>
                    <a:pt x="351" y="302"/>
                  </a:cubicBezTo>
                  <a:cubicBezTo>
                    <a:pt x="338" y="303"/>
                    <a:pt x="325" y="306"/>
                    <a:pt x="323" y="315"/>
                  </a:cubicBezTo>
                  <a:cubicBezTo>
                    <a:pt x="321" y="324"/>
                    <a:pt x="316" y="331"/>
                    <a:pt x="313" y="337"/>
                  </a:cubicBezTo>
                  <a:cubicBezTo>
                    <a:pt x="310" y="343"/>
                    <a:pt x="310" y="349"/>
                    <a:pt x="326" y="348"/>
                  </a:cubicBezTo>
                  <a:cubicBezTo>
                    <a:pt x="342" y="346"/>
                    <a:pt x="361" y="351"/>
                    <a:pt x="362" y="344"/>
                  </a:cubicBezTo>
                  <a:cubicBezTo>
                    <a:pt x="363" y="338"/>
                    <a:pt x="371" y="333"/>
                    <a:pt x="376" y="333"/>
                  </a:cubicBezTo>
                  <a:cubicBezTo>
                    <a:pt x="382" y="334"/>
                    <a:pt x="384" y="338"/>
                    <a:pt x="388" y="338"/>
                  </a:cubicBezTo>
                  <a:cubicBezTo>
                    <a:pt x="393" y="337"/>
                    <a:pt x="406" y="328"/>
                    <a:pt x="412" y="338"/>
                  </a:cubicBezTo>
                  <a:cubicBezTo>
                    <a:pt x="418" y="349"/>
                    <a:pt x="433" y="355"/>
                    <a:pt x="441" y="367"/>
                  </a:cubicBezTo>
                  <a:cubicBezTo>
                    <a:pt x="446" y="373"/>
                    <a:pt x="448" y="377"/>
                    <a:pt x="452" y="379"/>
                  </a:cubicBezTo>
                  <a:cubicBezTo>
                    <a:pt x="451" y="358"/>
                    <a:pt x="450" y="322"/>
                    <a:pt x="451" y="3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sp>
          <p:nvSpPr>
            <p:cNvPr id="57" name="Freeform 58"/>
            <p:cNvSpPr>
              <a:spLocks/>
            </p:cNvSpPr>
            <p:nvPr/>
          </p:nvSpPr>
          <p:spPr bwMode="auto">
            <a:xfrm>
              <a:off x="3295650" y="2774950"/>
              <a:ext cx="53975" cy="25400"/>
            </a:xfrm>
            <a:custGeom>
              <a:avLst/>
              <a:gdLst>
                <a:gd name="T0" fmla="*/ 31 w 49"/>
                <a:gd name="T1" fmla="*/ 2 h 23"/>
                <a:gd name="T2" fmla="*/ 8 w 49"/>
                <a:gd name="T3" fmla="*/ 0 h 23"/>
                <a:gd name="T4" fmla="*/ 0 w 49"/>
                <a:gd name="T5" fmla="*/ 7 h 23"/>
                <a:gd name="T6" fmla="*/ 8 w 49"/>
                <a:gd name="T7" fmla="*/ 14 h 23"/>
                <a:gd name="T8" fmla="*/ 20 w 49"/>
                <a:gd name="T9" fmla="*/ 18 h 23"/>
                <a:gd name="T10" fmla="*/ 29 w 49"/>
                <a:gd name="T11" fmla="*/ 18 h 23"/>
                <a:gd name="T12" fmla="*/ 38 w 49"/>
                <a:gd name="T13" fmla="*/ 12 h 23"/>
                <a:gd name="T14" fmla="*/ 49 w 49"/>
                <a:gd name="T15" fmla="*/ 5 h 23"/>
                <a:gd name="T16" fmla="*/ 31 w 49"/>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3">
                  <a:moveTo>
                    <a:pt x="31" y="2"/>
                  </a:moveTo>
                  <a:cubicBezTo>
                    <a:pt x="31" y="2"/>
                    <a:pt x="14" y="0"/>
                    <a:pt x="8" y="0"/>
                  </a:cubicBezTo>
                  <a:cubicBezTo>
                    <a:pt x="2" y="0"/>
                    <a:pt x="0" y="4"/>
                    <a:pt x="0" y="7"/>
                  </a:cubicBezTo>
                  <a:cubicBezTo>
                    <a:pt x="0" y="10"/>
                    <a:pt x="1" y="14"/>
                    <a:pt x="8" y="14"/>
                  </a:cubicBezTo>
                  <a:cubicBezTo>
                    <a:pt x="14" y="14"/>
                    <a:pt x="20" y="14"/>
                    <a:pt x="20" y="18"/>
                  </a:cubicBezTo>
                  <a:cubicBezTo>
                    <a:pt x="20" y="22"/>
                    <a:pt x="28" y="23"/>
                    <a:pt x="29" y="18"/>
                  </a:cubicBezTo>
                  <a:cubicBezTo>
                    <a:pt x="29" y="14"/>
                    <a:pt x="32" y="14"/>
                    <a:pt x="38" y="12"/>
                  </a:cubicBezTo>
                  <a:cubicBezTo>
                    <a:pt x="43" y="11"/>
                    <a:pt x="49" y="8"/>
                    <a:pt x="49" y="5"/>
                  </a:cubicBezTo>
                  <a:cubicBezTo>
                    <a:pt x="49" y="2"/>
                    <a:pt x="44" y="2"/>
                    <a:pt x="3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sp>
          <p:nvSpPr>
            <p:cNvPr id="58" name="Freeform 59"/>
            <p:cNvSpPr>
              <a:spLocks/>
            </p:cNvSpPr>
            <p:nvPr/>
          </p:nvSpPr>
          <p:spPr bwMode="auto">
            <a:xfrm>
              <a:off x="3397250" y="2773363"/>
              <a:ext cx="26988" cy="7938"/>
            </a:xfrm>
            <a:custGeom>
              <a:avLst/>
              <a:gdLst>
                <a:gd name="T0" fmla="*/ 10 w 25"/>
                <a:gd name="T1" fmla="*/ 0 h 8"/>
                <a:gd name="T2" fmla="*/ 6 w 25"/>
                <a:gd name="T3" fmla="*/ 5 h 8"/>
                <a:gd name="T4" fmla="*/ 10 w 25"/>
                <a:gd name="T5" fmla="*/ 0 h 8"/>
              </a:gdLst>
              <a:ahLst/>
              <a:cxnLst>
                <a:cxn ang="0">
                  <a:pos x="T0" y="T1"/>
                </a:cxn>
                <a:cxn ang="0">
                  <a:pos x="T2" y="T3"/>
                </a:cxn>
                <a:cxn ang="0">
                  <a:pos x="T4" y="T5"/>
                </a:cxn>
              </a:cxnLst>
              <a:rect l="0" t="0" r="r" b="b"/>
              <a:pathLst>
                <a:path w="25" h="8">
                  <a:moveTo>
                    <a:pt x="10" y="0"/>
                  </a:moveTo>
                  <a:cubicBezTo>
                    <a:pt x="10" y="0"/>
                    <a:pt x="0" y="2"/>
                    <a:pt x="6" y="5"/>
                  </a:cubicBezTo>
                  <a:cubicBezTo>
                    <a:pt x="12" y="8"/>
                    <a:pt x="25" y="1"/>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sp>
          <p:nvSpPr>
            <p:cNvPr id="59" name="Freeform 60"/>
            <p:cNvSpPr>
              <a:spLocks/>
            </p:cNvSpPr>
            <p:nvPr/>
          </p:nvSpPr>
          <p:spPr bwMode="auto">
            <a:xfrm>
              <a:off x="3375025" y="2827338"/>
              <a:ext cx="46038" cy="42863"/>
            </a:xfrm>
            <a:custGeom>
              <a:avLst/>
              <a:gdLst>
                <a:gd name="T0" fmla="*/ 31 w 42"/>
                <a:gd name="T1" fmla="*/ 4 h 38"/>
                <a:gd name="T2" fmla="*/ 18 w 42"/>
                <a:gd name="T3" fmla="*/ 3 h 38"/>
                <a:gd name="T4" fmla="*/ 11 w 42"/>
                <a:gd name="T5" fmla="*/ 10 h 38"/>
                <a:gd name="T6" fmla="*/ 4 w 42"/>
                <a:gd name="T7" fmla="*/ 19 h 38"/>
                <a:gd name="T8" fmla="*/ 14 w 42"/>
                <a:gd name="T9" fmla="*/ 27 h 38"/>
                <a:gd name="T10" fmla="*/ 19 w 42"/>
                <a:gd name="T11" fmla="*/ 38 h 38"/>
                <a:gd name="T12" fmla="*/ 25 w 42"/>
                <a:gd name="T13" fmla="*/ 31 h 38"/>
                <a:gd name="T14" fmla="*/ 33 w 42"/>
                <a:gd name="T15" fmla="*/ 26 h 38"/>
                <a:gd name="T16" fmla="*/ 41 w 42"/>
                <a:gd name="T17" fmla="*/ 19 h 38"/>
                <a:gd name="T18" fmla="*/ 31 w 42"/>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38">
                  <a:moveTo>
                    <a:pt x="31" y="4"/>
                  </a:moveTo>
                  <a:cubicBezTo>
                    <a:pt x="27" y="0"/>
                    <a:pt x="23" y="2"/>
                    <a:pt x="18" y="3"/>
                  </a:cubicBezTo>
                  <a:cubicBezTo>
                    <a:pt x="14" y="4"/>
                    <a:pt x="17" y="10"/>
                    <a:pt x="11" y="10"/>
                  </a:cubicBezTo>
                  <a:cubicBezTo>
                    <a:pt x="4" y="10"/>
                    <a:pt x="0" y="11"/>
                    <a:pt x="4" y="19"/>
                  </a:cubicBezTo>
                  <a:cubicBezTo>
                    <a:pt x="7" y="28"/>
                    <a:pt x="13" y="23"/>
                    <a:pt x="14" y="27"/>
                  </a:cubicBezTo>
                  <a:cubicBezTo>
                    <a:pt x="15" y="31"/>
                    <a:pt x="16" y="38"/>
                    <a:pt x="19" y="38"/>
                  </a:cubicBezTo>
                  <a:cubicBezTo>
                    <a:pt x="23" y="38"/>
                    <a:pt x="25" y="35"/>
                    <a:pt x="25" y="31"/>
                  </a:cubicBezTo>
                  <a:cubicBezTo>
                    <a:pt x="25" y="27"/>
                    <a:pt x="28" y="26"/>
                    <a:pt x="33" y="26"/>
                  </a:cubicBezTo>
                  <a:cubicBezTo>
                    <a:pt x="37" y="25"/>
                    <a:pt x="40" y="23"/>
                    <a:pt x="41" y="19"/>
                  </a:cubicBezTo>
                  <a:cubicBezTo>
                    <a:pt x="42" y="16"/>
                    <a:pt x="40" y="15"/>
                    <a:pt x="3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sp>
          <p:nvSpPr>
            <p:cNvPr id="60" name="Freeform 61"/>
            <p:cNvSpPr>
              <a:spLocks/>
            </p:cNvSpPr>
            <p:nvPr/>
          </p:nvSpPr>
          <p:spPr bwMode="auto">
            <a:xfrm>
              <a:off x="3632200" y="2714625"/>
              <a:ext cx="14288" cy="39688"/>
            </a:xfrm>
            <a:custGeom>
              <a:avLst/>
              <a:gdLst>
                <a:gd name="T0" fmla="*/ 7 w 13"/>
                <a:gd name="T1" fmla="*/ 10 h 36"/>
                <a:gd name="T2" fmla="*/ 4 w 13"/>
                <a:gd name="T3" fmla="*/ 31 h 36"/>
                <a:gd name="T4" fmla="*/ 13 w 13"/>
                <a:gd name="T5" fmla="*/ 24 h 36"/>
                <a:gd name="T6" fmla="*/ 7 w 13"/>
                <a:gd name="T7" fmla="*/ 10 h 36"/>
              </a:gdLst>
              <a:ahLst/>
              <a:cxnLst>
                <a:cxn ang="0">
                  <a:pos x="T0" y="T1"/>
                </a:cxn>
                <a:cxn ang="0">
                  <a:pos x="T2" y="T3"/>
                </a:cxn>
                <a:cxn ang="0">
                  <a:pos x="T4" y="T5"/>
                </a:cxn>
                <a:cxn ang="0">
                  <a:pos x="T6" y="T7"/>
                </a:cxn>
              </a:cxnLst>
              <a:rect l="0" t="0" r="r" b="b"/>
              <a:pathLst>
                <a:path w="13" h="36">
                  <a:moveTo>
                    <a:pt x="7" y="10"/>
                  </a:moveTo>
                  <a:cubicBezTo>
                    <a:pt x="7" y="10"/>
                    <a:pt x="0" y="25"/>
                    <a:pt x="4" y="31"/>
                  </a:cubicBezTo>
                  <a:cubicBezTo>
                    <a:pt x="8" y="36"/>
                    <a:pt x="13" y="31"/>
                    <a:pt x="13" y="24"/>
                  </a:cubicBezTo>
                  <a:cubicBezTo>
                    <a:pt x="13" y="17"/>
                    <a:pt x="11" y="0"/>
                    <a:pt x="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sp>
          <p:nvSpPr>
            <p:cNvPr id="61" name="Freeform 62"/>
            <p:cNvSpPr>
              <a:spLocks/>
            </p:cNvSpPr>
            <p:nvPr/>
          </p:nvSpPr>
          <p:spPr bwMode="auto">
            <a:xfrm>
              <a:off x="3821113" y="2825750"/>
              <a:ext cx="36513" cy="28575"/>
            </a:xfrm>
            <a:custGeom>
              <a:avLst/>
              <a:gdLst>
                <a:gd name="T0" fmla="*/ 19 w 34"/>
                <a:gd name="T1" fmla="*/ 8 h 26"/>
                <a:gd name="T2" fmla="*/ 0 w 34"/>
                <a:gd name="T3" fmla="*/ 10 h 26"/>
                <a:gd name="T4" fmla="*/ 13 w 34"/>
                <a:gd name="T5" fmla="*/ 22 h 26"/>
                <a:gd name="T6" fmla="*/ 27 w 34"/>
                <a:gd name="T7" fmla="*/ 15 h 26"/>
                <a:gd name="T8" fmla="*/ 19 w 34"/>
                <a:gd name="T9" fmla="*/ 8 h 26"/>
              </a:gdLst>
              <a:ahLst/>
              <a:cxnLst>
                <a:cxn ang="0">
                  <a:pos x="T0" y="T1"/>
                </a:cxn>
                <a:cxn ang="0">
                  <a:pos x="T2" y="T3"/>
                </a:cxn>
                <a:cxn ang="0">
                  <a:pos x="T4" y="T5"/>
                </a:cxn>
                <a:cxn ang="0">
                  <a:pos x="T6" y="T7"/>
                </a:cxn>
                <a:cxn ang="0">
                  <a:pos x="T8" y="T9"/>
                </a:cxn>
              </a:cxnLst>
              <a:rect l="0" t="0" r="r" b="b"/>
              <a:pathLst>
                <a:path w="34" h="26">
                  <a:moveTo>
                    <a:pt x="19" y="8"/>
                  </a:moveTo>
                  <a:cubicBezTo>
                    <a:pt x="19" y="8"/>
                    <a:pt x="0" y="0"/>
                    <a:pt x="0" y="10"/>
                  </a:cubicBezTo>
                  <a:cubicBezTo>
                    <a:pt x="0" y="20"/>
                    <a:pt x="4" y="26"/>
                    <a:pt x="13" y="22"/>
                  </a:cubicBezTo>
                  <a:cubicBezTo>
                    <a:pt x="22" y="18"/>
                    <a:pt x="20" y="16"/>
                    <a:pt x="27" y="15"/>
                  </a:cubicBezTo>
                  <a:cubicBezTo>
                    <a:pt x="33" y="15"/>
                    <a:pt x="34" y="6"/>
                    <a:pt x="1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sp>
          <p:nvSpPr>
            <p:cNvPr id="62" name="Freeform 65"/>
            <p:cNvSpPr>
              <a:spLocks/>
            </p:cNvSpPr>
            <p:nvPr/>
          </p:nvSpPr>
          <p:spPr bwMode="auto">
            <a:xfrm>
              <a:off x="4106863" y="2832100"/>
              <a:ext cx="34925" cy="15875"/>
            </a:xfrm>
            <a:custGeom>
              <a:avLst/>
              <a:gdLst>
                <a:gd name="T0" fmla="*/ 13 w 31"/>
                <a:gd name="T1" fmla="*/ 0 h 15"/>
                <a:gd name="T2" fmla="*/ 0 w 31"/>
                <a:gd name="T3" fmla="*/ 5 h 15"/>
                <a:gd name="T4" fmla="*/ 10 w 31"/>
                <a:gd name="T5" fmla="*/ 10 h 15"/>
                <a:gd name="T6" fmla="*/ 13 w 31"/>
                <a:gd name="T7" fmla="*/ 0 h 15"/>
              </a:gdLst>
              <a:ahLst/>
              <a:cxnLst>
                <a:cxn ang="0">
                  <a:pos x="T0" y="T1"/>
                </a:cxn>
                <a:cxn ang="0">
                  <a:pos x="T2" y="T3"/>
                </a:cxn>
                <a:cxn ang="0">
                  <a:pos x="T4" y="T5"/>
                </a:cxn>
                <a:cxn ang="0">
                  <a:pos x="T6" y="T7"/>
                </a:cxn>
              </a:cxnLst>
              <a:rect l="0" t="0" r="r" b="b"/>
              <a:pathLst>
                <a:path w="31" h="15">
                  <a:moveTo>
                    <a:pt x="13" y="0"/>
                  </a:moveTo>
                  <a:cubicBezTo>
                    <a:pt x="13" y="0"/>
                    <a:pt x="0" y="0"/>
                    <a:pt x="0" y="5"/>
                  </a:cubicBezTo>
                  <a:cubicBezTo>
                    <a:pt x="1" y="11"/>
                    <a:pt x="10" y="15"/>
                    <a:pt x="10" y="10"/>
                  </a:cubicBezTo>
                  <a:cubicBezTo>
                    <a:pt x="11" y="5"/>
                    <a:pt x="31" y="6"/>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grpSp>
      <p:sp>
        <p:nvSpPr>
          <p:cNvPr id="70" name="Freeform 78"/>
          <p:cNvSpPr>
            <a:spLocks/>
          </p:cNvSpPr>
          <p:nvPr/>
        </p:nvSpPr>
        <p:spPr bwMode="auto">
          <a:xfrm>
            <a:off x="4790074" y="2350561"/>
            <a:ext cx="747918" cy="873981"/>
          </a:xfrm>
          <a:custGeom>
            <a:avLst/>
            <a:gdLst>
              <a:gd name="T0" fmla="*/ 751 w 776"/>
              <a:gd name="T1" fmla="*/ 226 h 793"/>
              <a:gd name="T2" fmla="*/ 739 w 776"/>
              <a:gd name="T3" fmla="*/ 194 h 793"/>
              <a:gd name="T4" fmla="*/ 693 w 776"/>
              <a:gd name="T5" fmla="*/ 204 h 793"/>
              <a:gd name="T6" fmla="*/ 637 w 776"/>
              <a:gd name="T7" fmla="*/ 243 h 793"/>
              <a:gd name="T8" fmla="*/ 634 w 776"/>
              <a:gd name="T9" fmla="*/ 264 h 793"/>
              <a:gd name="T10" fmla="*/ 589 w 776"/>
              <a:gd name="T11" fmla="*/ 270 h 793"/>
              <a:gd name="T12" fmla="*/ 549 w 776"/>
              <a:gd name="T13" fmla="*/ 257 h 793"/>
              <a:gd name="T14" fmla="*/ 546 w 776"/>
              <a:gd name="T15" fmla="*/ 235 h 793"/>
              <a:gd name="T16" fmla="*/ 537 w 776"/>
              <a:gd name="T17" fmla="*/ 239 h 793"/>
              <a:gd name="T18" fmla="*/ 534 w 776"/>
              <a:gd name="T19" fmla="*/ 239 h 793"/>
              <a:gd name="T20" fmla="*/ 529 w 776"/>
              <a:gd name="T21" fmla="*/ 267 h 793"/>
              <a:gd name="T22" fmla="*/ 495 w 776"/>
              <a:gd name="T23" fmla="*/ 282 h 793"/>
              <a:gd name="T24" fmla="*/ 435 w 776"/>
              <a:gd name="T25" fmla="*/ 257 h 793"/>
              <a:gd name="T26" fmla="*/ 383 w 776"/>
              <a:gd name="T27" fmla="*/ 248 h 793"/>
              <a:gd name="T28" fmla="*/ 334 w 776"/>
              <a:gd name="T29" fmla="*/ 223 h 793"/>
              <a:gd name="T30" fmla="*/ 334 w 776"/>
              <a:gd name="T31" fmla="*/ 180 h 793"/>
              <a:gd name="T32" fmla="*/ 321 w 776"/>
              <a:gd name="T33" fmla="*/ 163 h 793"/>
              <a:gd name="T34" fmla="*/ 274 w 776"/>
              <a:gd name="T35" fmla="*/ 112 h 793"/>
              <a:gd name="T36" fmla="*/ 300 w 776"/>
              <a:gd name="T37" fmla="*/ 95 h 793"/>
              <a:gd name="T38" fmla="*/ 292 w 776"/>
              <a:gd name="T39" fmla="*/ 59 h 793"/>
              <a:gd name="T40" fmla="*/ 317 w 776"/>
              <a:gd name="T41" fmla="*/ 14 h 793"/>
              <a:gd name="T42" fmla="*/ 263 w 776"/>
              <a:gd name="T43" fmla="*/ 15 h 793"/>
              <a:gd name="T44" fmla="*/ 218 w 776"/>
              <a:gd name="T45" fmla="*/ 40 h 793"/>
              <a:gd name="T46" fmla="*/ 156 w 776"/>
              <a:gd name="T47" fmla="*/ 59 h 793"/>
              <a:gd name="T48" fmla="*/ 190 w 776"/>
              <a:gd name="T49" fmla="*/ 115 h 793"/>
              <a:gd name="T50" fmla="*/ 159 w 776"/>
              <a:gd name="T51" fmla="*/ 157 h 793"/>
              <a:gd name="T52" fmla="*/ 105 w 776"/>
              <a:gd name="T53" fmla="*/ 227 h 793"/>
              <a:gd name="T54" fmla="*/ 59 w 776"/>
              <a:gd name="T55" fmla="*/ 237 h 793"/>
              <a:gd name="T56" fmla="*/ 51 w 776"/>
              <a:gd name="T57" fmla="*/ 293 h 793"/>
              <a:gd name="T58" fmla="*/ 71 w 776"/>
              <a:gd name="T59" fmla="*/ 345 h 793"/>
              <a:gd name="T60" fmla="*/ 20 w 776"/>
              <a:gd name="T61" fmla="*/ 344 h 793"/>
              <a:gd name="T62" fmla="*/ 56 w 776"/>
              <a:gd name="T63" fmla="*/ 385 h 793"/>
              <a:gd name="T64" fmla="*/ 80 w 776"/>
              <a:gd name="T65" fmla="*/ 443 h 793"/>
              <a:gd name="T66" fmla="*/ 127 w 776"/>
              <a:gd name="T67" fmla="*/ 443 h 793"/>
              <a:gd name="T68" fmla="*/ 178 w 776"/>
              <a:gd name="T69" fmla="*/ 661 h 793"/>
              <a:gd name="T70" fmla="*/ 272 w 776"/>
              <a:gd name="T71" fmla="*/ 769 h 793"/>
              <a:gd name="T72" fmla="*/ 314 w 776"/>
              <a:gd name="T73" fmla="*/ 688 h 793"/>
              <a:gd name="T74" fmla="*/ 323 w 776"/>
              <a:gd name="T75" fmla="*/ 589 h 793"/>
              <a:gd name="T76" fmla="*/ 420 w 776"/>
              <a:gd name="T77" fmla="*/ 514 h 793"/>
              <a:gd name="T78" fmla="*/ 509 w 776"/>
              <a:gd name="T79" fmla="*/ 422 h 793"/>
              <a:gd name="T80" fmla="*/ 555 w 776"/>
              <a:gd name="T81" fmla="*/ 405 h 793"/>
              <a:gd name="T82" fmla="*/ 540 w 776"/>
              <a:gd name="T83" fmla="*/ 341 h 793"/>
              <a:gd name="T84" fmla="*/ 553 w 776"/>
              <a:gd name="T85" fmla="*/ 311 h 793"/>
              <a:gd name="T86" fmla="*/ 537 w 776"/>
              <a:gd name="T87" fmla="*/ 288 h 793"/>
              <a:gd name="T88" fmla="*/ 542 w 776"/>
              <a:gd name="T89" fmla="*/ 283 h 793"/>
              <a:gd name="T90" fmla="*/ 544 w 776"/>
              <a:gd name="T91" fmla="*/ 284 h 793"/>
              <a:gd name="T92" fmla="*/ 547 w 776"/>
              <a:gd name="T93" fmla="*/ 284 h 793"/>
              <a:gd name="T94" fmla="*/ 575 w 776"/>
              <a:gd name="T95" fmla="*/ 314 h 793"/>
              <a:gd name="T96" fmla="*/ 644 w 776"/>
              <a:gd name="T97" fmla="*/ 325 h 793"/>
              <a:gd name="T98" fmla="*/ 614 w 776"/>
              <a:gd name="T99" fmla="*/ 354 h 793"/>
              <a:gd name="T100" fmla="*/ 633 w 776"/>
              <a:gd name="T101" fmla="*/ 362 h 793"/>
              <a:gd name="T102" fmla="*/ 650 w 776"/>
              <a:gd name="T103" fmla="*/ 406 h 793"/>
              <a:gd name="T104" fmla="*/ 667 w 776"/>
              <a:gd name="T105" fmla="*/ 401 h 793"/>
              <a:gd name="T106" fmla="*/ 671 w 776"/>
              <a:gd name="T107" fmla="*/ 355 h 793"/>
              <a:gd name="T108" fmla="*/ 701 w 776"/>
              <a:gd name="T109" fmla="*/ 336 h 793"/>
              <a:gd name="T110" fmla="*/ 716 w 776"/>
              <a:gd name="T111" fmla="*/ 302 h 793"/>
              <a:gd name="T112" fmla="*/ 763 w 776"/>
              <a:gd name="T113" fmla="*/ 261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76" h="793">
                <a:moveTo>
                  <a:pt x="776" y="229"/>
                </a:moveTo>
                <a:cubicBezTo>
                  <a:pt x="776" y="229"/>
                  <a:pt x="775" y="229"/>
                  <a:pt x="775" y="229"/>
                </a:cubicBezTo>
                <a:cubicBezTo>
                  <a:pt x="775" y="229"/>
                  <a:pt x="775" y="229"/>
                  <a:pt x="774" y="229"/>
                </a:cubicBezTo>
                <a:cubicBezTo>
                  <a:pt x="772" y="228"/>
                  <a:pt x="769" y="229"/>
                  <a:pt x="767" y="229"/>
                </a:cubicBezTo>
                <a:cubicBezTo>
                  <a:pt x="765" y="230"/>
                  <a:pt x="765" y="228"/>
                  <a:pt x="763" y="226"/>
                </a:cubicBezTo>
                <a:cubicBezTo>
                  <a:pt x="761" y="224"/>
                  <a:pt x="756" y="227"/>
                  <a:pt x="751" y="226"/>
                </a:cubicBezTo>
                <a:cubicBezTo>
                  <a:pt x="745" y="225"/>
                  <a:pt x="750" y="220"/>
                  <a:pt x="752" y="219"/>
                </a:cubicBezTo>
                <a:cubicBezTo>
                  <a:pt x="755" y="217"/>
                  <a:pt x="754" y="215"/>
                  <a:pt x="754" y="213"/>
                </a:cubicBezTo>
                <a:cubicBezTo>
                  <a:pt x="754" y="211"/>
                  <a:pt x="752" y="209"/>
                  <a:pt x="750" y="208"/>
                </a:cubicBezTo>
                <a:cubicBezTo>
                  <a:pt x="747" y="206"/>
                  <a:pt x="749" y="203"/>
                  <a:pt x="748" y="201"/>
                </a:cubicBezTo>
                <a:cubicBezTo>
                  <a:pt x="748" y="199"/>
                  <a:pt x="746" y="198"/>
                  <a:pt x="744" y="197"/>
                </a:cubicBezTo>
                <a:cubicBezTo>
                  <a:pt x="742" y="197"/>
                  <a:pt x="742" y="193"/>
                  <a:pt x="739" y="194"/>
                </a:cubicBezTo>
                <a:cubicBezTo>
                  <a:pt x="737" y="194"/>
                  <a:pt x="736" y="198"/>
                  <a:pt x="734" y="198"/>
                </a:cubicBezTo>
                <a:cubicBezTo>
                  <a:pt x="731" y="198"/>
                  <a:pt x="727" y="205"/>
                  <a:pt x="726" y="207"/>
                </a:cubicBezTo>
                <a:cubicBezTo>
                  <a:pt x="724" y="208"/>
                  <a:pt x="722" y="208"/>
                  <a:pt x="720" y="206"/>
                </a:cubicBezTo>
                <a:cubicBezTo>
                  <a:pt x="718" y="204"/>
                  <a:pt x="717" y="206"/>
                  <a:pt x="713" y="206"/>
                </a:cubicBezTo>
                <a:cubicBezTo>
                  <a:pt x="709" y="206"/>
                  <a:pt x="708" y="202"/>
                  <a:pt x="705" y="199"/>
                </a:cubicBezTo>
                <a:cubicBezTo>
                  <a:pt x="702" y="195"/>
                  <a:pt x="698" y="201"/>
                  <a:pt x="693" y="204"/>
                </a:cubicBezTo>
                <a:cubicBezTo>
                  <a:pt x="689" y="207"/>
                  <a:pt x="688" y="209"/>
                  <a:pt x="684" y="214"/>
                </a:cubicBezTo>
                <a:cubicBezTo>
                  <a:pt x="681" y="219"/>
                  <a:pt x="676" y="219"/>
                  <a:pt x="671" y="218"/>
                </a:cubicBezTo>
                <a:cubicBezTo>
                  <a:pt x="666" y="218"/>
                  <a:pt x="666" y="221"/>
                  <a:pt x="665" y="224"/>
                </a:cubicBezTo>
                <a:cubicBezTo>
                  <a:pt x="663" y="228"/>
                  <a:pt x="660" y="230"/>
                  <a:pt x="656" y="231"/>
                </a:cubicBezTo>
                <a:cubicBezTo>
                  <a:pt x="651" y="232"/>
                  <a:pt x="652" y="237"/>
                  <a:pt x="650" y="241"/>
                </a:cubicBezTo>
                <a:cubicBezTo>
                  <a:pt x="649" y="246"/>
                  <a:pt x="641" y="244"/>
                  <a:pt x="637" y="243"/>
                </a:cubicBezTo>
                <a:cubicBezTo>
                  <a:pt x="633" y="243"/>
                  <a:pt x="631" y="245"/>
                  <a:pt x="628" y="246"/>
                </a:cubicBezTo>
                <a:cubicBezTo>
                  <a:pt x="628" y="246"/>
                  <a:pt x="627" y="246"/>
                  <a:pt x="627" y="246"/>
                </a:cubicBezTo>
                <a:cubicBezTo>
                  <a:pt x="626" y="247"/>
                  <a:pt x="624" y="246"/>
                  <a:pt x="623" y="247"/>
                </a:cubicBezTo>
                <a:cubicBezTo>
                  <a:pt x="622" y="247"/>
                  <a:pt x="622" y="249"/>
                  <a:pt x="622" y="250"/>
                </a:cubicBezTo>
                <a:cubicBezTo>
                  <a:pt x="623" y="252"/>
                  <a:pt x="626" y="254"/>
                  <a:pt x="630" y="254"/>
                </a:cubicBezTo>
                <a:cubicBezTo>
                  <a:pt x="634" y="255"/>
                  <a:pt x="633" y="262"/>
                  <a:pt x="634" y="264"/>
                </a:cubicBezTo>
                <a:cubicBezTo>
                  <a:pt x="634" y="266"/>
                  <a:pt x="637" y="267"/>
                  <a:pt x="639" y="270"/>
                </a:cubicBezTo>
                <a:cubicBezTo>
                  <a:pt x="642" y="272"/>
                  <a:pt x="632" y="271"/>
                  <a:pt x="627" y="271"/>
                </a:cubicBezTo>
                <a:cubicBezTo>
                  <a:pt x="621" y="271"/>
                  <a:pt x="617" y="271"/>
                  <a:pt x="613" y="271"/>
                </a:cubicBezTo>
                <a:cubicBezTo>
                  <a:pt x="609" y="271"/>
                  <a:pt x="602" y="271"/>
                  <a:pt x="601" y="274"/>
                </a:cubicBezTo>
                <a:cubicBezTo>
                  <a:pt x="599" y="276"/>
                  <a:pt x="594" y="275"/>
                  <a:pt x="594" y="273"/>
                </a:cubicBezTo>
                <a:cubicBezTo>
                  <a:pt x="594" y="271"/>
                  <a:pt x="592" y="270"/>
                  <a:pt x="589" y="270"/>
                </a:cubicBezTo>
                <a:cubicBezTo>
                  <a:pt x="585" y="270"/>
                  <a:pt x="585" y="270"/>
                  <a:pt x="584" y="274"/>
                </a:cubicBezTo>
                <a:cubicBezTo>
                  <a:pt x="583" y="277"/>
                  <a:pt x="578" y="276"/>
                  <a:pt x="575" y="276"/>
                </a:cubicBezTo>
                <a:cubicBezTo>
                  <a:pt x="572" y="277"/>
                  <a:pt x="567" y="276"/>
                  <a:pt x="566" y="274"/>
                </a:cubicBezTo>
                <a:cubicBezTo>
                  <a:pt x="565" y="273"/>
                  <a:pt x="559" y="272"/>
                  <a:pt x="555" y="272"/>
                </a:cubicBezTo>
                <a:cubicBezTo>
                  <a:pt x="551" y="272"/>
                  <a:pt x="552" y="266"/>
                  <a:pt x="550" y="265"/>
                </a:cubicBezTo>
                <a:cubicBezTo>
                  <a:pt x="547" y="264"/>
                  <a:pt x="549" y="261"/>
                  <a:pt x="549" y="257"/>
                </a:cubicBezTo>
                <a:cubicBezTo>
                  <a:pt x="549" y="255"/>
                  <a:pt x="549" y="253"/>
                  <a:pt x="550" y="252"/>
                </a:cubicBezTo>
                <a:cubicBezTo>
                  <a:pt x="550" y="252"/>
                  <a:pt x="550" y="252"/>
                  <a:pt x="549" y="251"/>
                </a:cubicBezTo>
                <a:cubicBezTo>
                  <a:pt x="549" y="251"/>
                  <a:pt x="549" y="251"/>
                  <a:pt x="549" y="251"/>
                </a:cubicBezTo>
                <a:cubicBezTo>
                  <a:pt x="549" y="251"/>
                  <a:pt x="549" y="251"/>
                  <a:pt x="549" y="251"/>
                </a:cubicBezTo>
                <a:cubicBezTo>
                  <a:pt x="548" y="249"/>
                  <a:pt x="549" y="242"/>
                  <a:pt x="549" y="240"/>
                </a:cubicBezTo>
                <a:cubicBezTo>
                  <a:pt x="549" y="238"/>
                  <a:pt x="549" y="236"/>
                  <a:pt x="546" y="235"/>
                </a:cubicBezTo>
                <a:cubicBezTo>
                  <a:pt x="542" y="235"/>
                  <a:pt x="540" y="237"/>
                  <a:pt x="538" y="238"/>
                </a:cubicBezTo>
                <a:cubicBezTo>
                  <a:pt x="538" y="239"/>
                  <a:pt x="538" y="239"/>
                  <a:pt x="538" y="239"/>
                </a:cubicBezTo>
                <a:cubicBezTo>
                  <a:pt x="538" y="239"/>
                  <a:pt x="538" y="239"/>
                  <a:pt x="538" y="239"/>
                </a:cubicBezTo>
                <a:cubicBezTo>
                  <a:pt x="538" y="239"/>
                  <a:pt x="537" y="239"/>
                  <a:pt x="537" y="239"/>
                </a:cubicBezTo>
                <a:cubicBezTo>
                  <a:pt x="537" y="239"/>
                  <a:pt x="537" y="239"/>
                  <a:pt x="537" y="239"/>
                </a:cubicBezTo>
                <a:cubicBezTo>
                  <a:pt x="537" y="239"/>
                  <a:pt x="537" y="239"/>
                  <a:pt x="537" y="239"/>
                </a:cubicBezTo>
                <a:cubicBezTo>
                  <a:pt x="536" y="239"/>
                  <a:pt x="536" y="239"/>
                  <a:pt x="536" y="239"/>
                </a:cubicBezTo>
                <a:cubicBezTo>
                  <a:pt x="536" y="239"/>
                  <a:pt x="536" y="239"/>
                  <a:pt x="536" y="239"/>
                </a:cubicBezTo>
                <a:cubicBezTo>
                  <a:pt x="536" y="239"/>
                  <a:pt x="536" y="239"/>
                  <a:pt x="536" y="239"/>
                </a:cubicBezTo>
                <a:cubicBezTo>
                  <a:pt x="535" y="239"/>
                  <a:pt x="535" y="239"/>
                  <a:pt x="535" y="239"/>
                </a:cubicBezTo>
                <a:cubicBezTo>
                  <a:pt x="535" y="239"/>
                  <a:pt x="535" y="239"/>
                  <a:pt x="535" y="239"/>
                </a:cubicBezTo>
                <a:cubicBezTo>
                  <a:pt x="534" y="239"/>
                  <a:pt x="534" y="239"/>
                  <a:pt x="534" y="239"/>
                </a:cubicBezTo>
                <a:cubicBezTo>
                  <a:pt x="534" y="239"/>
                  <a:pt x="534" y="239"/>
                  <a:pt x="534" y="239"/>
                </a:cubicBezTo>
                <a:cubicBezTo>
                  <a:pt x="533" y="239"/>
                  <a:pt x="532" y="239"/>
                  <a:pt x="532" y="239"/>
                </a:cubicBezTo>
                <a:cubicBezTo>
                  <a:pt x="532" y="242"/>
                  <a:pt x="532" y="244"/>
                  <a:pt x="532" y="245"/>
                </a:cubicBezTo>
                <a:cubicBezTo>
                  <a:pt x="532" y="247"/>
                  <a:pt x="532" y="250"/>
                  <a:pt x="530" y="250"/>
                </a:cubicBezTo>
                <a:cubicBezTo>
                  <a:pt x="528" y="251"/>
                  <a:pt x="527" y="253"/>
                  <a:pt x="528" y="255"/>
                </a:cubicBezTo>
                <a:cubicBezTo>
                  <a:pt x="528" y="257"/>
                  <a:pt x="527" y="266"/>
                  <a:pt x="529" y="267"/>
                </a:cubicBezTo>
                <a:cubicBezTo>
                  <a:pt x="531" y="268"/>
                  <a:pt x="531" y="270"/>
                  <a:pt x="531" y="272"/>
                </a:cubicBezTo>
                <a:cubicBezTo>
                  <a:pt x="531" y="274"/>
                  <a:pt x="533" y="275"/>
                  <a:pt x="534" y="277"/>
                </a:cubicBezTo>
                <a:cubicBezTo>
                  <a:pt x="531" y="277"/>
                  <a:pt x="528" y="280"/>
                  <a:pt x="527" y="282"/>
                </a:cubicBezTo>
                <a:cubicBezTo>
                  <a:pt x="524" y="285"/>
                  <a:pt x="520" y="282"/>
                  <a:pt x="515" y="283"/>
                </a:cubicBezTo>
                <a:cubicBezTo>
                  <a:pt x="511" y="283"/>
                  <a:pt x="510" y="283"/>
                  <a:pt x="505" y="281"/>
                </a:cubicBezTo>
                <a:cubicBezTo>
                  <a:pt x="500" y="278"/>
                  <a:pt x="499" y="282"/>
                  <a:pt x="495" y="282"/>
                </a:cubicBezTo>
                <a:cubicBezTo>
                  <a:pt x="490" y="282"/>
                  <a:pt x="485" y="279"/>
                  <a:pt x="478" y="278"/>
                </a:cubicBezTo>
                <a:cubicBezTo>
                  <a:pt x="471" y="278"/>
                  <a:pt x="470" y="277"/>
                  <a:pt x="469" y="274"/>
                </a:cubicBezTo>
                <a:cubicBezTo>
                  <a:pt x="467" y="271"/>
                  <a:pt x="466" y="272"/>
                  <a:pt x="459" y="273"/>
                </a:cubicBezTo>
                <a:cubicBezTo>
                  <a:pt x="453" y="274"/>
                  <a:pt x="454" y="271"/>
                  <a:pt x="449" y="270"/>
                </a:cubicBezTo>
                <a:cubicBezTo>
                  <a:pt x="445" y="269"/>
                  <a:pt x="442" y="268"/>
                  <a:pt x="441" y="264"/>
                </a:cubicBezTo>
                <a:cubicBezTo>
                  <a:pt x="440" y="261"/>
                  <a:pt x="438" y="261"/>
                  <a:pt x="435" y="257"/>
                </a:cubicBezTo>
                <a:cubicBezTo>
                  <a:pt x="433" y="252"/>
                  <a:pt x="430" y="253"/>
                  <a:pt x="426" y="253"/>
                </a:cubicBezTo>
                <a:cubicBezTo>
                  <a:pt x="423" y="253"/>
                  <a:pt x="422" y="254"/>
                  <a:pt x="419" y="256"/>
                </a:cubicBezTo>
                <a:cubicBezTo>
                  <a:pt x="417" y="258"/>
                  <a:pt x="412" y="256"/>
                  <a:pt x="409" y="254"/>
                </a:cubicBezTo>
                <a:cubicBezTo>
                  <a:pt x="406" y="253"/>
                  <a:pt x="403" y="255"/>
                  <a:pt x="399" y="256"/>
                </a:cubicBezTo>
                <a:cubicBezTo>
                  <a:pt x="395" y="257"/>
                  <a:pt x="394" y="255"/>
                  <a:pt x="393" y="251"/>
                </a:cubicBezTo>
                <a:cubicBezTo>
                  <a:pt x="391" y="248"/>
                  <a:pt x="387" y="247"/>
                  <a:pt x="383" y="248"/>
                </a:cubicBezTo>
                <a:cubicBezTo>
                  <a:pt x="379" y="248"/>
                  <a:pt x="375" y="246"/>
                  <a:pt x="373" y="242"/>
                </a:cubicBezTo>
                <a:cubicBezTo>
                  <a:pt x="371" y="238"/>
                  <a:pt x="369" y="241"/>
                  <a:pt x="367" y="242"/>
                </a:cubicBezTo>
                <a:cubicBezTo>
                  <a:pt x="365" y="243"/>
                  <a:pt x="363" y="244"/>
                  <a:pt x="361" y="241"/>
                </a:cubicBezTo>
                <a:cubicBezTo>
                  <a:pt x="358" y="238"/>
                  <a:pt x="354" y="237"/>
                  <a:pt x="351" y="233"/>
                </a:cubicBezTo>
                <a:cubicBezTo>
                  <a:pt x="349" y="228"/>
                  <a:pt x="345" y="228"/>
                  <a:pt x="342" y="227"/>
                </a:cubicBezTo>
                <a:cubicBezTo>
                  <a:pt x="339" y="226"/>
                  <a:pt x="336" y="226"/>
                  <a:pt x="334" y="223"/>
                </a:cubicBezTo>
                <a:cubicBezTo>
                  <a:pt x="332" y="220"/>
                  <a:pt x="328" y="221"/>
                  <a:pt x="323" y="220"/>
                </a:cubicBezTo>
                <a:cubicBezTo>
                  <a:pt x="318" y="219"/>
                  <a:pt x="319" y="216"/>
                  <a:pt x="318" y="210"/>
                </a:cubicBezTo>
                <a:cubicBezTo>
                  <a:pt x="316" y="205"/>
                  <a:pt x="319" y="205"/>
                  <a:pt x="322" y="203"/>
                </a:cubicBezTo>
                <a:cubicBezTo>
                  <a:pt x="324" y="201"/>
                  <a:pt x="324" y="200"/>
                  <a:pt x="324" y="196"/>
                </a:cubicBezTo>
                <a:cubicBezTo>
                  <a:pt x="324" y="192"/>
                  <a:pt x="325" y="191"/>
                  <a:pt x="327" y="187"/>
                </a:cubicBezTo>
                <a:cubicBezTo>
                  <a:pt x="328" y="183"/>
                  <a:pt x="330" y="183"/>
                  <a:pt x="334" y="180"/>
                </a:cubicBezTo>
                <a:cubicBezTo>
                  <a:pt x="338" y="178"/>
                  <a:pt x="339" y="176"/>
                  <a:pt x="338" y="173"/>
                </a:cubicBezTo>
                <a:cubicBezTo>
                  <a:pt x="338" y="173"/>
                  <a:pt x="338" y="173"/>
                  <a:pt x="338" y="173"/>
                </a:cubicBezTo>
                <a:cubicBezTo>
                  <a:pt x="338" y="173"/>
                  <a:pt x="338" y="172"/>
                  <a:pt x="338" y="172"/>
                </a:cubicBezTo>
                <a:cubicBezTo>
                  <a:pt x="337" y="172"/>
                  <a:pt x="337" y="172"/>
                  <a:pt x="337" y="172"/>
                </a:cubicBezTo>
                <a:cubicBezTo>
                  <a:pt x="336" y="168"/>
                  <a:pt x="334" y="170"/>
                  <a:pt x="331" y="167"/>
                </a:cubicBezTo>
                <a:cubicBezTo>
                  <a:pt x="328" y="165"/>
                  <a:pt x="326" y="165"/>
                  <a:pt x="321" y="163"/>
                </a:cubicBezTo>
                <a:cubicBezTo>
                  <a:pt x="315" y="161"/>
                  <a:pt x="316" y="159"/>
                  <a:pt x="313" y="154"/>
                </a:cubicBezTo>
                <a:cubicBezTo>
                  <a:pt x="310" y="149"/>
                  <a:pt x="308" y="152"/>
                  <a:pt x="303" y="152"/>
                </a:cubicBezTo>
                <a:cubicBezTo>
                  <a:pt x="298" y="152"/>
                  <a:pt x="297" y="148"/>
                  <a:pt x="295" y="143"/>
                </a:cubicBezTo>
                <a:cubicBezTo>
                  <a:pt x="292" y="137"/>
                  <a:pt x="289" y="141"/>
                  <a:pt x="284" y="141"/>
                </a:cubicBezTo>
                <a:cubicBezTo>
                  <a:pt x="279" y="141"/>
                  <a:pt x="280" y="125"/>
                  <a:pt x="279" y="120"/>
                </a:cubicBezTo>
                <a:cubicBezTo>
                  <a:pt x="278" y="115"/>
                  <a:pt x="277" y="116"/>
                  <a:pt x="274" y="112"/>
                </a:cubicBezTo>
                <a:cubicBezTo>
                  <a:pt x="271" y="108"/>
                  <a:pt x="273" y="105"/>
                  <a:pt x="275" y="105"/>
                </a:cubicBezTo>
                <a:cubicBezTo>
                  <a:pt x="278" y="105"/>
                  <a:pt x="281" y="103"/>
                  <a:pt x="282" y="104"/>
                </a:cubicBezTo>
                <a:cubicBezTo>
                  <a:pt x="284" y="104"/>
                  <a:pt x="284" y="109"/>
                  <a:pt x="285" y="112"/>
                </a:cubicBezTo>
                <a:cubicBezTo>
                  <a:pt x="287" y="114"/>
                  <a:pt x="292" y="110"/>
                  <a:pt x="294" y="107"/>
                </a:cubicBezTo>
                <a:cubicBezTo>
                  <a:pt x="296" y="104"/>
                  <a:pt x="299" y="105"/>
                  <a:pt x="302" y="102"/>
                </a:cubicBezTo>
                <a:cubicBezTo>
                  <a:pt x="304" y="100"/>
                  <a:pt x="302" y="97"/>
                  <a:pt x="300" y="95"/>
                </a:cubicBezTo>
                <a:cubicBezTo>
                  <a:pt x="297" y="92"/>
                  <a:pt x="298" y="91"/>
                  <a:pt x="297" y="90"/>
                </a:cubicBezTo>
                <a:cubicBezTo>
                  <a:pt x="297" y="88"/>
                  <a:pt x="294" y="85"/>
                  <a:pt x="291" y="83"/>
                </a:cubicBezTo>
                <a:cubicBezTo>
                  <a:pt x="287" y="82"/>
                  <a:pt x="284" y="76"/>
                  <a:pt x="285" y="72"/>
                </a:cubicBezTo>
                <a:cubicBezTo>
                  <a:pt x="287" y="68"/>
                  <a:pt x="285" y="68"/>
                  <a:pt x="282" y="64"/>
                </a:cubicBezTo>
                <a:cubicBezTo>
                  <a:pt x="278" y="61"/>
                  <a:pt x="281" y="58"/>
                  <a:pt x="284" y="56"/>
                </a:cubicBezTo>
                <a:cubicBezTo>
                  <a:pt x="287" y="54"/>
                  <a:pt x="290" y="56"/>
                  <a:pt x="292" y="59"/>
                </a:cubicBezTo>
                <a:cubicBezTo>
                  <a:pt x="294" y="62"/>
                  <a:pt x="297" y="59"/>
                  <a:pt x="302" y="58"/>
                </a:cubicBezTo>
                <a:cubicBezTo>
                  <a:pt x="307" y="56"/>
                  <a:pt x="310" y="48"/>
                  <a:pt x="312" y="45"/>
                </a:cubicBezTo>
                <a:cubicBezTo>
                  <a:pt x="314" y="41"/>
                  <a:pt x="316" y="40"/>
                  <a:pt x="319" y="39"/>
                </a:cubicBezTo>
                <a:cubicBezTo>
                  <a:pt x="323" y="38"/>
                  <a:pt x="323" y="31"/>
                  <a:pt x="322" y="28"/>
                </a:cubicBezTo>
                <a:cubicBezTo>
                  <a:pt x="322" y="24"/>
                  <a:pt x="324" y="23"/>
                  <a:pt x="325" y="19"/>
                </a:cubicBezTo>
                <a:cubicBezTo>
                  <a:pt x="327" y="15"/>
                  <a:pt x="322" y="15"/>
                  <a:pt x="317" y="14"/>
                </a:cubicBezTo>
                <a:cubicBezTo>
                  <a:pt x="311" y="13"/>
                  <a:pt x="309" y="9"/>
                  <a:pt x="305" y="5"/>
                </a:cubicBezTo>
                <a:cubicBezTo>
                  <a:pt x="302" y="0"/>
                  <a:pt x="296" y="0"/>
                  <a:pt x="291" y="0"/>
                </a:cubicBezTo>
                <a:cubicBezTo>
                  <a:pt x="285" y="0"/>
                  <a:pt x="285" y="2"/>
                  <a:pt x="280" y="3"/>
                </a:cubicBezTo>
                <a:cubicBezTo>
                  <a:pt x="276" y="5"/>
                  <a:pt x="276" y="8"/>
                  <a:pt x="271" y="8"/>
                </a:cubicBezTo>
                <a:cubicBezTo>
                  <a:pt x="267" y="9"/>
                  <a:pt x="267" y="11"/>
                  <a:pt x="263" y="15"/>
                </a:cubicBezTo>
                <a:cubicBezTo>
                  <a:pt x="263" y="15"/>
                  <a:pt x="263" y="15"/>
                  <a:pt x="263" y="15"/>
                </a:cubicBezTo>
                <a:cubicBezTo>
                  <a:pt x="263" y="15"/>
                  <a:pt x="262" y="15"/>
                  <a:pt x="262" y="15"/>
                </a:cubicBezTo>
                <a:cubicBezTo>
                  <a:pt x="265" y="21"/>
                  <a:pt x="266" y="27"/>
                  <a:pt x="266" y="30"/>
                </a:cubicBezTo>
                <a:cubicBezTo>
                  <a:pt x="265" y="34"/>
                  <a:pt x="261" y="31"/>
                  <a:pt x="259" y="27"/>
                </a:cubicBezTo>
                <a:cubicBezTo>
                  <a:pt x="257" y="24"/>
                  <a:pt x="249" y="24"/>
                  <a:pt x="244" y="24"/>
                </a:cubicBezTo>
                <a:cubicBezTo>
                  <a:pt x="239" y="24"/>
                  <a:pt x="234" y="29"/>
                  <a:pt x="232" y="35"/>
                </a:cubicBezTo>
                <a:cubicBezTo>
                  <a:pt x="231" y="40"/>
                  <a:pt x="226" y="40"/>
                  <a:pt x="218" y="40"/>
                </a:cubicBezTo>
                <a:cubicBezTo>
                  <a:pt x="209" y="40"/>
                  <a:pt x="207" y="43"/>
                  <a:pt x="199" y="45"/>
                </a:cubicBezTo>
                <a:cubicBezTo>
                  <a:pt x="192" y="47"/>
                  <a:pt x="186" y="43"/>
                  <a:pt x="184" y="42"/>
                </a:cubicBezTo>
                <a:cubicBezTo>
                  <a:pt x="183" y="40"/>
                  <a:pt x="178" y="39"/>
                  <a:pt x="172" y="39"/>
                </a:cubicBezTo>
                <a:cubicBezTo>
                  <a:pt x="166" y="39"/>
                  <a:pt x="162" y="37"/>
                  <a:pt x="157" y="37"/>
                </a:cubicBezTo>
                <a:cubicBezTo>
                  <a:pt x="151" y="37"/>
                  <a:pt x="151" y="47"/>
                  <a:pt x="151" y="51"/>
                </a:cubicBezTo>
                <a:cubicBezTo>
                  <a:pt x="151" y="55"/>
                  <a:pt x="152" y="56"/>
                  <a:pt x="156" y="59"/>
                </a:cubicBezTo>
                <a:cubicBezTo>
                  <a:pt x="161" y="61"/>
                  <a:pt x="162" y="63"/>
                  <a:pt x="157" y="67"/>
                </a:cubicBezTo>
                <a:cubicBezTo>
                  <a:pt x="152" y="70"/>
                  <a:pt x="159" y="76"/>
                  <a:pt x="158" y="82"/>
                </a:cubicBezTo>
                <a:cubicBezTo>
                  <a:pt x="157" y="87"/>
                  <a:pt x="163" y="92"/>
                  <a:pt x="163" y="95"/>
                </a:cubicBezTo>
                <a:cubicBezTo>
                  <a:pt x="163" y="97"/>
                  <a:pt x="170" y="99"/>
                  <a:pt x="171" y="103"/>
                </a:cubicBezTo>
                <a:cubicBezTo>
                  <a:pt x="171" y="108"/>
                  <a:pt x="179" y="108"/>
                  <a:pt x="186" y="109"/>
                </a:cubicBezTo>
                <a:cubicBezTo>
                  <a:pt x="192" y="110"/>
                  <a:pt x="191" y="112"/>
                  <a:pt x="190" y="115"/>
                </a:cubicBezTo>
                <a:cubicBezTo>
                  <a:pt x="190" y="117"/>
                  <a:pt x="179" y="119"/>
                  <a:pt x="174" y="121"/>
                </a:cubicBezTo>
                <a:cubicBezTo>
                  <a:pt x="168" y="122"/>
                  <a:pt x="168" y="127"/>
                  <a:pt x="170" y="130"/>
                </a:cubicBezTo>
                <a:cubicBezTo>
                  <a:pt x="172" y="133"/>
                  <a:pt x="168" y="136"/>
                  <a:pt x="168" y="139"/>
                </a:cubicBezTo>
                <a:cubicBezTo>
                  <a:pt x="168" y="142"/>
                  <a:pt x="170" y="145"/>
                  <a:pt x="173" y="146"/>
                </a:cubicBezTo>
                <a:cubicBezTo>
                  <a:pt x="176" y="147"/>
                  <a:pt x="173" y="150"/>
                  <a:pt x="169" y="150"/>
                </a:cubicBezTo>
                <a:cubicBezTo>
                  <a:pt x="165" y="150"/>
                  <a:pt x="164" y="155"/>
                  <a:pt x="159" y="157"/>
                </a:cubicBezTo>
                <a:cubicBezTo>
                  <a:pt x="155" y="160"/>
                  <a:pt x="155" y="164"/>
                  <a:pt x="153" y="172"/>
                </a:cubicBezTo>
                <a:cubicBezTo>
                  <a:pt x="152" y="181"/>
                  <a:pt x="148" y="178"/>
                  <a:pt x="143" y="178"/>
                </a:cubicBezTo>
                <a:cubicBezTo>
                  <a:pt x="138" y="178"/>
                  <a:pt x="137" y="186"/>
                  <a:pt x="137" y="191"/>
                </a:cubicBezTo>
                <a:cubicBezTo>
                  <a:pt x="136" y="197"/>
                  <a:pt x="132" y="197"/>
                  <a:pt x="128" y="204"/>
                </a:cubicBezTo>
                <a:cubicBezTo>
                  <a:pt x="123" y="211"/>
                  <a:pt x="122" y="211"/>
                  <a:pt x="115" y="212"/>
                </a:cubicBezTo>
                <a:cubicBezTo>
                  <a:pt x="108" y="212"/>
                  <a:pt x="108" y="225"/>
                  <a:pt x="105" y="227"/>
                </a:cubicBezTo>
                <a:cubicBezTo>
                  <a:pt x="101" y="229"/>
                  <a:pt x="99" y="230"/>
                  <a:pt x="99" y="236"/>
                </a:cubicBezTo>
                <a:cubicBezTo>
                  <a:pt x="98" y="241"/>
                  <a:pt x="86" y="241"/>
                  <a:pt x="83" y="241"/>
                </a:cubicBezTo>
                <a:cubicBezTo>
                  <a:pt x="79" y="241"/>
                  <a:pt x="77" y="240"/>
                  <a:pt x="77" y="244"/>
                </a:cubicBezTo>
                <a:cubicBezTo>
                  <a:pt x="76" y="248"/>
                  <a:pt x="71" y="247"/>
                  <a:pt x="70" y="247"/>
                </a:cubicBezTo>
                <a:cubicBezTo>
                  <a:pt x="69" y="247"/>
                  <a:pt x="67" y="246"/>
                  <a:pt x="66" y="242"/>
                </a:cubicBezTo>
                <a:cubicBezTo>
                  <a:pt x="66" y="239"/>
                  <a:pt x="63" y="237"/>
                  <a:pt x="59" y="237"/>
                </a:cubicBezTo>
                <a:cubicBezTo>
                  <a:pt x="55" y="237"/>
                  <a:pt x="52" y="243"/>
                  <a:pt x="47" y="251"/>
                </a:cubicBezTo>
                <a:cubicBezTo>
                  <a:pt x="43" y="259"/>
                  <a:pt x="43" y="259"/>
                  <a:pt x="37" y="261"/>
                </a:cubicBezTo>
                <a:cubicBezTo>
                  <a:pt x="32" y="263"/>
                  <a:pt x="33" y="270"/>
                  <a:pt x="34" y="272"/>
                </a:cubicBezTo>
                <a:cubicBezTo>
                  <a:pt x="34" y="275"/>
                  <a:pt x="43" y="278"/>
                  <a:pt x="47" y="278"/>
                </a:cubicBezTo>
                <a:cubicBezTo>
                  <a:pt x="51" y="279"/>
                  <a:pt x="51" y="278"/>
                  <a:pt x="53" y="283"/>
                </a:cubicBezTo>
                <a:cubicBezTo>
                  <a:pt x="56" y="288"/>
                  <a:pt x="53" y="291"/>
                  <a:pt x="51" y="293"/>
                </a:cubicBezTo>
                <a:cubicBezTo>
                  <a:pt x="48" y="294"/>
                  <a:pt x="51" y="298"/>
                  <a:pt x="52" y="301"/>
                </a:cubicBezTo>
                <a:cubicBezTo>
                  <a:pt x="53" y="303"/>
                  <a:pt x="57" y="305"/>
                  <a:pt x="62" y="306"/>
                </a:cubicBezTo>
                <a:cubicBezTo>
                  <a:pt x="68" y="307"/>
                  <a:pt x="65" y="315"/>
                  <a:pt x="69" y="316"/>
                </a:cubicBezTo>
                <a:cubicBezTo>
                  <a:pt x="74" y="317"/>
                  <a:pt x="71" y="324"/>
                  <a:pt x="74" y="329"/>
                </a:cubicBezTo>
                <a:cubicBezTo>
                  <a:pt x="78" y="334"/>
                  <a:pt x="74" y="334"/>
                  <a:pt x="76" y="338"/>
                </a:cubicBezTo>
                <a:cubicBezTo>
                  <a:pt x="77" y="342"/>
                  <a:pt x="75" y="341"/>
                  <a:pt x="71" y="345"/>
                </a:cubicBezTo>
                <a:cubicBezTo>
                  <a:pt x="68" y="348"/>
                  <a:pt x="67" y="347"/>
                  <a:pt x="66" y="344"/>
                </a:cubicBezTo>
                <a:cubicBezTo>
                  <a:pt x="66" y="341"/>
                  <a:pt x="64" y="340"/>
                  <a:pt x="59" y="339"/>
                </a:cubicBezTo>
                <a:cubicBezTo>
                  <a:pt x="55" y="339"/>
                  <a:pt x="57" y="344"/>
                  <a:pt x="53" y="344"/>
                </a:cubicBezTo>
                <a:cubicBezTo>
                  <a:pt x="48" y="344"/>
                  <a:pt x="48" y="348"/>
                  <a:pt x="43" y="348"/>
                </a:cubicBezTo>
                <a:cubicBezTo>
                  <a:pt x="38" y="348"/>
                  <a:pt x="37" y="348"/>
                  <a:pt x="35" y="345"/>
                </a:cubicBezTo>
                <a:cubicBezTo>
                  <a:pt x="33" y="342"/>
                  <a:pt x="25" y="344"/>
                  <a:pt x="20" y="344"/>
                </a:cubicBezTo>
                <a:cubicBezTo>
                  <a:pt x="15" y="344"/>
                  <a:pt x="14" y="348"/>
                  <a:pt x="14" y="351"/>
                </a:cubicBezTo>
                <a:cubicBezTo>
                  <a:pt x="14" y="355"/>
                  <a:pt x="9" y="354"/>
                  <a:pt x="5" y="354"/>
                </a:cubicBezTo>
                <a:cubicBezTo>
                  <a:pt x="3" y="354"/>
                  <a:pt x="1" y="357"/>
                  <a:pt x="0" y="360"/>
                </a:cubicBezTo>
                <a:cubicBezTo>
                  <a:pt x="4" y="364"/>
                  <a:pt x="5" y="367"/>
                  <a:pt x="8" y="372"/>
                </a:cubicBezTo>
                <a:cubicBezTo>
                  <a:pt x="11" y="378"/>
                  <a:pt x="24" y="379"/>
                  <a:pt x="31" y="385"/>
                </a:cubicBezTo>
                <a:cubicBezTo>
                  <a:pt x="37" y="390"/>
                  <a:pt x="48" y="379"/>
                  <a:pt x="56" y="385"/>
                </a:cubicBezTo>
                <a:cubicBezTo>
                  <a:pt x="64" y="390"/>
                  <a:pt x="55" y="392"/>
                  <a:pt x="47" y="393"/>
                </a:cubicBezTo>
                <a:cubicBezTo>
                  <a:pt x="40" y="394"/>
                  <a:pt x="40" y="398"/>
                  <a:pt x="34" y="397"/>
                </a:cubicBezTo>
                <a:cubicBezTo>
                  <a:pt x="28" y="397"/>
                  <a:pt x="23" y="395"/>
                  <a:pt x="23" y="400"/>
                </a:cubicBezTo>
                <a:cubicBezTo>
                  <a:pt x="23" y="404"/>
                  <a:pt x="37" y="416"/>
                  <a:pt x="41" y="424"/>
                </a:cubicBezTo>
                <a:cubicBezTo>
                  <a:pt x="46" y="431"/>
                  <a:pt x="53" y="437"/>
                  <a:pt x="63" y="442"/>
                </a:cubicBezTo>
                <a:cubicBezTo>
                  <a:pt x="73" y="448"/>
                  <a:pt x="75" y="450"/>
                  <a:pt x="80" y="443"/>
                </a:cubicBezTo>
                <a:cubicBezTo>
                  <a:pt x="86" y="436"/>
                  <a:pt x="94" y="437"/>
                  <a:pt x="101" y="433"/>
                </a:cubicBezTo>
                <a:cubicBezTo>
                  <a:pt x="107" y="428"/>
                  <a:pt x="110" y="424"/>
                  <a:pt x="108" y="420"/>
                </a:cubicBezTo>
                <a:cubicBezTo>
                  <a:pt x="106" y="416"/>
                  <a:pt x="109" y="405"/>
                  <a:pt x="109" y="400"/>
                </a:cubicBezTo>
                <a:cubicBezTo>
                  <a:pt x="109" y="395"/>
                  <a:pt x="116" y="402"/>
                  <a:pt x="118" y="408"/>
                </a:cubicBezTo>
                <a:cubicBezTo>
                  <a:pt x="120" y="414"/>
                  <a:pt x="120" y="414"/>
                  <a:pt x="119" y="421"/>
                </a:cubicBezTo>
                <a:cubicBezTo>
                  <a:pt x="118" y="427"/>
                  <a:pt x="126" y="437"/>
                  <a:pt x="127" y="443"/>
                </a:cubicBezTo>
                <a:cubicBezTo>
                  <a:pt x="128" y="448"/>
                  <a:pt x="127" y="451"/>
                  <a:pt x="120" y="460"/>
                </a:cubicBezTo>
                <a:cubicBezTo>
                  <a:pt x="112" y="470"/>
                  <a:pt x="120" y="480"/>
                  <a:pt x="120" y="488"/>
                </a:cubicBezTo>
                <a:cubicBezTo>
                  <a:pt x="121" y="496"/>
                  <a:pt x="134" y="532"/>
                  <a:pt x="136" y="546"/>
                </a:cubicBezTo>
                <a:cubicBezTo>
                  <a:pt x="138" y="560"/>
                  <a:pt x="142" y="577"/>
                  <a:pt x="148" y="588"/>
                </a:cubicBezTo>
                <a:cubicBezTo>
                  <a:pt x="155" y="600"/>
                  <a:pt x="163" y="615"/>
                  <a:pt x="169" y="629"/>
                </a:cubicBezTo>
                <a:cubicBezTo>
                  <a:pt x="175" y="644"/>
                  <a:pt x="177" y="651"/>
                  <a:pt x="178" y="661"/>
                </a:cubicBezTo>
                <a:cubicBezTo>
                  <a:pt x="179" y="670"/>
                  <a:pt x="186" y="680"/>
                  <a:pt x="195" y="692"/>
                </a:cubicBezTo>
                <a:cubicBezTo>
                  <a:pt x="203" y="705"/>
                  <a:pt x="210" y="716"/>
                  <a:pt x="214" y="729"/>
                </a:cubicBezTo>
                <a:cubicBezTo>
                  <a:pt x="218" y="741"/>
                  <a:pt x="218" y="748"/>
                  <a:pt x="220" y="759"/>
                </a:cubicBezTo>
                <a:cubicBezTo>
                  <a:pt x="222" y="769"/>
                  <a:pt x="234" y="778"/>
                  <a:pt x="237" y="786"/>
                </a:cubicBezTo>
                <a:cubicBezTo>
                  <a:pt x="240" y="793"/>
                  <a:pt x="254" y="792"/>
                  <a:pt x="258" y="787"/>
                </a:cubicBezTo>
                <a:cubicBezTo>
                  <a:pt x="261" y="783"/>
                  <a:pt x="271" y="776"/>
                  <a:pt x="272" y="769"/>
                </a:cubicBezTo>
                <a:cubicBezTo>
                  <a:pt x="272" y="763"/>
                  <a:pt x="276" y="764"/>
                  <a:pt x="285" y="762"/>
                </a:cubicBezTo>
                <a:cubicBezTo>
                  <a:pt x="295" y="759"/>
                  <a:pt x="292" y="753"/>
                  <a:pt x="291" y="750"/>
                </a:cubicBezTo>
                <a:cubicBezTo>
                  <a:pt x="290" y="746"/>
                  <a:pt x="298" y="735"/>
                  <a:pt x="302" y="731"/>
                </a:cubicBezTo>
                <a:cubicBezTo>
                  <a:pt x="307" y="727"/>
                  <a:pt x="313" y="728"/>
                  <a:pt x="314" y="724"/>
                </a:cubicBezTo>
                <a:cubicBezTo>
                  <a:pt x="314" y="721"/>
                  <a:pt x="312" y="709"/>
                  <a:pt x="311" y="704"/>
                </a:cubicBezTo>
                <a:cubicBezTo>
                  <a:pt x="310" y="700"/>
                  <a:pt x="313" y="694"/>
                  <a:pt x="314" y="688"/>
                </a:cubicBezTo>
                <a:cubicBezTo>
                  <a:pt x="316" y="682"/>
                  <a:pt x="319" y="675"/>
                  <a:pt x="323" y="670"/>
                </a:cubicBezTo>
                <a:cubicBezTo>
                  <a:pt x="326" y="665"/>
                  <a:pt x="326" y="660"/>
                  <a:pt x="326" y="655"/>
                </a:cubicBezTo>
                <a:cubicBezTo>
                  <a:pt x="325" y="649"/>
                  <a:pt x="325" y="643"/>
                  <a:pt x="325" y="637"/>
                </a:cubicBezTo>
                <a:cubicBezTo>
                  <a:pt x="325" y="630"/>
                  <a:pt x="320" y="629"/>
                  <a:pt x="322" y="625"/>
                </a:cubicBezTo>
                <a:cubicBezTo>
                  <a:pt x="324" y="620"/>
                  <a:pt x="322" y="613"/>
                  <a:pt x="320" y="609"/>
                </a:cubicBezTo>
                <a:cubicBezTo>
                  <a:pt x="318" y="605"/>
                  <a:pt x="320" y="597"/>
                  <a:pt x="323" y="589"/>
                </a:cubicBezTo>
                <a:cubicBezTo>
                  <a:pt x="325" y="581"/>
                  <a:pt x="325" y="582"/>
                  <a:pt x="334" y="582"/>
                </a:cubicBezTo>
                <a:cubicBezTo>
                  <a:pt x="343" y="582"/>
                  <a:pt x="348" y="578"/>
                  <a:pt x="353" y="570"/>
                </a:cubicBezTo>
                <a:cubicBezTo>
                  <a:pt x="358" y="562"/>
                  <a:pt x="365" y="567"/>
                  <a:pt x="373" y="562"/>
                </a:cubicBezTo>
                <a:cubicBezTo>
                  <a:pt x="381" y="557"/>
                  <a:pt x="381" y="545"/>
                  <a:pt x="385" y="541"/>
                </a:cubicBezTo>
                <a:cubicBezTo>
                  <a:pt x="388" y="537"/>
                  <a:pt x="398" y="535"/>
                  <a:pt x="402" y="531"/>
                </a:cubicBezTo>
                <a:cubicBezTo>
                  <a:pt x="405" y="526"/>
                  <a:pt x="416" y="517"/>
                  <a:pt x="420" y="514"/>
                </a:cubicBezTo>
                <a:cubicBezTo>
                  <a:pt x="424" y="511"/>
                  <a:pt x="433" y="506"/>
                  <a:pt x="441" y="496"/>
                </a:cubicBezTo>
                <a:cubicBezTo>
                  <a:pt x="450" y="486"/>
                  <a:pt x="454" y="477"/>
                  <a:pt x="461" y="475"/>
                </a:cubicBezTo>
                <a:cubicBezTo>
                  <a:pt x="468" y="474"/>
                  <a:pt x="474" y="472"/>
                  <a:pt x="480" y="469"/>
                </a:cubicBezTo>
                <a:cubicBezTo>
                  <a:pt x="487" y="467"/>
                  <a:pt x="494" y="456"/>
                  <a:pt x="499" y="451"/>
                </a:cubicBezTo>
                <a:cubicBezTo>
                  <a:pt x="504" y="447"/>
                  <a:pt x="501" y="440"/>
                  <a:pt x="501" y="434"/>
                </a:cubicBezTo>
                <a:cubicBezTo>
                  <a:pt x="502" y="428"/>
                  <a:pt x="503" y="422"/>
                  <a:pt x="509" y="422"/>
                </a:cubicBezTo>
                <a:cubicBezTo>
                  <a:pt x="514" y="422"/>
                  <a:pt x="521" y="421"/>
                  <a:pt x="523" y="417"/>
                </a:cubicBezTo>
                <a:cubicBezTo>
                  <a:pt x="525" y="413"/>
                  <a:pt x="529" y="411"/>
                  <a:pt x="531" y="417"/>
                </a:cubicBezTo>
                <a:cubicBezTo>
                  <a:pt x="533" y="423"/>
                  <a:pt x="540" y="421"/>
                  <a:pt x="540" y="421"/>
                </a:cubicBezTo>
                <a:cubicBezTo>
                  <a:pt x="540" y="421"/>
                  <a:pt x="551" y="418"/>
                  <a:pt x="554" y="421"/>
                </a:cubicBezTo>
                <a:cubicBezTo>
                  <a:pt x="555" y="422"/>
                  <a:pt x="555" y="422"/>
                  <a:pt x="555" y="422"/>
                </a:cubicBezTo>
                <a:cubicBezTo>
                  <a:pt x="556" y="417"/>
                  <a:pt x="555" y="407"/>
                  <a:pt x="555" y="405"/>
                </a:cubicBezTo>
                <a:cubicBezTo>
                  <a:pt x="555" y="402"/>
                  <a:pt x="553" y="402"/>
                  <a:pt x="552" y="398"/>
                </a:cubicBezTo>
                <a:cubicBezTo>
                  <a:pt x="551" y="395"/>
                  <a:pt x="552" y="387"/>
                  <a:pt x="552" y="384"/>
                </a:cubicBezTo>
                <a:cubicBezTo>
                  <a:pt x="552" y="381"/>
                  <a:pt x="553" y="378"/>
                  <a:pt x="550" y="376"/>
                </a:cubicBezTo>
                <a:cubicBezTo>
                  <a:pt x="548" y="374"/>
                  <a:pt x="547" y="372"/>
                  <a:pt x="546" y="368"/>
                </a:cubicBezTo>
                <a:cubicBezTo>
                  <a:pt x="544" y="365"/>
                  <a:pt x="544" y="355"/>
                  <a:pt x="546" y="351"/>
                </a:cubicBezTo>
                <a:cubicBezTo>
                  <a:pt x="547" y="347"/>
                  <a:pt x="542" y="342"/>
                  <a:pt x="540" y="341"/>
                </a:cubicBezTo>
                <a:cubicBezTo>
                  <a:pt x="537" y="340"/>
                  <a:pt x="536" y="337"/>
                  <a:pt x="534" y="335"/>
                </a:cubicBezTo>
                <a:cubicBezTo>
                  <a:pt x="532" y="333"/>
                  <a:pt x="532" y="330"/>
                  <a:pt x="533" y="328"/>
                </a:cubicBezTo>
                <a:cubicBezTo>
                  <a:pt x="533" y="325"/>
                  <a:pt x="538" y="325"/>
                  <a:pt x="538" y="324"/>
                </a:cubicBezTo>
                <a:cubicBezTo>
                  <a:pt x="538" y="322"/>
                  <a:pt x="539" y="320"/>
                  <a:pt x="543" y="320"/>
                </a:cubicBezTo>
                <a:cubicBezTo>
                  <a:pt x="547" y="320"/>
                  <a:pt x="550" y="320"/>
                  <a:pt x="551" y="317"/>
                </a:cubicBezTo>
                <a:cubicBezTo>
                  <a:pt x="552" y="314"/>
                  <a:pt x="553" y="311"/>
                  <a:pt x="553" y="311"/>
                </a:cubicBezTo>
                <a:cubicBezTo>
                  <a:pt x="552" y="310"/>
                  <a:pt x="544" y="309"/>
                  <a:pt x="542" y="309"/>
                </a:cubicBezTo>
                <a:cubicBezTo>
                  <a:pt x="540" y="308"/>
                  <a:pt x="538" y="305"/>
                  <a:pt x="537" y="302"/>
                </a:cubicBezTo>
                <a:cubicBezTo>
                  <a:pt x="536" y="300"/>
                  <a:pt x="534" y="300"/>
                  <a:pt x="533" y="299"/>
                </a:cubicBezTo>
                <a:cubicBezTo>
                  <a:pt x="531" y="299"/>
                  <a:pt x="529" y="299"/>
                  <a:pt x="529" y="297"/>
                </a:cubicBezTo>
                <a:cubicBezTo>
                  <a:pt x="529" y="295"/>
                  <a:pt x="530" y="292"/>
                  <a:pt x="533" y="292"/>
                </a:cubicBezTo>
                <a:cubicBezTo>
                  <a:pt x="535" y="291"/>
                  <a:pt x="533" y="289"/>
                  <a:pt x="537" y="288"/>
                </a:cubicBezTo>
                <a:cubicBezTo>
                  <a:pt x="540" y="287"/>
                  <a:pt x="539" y="284"/>
                  <a:pt x="538" y="282"/>
                </a:cubicBezTo>
                <a:cubicBezTo>
                  <a:pt x="538" y="281"/>
                  <a:pt x="538" y="280"/>
                  <a:pt x="538" y="279"/>
                </a:cubicBezTo>
                <a:cubicBezTo>
                  <a:pt x="538" y="279"/>
                  <a:pt x="538" y="279"/>
                  <a:pt x="538" y="279"/>
                </a:cubicBezTo>
                <a:cubicBezTo>
                  <a:pt x="540" y="281"/>
                  <a:pt x="541" y="282"/>
                  <a:pt x="542" y="283"/>
                </a:cubicBezTo>
                <a:cubicBezTo>
                  <a:pt x="542" y="283"/>
                  <a:pt x="542" y="283"/>
                  <a:pt x="542" y="283"/>
                </a:cubicBezTo>
                <a:cubicBezTo>
                  <a:pt x="542" y="283"/>
                  <a:pt x="542" y="283"/>
                  <a:pt x="542" y="283"/>
                </a:cubicBezTo>
                <a:cubicBezTo>
                  <a:pt x="543" y="283"/>
                  <a:pt x="543" y="283"/>
                  <a:pt x="543" y="283"/>
                </a:cubicBezTo>
                <a:cubicBezTo>
                  <a:pt x="543" y="283"/>
                  <a:pt x="543" y="283"/>
                  <a:pt x="543" y="283"/>
                </a:cubicBezTo>
                <a:cubicBezTo>
                  <a:pt x="543" y="284"/>
                  <a:pt x="543" y="284"/>
                  <a:pt x="543" y="284"/>
                </a:cubicBezTo>
                <a:cubicBezTo>
                  <a:pt x="543" y="284"/>
                  <a:pt x="543" y="284"/>
                  <a:pt x="544" y="284"/>
                </a:cubicBezTo>
                <a:cubicBezTo>
                  <a:pt x="544" y="284"/>
                  <a:pt x="544" y="284"/>
                  <a:pt x="544" y="284"/>
                </a:cubicBezTo>
                <a:cubicBezTo>
                  <a:pt x="544" y="284"/>
                  <a:pt x="544" y="284"/>
                  <a:pt x="544" y="284"/>
                </a:cubicBezTo>
                <a:cubicBezTo>
                  <a:pt x="544" y="284"/>
                  <a:pt x="544" y="284"/>
                  <a:pt x="544" y="284"/>
                </a:cubicBezTo>
                <a:cubicBezTo>
                  <a:pt x="544" y="284"/>
                  <a:pt x="545" y="284"/>
                  <a:pt x="545" y="284"/>
                </a:cubicBezTo>
                <a:cubicBezTo>
                  <a:pt x="545" y="284"/>
                  <a:pt x="545" y="284"/>
                  <a:pt x="545" y="284"/>
                </a:cubicBezTo>
                <a:cubicBezTo>
                  <a:pt x="545" y="284"/>
                  <a:pt x="545" y="284"/>
                  <a:pt x="546" y="284"/>
                </a:cubicBezTo>
                <a:cubicBezTo>
                  <a:pt x="546" y="284"/>
                  <a:pt x="546" y="284"/>
                  <a:pt x="546" y="284"/>
                </a:cubicBezTo>
                <a:cubicBezTo>
                  <a:pt x="546" y="284"/>
                  <a:pt x="546" y="284"/>
                  <a:pt x="547" y="284"/>
                </a:cubicBezTo>
                <a:cubicBezTo>
                  <a:pt x="552" y="284"/>
                  <a:pt x="553" y="284"/>
                  <a:pt x="555" y="287"/>
                </a:cubicBezTo>
                <a:cubicBezTo>
                  <a:pt x="557" y="291"/>
                  <a:pt x="558" y="294"/>
                  <a:pt x="563" y="294"/>
                </a:cubicBezTo>
                <a:cubicBezTo>
                  <a:pt x="567" y="295"/>
                  <a:pt x="569" y="291"/>
                  <a:pt x="573" y="290"/>
                </a:cubicBezTo>
                <a:cubicBezTo>
                  <a:pt x="577" y="289"/>
                  <a:pt x="577" y="291"/>
                  <a:pt x="577" y="294"/>
                </a:cubicBezTo>
                <a:cubicBezTo>
                  <a:pt x="577" y="298"/>
                  <a:pt x="572" y="301"/>
                  <a:pt x="575" y="304"/>
                </a:cubicBezTo>
                <a:cubicBezTo>
                  <a:pt x="577" y="306"/>
                  <a:pt x="572" y="312"/>
                  <a:pt x="575" y="314"/>
                </a:cubicBezTo>
                <a:cubicBezTo>
                  <a:pt x="578" y="315"/>
                  <a:pt x="581" y="315"/>
                  <a:pt x="583" y="317"/>
                </a:cubicBezTo>
                <a:cubicBezTo>
                  <a:pt x="585" y="319"/>
                  <a:pt x="590" y="320"/>
                  <a:pt x="594" y="320"/>
                </a:cubicBezTo>
                <a:cubicBezTo>
                  <a:pt x="598" y="320"/>
                  <a:pt x="610" y="319"/>
                  <a:pt x="615" y="319"/>
                </a:cubicBezTo>
                <a:cubicBezTo>
                  <a:pt x="621" y="320"/>
                  <a:pt x="618" y="323"/>
                  <a:pt x="626" y="321"/>
                </a:cubicBezTo>
                <a:cubicBezTo>
                  <a:pt x="633" y="319"/>
                  <a:pt x="636" y="319"/>
                  <a:pt x="639" y="320"/>
                </a:cubicBezTo>
                <a:cubicBezTo>
                  <a:pt x="643" y="320"/>
                  <a:pt x="643" y="323"/>
                  <a:pt x="644" y="325"/>
                </a:cubicBezTo>
                <a:cubicBezTo>
                  <a:pt x="645" y="326"/>
                  <a:pt x="647" y="329"/>
                  <a:pt x="643" y="330"/>
                </a:cubicBezTo>
                <a:cubicBezTo>
                  <a:pt x="639" y="332"/>
                  <a:pt x="639" y="333"/>
                  <a:pt x="639" y="335"/>
                </a:cubicBezTo>
                <a:cubicBezTo>
                  <a:pt x="639" y="338"/>
                  <a:pt x="635" y="339"/>
                  <a:pt x="634" y="342"/>
                </a:cubicBezTo>
                <a:cubicBezTo>
                  <a:pt x="633" y="346"/>
                  <a:pt x="630" y="347"/>
                  <a:pt x="627" y="348"/>
                </a:cubicBezTo>
                <a:cubicBezTo>
                  <a:pt x="625" y="348"/>
                  <a:pt x="622" y="348"/>
                  <a:pt x="621" y="349"/>
                </a:cubicBezTo>
                <a:cubicBezTo>
                  <a:pt x="621" y="351"/>
                  <a:pt x="614" y="351"/>
                  <a:pt x="614" y="354"/>
                </a:cubicBezTo>
                <a:cubicBezTo>
                  <a:pt x="614" y="356"/>
                  <a:pt x="610" y="357"/>
                  <a:pt x="611" y="360"/>
                </a:cubicBezTo>
                <a:cubicBezTo>
                  <a:pt x="612" y="362"/>
                  <a:pt x="614" y="369"/>
                  <a:pt x="614" y="373"/>
                </a:cubicBezTo>
                <a:cubicBezTo>
                  <a:pt x="614" y="376"/>
                  <a:pt x="615" y="378"/>
                  <a:pt x="618" y="378"/>
                </a:cubicBezTo>
                <a:cubicBezTo>
                  <a:pt x="621" y="378"/>
                  <a:pt x="625" y="385"/>
                  <a:pt x="627" y="379"/>
                </a:cubicBezTo>
                <a:cubicBezTo>
                  <a:pt x="629" y="374"/>
                  <a:pt x="628" y="368"/>
                  <a:pt x="630" y="368"/>
                </a:cubicBezTo>
                <a:cubicBezTo>
                  <a:pt x="632" y="367"/>
                  <a:pt x="629" y="363"/>
                  <a:pt x="633" y="362"/>
                </a:cubicBezTo>
                <a:cubicBezTo>
                  <a:pt x="638" y="361"/>
                  <a:pt x="642" y="360"/>
                  <a:pt x="642" y="363"/>
                </a:cubicBezTo>
                <a:cubicBezTo>
                  <a:pt x="642" y="367"/>
                  <a:pt x="641" y="376"/>
                  <a:pt x="642" y="377"/>
                </a:cubicBezTo>
                <a:cubicBezTo>
                  <a:pt x="644" y="379"/>
                  <a:pt x="645" y="381"/>
                  <a:pt x="645" y="384"/>
                </a:cubicBezTo>
                <a:cubicBezTo>
                  <a:pt x="645" y="386"/>
                  <a:pt x="650" y="388"/>
                  <a:pt x="649" y="393"/>
                </a:cubicBezTo>
                <a:cubicBezTo>
                  <a:pt x="649" y="399"/>
                  <a:pt x="648" y="403"/>
                  <a:pt x="650" y="405"/>
                </a:cubicBezTo>
                <a:cubicBezTo>
                  <a:pt x="650" y="405"/>
                  <a:pt x="650" y="405"/>
                  <a:pt x="650" y="406"/>
                </a:cubicBezTo>
                <a:cubicBezTo>
                  <a:pt x="650" y="406"/>
                  <a:pt x="650" y="406"/>
                  <a:pt x="650" y="406"/>
                </a:cubicBezTo>
                <a:cubicBezTo>
                  <a:pt x="650" y="406"/>
                  <a:pt x="650" y="406"/>
                  <a:pt x="650" y="407"/>
                </a:cubicBezTo>
                <a:cubicBezTo>
                  <a:pt x="650" y="407"/>
                  <a:pt x="650" y="407"/>
                  <a:pt x="650" y="407"/>
                </a:cubicBezTo>
                <a:cubicBezTo>
                  <a:pt x="652" y="407"/>
                  <a:pt x="653" y="407"/>
                  <a:pt x="655" y="408"/>
                </a:cubicBezTo>
                <a:cubicBezTo>
                  <a:pt x="659" y="409"/>
                  <a:pt x="662" y="410"/>
                  <a:pt x="662" y="407"/>
                </a:cubicBezTo>
                <a:cubicBezTo>
                  <a:pt x="663" y="403"/>
                  <a:pt x="667" y="404"/>
                  <a:pt x="667" y="401"/>
                </a:cubicBezTo>
                <a:cubicBezTo>
                  <a:pt x="667" y="398"/>
                  <a:pt x="667" y="395"/>
                  <a:pt x="665" y="395"/>
                </a:cubicBezTo>
                <a:cubicBezTo>
                  <a:pt x="663" y="395"/>
                  <a:pt x="662" y="395"/>
                  <a:pt x="662" y="392"/>
                </a:cubicBezTo>
                <a:cubicBezTo>
                  <a:pt x="662" y="388"/>
                  <a:pt x="662" y="383"/>
                  <a:pt x="665" y="381"/>
                </a:cubicBezTo>
                <a:cubicBezTo>
                  <a:pt x="668" y="380"/>
                  <a:pt x="670" y="379"/>
                  <a:pt x="670" y="374"/>
                </a:cubicBezTo>
                <a:cubicBezTo>
                  <a:pt x="670" y="370"/>
                  <a:pt x="670" y="362"/>
                  <a:pt x="672" y="361"/>
                </a:cubicBezTo>
                <a:cubicBezTo>
                  <a:pt x="674" y="359"/>
                  <a:pt x="674" y="357"/>
                  <a:pt x="671" y="355"/>
                </a:cubicBezTo>
                <a:cubicBezTo>
                  <a:pt x="669" y="354"/>
                  <a:pt x="668" y="350"/>
                  <a:pt x="673" y="350"/>
                </a:cubicBezTo>
                <a:cubicBezTo>
                  <a:pt x="677" y="350"/>
                  <a:pt x="677" y="353"/>
                  <a:pt x="682" y="353"/>
                </a:cubicBezTo>
                <a:cubicBezTo>
                  <a:pt x="687" y="353"/>
                  <a:pt x="688" y="356"/>
                  <a:pt x="688" y="358"/>
                </a:cubicBezTo>
                <a:cubicBezTo>
                  <a:pt x="689" y="360"/>
                  <a:pt x="692" y="358"/>
                  <a:pt x="692" y="354"/>
                </a:cubicBezTo>
                <a:cubicBezTo>
                  <a:pt x="692" y="350"/>
                  <a:pt x="690" y="344"/>
                  <a:pt x="696" y="343"/>
                </a:cubicBezTo>
                <a:cubicBezTo>
                  <a:pt x="701" y="343"/>
                  <a:pt x="696" y="337"/>
                  <a:pt x="701" y="336"/>
                </a:cubicBezTo>
                <a:cubicBezTo>
                  <a:pt x="706" y="335"/>
                  <a:pt x="704" y="331"/>
                  <a:pt x="705" y="328"/>
                </a:cubicBezTo>
                <a:cubicBezTo>
                  <a:pt x="705" y="325"/>
                  <a:pt x="708" y="323"/>
                  <a:pt x="706" y="321"/>
                </a:cubicBezTo>
                <a:cubicBezTo>
                  <a:pt x="704" y="320"/>
                  <a:pt x="702" y="319"/>
                  <a:pt x="702" y="318"/>
                </a:cubicBezTo>
                <a:cubicBezTo>
                  <a:pt x="702" y="316"/>
                  <a:pt x="704" y="317"/>
                  <a:pt x="704" y="313"/>
                </a:cubicBezTo>
                <a:cubicBezTo>
                  <a:pt x="704" y="310"/>
                  <a:pt x="707" y="309"/>
                  <a:pt x="709" y="309"/>
                </a:cubicBezTo>
                <a:cubicBezTo>
                  <a:pt x="711" y="308"/>
                  <a:pt x="716" y="305"/>
                  <a:pt x="716" y="302"/>
                </a:cubicBezTo>
                <a:cubicBezTo>
                  <a:pt x="716" y="298"/>
                  <a:pt x="721" y="297"/>
                  <a:pt x="718" y="294"/>
                </a:cubicBezTo>
                <a:cubicBezTo>
                  <a:pt x="716" y="291"/>
                  <a:pt x="715" y="292"/>
                  <a:pt x="716" y="287"/>
                </a:cubicBezTo>
                <a:cubicBezTo>
                  <a:pt x="717" y="281"/>
                  <a:pt x="718" y="276"/>
                  <a:pt x="725" y="275"/>
                </a:cubicBezTo>
                <a:cubicBezTo>
                  <a:pt x="731" y="275"/>
                  <a:pt x="735" y="269"/>
                  <a:pt x="737" y="264"/>
                </a:cubicBezTo>
                <a:cubicBezTo>
                  <a:pt x="740" y="259"/>
                  <a:pt x="748" y="258"/>
                  <a:pt x="751" y="258"/>
                </a:cubicBezTo>
                <a:cubicBezTo>
                  <a:pt x="755" y="258"/>
                  <a:pt x="760" y="256"/>
                  <a:pt x="763" y="261"/>
                </a:cubicBezTo>
                <a:cubicBezTo>
                  <a:pt x="765" y="265"/>
                  <a:pt x="769" y="263"/>
                  <a:pt x="768" y="259"/>
                </a:cubicBezTo>
                <a:cubicBezTo>
                  <a:pt x="768" y="256"/>
                  <a:pt x="763" y="256"/>
                  <a:pt x="764" y="251"/>
                </a:cubicBezTo>
                <a:cubicBezTo>
                  <a:pt x="765" y="246"/>
                  <a:pt x="765" y="243"/>
                  <a:pt x="770" y="242"/>
                </a:cubicBezTo>
                <a:cubicBezTo>
                  <a:pt x="775" y="241"/>
                  <a:pt x="776" y="239"/>
                  <a:pt x="776" y="235"/>
                </a:cubicBezTo>
                <a:cubicBezTo>
                  <a:pt x="776" y="233"/>
                  <a:pt x="776" y="231"/>
                  <a:pt x="776" y="229"/>
                </a:cubicBez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grpSp>
        <p:nvGrpSpPr>
          <p:cNvPr id="71" name="Group 70"/>
          <p:cNvGrpSpPr/>
          <p:nvPr/>
        </p:nvGrpSpPr>
        <p:grpSpPr>
          <a:xfrm>
            <a:off x="6647196" y="2210799"/>
            <a:ext cx="751087" cy="1131422"/>
            <a:chOff x="5243512" y="1935162"/>
            <a:chExt cx="1027114" cy="1176338"/>
          </a:xfrm>
          <a:solidFill>
            <a:schemeClr val="accent5"/>
          </a:solidFill>
        </p:grpSpPr>
        <p:sp>
          <p:nvSpPr>
            <p:cNvPr id="72" name="Freeform 69"/>
            <p:cNvSpPr>
              <a:spLocks/>
            </p:cNvSpPr>
            <p:nvPr/>
          </p:nvSpPr>
          <p:spPr bwMode="auto">
            <a:xfrm>
              <a:off x="5900738" y="1935162"/>
              <a:ext cx="369888" cy="350838"/>
            </a:xfrm>
            <a:custGeom>
              <a:avLst/>
              <a:gdLst>
                <a:gd name="T0" fmla="*/ 234 w 240"/>
                <a:gd name="T1" fmla="*/ 129 h 227"/>
                <a:gd name="T2" fmla="*/ 228 w 240"/>
                <a:gd name="T3" fmla="*/ 112 h 227"/>
                <a:gd name="T4" fmla="*/ 228 w 240"/>
                <a:gd name="T5" fmla="*/ 91 h 227"/>
                <a:gd name="T6" fmla="*/ 229 w 240"/>
                <a:gd name="T7" fmla="*/ 74 h 227"/>
                <a:gd name="T8" fmla="*/ 223 w 240"/>
                <a:gd name="T9" fmla="*/ 85 h 227"/>
                <a:gd name="T10" fmla="*/ 206 w 240"/>
                <a:gd name="T11" fmla="*/ 96 h 227"/>
                <a:gd name="T12" fmla="*/ 190 w 240"/>
                <a:gd name="T13" fmla="*/ 91 h 227"/>
                <a:gd name="T14" fmla="*/ 174 w 240"/>
                <a:gd name="T15" fmla="*/ 85 h 227"/>
                <a:gd name="T16" fmla="*/ 145 w 240"/>
                <a:gd name="T17" fmla="*/ 72 h 227"/>
                <a:gd name="T18" fmla="*/ 116 w 240"/>
                <a:gd name="T19" fmla="*/ 42 h 227"/>
                <a:gd name="T20" fmla="*/ 75 w 240"/>
                <a:gd name="T21" fmla="*/ 27 h 227"/>
                <a:gd name="T22" fmla="*/ 77 w 240"/>
                <a:gd name="T23" fmla="*/ 39 h 227"/>
                <a:gd name="T24" fmla="*/ 84 w 240"/>
                <a:gd name="T25" fmla="*/ 53 h 227"/>
                <a:gd name="T26" fmla="*/ 83 w 240"/>
                <a:gd name="T27" fmla="*/ 76 h 227"/>
                <a:gd name="T28" fmla="*/ 75 w 240"/>
                <a:gd name="T29" fmla="*/ 91 h 227"/>
                <a:gd name="T30" fmla="*/ 72 w 240"/>
                <a:gd name="T31" fmla="*/ 104 h 227"/>
                <a:gd name="T32" fmla="*/ 66 w 240"/>
                <a:gd name="T33" fmla="*/ 117 h 227"/>
                <a:gd name="T34" fmla="*/ 61 w 240"/>
                <a:gd name="T35" fmla="*/ 134 h 227"/>
                <a:gd name="T36" fmla="*/ 46 w 240"/>
                <a:gd name="T37" fmla="*/ 131 h 227"/>
                <a:gd name="T38" fmla="*/ 36 w 240"/>
                <a:gd name="T39" fmla="*/ 124 h 227"/>
                <a:gd name="T40" fmla="*/ 25 w 240"/>
                <a:gd name="T41" fmla="*/ 129 h 227"/>
                <a:gd name="T42" fmla="*/ 25 w 240"/>
                <a:gd name="T43" fmla="*/ 140 h 227"/>
                <a:gd name="T44" fmla="*/ 23 w 240"/>
                <a:gd name="T45" fmla="*/ 151 h 227"/>
                <a:gd name="T46" fmla="*/ 6 w 240"/>
                <a:gd name="T47" fmla="*/ 162 h 227"/>
                <a:gd name="T48" fmla="*/ 2 w 240"/>
                <a:gd name="T49" fmla="*/ 180 h 227"/>
                <a:gd name="T50" fmla="*/ 8 w 240"/>
                <a:gd name="T51" fmla="*/ 192 h 227"/>
                <a:gd name="T52" fmla="*/ 14 w 240"/>
                <a:gd name="T53" fmla="*/ 202 h 227"/>
                <a:gd name="T54" fmla="*/ 12 w 240"/>
                <a:gd name="T55" fmla="*/ 219 h 227"/>
                <a:gd name="T56" fmla="*/ 21 w 240"/>
                <a:gd name="T57" fmla="*/ 222 h 227"/>
                <a:gd name="T58" fmla="*/ 32 w 240"/>
                <a:gd name="T59" fmla="*/ 213 h 227"/>
                <a:gd name="T60" fmla="*/ 39 w 240"/>
                <a:gd name="T61" fmla="*/ 207 h 227"/>
                <a:gd name="T62" fmla="*/ 53 w 240"/>
                <a:gd name="T63" fmla="*/ 203 h 227"/>
                <a:gd name="T64" fmla="*/ 42 w 240"/>
                <a:gd name="T65" fmla="*/ 192 h 227"/>
                <a:gd name="T66" fmla="*/ 29 w 240"/>
                <a:gd name="T67" fmla="*/ 186 h 227"/>
                <a:gd name="T68" fmla="*/ 27 w 240"/>
                <a:gd name="T69" fmla="*/ 174 h 227"/>
                <a:gd name="T70" fmla="*/ 42 w 240"/>
                <a:gd name="T71" fmla="*/ 172 h 227"/>
                <a:gd name="T72" fmla="*/ 57 w 240"/>
                <a:gd name="T73" fmla="*/ 174 h 227"/>
                <a:gd name="T74" fmla="*/ 72 w 240"/>
                <a:gd name="T75" fmla="*/ 167 h 227"/>
                <a:gd name="T76" fmla="*/ 92 w 240"/>
                <a:gd name="T77" fmla="*/ 166 h 227"/>
                <a:gd name="T78" fmla="*/ 107 w 240"/>
                <a:gd name="T79" fmla="*/ 181 h 227"/>
                <a:gd name="T80" fmla="*/ 131 w 240"/>
                <a:gd name="T81" fmla="*/ 190 h 227"/>
                <a:gd name="T82" fmla="*/ 151 w 240"/>
                <a:gd name="T83" fmla="*/ 192 h 227"/>
                <a:gd name="T84" fmla="*/ 162 w 240"/>
                <a:gd name="T85" fmla="*/ 166 h 227"/>
                <a:gd name="T86" fmla="*/ 186 w 240"/>
                <a:gd name="T87" fmla="*/ 148 h 227"/>
                <a:gd name="T88" fmla="*/ 218 w 240"/>
                <a:gd name="T89" fmla="*/ 145 h 227"/>
                <a:gd name="T90" fmla="*/ 235 w 240"/>
                <a:gd name="T91" fmla="*/ 138 h 227"/>
                <a:gd name="T92" fmla="*/ 234 w 240"/>
                <a:gd name="T93" fmla="*/ 12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 h="227">
                  <a:moveTo>
                    <a:pt x="234" y="129"/>
                  </a:moveTo>
                  <a:cubicBezTo>
                    <a:pt x="228" y="126"/>
                    <a:pt x="235" y="118"/>
                    <a:pt x="228" y="112"/>
                  </a:cubicBezTo>
                  <a:cubicBezTo>
                    <a:pt x="220" y="105"/>
                    <a:pt x="225" y="100"/>
                    <a:pt x="228" y="91"/>
                  </a:cubicBezTo>
                  <a:cubicBezTo>
                    <a:pt x="232" y="83"/>
                    <a:pt x="235" y="75"/>
                    <a:pt x="229" y="74"/>
                  </a:cubicBezTo>
                  <a:cubicBezTo>
                    <a:pt x="224" y="74"/>
                    <a:pt x="229" y="78"/>
                    <a:pt x="223" y="85"/>
                  </a:cubicBezTo>
                  <a:cubicBezTo>
                    <a:pt x="216" y="92"/>
                    <a:pt x="216" y="96"/>
                    <a:pt x="206" y="96"/>
                  </a:cubicBezTo>
                  <a:cubicBezTo>
                    <a:pt x="195" y="96"/>
                    <a:pt x="194" y="95"/>
                    <a:pt x="190" y="91"/>
                  </a:cubicBezTo>
                  <a:cubicBezTo>
                    <a:pt x="187" y="87"/>
                    <a:pt x="189" y="85"/>
                    <a:pt x="174" y="85"/>
                  </a:cubicBezTo>
                  <a:cubicBezTo>
                    <a:pt x="158" y="85"/>
                    <a:pt x="152" y="80"/>
                    <a:pt x="145" y="72"/>
                  </a:cubicBezTo>
                  <a:cubicBezTo>
                    <a:pt x="137" y="65"/>
                    <a:pt x="120" y="51"/>
                    <a:pt x="116" y="42"/>
                  </a:cubicBezTo>
                  <a:cubicBezTo>
                    <a:pt x="112" y="33"/>
                    <a:pt x="70" y="0"/>
                    <a:pt x="75" y="27"/>
                  </a:cubicBezTo>
                  <a:cubicBezTo>
                    <a:pt x="75" y="27"/>
                    <a:pt x="69" y="38"/>
                    <a:pt x="77" y="39"/>
                  </a:cubicBezTo>
                  <a:cubicBezTo>
                    <a:pt x="86" y="41"/>
                    <a:pt x="84" y="44"/>
                    <a:pt x="84" y="53"/>
                  </a:cubicBezTo>
                  <a:cubicBezTo>
                    <a:pt x="84" y="61"/>
                    <a:pt x="89" y="71"/>
                    <a:pt x="83" y="76"/>
                  </a:cubicBezTo>
                  <a:cubicBezTo>
                    <a:pt x="77" y="81"/>
                    <a:pt x="75" y="85"/>
                    <a:pt x="75" y="91"/>
                  </a:cubicBezTo>
                  <a:cubicBezTo>
                    <a:pt x="75" y="96"/>
                    <a:pt x="77" y="99"/>
                    <a:pt x="72" y="104"/>
                  </a:cubicBezTo>
                  <a:cubicBezTo>
                    <a:pt x="67" y="109"/>
                    <a:pt x="65" y="114"/>
                    <a:pt x="66" y="117"/>
                  </a:cubicBezTo>
                  <a:cubicBezTo>
                    <a:pt x="67" y="121"/>
                    <a:pt x="71" y="133"/>
                    <a:pt x="61" y="134"/>
                  </a:cubicBezTo>
                  <a:cubicBezTo>
                    <a:pt x="51" y="136"/>
                    <a:pt x="51" y="138"/>
                    <a:pt x="46" y="131"/>
                  </a:cubicBezTo>
                  <a:cubicBezTo>
                    <a:pt x="42" y="125"/>
                    <a:pt x="39" y="128"/>
                    <a:pt x="36" y="124"/>
                  </a:cubicBezTo>
                  <a:cubicBezTo>
                    <a:pt x="33" y="121"/>
                    <a:pt x="29" y="124"/>
                    <a:pt x="25" y="129"/>
                  </a:cubicBezTo>
                  <a:cubicBezTo>
                    <a:pt x="20" y="134"/>
                    <a:pt x="24" y="136"/>
                    <a:pt x="25" y="140"/>
                  </a:cubicBezTo>
                  <a:cubicBezTo>
                    <a:pt x="27" y="145"/>
                    <a:pt x="31" y="148"/>
                    <a:pt x="23" y="151"/>
                  </a:cubicBezTo>
                  <a:cubicBezTo>
                    <a:pt x="15" y="154"/>
                    <a:pt x="8" y="155"/>
                    <a:pt x="6" y="162"/>
                  </a:cubicBezTo>
                  <a:cubicBezTo>
                    <a:pt x="3" y="170"/>
                    <a:pt x="0" y="175"/>
                    <a:pt x="2" y="180"/>
                  </a:cubicBezTo>
                  <a:cubicBezTo>
                    <a:pt x="4" y="185"/>
                    <a:pt x="1" y="189"/>
                    <a:pt x="8" y="192"/>
                  </a:cubicBezTo>
                  <a:cubicBezTo>
                    <a:pt x="14" y="195"/>
                    <a:pt x="16" y="199"/>
                    <a:pt x="14" y="202"/>
                  </a:cubicBezTo>
                  <a:cubicBezTo>
                    <a:pt x="12" y="206"/>
                    <a:pt x="10" y="214"/>
                    <a:pt x="12" y="219"/>
                  </a:cubicBezTo>
                  <a:cubicBezTo>
                    <a:pt x="14" y="223"/>
                    <a:pt x="19" y="227"/>
                    <a:pt x="21" y="222"/>
                  </a:cubicBezTo>
                  <a:cubicBezTo>
                    <a:pt x="23" y="217"/>
                    <a:pt x="32" y="221"/>
                    <a:pt x="32" y="213"/>
                  </a:cubicBezTo>
                  <a:cubicBezTo>
                    <a:pt x="31" y="204"/>
                    <a:pt x="27" y="204"/>
                    <a:pt x="39" y="207"/>
                  </a:cubicBezTo>
                  <a:cubicBezTo>
                    <a:pt x="51" y="209"/>
                    <a:pt x="53" y="209"/>
                    <a:pt x="53" y="203"/>
                  </a:cubicBezTo>
                  <a:cubicBezTo>
                    <a:pt x="53" y="197"/>
                    <a:pt x="50" y="194"/>
                    <a:pt x="42" y="192"/>
                  </a:cubicBezTo>
                  <a:cubicBezTo>
                    <a:pt x="34" y="191"/>
                    <a:pt x="34" y="190"/>
                    <a:pt x="29" y="186"/>
                  </a:cubicBezTo>
                  <a:cubicBezTo>
                    <a:pt x="25" y="182"/>
                    <a:pt x="21" y="178"/>
                    <a:pt x="27" y="174"/>
                  </a:cubicBezTo>
                  <a:cubicBezTo>
                    <a:pt x="32" y="169"/>
                    <a:pt x="39" y="167"/>
                    <a:pt x="42" y="172"/>
                  </a:cubicBezTo>
                  <a:cubicBezTo>
                    <a:pt x="45" y="177"/>
                    <a:pt x="53" y="178"/>
                    <a:pt x="57" y="174"/>
                  </a:cubicBezTo>
                  <a:cubicBezTo>
                    <a:pt x="61" y="171"/>
                    <a:pt x="70" y="174"/>
                    <a:pt x="72" y="167"/>
                  </a:cubicBezTo>
                  <a:cubicBezTo>
                    <a:pt x="75" y="160"/>
                    <a:pt x="89" y="161"/>
                    <a:pt x="92" y="166"/>
                  </a:cubicBezTo>
                  <a:cubicBezTo>
                    <a:pt x="96" y="172"/>
                    <a:pt x="98" y="178"/>
                    <a:pt x="107" y="181"/>
                  </a:cubicBezTo>
                  <a:cubicBezTo>
                    <a:pt x="116" y="183"/>
                    <a:pt x="130" y="188"/>
                    <a:pt x="131" y="190"/>
                  </a:cubicBezTo>
                  <a:cubicBezTo>
                    <a:pt x="133" y="192"/>
                    <a:pt x="151" y="207"/>
                    <a:pt x="151" y="192"/>
                  </a:cubicBezTo>
                  <a:cubicBezTo>
                    <a:pt x="151" y="177"/>
                    <a:pt x="155" y="175"/>
                    <a:pt x="162" y="166"/>
                  </a:cubicBezTo>
                  <a:cubicBezTo>
                    <a:pt x="169" y="157"/>
                    <a:pt x="174" y="148"/>
                    <a:pt x="186" y="148"/>
                  </a:cubicBezTo>
                  <a:cubicBezTo>
                    <a:pt x="197" y="148"/>
                    <a:pt x="213" y="152"/>
                    <a:pt x="218" y="145"/>
                  </a:cubicBezTo>
                  <a:cubicBezTo>
                    <a:pt x="223" y="139"/>
                    <a:pt x="232" y="142"/>
                    <a:pt x="235" y="138"/>
                  </a:cubicBezTo>
                  <a:cubicBezTo>
                    <a:pt x="239" y="133"/>
                    <a:pt x="240" y="131"/>
                    <a:pt x="234"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sp>
          <p:nvSpPr>
            <p:cNvPr id="75" name="Freeform 70"/>
            <p:cNvSpPr>
              <a:spLocks/>
            </p:cNvSpPr>
            <p:nvPr/>
          </p:nvSpPr>
          <p:spPr bwMode="auto">
            <a:xfrm>
              <a:off x="5324475" y="2274888"/>
              <a:ext cx="730250" cy="614363"/>
            </a:xfrm>
            <a:custGeom>
              <a:avLst/>
              <a:gdLst>
                <a:gd name="T0" fmla="*/ 442 w 473"/>
                <a:gd name="T1" fmla="*/ 30 h 399"/>
                <a:gd name="T2" fmla="*/ 420 w 473"/>
                <a:gd name="T3" fmla="*/ 10 h 399"/>
                <a:gd name="T4" fmla="*/ 415 w 473"/>
                <a:gd name="T5" fmla="*/ 27 h 399"/>
                <a:gd name="T6" fmla="*/ 394 w 473"/>
                <a:gd name="T7" fmla="*/ 26 h 399"/>
                <a:gd name="T8" fmla="*/ 376 w 473"/>
                <a:gd name="T9" fmla="*/ 45 h 399"/>
                <a:gd name="T10" fmla="*/ 379 w 473"/>
                <a:gd name="T11" fmla="*/ 74 h 399"/>
                <a:gd name="T12" fmla="*/ 379 w 473"/>
                <a:gd name="T13" fmla="*/ 122 h 399"/>
                <a:gd name="T14" fmla="*/ 358 w 473"/>
                <a:gd name="T15" fmla="*/ 166 h 399"/>
                <a:gd name="T16" fmla="*/ 313 w 473"/>
                <a:gd name="T17" fmla="*/ 222 h 399"/>
                <a:gd name="T18" fmla="*/ 275 w 473"/>
                <a:gd name="T19" fmla="*/ 225 h 399"/>
                <a:gd name="T20" fmla="*/ 239 w 473"/>
                <a:gd name="T21" fmla="*/ 248 h 399"/>
                <a:gd name="T22" fmla="*/ 217 w 473"/>
                <a:gd name="T23" fmla="*/ 269 h 399"/>
                <a:gd name="T24" fmla="*/ 199 w 473"/>
                <a:gd name="T25" fmla="*/ 292 h 399"/>
                <a:gd name="T26" fmla="*/ 180 w 473"/>
                <a:gd name="T27" fmla="*/ 281 h 399"/>
                <a:gd name="T28" fmla="*/ 129 w 473"/>
                <a:gd name="T29" fmla="*/ 294 h 399"/>
                <a:gd name="T30" fmla="*/ 52 w 473"/>
                <a:gd name="T31" fmla="*/ 323 h 399"/>
                <a:gd name="T32" fmla="*/ 19 w 473"/>
                <a:gd name="T33" fmla="*/ 340 h 399"/>
                <a:gd name="T34" fmla="*/ 8 w 473"/>
                <a:gd name="T35" fmla="*/ 366 h 399"/>
                <a:gd name="T36" fmla="*/ 43 w 473"/>
                <a:gd name="T37" fmla="*/ 367 h 399"/>
                <a:gd name="T38" fmla="*/ 61 w 473"/>
                <a:gd name="T39" fmla="*/ 367 h 399"/>
                <a:gd name="T40" fmla="*/ 69 w 473"/>
                <a:gd name="T41" fmla="*/ 354 h 399"/>
                <a:gd name="T42" fmla="*/ 89 w 473"/>
                <a:gd name="T43" fmla="*/ 351 h 399"/>
                <a:gd name="T44" fmla="*/ 121 w 473"/>
                <a:gd name="T45" fmla="*/ 343 h 399"/>
                <a:gd name="T46" fmla="*/ 158 w 473"/>
                <a:gd name="T47" fmla="*/ 331 h 399"/>
                <a:gd name="T48" fmla="*/ 182 w 473"/>
                <a:gd name="T49" fmla="*/ 351 h 399"/>
                <a:gd name="T50" fmla="*/ 188 w 473"/>
                <a:gd name="T51" fmla="*/ 378 h 399"/>
                <a:gd name="T52" fmla="*/ 234 w 473"/>
                <a:gd name="T53" fmla="*/ 358 h 399"/>
                <a:gd name="T54" fmla="*/ 245 w 473"/>
                <a:gd name="T55" fmla="*/ 340 h 399"/>
                <a:gd name="T56" fmla="*/ 259 w 473"/>
                <a:gd name="T57" fmla="*/ 327 h 399"/>
                <a:gd name="T58" fmla="*/ 314 w 473"/>
                <a:gd name="T59" fmla="*/ 327 h 399"/>
                <a:gd name="T60" fmla="*/ 350 w 473"/>
                <a:gd name="T61" fmla="*/ 310 h 399"/>
                <a:gd name="T62" fmla="*/ 377 w 473"/>
                <a:gd name="T63" fmla="*/ 310 h 399"/>
                <a:gd name="T64" fmla="*/ 404 w 473"/>
                <a:gd name="T65" fmla="*/ 306 h 399"/>
                <a:gd name="T66" fmla="*/ 416 w 473"/>
                <a:gd name="T67" fmla="*/ 275 h 399"/>
                <a:gd name="T68" fmla="*/ 416 w 473"/>
                <a:gd name="T69" fmla="*/ 233 h 399"/>
                <a:gd name="T70" fmla="*/ 424 w 473"/>
                <a:gd name="T71" fmla="*/ 181 h 399"/>
                <a:gd name="T72" fmla="*/ 447 w 473"/>
                <a:gd name="T73" fmla="*/ 151 h 399"/>
                <a:gd name="T74" fmla="*/ 467 w 473"/>
                <a:gd name="T75" fmla="*/ 110 h 399"/>
                <a:gd name="T76" fmla="*/ 450 w 473"/>
                <a:gd name="T77" fmla="*/ 5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3" h="399">
                  <a:moveTo>
                    <a:pt x="450" y="51"/>
                  </a:moveTo>
                  <a:cubicBezTo>
                    <a:pt x="443" y="44"/>
                    <a:pt x="442" y="40"/>
                    <a:pt x="442" y="30"/>
                  </a:cubicBezTo>
                  <a:cubicBezTo>
                    <a:pt x="442" y="20"/>
                    <a:pt x="447" y="8"/>
                    <a:pt x="437" y="4"/>
                  </a:cubicBezTo>
                  <a:cubicBezTo>
                    <a:pt x="426" y="0"/>
                    <a:pt x="407" y="6"/>
                    <a:pt x="420" y="10"/>
                  </a:cubicBezTo>
                  <a:cubicBezTo>
                    <a:pt x="433" y="15"/>
                    <a:pt x="435" y="14"/>
                    <a:pt x="431" y="19"/>
                  </a:cubicBezTo>
                  <a:cubicBezTo>
                    <a:pt x="426" y="24"/>
                    <a:pt x="422" y="31"/>
                    <a:pt x="415" y="27"/>
                  </a:cubicBezTo>
                  <a:cubicBezTo>
                    <a:pt x="408" y="24"/>
                    <a:pt x="411" y="13"/>
                    <a:pt x="402" y="14"/>
                  </a:cubicBezTo>
                  <a:cubicBezTo>
                    <a:pt x="394" y="15"/>
                    <a:pt x="393" y="19"/>
                    <a:pt x="394" y="26"/>
                  </a:cubicBezTo>
                  <a:cubicBezTo>
                    <a:pt x="395" y="33"/>
                    <a:pt x="394" y="37"/>
                    <a:pt x="388" y="37"/>
                  </a:cubicBezTo>
                  <a:cubicBezTo>
                    <a:pt x="381" y="37"/>
                    <a:pt x="375" y="39"/>
                    <a:pt x="376" y="45"/>
                  </a:cubicBezTo>
                  <a:cubicBezTo>
                    <a:pt x="376" y="51"/>
                    <a:pt x="383" y="53"/>
                    <a:pt x="383" y="61"/>
                  </a:cubicBezTo>
                  <a:cubicBezTo>
                    <a:pt x="383" y="70"/>
                    <a:pt x="382" y="68"/>
                    <a:pt x="379" y="74"/>
                  </a:cubicBezTo>
                  <a:cubicBezTo>
                    <a:pt x="375" y="81"/>
                    <a:pt x="373" y="79"/>
                    <a:pt x="385" y="96"/>
                  </a:cubicBezTo>
                  <a:cubicBezTo>
                    <a:pt x="385" y="96"/>
                    <a:pt x="384" y="116"/>
                    <a:pt x="379" y="122"/>
                  </a:cubicBezTo>
                  <a:cubicBezTo>
                    <a:pt x="374" y="127"/>
                    <a:pt x="370" y="129"/>
                    <a:pt x="369" y="138"/>
                  </a:cubicBezTo>
                  <a:cubicBezTo>
                    <a:pt x="369" y="147"/>
                    <a:pt x="363" y="159"/>
                    <a:pt x="358" y="166"/>
                  </a:cubicBezTo>
                  <a:cubicBezTo>
                    <a:pt x="353" y="173"/>
                    <a:pt x="333" y="179"/>
                    <a:pt x="330" y="186"/>
                  </a:cubicBezTo>
                  <a:cubicBezTo>
                    <a:pt x="327" y="193"/>
                    <a:pt x="322" y="221"/>
                    <a:pt x="313" y="222"/>
                  </a:cubicBezTo>
                  <a:cubicBezTo>
                    <a:pt x="305" y="224"/>
                    <a:pt x="303" y="212"/>
                    <a:pt x="297" y="212"/>
                  </a:cubicBezTo>
                  <a:cubicBezTo>
                    <a:pt x="291" y="212"/>
                    <a:pt x="280" y="217"/>
                    <a:pt x="275" y="225"/>
                  </a:cubicBezTo>
                  <a:cubicBezTo>
                    <a:pt x="270" y="233"/>
                    <a:pt x="266" y="235"/>
                    <a:pt x="253" y="235"/>
                  </a:cubicBezTo>
                  <a:cubicBezTo>
                    <a:pt x="241" y="235"/>
                    <a:pt x="241" y="242"/>
                    <a:pt x="239" y="248"/>
                  </a:cubicBezTo>
                  <a:cubicBezTo>
                    <a:pt x="237" y="254"/>
                    <a:pt x="232" y="254"/>
                    <a:pt x="225" y="259"/>
                  </a:cubicBezTo>
                  <a:cubicBezTo>
                    <a:pt x="218" y="263"/>
                    <a:pt x="217" y="264"/>
                    <a:pt x="217" y="269"/>
                  </a:cubicBezTo>
                  <a:cubicBezTo>
                    <a:pt x="217" y="274"/>
                    <a:pt x="222" y="288"/>
                    <a:pt x="214" y="290"/>
                  </a:cubicBezTo>
                  <a:cubicBezTo>
                    <a:pt x="206" y="292"/>
                    <a:pt x="202" y="288"/>
                    <a:pt x="199" y="292"/>
                  </a:cubicBezTo>
                  <a:cubicBezTo>
                    <a:pt x="195" y="297"/>
                    <a:pt x="188" y="297"/>
                    <a:pt x="188" y="292"/>
                  </a:cubicBezTo>
                  <a:cubicBezTo>
                    <a:pt x="188" y="288"/>
                    <a:pt x="187" y="280"/>
                    <a:pt x="180" y="281"/>
                  </a:cubicBezTo>
                  <a:cubicBezTo>
                    <a:pt x="173" y="282"/>
                    <a:pt x="161" y="285"/>
                    <a:pt x="151" y="287"/>
                  </a:cubicBezTo>
                  <a:cubicBezTo>
                    <a:pt x="142" y="288"/>
                    <a:pt x="147" y="295"/>
                    <a:pt x="129" y="294"/>
                  </a:cubicBezTo>
                  <a:cubicBezTo>
                    <a:pt x="111" y="293"/>
                    <a:pt x="81" y="290"/>
                    <a:pt x="75" y="300"/>
                  </a:cubicBezTo>
                  <a:cubicBezTo>
                    <a:pt x="70" y="310"/>
                    <a:pt x="59" y="321"/>
                    <a:pt x="52" y="323"/>
                  </a:cubicBezTo>
                  <a:cubicBezTo>
                    <a:pt x="45" y="325"/>
                    <a:pt x="35" y="332"/>
                    <a:pt x="33" y="336"/>
                  </a:cubicBezTo>
                  <a:cubicBezTo>
                    <a:pt x="31" y="340"/>
                    <a:pt x="30" y="339"/>
                    <a:pt x="19" y="340"/>
                  </a:cubicBezTo>
                  <a:cubicBezTo>
                    <a:pt x="7" y="342"/>
                    <a:pt x="3" y="347"/>
                    <a:pt x="3" y="351"/>
                  </a:cubicBezTo>
                  <a:cubicBezTo>
                    <a:pt x="3" y="356"/>
                    <a:pt x="0" y="366"/>
                    <a:pt x="8" y="366"/>
                  </a:cubicBezTo>
                  <a:cubicBezTo>
                    <a:pt x="16" y="366"/>
                    <a:pt x="13" y="362"/>
                    <a:pt x="25" y="363"/>
                  </a:cubicBezTo>
                  <a:cubicBezTo>
                    <a:pt x="37" y="363"/>
                    <a:pt x="42" y="364"/>
                    <a:pt x="43" y="367"/>
                  </a:cubicBezTo>
                  <a:cubicBezTo>
                    <a:pt x="45" y="370"/>
                    <a:pt x="53" y="375"/>
                    <a:pt x="57" y="375"/>
                  </a:cubicBezTo>
                  <a:cubicBezTo>
                    <a:pt x="61" y="375"/>
                    <a:pt x="65" y="369"/>
                    <a:pt x="61" y="367"/>
                  </a:cubicBezTo>
                  <a:cubicBezTo>
                    <a:pt x="56" y="365"/>
                    <a:pt x="55" y="358"/>
                    <a:pt x="60" y="356"/>
                  </a:cubicBezTo>
                  <a:cubicBezTo>
                    <a:pt x="65" y="353"/>
                    <a:pt x="68" y="350"/>
                    <a:pt x="69" y="354"/>
                  </a:cubicBezTo>
                  <a:cubicBezTo>
                    <a:pt x="71" y="357"/>
                    <a:pt x="79" y="363"/>
                    <a:pt x="80" y="358"/>
                  </a:cubicBezTo>
                  <a:cubicBezTo>
                    <a:pt x="82" y="352"/>
                    <a:pt x="86" y="351"/>
                    <a:pt x="89" y="351"/>
                  </a:cubicBezTo>
                  <a:cubicBezTo>
                    <a:pt x="92" y="351"/>
                    <a:pt x="99" y="353"/>
                    <a:pt x="101" y="348"/>
                  </a:cubicBezTo>
                  <a:cubicBezTo>
                    <a:pt x="104" y="343"/>
                    <a:pt x="111" y="344"/>
                    <a:pt x="121" y="343"/>
                  </a:cubicBezTo>
                  <a:cubicBezTo>
                    <a:pt x="132" y="342"/>
                    <a:pt x="139" y="342"/>
                    <a:pt x="142" y="337"/>
                  </a:cubicBezTo>
                  <a:cubicBezTo>
                    <a:pt x="146" y="332"/>
                    <a:pt x="154" y="331"/>
                    <a:pt x="158" y="331"/>
                  </a:cubicBezTo>
                  <a:cubicBezTo>
                    <a:pt x="163" y="331"/>
                    <a:pt x="182" y="329"/>
                    <a:pt x="184" y="335"/>
                  </a:cubicBezTo>
                  <a:cubicBezTo>
                    <a:pt x="187" y="342"/>
                    <a:pt x="191" y="349"/>
                    <a:pt x="182" y="351"/>
                  </a:cubicBezTo>
                  <a:cubicBezTo>
                    <a:pt x="173" y="354"/>
                    <a:pt x="169" y="362"/>
                    <a:pt x="175" y="366"/>
                  </a:cubicBezTo>
                  <a:cubicBezTo>
                    <a:pt x="180" y="370"/>
                    <a:pt x="184" y="372"/>
                    <a:pt x="188" y="378"/>
                  </a:cubicBezTo>
                  <a:cubicBezTo>
                    <a:pt x="192" y="385"/>
                    <a:pt x="201" y="399"/>
                    <a:pt x="209" y="389"/>
                  </a:cubicBezTo>
                  <a:cubicBezTo>
                    <a:pt x="217" y="378"/>
                    <a:pt x="224" y="361"/>
                    <a:pt x="234" y="358"/>
                  </a:cubicBezTo>
                  <a:cubicBezTo>
                    <a:pt x="244" y="354"/>
                    <a:pt x="252" y="356"/>
                    <a:pt x="252" y="349"/>
                  </a:cubicBezTo>
                  <a:cubicBezTo>
                    <a:pt x="252" y="343"/>
                    <a:pt x="253" y="344"/>
                    <a:pt x="245" y="340"/>
                  </a:cubicBezTo>
                  <a:cubicBezTo>
                    <a:pt x="237" y="336"/>
                    <a:pt x="238" y="326"/>
                    <a:pt x="244" y="323"/>
                  </a:cubicBezTo>
                  <a:cubicBezTo>
                    <a:pt x="249" y="321"/>
                    <a:pt x="255" y="322"/>
                    <a:pt x="259" y="327"/>
                  </a:cubicBezTo>
                  <a:cubicBezTo>
                    <a:pt x="263" y="332"/>
                    <a:pt x="278" y="336"/>
                    <a:pt x="286" y="335"/>
                  </a:cubicBezTo>
                  <a:cubicBezTo>
                    <a:pt x="295" y="335"/>
                    <a:pt x="307" y="336"/>
                    <a:pt x="314" y="327"/>
                  </a:cubicBezTo>
                  <a:cubicBezTo>
                    <a:pt x="321" y="318"/>
                    <a:pt x="333" y="323"/>
                    <a:pt x="339" y="322"/>
                  </a:cubicBezTo>
                  <a:cubicBezTo>
                    <a:pt x="345" y="321"/>
                    <a:pt x="340" y="310"/>
                    <a:pt x="350" y="310"/>
                  </a:cubicBezTo>
                  <a:cubicBezTo>
                    <a:pt x="360" y="310"/>
                    <a:pt x="364" y="299"/>
                    <a:pt x="368" y="304"/>
                  </a:cubicBezTo>
                  <a:cubicBezTo>
                    <a:pt x="371" y="310"/>
                    <a:pt x="382" y="298"/>
                    <a:pt x="377" y="310"/>
                  </a:cubicBezTo>
                  <a:cubicBezTo>
                    <a:pt x="372" y="322"/>
                    <a:pt x="374" y="327"/>
                    <a:pt x="380" y="323"/>
                  </a:cubicBezTo>
                  <a:cubicBezTo>
                    <a:pt x="386" y="318"/>
                    <a:pt x="402" y="318"/>
                    <a:pt x="404" y="306"/>
                  </a:cubicBezTo>
                  <a:cubicBezTo>
                    <a:pt x="405" y="295"/>
                    <a:pt x="399" y="294"/>
                    <a:pt x="411" y="291"/>
                  </a:cubicBezTo>
                  <a:cubicBezTo>
                    <a:pt x="423" y="288"/>
                    <a:pt x="424" y="281"/>
                    <a:pt x="416" y="275"/>
                  </a:cubicBezTo>
                  <a:cubicBezTo>
                    <a:pt x="409" y="268"/>
                    <a:pt x="411" y="266"/>
                    <a:pt x="411" y="254"/>
                  </a:cubicBezTo>
                  <a:cubicBezTo>
                    <a:pt x="411" y="242"/>
                    <a:pt x="406" y="236"/>
                    <a:pt x="416" y="233"/>
                  </a:cubicBezTo>
                  <a:cubicBezTo>
                    <a:pt x="427" y="229"/>
                    <a:pt x="434" y="231"/>
                    <a:pt x="431" y="219"/>
                  </a:cubicBezTo>
                  <a:cubicBezTo>
                    <a:pt x="428" y="207"/>
                    <a:pt x="424" y="194"/>
                    <a:pt x="424" y="181"/>
                  </a:cubicBezTo>
                  <a:cubicBezTo>
                    <a:pt x="424" y="167"/>
                    <a:pt x="419" y="161"/>
                    <a:pt x="430" y="159"/>
                  </a:cubicBezTo>
                  <a:cubicBezTo>
                    <a:pt x="440" y="157"/>
                    <a:pt x="446" y="168"/>
                    <a:pt x="447" y="151"/>
                  </a:cubicBezTo>
                  <a:cubicBezTo>
                    <a:pt x="449" y="134"/>
                    <a:pt x="449" y="133"/>
                    <a:pt x="454" y="126"/>
                  </a:cubicBezTo>
                  <a:cubicBezTo>
                    <a:pt x="460" y="120"/>
                    <a:pt x="466" y="121"/>
                    <a:pt x="467" y="110"/>
                  </a:cubicBezTo>
                  <a:cubicBezTo>
                    <a:pt x="468" y="100"/>
                    <a:pt x="473" y="102"/>
                    <a:pt x="470" y="86"/>
                  </a:cubicBezTo>
                  <a:cubicBezTo>
                    <a:pt x="466" y="70"/>
                    <a:pt x="457" y="57"/>
                    <a:pt x="450"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sp>
          <p:nvSpPr>
            <p:cNvPr id="79" name="Freeform 71"/>
            <p:cNvSpPr>
              <a:spLocks/>
            </p:cNvSpPr>
            <p:nvPr/>
          </p:nvSpPr>
          <p:spPr bwMode="auto">
            <a:xfrm>
              <a:off x="5411788" y="2801938"/>
              <a:ext cx="176213" cy="138113"/>
            </a:xfrm>
            <a:custGeom>
              <a:avLst/>
              <a:gdLst>
                <a:gd name="T0" fmla="*/ 87 w 114"/>
                <a:gd name="T1" fmla="*/ 52 h 90"/>
                <a:gd name="T2" fmla="*/ 97 w 114"/>
                <a:gd name="T3" fmla="*/ 39 h 90"/>
                <a:gd name="T4" fmla="*/ 104 w 114"/>
                <a:gd name="T5" fmla="*/ 28 h 90"/>
                <a:gd name="T6" fmla="*/ 101 w 114"/>
                <a:gd name="T7" fmla="*/ 11 h 90"/>
                <a:gd name="T8" fmla="*/ 81 w 114"/>
                <a:gd name="T9" fmla="*/ 5 h 90"/>
                <a:gd name="T10" fmla="*/ 64 w 114"/>
                <a:gd name="T11" fmla="*/ 16 h 90"/>
                <a:gd name="T12" fmla="*/ 55 w 114"/>
                <a:gd name="T13" fmla="*/ 25 h 90"/>
                <a:gd name="T14" fmla="*/ 43 w 114"/>
                <a:gd name="T15" fmla="*/ 31 h 90"/>
                <a:gd name="T16" fmla="*/ 31 w 114"/>
                <a:gd name="T17" fmla="*/ 21 h 90"/>
                <a:gd name="T18" fmla="*/ 19 w 114"/>
                <a:gd name="T19" fmla="*/ 38 h 90"/>
                <a:gd name="T20" fmla="*/ 4 w 114"/>
                <a:gd name="T21" fmla="*/ 48 h 90"/>
                <a:gd name="T22" fmla="*/ 9 w 114"/>
                <a:gd name="T23" fmla="*/ 54 h 90"/>
                <a:gd name="T24" fmla="*/ 15 w 114"/>
                <a:gd name="T25" fmla="*/ 62 h 90"/>
                <a:gd name="T26" fmla="*/ 22 w 114"/>
                <a:gd name="T27" fmla="*/ 78 h 90"/>
                <a:gd name="T28" fmla="*/ 34 w 114"/>
                <a:gd name="T29" fmla="*/ 78 h 90"/>
                <a:gd name="T30" fmla="*/ 46 w 114"/>
                <a:gd name="T31" fmla="*/ 59 h 90"/>
                <a:gd name="T32" fmla="*/ 61 w 114"/>
                <a:gd name="T33" fmla="*/ 48 h 90"/>
                <a:gd name="T34" fmla="*/ 73 w 114"/>
                <a:gd name="T35" fmla="*/ 52 h 90"/>
                <a:gd name="T36" fmla="*/ 87 w 114"/>
                <a:gd name="T37" fmla="*/ 5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90">
                  <a:moveTo>
                    <a:pt x="87" y="52"/>
                  </a:moveTo>
                  <a:cubicBezTo>
                    <a:pt x="90" y="46"/>
                    <a:pt x="90" y="40"/>
                    <a:pt x="97" y="39"/>
                  </a:cubicBezTo>
                  <a:cubicBezTo>
                    <a:pt x="103" y="38"/>
                    <a:pt x="104" y="35"/>
                    <a:pt x="104" y="28"/>
                  </a:cubicBezTo>
                  <a:cubicBezTo>
                    <a:pt x="104" y="21"/>
                    <a:pt x="114" y="13"/>
                    <a:pt x="101" y="11"/>
                  </a:cubicBezTo>
                  <a:cubicBezTo>
                    <a:pt x="88" y="9"/>
                    <a:pt x="91" y="0"/>
                    <a:pt x="81" y="5"/>
                  </a:cubicBezTo>
                  <a:cubicBezTo>
                    <a:pt x="70" y="10"/>
                    <a:pt x="64" y="4"/>
                    <a:pt x="64" y="16"/>
                  </a:cubicBezTo>
                  <a:cubicBezTo>
                    <a:pt x="64" y="16"/>
                    <a:pt x="61" y="25"/>
                    <a:pt x="55" y="25"/>
                  </a:cubicBezTo>
                  <a:cubicBezTo>
                    <a:pt x="50" y="25"/>
                    <a:pt x="48" y="36"/>
                    <a:pt x="43" y="31"/>
                  </a:cubicBezTo>
                  <a:cubicBezTo>
                    <a:pt x="38" y="25"/>
                    <a:pt x="38" y="16"/>
                    <a:pt x="31" y="21"/>
                  </a:cubicBezTo>
                  <a:cubicBezTo>
                    <a:pt x="23" y="26"/>
                    <a:pt x="27" y="31"/>
                    <a:pt x="19" y="38"/>
                  </a:cubicBezTo>
                  <a:cubicBezTo>
                    <a:pt x="11" y="44"/>
                    <a:pt x="8" y="46"/>
                    <a:pt x="4" y="48"/>
                  </a:cubicBezTo>
                  <a:cubicBezTo>
                    <a:pt x="0" y="50"/>
                    <a:pt x="3" y="54"/>
                    <a:pt x="9" y="54"/>
                  </a:cubicBezTo>
                  <a:cubicBezTo>
                    <a:pt x="15" y="54"/>
                    <a:pt x="15" y="53"/>
                    <a:pt x="15" y="62"/>
                  </a:cubicBezTo>
                  <a:cubicBezTo>
                    <a:pt x="15" y="71"/>
                    <a:pt x="19" y="78"/>
                    <a:pt x="22" y="78"/>
                  </a:cubicBezTo>
                  <a:cubicBezTo>
                    <a:pt x="24" y="78"/>
                    <a:pt x="27" y="90"/>
                    <a:pt x="34" y="78"/>
                  </a:cubicBezTo>
                  <a:cubicBezTo>
                    <a:pt x="41" y="66"/>
                    <a:pt x="38" y="66"/>
                    <a:pt x="46" y="59"/>
                  </a:cubicBezTo>
                  <a:cubicBezTo>
                    <a:pt x="55" y="52"/>
                    <a:pt x="53" y="48"/>
                    <a:pt x="61" y="48"/>
                  </a:cubicBezTo>
                  <a:cubicBezTo>
                    <a:pt x="69" y="48"/>
                    <a:pt x="71" y="49"/>
                    <a:pt x="73" y="52"/>
                  </a:cubicBezTo>
                  <a:cubicBezTo>
                    <a:pt x="75" y="54"/>
                    <a:pt x="83" y="59"/>
                    <a:pt x="87"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sp>
          <p:nvSpPr>
            <p:cNvPr id="80" name="Freeform 72"/>
            <p:cNvSpPr>
              <a:spLocks/>
            </p:cNvSpPr>
            <p:nvPr/>
          </p:nvSpPr>
          <p:spPr bwMode="auto">
            <a:xfrm>
              <a:off x="5243512" y="2838450"/>
              <a:ext cx="160338" cy="214313"/>
            </a:xfrm>
            <a:custGeom>
              <a:avLst/>
              <a:gdLst>
                <a:gd name="T0" fmla="*/ 95 w 104"/>
                <a:gd name="T1" fmla="*/ 34 h 139"/>
                <a:gd name="T2" fmla="*/ 88 w 104"/>
                <a:gd name="T3" fmla="*/ 23 h 139"/>
                <a:gd name="T4" fmla="*/ 80 w 104"/>
                <a:gd name="T5" fmla="*/ 14 h 139"/>
                <a:gd name="T6" fmla="*/ 69 w 104"/>
                <a:gd name="T7" fmla="*/ 17 h 139"/>
                <a:gd name="T8" fmla="*/ 59 w 104"/>
                <a:gd name="T9" fmla="*/ 7 h 139"/>
                <a:gd name="T10" fmla="*/ 34 w 104"/>
                <a:gd name="T11" fmla="*/ 10 h 139"/>
                <a:gd name="T12" fmla="*/ 22 w 104"/>
                <a:gd name="T13" fmla="*/ 21 h 139"/>
                <a:gd name="T14" fmla="*/ 5 w 104"/>
                <a:gd name="T15" fmla="*/ 31 h 139"/>
                <a:gd name="T16" fmla="*/ 7 w 104"/>
                <a:gd name="T17" fmla="*/ 42 h 139"/>
                <a:gd name="T18" fmla="*/ 16 w 104"/>
                <a:gd name="T19" fmla="*/ 47 h 139"/>
                <a:gd name="T20" fmla="*/ 27 w 104"/>
                <a:gd name="T21" fmla="*/ 47 h 139"/>
                <a:gd name="T22" fmla="*/ 15 w 104"/>
                <a:gd name="T23" fmla="*/ 53 h 139"/>
                <a:gd name="T24" fmla="*/ 6 w 104"/>
                <a:gd name="T25" fmla="*/ 59 h 139"/>
                <a:gd name="T26" fmla="*/ 16 w 104"/>
                <a:gd name="T27" fmla="*/ 64 h 139"/>
                <a:gd name="T28" fmla="*/ 25 w 104"/>
                <a:gd name="T29" fmla="*/ 56 h 139"/>
                <a:gd name="T30" fmla="*/ 32 w 104"/>
                <a:gd name="T31" fmla="*/ 52 h 139"/>
                <a:gd name="T32" fmla="*/ 36 w 104"/>
                <a:gd name="T33" fmla="*/ 48 h 139"/>
                <a:gd name="T34" fmla="*/ 41 w 104"/>
                <a:gd name="T35" fmla="*/ 56 h 139"/>
                <a:gd name="T36" fmla="*/ 38 w 104"/>
                <a:gd name="T37" fmla="*/ 65 h 139"/>
                <a:gd name="T38" fmla="*/ 22 w 104"/>
                <a:gd name="T39" fmla="*/ 69 h 139"/>
                <a:gd name="T40" fmla="*/ 17 w 104"/>
                <a:gd name="T41" fmla="*/ 80 h 139"/>
                <a:gd name="T42" fmla="*/ 27 w 104"/>
                <a:gd name="T43" fmla="*/ 81 h 139"/>
                <a:gd name="T44" fmla="*/ 33 w 104"/>
                <a:gd name="T45" fmla="*/ 72 h 139"/>
                <a:gd name="T46" fmla="*/ 39 w 104"/>
                <a:gd name="T47" fmla="*/ 76 h 139"/>
                <a:gd name="T48" fmla="*/ 34 w 104"/>
                <a:gd name="T49" fmla="*/ 85 h 139"/>
                <a:gd name="T50" fmla="*/ 24 w 104"/>
                <a:gd name="T51" fmla="*/ 102 h 139"/>
                <a:gd name="T52" fmla="*/ 30 w 104"/>
                <a:gd name="T53" fmla="*/ 113 h 139"/>
                <a:gd name="T54" fmla="*/ 26 w 104"/>
                <a:gd name="T55" fmla="*/ 127 h 139"/>
                <a:gd name="T56" fmla="*/ 41 w 104"/>
                <a:gd name="T57" fmla="*/ 129 h 139"/>
                <a:gd name="T58" fmla="*/ 52 w 104"/>
                <a:gd name="T59" fmla="*/ 123 h 139"/>
                <a:gd name="T60" fmla="*/ 48 w 104"/>
                <a:gd name="T61" fmla="*/ 136 h 139"/>
                <a:gd name="T62" fmla="*/ 62 w 104"/>
                <a:gd name="T63" fmla="*/ 132 h 139"/>
                <a:gd name="T64" fmla="*/ 68 w 104"/>
                <a:gd name="T65" fmla="*/ 123 h 139"/>
                <a:gd name="T66" fmla="*/ 82 w 104"/>
                <a:gd name="T67" fmla="*/ 113 h 139"/>
                <a:gd name="T68" fmla="*/ 84 w 104"/>
                <a:gd name="T69" fmla="*/ 92 h 139"/>
                <a:gd name="T70" fmla="*/ 91 w 104"/>
                <a:gd name="T71" fmla="*/ 78 h 139"/>
                <a:gd name="T72" fmla="*/ 98 w 104"/>
                <a:gd name="T73" fmla="*/ 61 h 139"/>
                <a:gd name="T74" fmla="*/ 101 w 104"/>
                <a:gd name="T75" fmla="*/ 45 h 139"/>
                <a:gd name="T76" fmla="*/ 95 w 104"/>
                <a:gd name="T77" fmla="*/ 3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 h="139">
                  <a:moveTo>
                    <a:pt x="95" y="34"/>
                  </a:moveTo>
                  <a:cubicBezTo>
                    <a:pt x="88" y="35"/>
                    <a:pt x="91" y="30"/>
                    <a:pt x="88" y="23"/>
                  </a:cubicBezTo>
                  <a:cubicBezTo>
                    <a:pt x="86" y="16"/>
                    <a:pt x="89" y="13"/>
                    <a:pt x="80" y="14"/>
                  </a:cubicBezTo>
                  <a:cubicBezTo>
                    <a:pt x="71" y="14"/>
                    <a:pt x="81" y="20"/>
                    <a:pt x="69" y="17"/>
                  </a:cubicBezTo>
                  <a:cubicBezTo>
                    <a:pt x="56" y="14"/>
                    <a:pt x="62" y="10"/>
                    <a:pt x="59" y="7"/>
                  </a:cubicBezTo>
                  <a:cubicBezTo>
                    <a:pt x="55" y="3"/>
                    <a:pt x="39" y="0"/>
                    <a:pt x="34" y="10"/>
                  </a:cubicBezTo>
                  <a:cubicBezTo>
                    <a:pt x="34" y="10"/>
                    <a:pt x="31" y="18"/>
                    <a:pt x="22" y="21"/>
                  </a:cubicBezTo>
                  <a:cubicBezTo>
                    <a:pt x="12" y="23"/>
                    <a:pt x="5" y="26"/>
                    <a:pt x="5" y="31"/>
                  </a:cubicBezTo>
                  <a:cubicBezTo>
                    <a:pt x="4" y="36"/>
                    <a:pt x="0" y="40"/>
                    <a:pt x="7" y="42"/>
                  </a:cubicBezTo>
                  <a:cubicBezTo>
                    <a:pt x="14" y="43"/>
                    <a:pt x="12" y="51"/>
                    <a:pt x="16" y="47"/>
                  </a:cubicBezTo>
                  <a:cubicBezTo>
                    <a:pt x="19" y="42"/>
                    <a:pt x="28" y="42"/>
                    <a:pt x="27" y="47"/>
                  </a:cubicBezTo>
                  <a:cubicBezTo>
                    <a:pt x="27" y="51"/>
                    <a:pt x="19" y="53"/>
                    <a:pt x="15" y="53"/>
                  </a:cubicBezTo>
                  <a:cubicBezTo>
                    <a:pt x="10" y="53"/>
                    <a:pt x="5" y="55"/>
                    <a:pt x="6" y="59"/>
                  </a:cubicBezTo>
                  <a:cubicBezTo>
                    <a:pt x="8" y="62"/>
                    <a:pt x="12" y="68"/>
                    <a:pt x="16" y="64"/>
                  </a:cubicBezTo>
                  <a:cubicBezTo>
                    <a:pt x="19" y="59"/>
                    <a:pt x="19" y="56"/>
                    <a:pt x="25" y="56"/>
                  </a:cubicBezTo>
                  <a:cubicBezTo>
                    <a:pt x="31" y="56"/>
                    <a:pt x="33" y="57"/>
                    <a:pt x="32" y="52"/>
                  </a:cubicBezTo>
                  <a:cubicBezTo>
                    <a:pt x="31" y="47"/>
                    <a:pt x="34" y="47"/>
                    <a:pt x="36" y="48"/>
                  </a:cubicBezTo>
                  <a:cubicBezTo>
                    <a:pt x="38" y="49"/>
                    <a:pt x="41" y="53"/>
                    <a:pt x="41" y="56"/>
                  </a:cubicBezTo>
                  <a:cubicBezTo>
                    <a:pt x="41" y="60"/>
                    <a:pt x="45" y="64"/>
                    <a:pt x="38" y="65"/>
                  </a:cubicBezTo>
                  <a:cubicBezTo>
                    <a:pt x="31" y="66"/>
                    <a:pt x="25" y="68"/>
                    <a:pt x="22" y="69"/>
                  </a:cubicBezTo>
                  <a:cubicBezTo>
                    <a:pt x="18" y="71"/>
                    <a:pt x="17" y="75"/>
                    <a:pt x="17" y="80"/>
                  </a:cubicBezTo>
                  <a:cubicBezTo>
                    <a:pt x="17" y="84"/>
                    <a:pt x="25" y="89"/>
                    <a:pt x="27" y="81"/>
                  </a:cubicBezTo>
                  <a:cubicBezTo>
                    <a:pt x="28" y="73"/>
                    <a:pt x="27" y="73"/>
                    <a:pt x="33" y="72"/>
                  </a:cubicBezTo>
                  <a:cubicBezTo>
                    <a:pt x="38" y="71"/>
                    <a:pt x="41" y="74"/>
                    <a:pt x="39" y="76"/>
                  </a:cubicBezTo>
                  <a:cubicBezTo>
                    <a:pt x="38" y="78"/>
                    <a:pt x="40" y="81"/>
                    <a:pt x="34" y="85"/>
                  </a:cubicBezTo>
                  <a:cubicBezTo>
                    <a:pt x="27" y="90"/>
                    <a:pt x="24" y="99"/>
                    <a:pt x="24" y="102"/>
                  </a:cubicBezTo>
                  <a:cubicBezTo>
                    <a:pt x="25" y="106"/>
                    <a:pt x="28" y="105"/>
                    <a:pt x="30" y="113"/>
                  </a:cubicBezTo>
                  <a:cubicBezTo>
                    <a:pt x="32" y="122"/>
                    <a:pt x="19" y="127"/>
                    <a:pt x="26" y="127"/>
                  </a:cubicBezTo>
                  <a:cubicBezTo>
                    <a:pt x="32" y="127"/>
                    <a:pt x="38" y="133"/>
                    <a:pt x="41" y="129"/>
                  </a:cubicBezTo>
                  <a:cubicBezTo>
                    <a:pt x="43" y="125"/>
                    <a:pt x="50" y="119"/>
                    <a:pt x="52" y="123"/>
                  </a:cubicBezTo>
                  <a:cubicBezTo>
                    <a:pt x="54" y="126"/>
                    <a:pt x="43" y="135"/>
                    <a:pt x="48" y="136"/>
                  </a:cubicBezTo>
                  <a:cubicBezTo>
                    <a:pt x="54" y="137"/>
                    <a:pt x="62" y="139"/>
                    <a:pt x="62" y="132"/>
                  </a:cubicBezTo>
                  <a:cubicBezTo>
                    <a:pt x="62" y="126"/>
                    <a:pt x="64" y="123"/>
                    <a:pt x="68" y="123"/>
                  </a:cubicBezTo>
                  <a:cubicBezTo>
                    <a:pt x="72" y="123"/>
                    <a:pt x="83" y="126"/>
                    <a:pt x="82" y="113"/>
                  </a:cubicBezTo>
                  <a:cubicBezTo>
                    <a:pt x="81" y="99"/>
                    <a:pt x="88" y="100"/>
                    <a:pt x="84" y="92"/>
                  </a:cubicBezTo>
                  <a:cubicBezTo>
                    <a:pt x="81" y="83"/>
                    <a:pt x="91" y="88"/>
                    <a:pt x="91" y="78"/>
                  </a:cubicBezTo>
                  <a:cubicBezTo>
                    <a:pt x="91" y="67"/>
                    <a:pt x="91" y="65"/>
                    <a:pt x="98" y="61"/>
                  </a:cubicBezTo>
                  <a:cubicBezTo>
                    <a:pt x="104" y="56"/>
                    <a:pt x="100" y="54"/>
                    <a:pt x="101" y="45"/>
                  </a:cubicBezTo>
                  <a:cubicBezTo>
                    <a:pt x="102" y="35"/>
                    <a:pt x="101" y="33"/>
                    <a:pt x="95"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sp>
          <p:nvSpPr>
            <p:cNvPr id="81" name="Freeform 73"/>
            <p:cNvSpPr>
              <a:spLocks/>
            </p:cNvSpPr>
            <p:nvPr/>
          </p:nvSpPr>
          <p:spPr bwMode="auto">
            <a:xfrm>
              <a:off x="5321300" y="3051175"/>
              <a:ext cx="28575" cy="49213"/>
            </a:xfrm>
            <a:custGeom>
              <a:avLst/>
              <a:gdLst>
                <a:gd name="T0" fmla="*/ 7 w 19"/>
                <a:gd name="T1" fmla="*/ 9 h 32"/>
                <a:gd name="T2" fmla="*/ 7 w 19"/>
                <a:gd name="T3" fmla="*/ 32 h 32"/>
                <a:gd name="T4" fmla="*/ 14 w 19"/>
                <a:gd name="T5" fmla="*/ 26 h 32"/>
                <a:gd name="T6" fmla="*/ 19 w 19"/>
                <a:gd name="T7" fmla="*/ 18 h 32"/>
                <a:gd name="T8" fmla="*/ 7 w 19"/>
                <a:gd name="T9" fmla="*/ 9 h 32"/>
              </a:gdLst>
              <a:ahLst/>
              <a:cxnLst>
                <a:cxn ang="0">
                  <a:pos x="T0" y="T1"/>
                </a:cxn>
                <a:cxn ang="0">
                  <a:pos x="T2" y="T3"/>
                </a:cxn>
                <a:cxn ang="0">
                  <a:pos x="T4" y="T5"/>
                </a:cxn>
                <a:cxn ang="0">
                  <a:pos x="T6" y="T7"/>
                </a:cxn>
                <a:cxn ang="0">
                  <a:pos x="T8" y="T9"/>
                </a:cxn>
              </a:cxnLst>
              <a:rect l="0" t="0" r="r" b="b"/>
              <a:pathLst>
                <a:path w="19" h="32">
                  <a:moveTo>
                    <a:pt x="7" y="9"/>
                  </a:moveTo>
                  <a:cubicBezTo>
                    <a:pt x="7" y="9"/>
                    <a:pt x="0" y="32"/>
                    <a:pt x="7" y="32"/>
                  </a:cubicBezTo>
                  <a:cubicBezTo>
                    <a:pt x="14" y="32"/>
                    <a:pt x="13" y="31"/>
                    <a:pt x="14" y="26"/>
                  </a:cubicBezTo>
                  <a:cubicBezTo>
                    <a:pt x="14" y="21"/>
                    <a:pt x="19" y="25"/>
                    <a:pt x="19" y="18"/>
                  </a:cubicBezTo>
                  <a:cubicBezTo>
                    <a:pt x="19" y="12"/>
                    <a:pt x="8" y="0"/>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sp>
          <p:nvSpPr>
            <p:cNvPr id="82" name="Freeform 74"/>
            <p:cNvSpPr>
              <a:spLocks/>
            </p:cNvSpPr>
            <p:nvPr/>
          </p:nvSpPr>
          <p:spPr bwMode="auto">
            <a:xfrm>
              <a:off x="5297488" y="3086100"/>
              <a:ext cx="17463" cy="25400"/>
            </a:xfrm>
            <a:custGeom>
              <a:avLst/>
              <a:gdLst>
                <a:gd name="T0" fmla="*/ 1 w 11"/>
                <a:gd name="T1" fmla="*/ 6 h 16"/>
                <a:gd name="T2" fmla="*/ 3 w 11"/>
                <a:gd name="T3" fmla="*/ 15 h 16"/>
                <a:gd name="T4" fmla="*/ 11 w 11"/>
                <a:gd name="T5" fmla="*/ 11 h 16"/>
                <a:gd name="T6" fmla="*/ 1 w 11"/>
                <a:gd name="T7" fmla="*/ 6 h 16"/>
              </a:gdLst>
              <a:ahLst/>
              <a:cxnLst>
                <a:cxn ang="0">
                  <a:pos x="T0" y="T1"/>
                </a:cxn>
                <a:cxn ang="0">
                  <a:pos x="T2" y="T3"/>
                </a:cxn>
                <a:cxn ang="0">
                  <a:pos x="T4" y="T5"/>
                </a:cxn>
                <a:cxn ang="0">
                  <a:pos x="T6" y="T7"/>
                </a:cxn>
              </a:cxnLst>
              <a:rect l="0" t="0" r="r" b="b"/>
              <a:pathLst>
                <a:path w="11" h="16">
                  <a:moveTo>
                    <a:pt x="1" y="6"/>
                  </a:moveTo>
                  <a:cubicBezTo>
                    <a:pt x="1" y="6"/>
                    <a:pt x="0" y="14"/>
                    <a:pt x="3" y="15"/>
                  </a:cubicBezTo>
                  <a:cubicBezTo>
                    <a:pt x="6" y="16"/>
                    <a:pt x="11" y="16"/>
                    <a:pt x="11" y="11"/>
                  </a:cubicBezTo>
                  <a:cubicBezTo>
                    <a:pt x="11" y="6"/>
                    <a:pt x="2" y="0"/>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grpSp>
      <p:sp>
        <p:nvSpPr>
          <p:cNvPr id="84" name="TextBox 83"/>
          <p:cNvSpPr txBox="1"/>
          <p:nvPr/>
        </p:nvSpPr>
        <p:spPr>
          <a:xfrm>
            <a:off x="6674213" y="3501185"/>
            <a:ext cx="412916" cy="461665"/>
          </a:xfrm>
          <a:prstGeom prst="rect">
            <a:avLst/>
          </a:prstGeom>
          <a:solidFill>
            <a:schemeClr val="accent5"/>
          </a:solidFill>
        </p:spPr>
        <p:txBody>
          <a:bodyPr wrap="square" rtlCol="0">
            <a:spAutoFit/>
          </a:bodyPr>
          <a:lstStyle/>
          <a:p>
            <a:pPr algn="ctr" rtl="0"/>
            <a:r>
              <a:rPr lang="ar-EG" sz="2400" b="1" dirty="0">
                <a:solidFill>
                  <a:srgbClr val="FFFFFF"/>
                </a:solidFill>
                <a:latin typeface="Raleway"/>
              </a:rPr>
              <a:t>4</a:t>
            </a:r>
            <a:endParaRPr lang="id-ID" sz="2400" b="1" dirty="0">
              <a:solidFill>
                <a:srgbClr val="FFFFFF"/>
              </a:solidFill>
              <a:latin typeface="Raleway"/>
            </a:endParaRPr>
          </a:p>
        </p:txBody>
      </p:sp>
      <p:cxnSp>
        <p:nvCxnSpPr>
          <p:cNvPr id="85" name="Straight Connector 84"/>
          <p:cNvCxnSpPr/>
          <p:nvPr/>
        </p:nvCxnSpPr>
        <p:spPr>
          <a:xfrm>
            <a:off x="7148513" y="3726181"/>
            <a:ext cx="1099237" cy="0"/>
          </a:xfrm>
          <a:prstGeom prst="line">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10207296" y="3453257"/>
            <a:ext cx="465123" cy="461665"/>
          </a:xfrm>
          <a:prstGeom prst="rect">
            <a:avLst/>
          </a:prstGeom>
          <a:solidFill>
            <a:srgbClr val="FFC000"/>
          </a:solidFill>
        </p:spPr>
        <p:txBody>
          <a:bodyPr wrap="square" rtlCol="0">
            <a:spAutoFit/>
          </a:bodyPr>
          <a:lstStyle/>
          <a:p>
            <a:pPr algn="ctr" rtl="0"/>
            <a:r>
              <a:rPr lang="ar-EG" sz="2400" b="1" dirty="0">
                <a:solidFill>
                  <a:srgbClr val="FFFFFF"/>
                </a:solidFill>
                <a:latin typeface="Raleway"/>
              </a:rPr>
              <a:t>6</a:t>
            </a:r>
            <a:endParaRPr lang="id-ID" sz="2400" b="1" dirty="0">
              <a:solidFill>
                <a:srgbClr val="FFFFFF"/>
              </a:solidFill>
              <a:latin typeface="Raleway"/>
            </a:endParaRPr>
          </a:p>
        </p:txBody>
      </p:sp>
      <p:cxnSp>
        <p:nvCxnSpPr>
          <p:cNvPr id="87" name="Straight Connector 86"/>
          <p:cNvCxnSpPr>
            <a:cxnSpLocks/>
          </p:cNvCxnSpPr>
          <p:nvPr/>
        </p:nvCxnSpPr>
        <p:spPr>
          <a:xfrm>
            <a:off x="8792946" y="3726180"/>
            <a:ext cx="1051061" cy="13116"/>
          </a:xfrm>
          <a:prstGeom prst="line">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88" name="Group 87"/>
          <p:cNvGrpSpPr/>
          <p:nvPr/>
        </p:nvGrpSpPr>
        <p:grpSpPr>
          <a:xfrm rot="5111573">
            <a:off x="8149354" y="2334524"/>
            <a:ext cx="777262" cy="849003"/>
            <a:chOff x="560388" y="1858963"/>
            <a:chExt cx="2208212" cy="1492251"/>
          </a:xfrm>
          <a:solidFill>
            <a:schemeClr val="tx1">
              <a:lumMod val="85000"/>
            </a:schemeClr>
          </a:solidFill>
        </p:grpSpPr>
        <p:sp>
          <p:nvSpPr>
            <p:cNvPr id="89" name="Freeform 88"/>
            <p:cNvSpPr>
              <a:spLocks/>
            </p:cNvSpPr>
            <p:nvPr/>
          </p:nvSpPr>
          <p:spPr bwMode="auto">
            <a:xfrm>
              <a:off x="2233613" y="3081338"/>
              <a:ext cx="68262" cy="134938"/>
            </a:xfrm>
            <a:custGeom>
              <a:avLst/>
              <a:gdLst>
                <a:gd name="T0" fmla="*/ 3 w 53"/>
                <a:gd name="T1" fmla="*/ 80 h 106"/>
                <a:gd name="T2" fmla="*/ 8 w 53"/>
                <a:gd name="T3" fmla="*/ 87 h 106"/>
                <a:gd name="T4" fmla="*/ 15 w 53"/>
                <a:gd name="T5" fmla="*/ 91 h 106"/>
                <a:gd name="T6" fmla="*/ 18 w 53"/>
                <a:gd name="T7" fmla="*/ 98 h 106"/>
                <a:gd name="T8" fmla="*/ 21 w 53"/>
                <a:gd name="T9" fmla="*/ 106 h 106"/>
                <a:gd name="T10" fmla="*/ 21 w 53"/>
                <a:gd name="T11" fmla="*/ 106 h 106"/>
                <a:gd name="T12" fmla="*/ 26 w 53"/>
                <a:gd name="T13" fmla="*/ 94 h 106"/>
                <a:gd name="T14" fmla="*/ 29 w 53"/>
                <a:gd name="T15" fmla="*/ 88 h 106"/>
                <a:gd name="T16" fmla="*/ 32 w 53"/>
                <a:gd name="T17" fmla="*/ 82 h 106"/>
                <a:gd name="T18" fmla="*/ 41 w 53"/>
                <a:gd name="T19" fmla="*/ 65 h 106"/>
                <a:gd name="T20" fmla="*/ 45 w 53"/>
                <a:gd name="T21" fmla="*/ 45 h 106"/>
                <a:gd name="T22" fmla="*/ 48 w 53"/>
                <a:gd name="T23" fmla="*/ 37 h 106"/>
                <a:gd name="T24" fmla="*/ 52 w 53"/>
                <a:gd name="T25" fmla="*/ 18 h 106"/>
                <a:gd name="T26" fmla="*/ 53 w 53"/>
                <a:gd name="T27" fmla="*/ 9 h 106"/>
                <a:gd name="T28" fmla="*/ 43 w 53"/>
                <a:gd name="T29" fmla="*/ 2 h 106"/>
                <a:gd name="T30" fmla="*/ 35 w 53"/>
                <a:gd name="T31" fmla="*/ 3 h 106"/>
                <a:gd name="T32" fmla="*/ 30 w 53"/>
                <a:gd name="T33" fmla="*/ 7 h 106"/>
                <a:gd name="T34" fmla="*/ 24 w 53"/>
                <a:gd name="T35" fmla="*/ 13 h 106"/>
                <a:gd name="T36" fmla="*/ 19 w 53"/>
                <a:gd name="T37" fmla="*/ 19 h 106"/>
                <a:gd name="T38" fmla="*/ 15 w 53"/>
                <a:gd name="T39" fmla="*/ 22 h 106"/>
                <a:gd name="T40" fmla="*/ 14 w 53"/>
                <a:gd name="T41" fmla="*/ 33 h 106"/>
                <a:gd name="T42" fmla="*/ 7 w 53"/>
                <a:gd name="T43" fmla="*/ 40 h 106"/>
                <a:gd name="T44" fmla="*/ 3 w 53"/>
                <a:gd name="T45" fmla="*/ 45 h 106"/>
                <a:gd name="T46" fmla="*/ 2 w 53"/>
                <a:gd name="T47" fmla="*/ 52 h 106"/>
                <a:gd name="T48" fmla="*/ 1 w 53"/>
                <a:gd name="T49" fmla="*/ 68 h 106"/>
                <a:gd name="T50" fmla="*/ 3 w 53"/>
                <a:gd name="T51" fmla="*/ 8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106">
                  <a:moveTo>
                    <a:pt x="3" y="80"/>
                  </a:moveTo>
                  <a:cubicBezTo>
                    <a:pt x="4" y="82"/>
                    <a:pt x="7" y="85"/>
                    <a:pt x="8" y="87"/>
                  </a:cubicBezTo>
                  <a:cubicBezTo>
                    <a:pt x="10" y="89"/>
                    <a:pt x="13" y="89"/>
                    <a:pt x="15" y="91"/>
                  </a:cubicBezTo>
                  <a:cubicBezTo>
                    <a:pt x="17" y="93"/>
                    <a:pt x="17" y="95"/>
                    <a:pt x="18" y="98"/>
                  </a:cubicBezTo>
                  <a:cubicBezTo>
                    <a:pt x="18" y="99"/>
                    <a:pt x="19" y="105"/>
                    <a:pt x="21" y="106"/>
                  </a:cubicBezTo>
                  <a:cubicBezTo>
                    <a:pt x="21" y="106"/>
                    <a:pt x="21" y="106"/>
                    <a:pt x="21" y="106"/>
                  </a:cubicBezTo>
                  <a:cubicBezTo>
                    <a:pt x="23" y="105"/>
                    <a:pt x="26" y="96"/>
                    <a:pt x="26" y="94"/>
                  </a:cubicBezTo>
                  <a:cubicBezTo>
                    <a:pt x="27" y="92"/>
                    <a:pt x="28" y="90"/>
                    <a:pt x="29" y="88"/>
                  </a:cubicBezTo>
                  <a:cubicBezTo>
                    <a:pt x="30" y="86"/>
                    <a:pt x="31" y="83"/>
                    <a:pt x="32" y="82"/>
                  </a:cubicBezTo>
                  <a:cubicBezTo>
                    <a:pt x="41" y="65"/>
                    <a:pt x="41" y="65"/>
                    <a:pt x="41" y="65"/>
                  </a:cubicBezTo>
                  <a:cubicBezTo>
                    <a:pt x="45" y="45"/>
                    <a:pt x="45" y="45"/>
                    <a:pt x="45" y="45"/>
                  </a:cubicBezTo>
                  <a:cubicBezTo>
                    <a:pt x="48" y="37"/>
                    <a:pt x="48" y="37"/>
                    <a:pt x="48" y="37"/>
                  </a:cubicBezTo>
                  <a:cubicBezTo>
                    <a:pt x="50" y="31"/>
                    <a:pt x="52" y="24"/>
                    <a:pt x="52" y="18"/>
                  </a:cubicBezTo>
                  <a:cubicBezTo>
                    <a:pt x="52" y="15"/>
                    <a:pt x="53" y="12"/>
                    <a:pt x="53" y="9"/>
                  </a:cubicBezTo>
                  <a:cubicBezTo>
                    <a:pt x="53" y="4"/>
                    <a:pt x="47" y="3"/>
                    <a:pt x="43" y="2"/>
                  </a:cubicBezTo>
                  <a:cubicBezTo>
                    <a:pt x="39" y="0"/>
                    <a:pt x="39" y="1"/>
                    <a:pt x="35" y="3"/>
                  </a:cubicBezTo>
                  <a:cubicBezTo>
                    <a:pt x="33" y="4"/>
                    <a:pt x="31" y="5"/>
                    <a:pt x="30" y="7"/>
                  </a:cubicBezTo>
                  <a:cubicBezTo>
                    <a:pt x="24" y="13"/>
                    <a:pt x="24" y="13"/>
                    <a:pt x="24" y="13"/>
                  </a:cubicBezTo>
                  <a:cubicBezTo>
                    <a:pt x="23" y="15"/>
                    <a:pt x="21" y="17"/>
                    <a:pt x="19" y="19"/>
                  </a:cubicBezTo>
                  <a:cubicBezTo>
                    <a:pt x="18" y="20"/>
                    <a:pt x="16" y="21"/>
                    <a:pt x="15" y="22"/>
                  </a:cubicBezTo>
                  <a:cubicBezTo>
                    <a:pt x="14" y="24"/>
                    <a:pt x="14" y="30"/>
                    <a:pt x="14" y="33"/>
                  </a:cubicBezTo>
                  <a:cubicBezTo>
                    <a:pt x="13" y="38"/>
                    <a:pt x="10" y="37"/>
                    <a:pt x="7" y="40"/>
                  </a:cubicBezTo>
                  <a:cubicBezTo>
                    <a:pt x="5" y="41"/>
                    <a:pt x="4" y="43"/>
                    <a:pt x="3" y="45"/>
                  </a:cubicBezTo>
                  <a:cubicBezTo>
                    <a:pt x="1" y="47"/>
                    <a:pt x="2" y="49"/>
                    <a:pt x="2" y="52"/>
                  </a:cubicBezTo>
                  <a:cubicBezTo>
                    <a:pt x="2" y="57"/>
                    <a:pt x="1" y="63"/>
                    <a:pt x="1" y="68"/>
                  </a:cubicBezTo>
                  <a:cubicBezTo>
                    <a:pt x="0" y="72"/>
                    <a:pt x="1" y="77"/>
                    <a:pt x="3"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sp>
          <p:nvSpPr>
            <p:cNvPr id="90" name="Freeform 89"/>
            <p:cNvSpPr>
              <a:spLocks/>
            </p:cNvSpPr>
            <p:nvPr/>
          </p:nvSpPr>
          <p:spPr bwMode="auto">
            <a:xfrm>
              <a:off x="1819275" y="3279776"/>
              <a:ext cx="92075" cy="71438"/>
            </a:xfrm>
            <a:custGeom>
              <a:avLst/>
              <a:gdLst>
                <a:gd name="T0" fmla="*/ 58 w 72"/>
                <a:gd name="T1" fmla="*/ 28 h 56"/>
                <a:gd name="T2" fmla="*/ 62 w 72"/>
                <a:gd name="T3" fmla="*/ 25 h 56"/>
                <a:gd name="T4" fmla="*/ 64 w 72"/>
                <a:gd name="T5" fmla="*/ 21 h 56"/>
                <a:gd name="T6" fmla="*/ 70 w 72"/>
                <a:gd name="T7" fmla="*/ 5 h 56"/>
                <a:gd name="T8" fmla="*/ 69 w 72"/>
                <a:gd name="T9" fmla="*/ 4 h 56"/>
                <a:gd name="T10" fmla="*/ 54 w 72"/>
                <a:gd name="T11" fmla="*/ 2 h 56"/>
                <a:gd name="T12" fmla="*/ 43 w 72"/>
                <a:gd name="T13" fmla="*/ 2 h 56"/>
                <a:gd name="T14" fmla="*/ 32 w 72"/>
                <a:gd name="T15" fmla="*/ 1 h 56"/>
                <a:gd name="T16" fmla="*/ 18 w 72"/>
                <a:gd name="T17" fmla="*/ 9 h 56"/>
                <a:gd name="T18" fmla="*/ 14 w 72"/>
                <a:gd name="T19" fmla="*/ 14 h 56"/>
                <a:gd name="T20" fmla="*/ 9 w 72"/>
                <a:gd name="T21" fmla="*/ 19 h 56"/>
                <a:gd name="T22" fmla="*/ 1 w 72"/>
                <a:gd name="T23" fmla="*/ 30 h 56"/>
                <a:gd name="T24" fmla="*/ 1 w 72"/>
                <a:gd name="T25" fmla="*/ 35 h 56"/>
                <a:gd name="T26" fmla="*/ 3 w 72"/>
                <a:gd name="T27" fmla="*/ 44 h 56"/>
                <a:gd name="T28" fmla="*/ 6 w 72"/>
                <a:gd name="T29" fmla="*/ 50 h 56"/>
                <a:gd name="T30" fmla="*/ 22 w 72"/>
                <a:gd name="T31" fmla="*/ 56 h 56"/>
                <a:gd name="T32" fmla="*/ 30 w 72"/>
                <a:gd name="T33" fmla="*/ 55 h 56"/>
                <a:gd name="T34" fmla="*/ 38 w 72"/>
                <a:gd name="T35" fmla="*/ 54 h 56"/>
                <a:gd name="T36" fmla="*/ 58 w 72"/>
                <a:gd name="T37" fmla="*/ 39 h 56"/>
                <a:gd name="T38" fmla="*/ 55 w 72"/>
                <a:gd name="T39" fmla="*/ 34 h 56"/>
                <a:gd name="T40" fmla="*/ 58 w 72"/>
                <a:gd name="T41"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 h="56">
                  <a:moveTo>
                    <a:pt x="58" y="28"/>
                  </a:moveTo>
                  <a:cubicBezTo>
                    <a:pt x="59" y="27"/>
                    <a:pt x="60" y="26"/>
                    <a:pt x="62" y="25"/>
                  </a:cubicBezTo>
                  <a:cubicBezTo>
                    <a:pt x="64" y="24"/>
                    <a:pt x="63" y="24"/>
                    <a:pt x="64" y="21"/>
                  </a:cubicBezTo>
                  <a:cubicBezTo>
                    <a:pt x="64" y="18"/>
                    <a:pt x="72" y="8"/>
                    <a:pt x="70" y="5"/>
                  </a:cubicBezTo>
                  <a:cubicBezTo>
                    <a:pt x="70" y="5"/>
                    <a:pt x="69" y="5"/>
                    <a:pt x="69" y="4"/>
                  </a:cubicBezTo>
                  <a:cubicBezTo>
                    <a:pt x="66" y="1"/>
                    <a:pt x="58" y="2"/>
                    <a:pt x="54" y="2"/>
                  </a:cubicBezTo>
                  <a:cubicBezTo>
                    <a:pt x="50" y="2"/>
                    <a:pt x="47" y="1"/>
                    <a:pt x="43" y="2"/>
                  </a:cubicBezTo>
                  <a:cubicBezTo>
                    <a:pt x="40" y="3"/>
                    <a:pt x="35" y="0"/>
                    <a:pt x="32" y="1"/>
                  </a:cubicBezTo>
                  <a:cubicBezTo>
                    <a:pt x="27" y="2"/>
                    <a:pt x="23" y="7"/>
                    <a:pt x="18" y="9"/>
                  </a:cubicBezTo>
                  <a:cubicBezTo>
                    <a:pt x="15" y="10"/>
                    <a:pt x="15" y="11"/>
                    <a:pt x="14" y="14"/>
                  </a:cubicBezTo>
                  <a:cubicBezTo>
                    <a:pt x="13" y="16"/>
                    <a:pt x="11" y="17"/>
                    <a:pt x="9" y="19"/>
                  </a:cubicBezTo>
                  <a:cubicBezTo>
                    <a:pt x="6" y="21"/>
                    <a:pt x="2" y="26"/>
                    <a:pt x="1" y="30"/>
                  </a:cubicBezTo>
                  <a:cubicBezTo>
                    <a:pt x="0" y="32"/>
                    <a:pt x="1" y="33"/>
                    <a:pt x="1" y="35"/>
                  </a:cubicBezTo>
                  <a:cubicBezTo>
                    <a:pt x="2" y="38"/>
                    <a:pt x="2" y="41"/>
                    <a:pt x="3" y="44"/>
                  </a:cubicBezTo>
                  <a:cubicBezTo>
                    <a:pt x="4" y="46"/>
                    <a:pt x="6" y="47"/>
                    <a:pt x="6" y="50"/>
                  </a:cubicBezTo>
                  <a:cubicBezTo>
                    <a:pt x="8" y="56"/>
                    <a:pt x="16" y="55"/>
                    <a:pt x="22" y="56"/>
                  </a:cubicBezTo>
                  <a:cubicBezTo>
                    <a:pt x="30" y="55"/>
                    <a:pt x="30" y="55"/>
                    <a:pt x="30" y="55"/>
                  </a:cubicBezTo>
                  <a:cubicBezTo>
                    <a:pt x="30" y="55"/>
                    <a:pt x="38" y="54"/>
                    <a:pt x="38" y="54"/>
                  </a:cubicBezTo>
                  <a:cubicBezTo>
                    <a:pt x="46" y="54"/>
                    <a:pt x="54" y="45"/>
                    <a:pt x="58" y="39"/>
                  </a:cubicBezTo>
                  <a:cubicBezTo>
                    <a:pt x="59" y="39"/>
                    <a:pt x="56" y="35"/>
                    <a:pt x="55" y="34"/>
                  </a:cubicBezTo>
                  <a:cubicBezTo>
                    <a:pt x="55" y="32"/>
                    <a:pt x="56" y="29"/>
                    <a:pt x="5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sp>
          <p:nvSpPr>
            <p:cNvPr id="91" name="Freeform 90"/>
            <p:cNvSpPr>
              <a:spLocks/>
            </p:cNvSpPr>
            <p:nvPr/>
          </p:nvSpPr>
          <p:spPr bwMode="auto">
            <a:xfrm>
              <a:off x="2001838" y="3190876"/>
              <a:ext cx="36512" cy="19050"/>
            </a:xfrm>
            <a:custGeom>
              <a:avLst/>
              <a:gdLst>
                <a:gd name="T0" fmla="*/ 7 w 29"/>
                <a:gd name="T1" fmla="*/ 1 h 15"/>
                <a:gd name="T2" fmla="*/ 1 w 29"/>
                <a:gd name="T3" fmla="*/ 7 h 15"/>
                <a:gd name="T4" fmla="*/ 0 w 29"/>
                <a:gd name="T5" fmla="*/ 9 h 15"/>
                <a:gd name="T6" fmla="*/ 5 w 29"/>
                <a:gd name="T7" fmla="*/ 11 h 15"/>
                <a:gd name="T8" fmla="*/ 22 w 29"/>
                <a:gd name="T9" fmla="*/ 9 h 15"/>
                <a:gd name="T10" fmla="*/ 14 w 29"/>
                <a:gd name="T11" fmla="*/ 4 h 15"/>
                <a:gd name="T12" fmla="*/ 11 w 29"/>
                <a:gd name="T13" fmla="*/ 1 h 15"/>
                <a:gd name="T14" fmla="*/ 7 w 29"/>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5">
                  <a:moveTo>
                    <a:pt x="7" y="1"/>
                  </a:moveTo>
                  <a:cubicBezTo>
                    <a:pt x="4" y="4"/>
                    <a:pt x="1" y="5"/>
                    <a:pt x="1" y="7"/>
                  </a:cubicBezTo>
                  <a:cubicBezTo>
                    <a:pt x="1" y="7"/>
                    <a:pt x="1" y="8"/>
                    <a:pt x="0" y="9"/>
                  </a:cubicBezTo>
                  <a:cubicBezTo>
                    <a:pt x="2" y="10"/>
                    <a:pt x="4" y="11"/>
                    <a:pt x="5" y="11"/>
                  </a:cubicBezTo>
                  <a:cubicBezTo>
                    <a:pt x="12" y="15"/>
                    <a:pt x="15" y="13"/>
                    <a:pt x="22" y="9"/>
                  </a:cubicBezTo>
                  <a:cubicBezTo>
                    <a:pt x="29" y="6"/>
                    <a:pt x="20" y="6"/>
                    <a:pt x="14" y="4"/>
                  </a:cubicBezTo>
                  <a:cubicBezTo>
                    <a:pt x="11" y="4"/>
                    <a:pt x="9" y="2"/>
                    <a:pt x="11" y="1"/>
                  </a:cubicBezTo>
                  <a:cubicBezTo>
                    <a:pt x="10" y="0"/>
                    <a:pt x="8"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sp>
          <p:nvSpPr>
            <p:cNvPr id="92" name="Freeform 91"/>
            <p:cNvSpPr>
              <a:spLocks/>
            </p:cNvSpPr>
            <p:nvPr/>
          </p:nvSpPr>
          <p:spPr bwMode="auto">
            <a:xfrm>
              <a:off x="560388" y="1858963"/>
              <a:ext cx="2208212" cy="1414463"/>
            </a:xfrm>
            <a:custGeom>
              <a:avLst/>
              <a:gdLst>
                <a:gd name="T0" fmla="*/ 1548 w 1737"/>
                <a:gd name="T1" fmla="*/ 443 h 1112"/>
                <a:gd name="T2" fmla="*/ 1610 w 1737"/>
                <a:gd name="T3" fmla="*/ 402 h 1112"/>
                <a:gd name="T4" fmla="*/ 1631 w 1737"/>
                <a:gd name="T5" fmla="*/ 388 h 1112"/>
                <a:gd name="T6" fmla="*/ 1689 w 1737"/>
                <a:gd name="T7" fmla="*/ 309 h 1112"/>
                <a:gd name="T8" fmla="*/ 1719 w 1737"/>
                <a:gd name="T9" fmla="*/ 196 h 1112"/>
                <a:gd name="T10" fmla="*/ 1617 w 1737"/>
                <a:gd name="T11" fmla="*/ 182 h 1112"/>
                <a:gd name="T12" fmla="*/ 1513 w 1737"/>
                <a:gd name="T13" fmla="*/ 99 h 1112"/>
                <a:gd name="T14" fmla="*/ 1415 w 1737"/>
                <a:gd name="T15" fmla="*/ 1 h 1112"/>
                <a:gd name="T16" fmla="*/ 1334 w 1737"/>
                <a:gd name="T17" fmla="*/ 53 h 1112"/>
                <a:gd name="T18" fmla="*/ 1244 w 1737"/>
                <a:gd name="T19" fmla="*/ 153 h 1112"/>
                <a:gd name="T20" fmla="*/ 1223 w 1737"/>
                <a:gd name="T21" fmla="*/ 147 h 1112"/>
                <a:gd name="T22" fmla="*/ 1220 w 1737"/>
                <a:gd name="T23" fmla="*/ 143 h 1112"/>
                <a:gd name="T24" fmla="*/ 1238 w 1737"/>
                <a:gd name="T25" fmla="*/ 222 h 1112"/>
                <a:gd name="T26" fmla="*/ 1207 w 1737"/>
                <a:gd name="T27" fmla="*/ 288 h 1112"/>
                <a:gd name="T28" fmla="*/ 1081 w 1737"/>
                <a:gd name="T29" fmla="*/ 366 h 1112"/>
                <a:gd name="T30" fmla="*/ 871 w 1737"/>
                <a:gd name="T31" fmla="*/ 432 h 1112"/>
                <a:gd name="T32" fmla="*/ 651 w 1737"/>
                <a:gd name="T33" fmla="*/ 398 h 1112"/>
                <a:gd name="T34" fmla="*/ 528 w 1737"/>
                <a:gd name="T35" fmla="*/ 319 h 1112"/>
                <a:gd name="T36" fmla="*/ 464 w 1737"/>
                <a:gd name="T37" fmla="*/ 222 h 1112"/>
                <a:gd name="T38" fmla="*/ 394 w 1737"/>
                <a:gd name="T39" fmla="*/ 172 h 1112"/>
                <a:gd name="T40" fmla="*/ 374 w 1737"/>
                <a:gd name="T41" fmla="*/ 169 h 1112"/>
                <a:gd name="T42" fmla="*/ 322 w 1737"/>
                <a:gd name="T43" fmla="*/ 250 h 1112"/>
                <a:gd name="T44" fmla="*/ 221 w 1737"/>
                <a:gd name="T45" fmla="*/ 308 h 1112"/>
                <a:gd name="T46" fmla="*/ 181 w 1737"/>
                <a:gd name="T47" fmla="*/ 401 h 1112"/>
                <a:gd name="T48" fmla="*/ 180 w 1737"/>
                <a:gd name="T49" fmla="*/ 410 h 1112"/>
                <a:gd name="T50" fmla="*/ 181 w 1737"/>
                <a:gd name="T51" fmla="*/ 420 h 1112"/>
                <a:gd name="T52" fmla="*/ 42 w 1737"/>
                <a:gd name="T53" fmla="*/ 475 h 1112"/>
                <a:gd name="T54" fmla="*/ 4 w 1737"/>
                <a:gd name="T55" fmla="*/ 494 h 1112"/>
                <a:gd name="T56" fmla="*/ 0 w 1737"/>
                <a:gd name="T57" fmla="*/ 502 h 1112"/>
                <a:gd name="T58" fmla="*/ 0 w 1737"/>
                <a:gd name="T59" fmla="*/ 520 h 1112"/>
                <a:gd name="T60" fmla="*/ 33 w 1737"/>
                <a:gd name="T61" fmla="*/ 572 h 1112"/>
                <a:gd name="T62" fmla="*/ 25 w 1737"/>
                <a:gd name="T63" fmla="*/ 590 h 1112"/>
                <a:gd name="T64" fmla="*/ 100 w 1737"/>
                <a:gd name="T65" fmla="*/ 643 h 1112"/>
                <a:gd name="T66" fmla="*/ 187 w 1737"/>
                <a:gd name="T67" fmla="*/ 646 h 1112"/>
                <a:gd name="T68" fmla="*/ 160 w 1737"/>
                <a:gd name="T69" fmla="*/ 727 h 1112"/>
                <a:gd name="T70" fmla="*/ 174 w 1737"/>
                <a:gd name="T71" fmla="*/ 790 h 1112"/>
                <a:gd name="T72" fmla="*/ 221 w 1737"/>
                <a:gd name="T73" fmla="*/ 804 h 1112"/>
                <a:gd name="T74" fmla="*/ 333 w 1737"/>
                <a:gd name="T75" fmla="*/ 869 h 1112"/>
                <a:gd name="T76" fmla="*/ 410 w 1737"/>
                <a:gd name="T77" fmla="*/ 881 h 1112"/>
                <a:gd name="T78" fmla="*/ 414 w 1737"/>
                <a:gd name="T79" fmla="*/ 880 h 1112"/>
                <a:gd name="T80" fmla="*/ 454 w 1737"/>
                <a:gd name="T81" fmla="*/ 870 h 1112"/>
                <a:gd name="T82" fmla="*/ 534 w 1737"/>
                <a:gd name="T83" fmla="*/ 884 h 1112"/>
                <a:gd name="T84" fmla="*/ 629 w 1737"/>
                <a:gd name="T85" fmla="*/ 832 h 1112"/>
                <a:gd name="T86" fmla="*/ 668 w 1737"/>
                <a:gd name="T87" fmla="*/ 870 h 1112"/>
                <a:gd name="T88" fmla="*/ 699 w 1737"/>
                <a:gd name="T89" fmla="*/ 952 h 1112"/>
                <a:gd name="T90" fmla="*/ 710 w 1737"/>
                <a:gd name="T91" fmla="*/ 1006 h 1112"/>
                <a:gd name="T92" fmla="*/ 752 w 1737"/>
                <a:gd name="T93" fmla="*/ 1078 h 1112"/>
                <a:gd name="T94" fmla="*/ 778 w 1737"/>
                <a:gd name="T95" fmla="*/ 1074 h 1112"/>
                <a:gd name="T96" fmla="*/ 803 w 1737"/>
                <a:gd name="T97" fmla="*/ 1048 h 1112"/>
                <a:gd name="T98" fmla="*/ 830 w 1737"/>
                <a:gd name="T99" fmla="*/ 1048 h 1112"/>
                <a:gd name="T100" fmla="*/ 901 w 1737"/>
                <a:gd name="T101" fmla="*/ 1025 h 1112"/>
                <a:gd name="T102" fmla="*/ 977 w 1737"/>
                <a:gd name="T103" fmla="*/ 1073 h 1112"/>
                <a:gd name="T104" fmla="*/ 1039 w 1737"/>
                <a:gd name="T105" fmla="*/ 1086 h 1112"/>
                <a:gd name="T106" fmla="*/ 1162 w 1737"/>
                <a:gd name="T107" fmla="*/ 1045 h 1112"/>
                <a:gd name="T108" fmla="*/ 1277 w 1737"/>
                <a:gd name="T109" fmla="*/ 977 h 1112"/>
                <a:gd name="T110" fmla="*/ 1356 w 1737"/>
                <a:gd name="T111" fmla="*/ 867 h 1112"/>
                <a:gd name="T112" fmla="*/ 1361 w 1737"/>
                <a:gd name="T113" fmla="*/ 788 h 1112"/>
                <a:gd name="T114" fmla="*/ 1293 w 1737"/>
                <a:gd name="T115" fmla="*/ 659 h 1112"/>
                <a:gd name="T116" fmla="*/ 1349 w 1737"/>
                <a:gd name="T117" fmla="*/ 569 h 1112"/>
                <a:gd name="T118" fmla="*/ 1296 w 1737"/>
                <a:gd name="T119" fmla="*/ 501 h 1112"/>
                <a:gd name="T120" fmla="*/ 1355 w 1737"/>
                <a:gd name="T121" fmla="*/ 530 h 1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37" h="1112">
                  <a:moveTo>
                    <a:pt x="1441" y="484"/>
                  </a:moveTo>
                  <a:cubicBezTo>
                    <a:pt x="1445" y="480"/>
                    <a:pt x="1457" y="475"/>
                    <a:pt x="1461" y="472"/>
                  </a:cubicBezTo>
                  <a:cubicBezTo>
                    <a:pt x="1464" y="469"/>
                    <a:pt x="1470" y="470"/>
                    <a:pt x="1473" y="467"/>
                  </a:cubicBezTo>
                  <a:cubicBezTo>
                    <a:pt x="1476" y="465"/>
                    <a:pt x="1477" y="462"/>
                    <a:pt x="1481" y="461"/>
                  </a:cubicBezTo>
                  <a:cubicBezTo>
                    <a:pt x="1484" y="460"/>
                    <a:pt x="1489" y="457"/>
                    <a:pt x="1493" y="453"/>
                  </a:cubicBezTo>
                  <a:cubicBezTo>
                    <a:pt x="1498" y="449"/>
                    <a:pt x="1501" y="442"/>
                    <a:pt x="1502" y="437"/>
                  </a:cubicBezTo>
                  <a:cubicBezTo>
                    <a:pt x="1503" y="433"/>
                    <a:pt x="1504" y="430"/>
                    <a:pt x="1510" y="430"/>
                  </a:cubicBezTo>
                  <a:cubicBezTo>
                    <a:pt x="1517" y="430"/>
                    <a:pt x="1515" y="437"/>
                    <a:pt x="1516" y="437"/>
                  </a:cubicBezTo>
                  <a:cubicBezTo>
                    <a:pt x="1518" y="437"/>
                    <a:pt x="1524" y="440"/>
                    <a:pt x="1527" y="443"/>
                  </a:cubicBezTo>
                  <a:cubicBezTo>
                    <a:pt x="1529" y="446"/>
                    <a:pt x="1537" y="447"/>
                    <a:pt x="1539" y="444"/>
                  </a:cubicBezTo>
                  <a:cubicBezTo>
                    <a:pt x="1541" y="442"/>
                    <a:pt x="1545" y="443"/>
                    <a:pt x="1548" y="443"/>
                  </a:cubicBezTo>
                  <a:cubicBezTo>
                    <a:pt x="1550" y="442"/>
                    <a:pt x="1549" y="438"/>
                    <a:pt x="1547" y="437"/>
                  </a:cubicBezTo>
                  <a:cubicBezTo>
                    <a:pt x="1545" y="435"/>
                    <a:pt x="1548" y="431"/>
                    <a:pt x="1545" y="428"/>
                  </a:cubicBezTo>
                  <a:cubicBezTo>
                    <a:pt x="1541" y="425"/>
                    <a:pt x="1545" y="422"/>
                    <a:pt x="1553" y="422"/>
                  </a:cubicBezTo>
                  <a:cubicBezTo>
                    <a:pt x="1561" y="423"/>
                    <a:pt x="1573" y="421"/>
                    <a:pt x="1575" y="417"/>
                  </a:cubicBezTo>
                  <a:cubicBezTo>
                    <a:pt x="1576" y="414"/>
                    <a:pt x="1579" y="409"/>
                    <a:pt x="1582" y="409"/>
                  </a:cubicBezTo>
                  <a:cubicBezTo>
                    <a:pt x="1586" y="409"/>
                    <a:pt x="1591" y="406"/>
                    <a:pt x="1591" y="403"/>
                  </a:cubicBezTo>
                  <a:cubicBezTo>
                    <a:pt x="1591" y="399"/>
                    <a:pt x="1591" y="398"/>
                    <a:pt x="1594" y="396"/>
                  </a:cubicBezTo>
                  <a:cubicBezTo>
                    <a:pt x="1598" y="394"/>
                    <a:pt x="1593" y="390"/>
                    <a:pt x="1597" y="388"/>
                  </a:cubicBezTo>
                  <a:cubicBezTo>
                    <a:pt x="1601" y="387"/>
                    <a:pt x="1606" y="391"/>
                    <a:pt x="1607" y="394"/>
                  </a:cubicBezTo>
                  <a:cubicBezTo>
                    <a:pt x="1607" y="396"/>
                    <a:pt x="1607" y="400"/>
                    <a:pt x="1609" y="401"/>
                  </a:cubicBezTo>
                  <a:cubicBezTo>
                    <a:pt x="1610" y="401"/>
                    <a:pt x="1610" y="402"/>
                    <a:pt x="1610" y="402"/>
                  </a:cubicBezTo>
                  <a:cubicBezTo>
                    <a:pt x="1611" y="402"/>
                    <a:pt x="1611" y="402"/>
                    <a:pt x="1611" y="402"/>
                  </a:cubicBezTo>
                  <a:cubicBezTo>
                    <a:pt x="1611" y="402"/>
                    <a:pt x="1611" y="402"/>
                    <a:pt x="1611" y="402"/>
                  </a:cubicBezTo>
                  <a:cubicBezTo>
                    <a:pt x="1612" y="402"/>
                    <a:pt x="1613" y="402"/>
                    <a:pt x="1613" y="401"/>
                  </a:cubicBezTo>
                  <a:cubicBezTo>
                    <a:pt x="1613" y="401"/>
                    <a:pt x="1613" y="401"/>
                    <a:pt x="1613" y="401"/>
                  </a:cubicBezTo>
                  <a:cubicBezTo>
                    <a:pt x="1614" y="401"/>
                    <a:pt x="1615" y="400"/>
                    <a:pt x="1615" y="400"/>
                  </a:cubicBezTo>
                  <a:cubicBezTo>
                    <a:pt x="1615" y="399"/>
                    <a:pt x="1615" y="399"/>
                    <a:pt x="1615" y="399"/>
                  </a:cubicBezTo>
                  <a:cubicBezTo>
                    <a:pt x="1616" y="399"/>
                    <a:pt x="1616" y="399"/>
                    <a:pt x="1616" y="398"/>
                  </a:cubicBezTo>
                  <a:cubicBezTo>
                    <a:pt x="1616" y="398"/>
                    <a:pt x="1616" y="398"/>
                    <a:pt x="1616" y="398"/>
                  </a:cubicBezTo>
                  <a:cubicBezTo>
                    <a:pt x="1616" y="398"/>
                    <a:pt x="1616" y="397"/>
                    <a:pt x="1617" y="397"/>
                  </a:cubicBezTo>
                  <a:cubicBezTo>
                    <a:pt x="1617" y="393"/>
                    <a:pt x="1618" y="395"/>
                    <a:pt x="1623" y="394"/>
                  </a:cubicBezTo>
                  <a:cubicBezTo>
                    <a:pt x="1627" y="394"/>
                    <a:pt x="1629" y="392"/>
                    <a:pt x="1631" y="388"/>
                  </a:cubicBezTo>
                  <a:cubicBezTo>
                    <a:pt x="1634" y="383"/>
                    <a:pt x="1635" y="385"/>
                    <a:pt x="1636" y="381"/>
                  </a:cubicBezTo>
                  <a:cubicBezTo>
                    <a:pt x="1637" y="377"/>
                    <a:pt x="1637" y="372"/>
                    <a:pt x="1636" y="368"/>
                  </a:cubicBezTo>
                  <a:cubicBezTo>
                    <a:pt x="1634" y="365"/>
                    <a:pt x="1636" y="355"/>
                    <a:pt x="1636" y="351"/>
                  </a:cubicBezTo>
                  <a:cubicBezTo>
                    <a:pt x="1636" y="346"/>
                    <a:pt x="1636" y="342"/>
                    <a:pt x="1633" y="340"/>
                  </a:cubicBezTo>
                  <a:cubicBezTo>
                    <a:pt x="1631" y="338"/>
                    <a:pt x="1633" y="335"/>
                    <a:pt x="1631" y="333"/>
                  </a:cubicBezTo>
                  <a:cubicBezTo>
                    <a:pt x="1628" y="331"/>
                    <a:pt x="1626" y="327"/>
                    <a:pt x="1627" y="324"/>
                  </a:cubicBezTo>
                  <a:cubicBezTo>
                    <a:pt x="1628" y="320"/>
                    <a:pt x="1635" y="320"/>
                    <a:pt x="1640" y="319"/>
                  </a:cubicBezTo>
                  <a:cubicBezTo>
                    <a:pt x="1645" y="318"/>
                    <a:pt x="1647" y="315"/>
                    <a:pt x="1649" y="310"/>
                  </a:cubicBezTo>
                  <a:cubicBezTo>
                    <a:pt x="1652" y="306"/>
                    <a:pt x="1657" y="308"/>
                    <a:pt x="1661" y="311"/>
                  </a:cubicBezTo>
                  <a:cubicBezTo>
                    <a:pt x="1666" y="313"/>
                    <a:pt x="1672" y="316"/>
                    <a:pt x="1680" y="317"/>
                  </a:cubicBezTo>
                  <a:cubicBezTo>
                    <a:pt x="1687" y="319"/>
                    <a:pt x="1688" y="316"/>
                    <a:pt x="1689" y="309"/>
                  </a:cubicBezTo>
                  <a:cubicBezTo>
                    <a:pt x="1689" y="303"/>
                    <a:pt x="1690" y="302"/>
                    <a:pt x="1695" y="300"/>
                  </a:cubicBezTo>
                  <a:cubicBezTo>
                    <a:pt x="1699" y="299"/>
                    <a:pt x="1700" y="293"/>
                    <a:pt x="1702" y="287"/>
                  </a:cubicBezTo>
                  <a:cubicBezTo>
                    <a:pt x="1704" y="281"/>
                    <a:pt x="1706" y="280"/>
                    <a:pt x="1709" y="277"/>
                  </a:cubicBezTo>
                  <a:cubicBezTo>
                    <a:pt x="1713" y="273"/>
                    <a:pt x="1712" y="266"/>
                    <a:pt x="1712" y="260"/>
                  </a:cubicBezTo>
                  <a:cubicBezTo>
                    <a:pt x="1712" y="254"/>
                    <a:pt x="1719" y="249"/>
                    <a:pt x="1719" y="243"/>
                  </a:cubicBezTo>
                  <a:cubicBezTo>
                    <a:pt x="1719" y="237"/>
                    <a:pt x="1722" y="232"/>
                    <a:pt x="1725" y="232"/>
                  </a:cubicBezTo>
                  <a:cubicBezTo>
                    <a:pt x="1729" y="232"/>
                    <a:pt x="1732" y="231"/>
                    <a:pt x="1734" y="226"/>
                  </a:cubicBezTo>
                  <a:cubicBezTo>
                    <a:pt x="1736" y="221"/>
                    <a:pt x="1735" y="217"/>
                    <a:pt x="1730" y="214"/>
                  </a:cubicBezTo>
                  <a:cubicBezTo>
                    <a:pt x="1726" y="211"/>
                    <a:pt x="1730" y="208"/>
                    <a:pt x="1733" y="207"/>
                  </a:cubicBezTo>
                  <a:cubicBezTo>
                    <a:pt x="1737" y="205"/>
                    <a:pt x="1735" y="202"/>
                    <a:pt x="1734" y="199"/>
                  </a:cubicBezTo>
                  <a:cubicBezTo>
                    <a:pt x="1733" y="196"/>
                    <a:pt x="1725" y="196"/>
                    <a:pt x="1719" y="196"/>
                  </a:cubicBezTo>
                  <a:cubicBezTo>
                    <a:pt x="1714" y="196"/>
                    <a:pt x="1716" y="201"/>
                    <a:pt x="1709" y="202"/>
                  </a:cubicBezTo>
                  <a:cubicBezTo>
                    <a:pt x="1703" y="203"/>
                    <a:pt x="1703" y="204"/>
                    <a:pt x="1699" y="206"/>
                  </a:cubicBezTo>
                  <a:cubicBezTo>
                    <a:pt x="1695" y="209"/>
                    <a:pt x="1689" y="209"/>
                    <a:pt x="1683" y="209"/>
                  </a:cubicBezTo>
                  <a:cubicBezTo>
                    <a:pt x="1677" y="209"/>
                    <a:pt x="1673" y="216"/>
                    <a:pt x="1669" y="221"/>
                  </a:cubicBezTo>
                  <a:cubicBezTo>
                    <a:pt x="1664" y="225"/>
                    <a:pt x="1660" y="224"/>
                    <a:pt x="1653" y="224"/>
                  </a:cubicBezTo>
                  <a:cubicBezTo>
                    <a:pt x="1646" y="223"/>
                    <a:pt x="1645" y="219"/>
                    <a:pt x="1641" y="222"/>
                  </a:cubicBezTo>
                  <a:cubicBezTo>
                    <a:pt x="1636" y="224"/>
                    <a:pt x="1631" y="223"/>
                    <a:pt x="1630" y="222"/>
                  </a:cubicBezTo>
                  <a:cubicBezTo>
                    <a:pt x="1629" y="221"/>
                    <a:pt x="1629" y="218"/>
                    <a:pt x="1623" y="215"/>
                  </a:cubicBezTo>
                  <a:cubicBezTo>
                    <a:pt x="1617" y="212"/>
                    <a:pt x="1622" y="207"/>
                    <a:pt x="1622" y="204"/>
                  </a:cubicBezTo>
                  <a:cubicBezTo>
                    <a:pt x="1622" y="200"/>
                    <a:pt x="1624" y="194"/>
                    <a:pt x="1620" y="192"/>
                  </a:cubicBezTo>
                  <a:cubicBezTo>
                    <a:pt x="1617" y="189"/>
                    <a:pt x="1617" y="186"/>
                    <a:pt x="1617" y="182"/>
                  </a:cubicBezTo>
                  <a:cubicBezTo>
                    <a:pt x="1617" y="178"/>
                    <a:pt x="1610" y="180"/>
                    <a:pt x="1603" y="178"/>
                  </a:cubicBezTo>
                  <a:cubicBezTo>
                    <a:pt x="1597" y="176"/>
                    <a:pt x="1596" y="168"/>
                    <a:pt x="1591" y="164"/>
                  </a:cubicBezTo>
                  <a:cubicBezTo>
                    <a:pt x="1587" y="160"/>
                    <a:pt x="1584" y="157"/>
                    <a:pt x="1578" y="161"/>
                  </a:cubicBezTo>
                  <a:cubicBezTo>
                    <a:pt x="1571" y="164"/>
                    <a:pt x="1566" y="156"/>
                    <a:pt x="1562" y="154"/>
                  </a:cubicBezTo>
                  <a:cubicBezTo>
                    <a:pt x="1559" y="151"/>
                    <a:pt x="1556" y="151"/>
                    <a:pt x="1553" y="155"/>
                  </a:cubicBezTo>
                  <a:cubicBezTo>
                    <a:pt x="1550" y="160"/>
                    <a:pt x="1548" y="155"/>
                    <a:pt x="1544" y="155"/>
                  </a:cubicBezTo>
                  <a:cubicBezTo>
                    <a:pt x="1540" y="154"/>
                    <a:pt x="1536" y="150"/>
                    <a:pt x="1532" y="147"/>
                  </a:cubicBezTo>
                  <a:cubicBezTo>
                    <a:pt x="1528" y="143"/>
                    <a:pt x="1528" y="138"/>
                    <a:pt x="1530" y="131"/>
                  </a:cubicBezTo>
                  <a:cubicBezTo>
                    <a:pt x="1532" y="125"/>
                    <a:pt x="1526" y="126"/>
                    <a:pt x="1525" y="121"/>
                  </a:cubicBezTo>
                  <a:cubicBezTo>
                    <a:pt x="1523" y="116"/>
                    <a:pt x="1524" y="114"/>
                    <a:pt x="1521" y="109"/>
                  </a:cubicBezTo>
                  <a:cubicBezTo>
                    <a:pt x="1519" y="104"/>
                    <a:pt x="1517" y="103"/>
                    <a:pt x="1513" y="99"/>
                  </a:cubicBezTo>
                  <a:cubicBezTo>
                    <a:pt x="1510" y="96"/>
                    <a:pt x="1510" y="95"/>
                    <a:pt x="1510" y="89"/>
                  </a:cubicBezTo>
                  <a:cubicBezTo>
                    <a:pt x="1510" y="83"/>
                    <a:pt x="1507" y="80"/>
                    <a:pt x="1506" y="77"/>
                  </a:cubicBezTo>
                  <a:cubicBezTo>
                    <a:pt x="1505" y="74"/>
                    <a:pt x="1505" y="73"/>
                    <a:pt x="1500" y="67"/>
                  </a:cubicBezTo>
                  <a:cubicBezTo>
                    <a:pt x="1496" y="62"/>
                    <a:pt x="1496" y="55"/>
                    <a:pt x="1496" y="49"/>
                  </a:cubicBezTo>
                  <a:cubicBezTo>
                    <a:pt x="1495" y="42"/>
                    <a:pt x="1488" y="42"/>
                    <a:pt x="1487" y="38"/>
                  </a:cubicBezTo>
                  <a:cubicBezTo>
                    <a:pt x="1486" y="33"/>
                    <a:pt x="1484" y="30"/>
                    <a:pt x="1479" y="28"/>
                  </a:cubicBezTo>
                  <a:cubicBezTo>
                    <a:pt x="1475" y="27"/>
                    <a:pt x="1472" y="23"/>
                    <a:pt x="1470" y="18"/>
                  </a:cubicBezTo>
                  <a:cubicBezTo>
                    <a:pt x="1467" y="14"/>
                    <a:pt x="1455" y="15"/>
                    <a:pt x="1449" y="16"/>
                  </a:cubicBezTo>
                  <a:cubicBezTo>
                    <a:pt x="1443" y="16"/>
                    <a:pt x="1441" y="15"/>
                    <a:pt x="1439" y="13"/>
                  </a:cubicBezTo>
                  <a:cubicBezTo>
                    <a:pt x="1437" y="11"/>
                    <a:pt x="1434" y="8"/>
                    <a:pt x="1429" y="7"/>
                  </a:cubicBezTo>
                  <a:cubicBezTo>
                    <a:pt x="1424" y="7"/>
                    <a:pt x="1419" y="3"/>
                    <a:pt x="1415" y="1"/>
                  </a:cubicBezTo>
                  <a:cubicBezTo>
                    <a:pt x="1411" y="0"/>
                    <a:pt x="1407" y="3"/>
                    <a:pt x="1401" y="4"/>
                  </a:cubicBezTo>
                  <a:cubicBezTo>
                    <a:pt x="1395" y="6"/>
                    <a:pt x="1392" y="4"/>
                    <a:pt x="1383" y="4"/>
                  </a:cubicBezTo>
                  <a:cubicBezTo>
                    <a:pt x="1374" y="4"/>
                    <a:pt x="1377" y="6"/>
                    <a:pt x="1371" y="7"/>
                  </a:cubicBezTo>
                  <a:cubicBezTo>
                    <a:pt x="1365" y="9"/>
                    <a:pt x="1361" y="8"/>
                    <a:pt x="1355" y="8"/>
                  </a:cubicBezTo>
                  <a:cubicBezTo>
                    <a:pt x="1349" y="9"/>
                    <a:pt x="1348" y="12"/>
                    <a:pt x="1343" y="12"/>
                  </a:cubicBezTo>
                  <a:cubicBezTo>
                    <a:pt x="1339" y="12"/>
                    <a:pt x="1339" y="13"/>
                    <a:pt x="1332" y="17"/>
                  </a:cubicBezTo>
                  <a:cubicBezTo>
                    <a:pt x="1325" y="21"/>
                    <a:pt x="1324" y="28"/>
                    <a:pt x="1319" y="30"/>
                  </a:cubicBezTo>
                  <a:cubicBezTo>
                    <a:pt x="1313" y="31"/>
                    <a:pt x="1314" y="32"/>
                    <a:pt x="1314" y="36"/>
                  </a:cubicBezTo>
                  <a:cubicBezTo>
                    <a:pt x="1314" y="39"/>
                    <a:pt x="1320" y="39"/>
                    <a:pt x="1325" y="38"/>
                  </a:cubicBezTo>
                  <a:cubicBezTo>
                    <a:pt x="1331" y="38"/>
                    <a:pt x="1331" y="44"/>
                    <a:pt x="1331" y="46"/>
                  </a:cubicBezTo>
                  <a:cubicBezTo>
                    <a:pt x="1331" y="49"/>
                    <a:pt x="1332" y="51"/>
                    <a:pt x="1334" y="53"/>
                  </a:cubicBezTo>
                  <a:cubicBezTo>
                    <a:pt x="1336" y="55"/>
                    <a:pt x="1336" y="56"/>
                    <a:pt x="1334" y="60"/>
                  </a:cubicBezTo>
                  <a:cubicBezTo>
                    <a:pt x="1333" y="64"/>
                    <a:pt x="1326" y="67"/>
                    <a:pt x="1320" y="70"/>
                  </a:cubicBezTo>
                  <a:cubicBezTo>
                    <a:pt x="1314" y="73"/>
                    <a:pt x="1312" y="80"/>
                    <a:pt x="1310" y="87"/>
                  </a:cubicBezTo>
                  <a:cubicBezTo>
                    <a:pt x="1308" y="94"/>
                    <a:pt x="1305" y="96"/>
                    <a:pt x="1302" y="102"/>
                  </a:cubicBezTo>
                  <a:cubicBezTo>
                    <a:pt x="1300" y="107"/>
                    <a:pt x="1298" y="111"/>
                    <a:pt x="1293" y="114"/>
                  </a:cubicBezTo>
                  <a:cubicBezTo>
                    <a:pt x="1289" y="117"/>
                    <a:pt x="1288" y="122"/>
                    <a:pt x="1291" y="124"/>
                  </a:cubicBezTo>
                  <a:cubicBezTo>
                    <a:pt x="1293" y="126"/>
                    <a:pt x="1296" y="128"/>
                    <a:pt x="1294" y="132"/>
                  </a:cubicBezTo>
                  <a:cubicBezTo>
                    <a:pt x="1293" y="136"/>
                    <a:pt x="1288" y="138"/>
                    <a:pt x="1282" y="138"/>
                  </a:cubicBezTo>
                  <a:cubicBezTo>
                    <a:pt x="1277" y="138"/>
                    <a:pt x="1276" y="141"/>
                    <a:pt x="1270" y="143"/>
                  </a:cubicBezTo>
                  <a:cubicBezTo>
                    <a:pt x="1264" y="145"/>
                    <a:pt x="1263" y="150"/>
                    <a:pt x="1256" y="154"/>
                  </a:cubicBezTo>
                  <a:cubicBezTo>
                    <a:pt x="1250" y="158"/>
                    <a:pt x="1249" y="155"/>
                    <a:pt x="1244" y="153"/>
                  </a:cubicBezTo>
                  <a:cubicBezTo>
                    <a:pt x="1238" y="151"/>
                    <a:pt x="1238" y="150"/>
                    <a:pt x="1229" y="149"/>
                  </a:cubicBezTo>
                  <a:cubicBezTo>
                    <a:pt x="1228" y="149"/>
                    <a:pt x="1228" y="149"/>
                    <a:pt x="1228" y="149"/>
                  </a:cubicBezTo>
                  <a:cubicBezTo>
                    <a:pt x="1227" y="149"/>
                    <a:pt x="1227" y="149"/>
                    <a:pt x="1227" y="149"/>
                  </a:cubicBezTo>
                  <a:cubicBezTo>
                    <a:pt x="1227" y="149"/>
                    <a:pt x="1227" y="149"/>
                    <a:pt x="1226" y="149"/>
                  </a:cubicBezTo>
                  <a:cubicBezTo>
                    <a:pt x="1226" y="149"/>
                    <a:pt x="1226" y="148"/>
                    <a:pt x="1226" y="148"/>
                  </a:cubicBezTo>
                  <a:cubicBezTo>
                    <a:pt x="1226" y="148"/>
                    <a:pt x="1225" y="148"/>
                    <a:pt x="1225" y="148"/>
                  </a:cubicBezTo>
                  <a:cubicBezTo>
                    <a:pt x="1225" y="148"/>
                    <a:pt x="1225" y="148"/>
                    <a:pt x="1225" y="148"/>
                  </a:cubicBezTo>
                  <a:cubicBezTo>
                    <a:pt x="1225" y="148"/>
                    <a:pt x="1224" y="148"/>
                    <a:pt x="1224" y="148"/>
                  </a:cubicBezTo>
                  <a:cubicBezTo>
                    <a:pt x="1224" y="148"/>
                    <a:pt x="1224" y="148"/>
                    <a:pt x="1224" y="148"/>
                  </a:cubicBezTo>
                  <a:cubicBezTo>
                    <a:pt x="1224" y="147"/>
                    <a:pt x="1223" y="147"/>
                    <a:pt x="1223" y="147"/>
                  </a:cubicBezTo>
                  <a:cubicBezTo>
                    <a:pt x="1223" y="147"/>
                    <a:pt x="1223" y="147"/>
                    <a:pt x="1223" y="147"/>
                  </a:cubicBezTo>
                  <a:cubicBezTo>
                    <a:pt x="1223" y="147"/>
                    <a:pt x="1223" y="147"/>
                    <a:pt x="1222" y="147"/>
                  </a:cubicBezTo>
                  <a:cubicBezTo>
                    <a:pt x="1222" y="147"/>
                    <a:pt x="1222" y="147"/>
                    <a:pt x="1222" y="147"/>
                  </a:cubicBezTo>
                  <a:cubicBezTo>
                    <a:pt x="1222" y="146"/>
                    <a:pt x="1222" y="146"/>
                    <a:pt x="1222" y="146"/>
                  </a:cubicBezTo>
                  <a:cubicBezTo>
                    <a:pt x="1222" y="146"/>
                    <a:pt x="1222" y="146"/>
                    <a:pt x="1222" y="146"/>
                  </a:cubicBezTo>
                  <a:cubicBezTo>
                    <a:pt x="1222" y="146"/>
                    <a:pt x="1221" y="146"/>
                    <a:pt x="1221" y="146"/>
                  </a:cubicBezTo>
                  <a:cubicBezTo>
                    <a:pt x="1221" y="145"/>
                    <a:pt x="1221" y="145"/>
                    <a:pt x="1221" y="145"/>
                  </a:cubicBezTo>
                  <a:cubicBezTo>
                    <a:pt x="1221" y="145"/>
                    <a:pt x="1221" y="145"/>
                    <a:pt x="1221" y="145"/>
                  </a:cubicBezTo>
                  <a:cubicBezTo>
                    <a:pt x="1221" y="145"/>
                    <a:pt x="1221" y="145"/>
                    <a:pt x="1221" y="145"/>
                  </a:cubicBezTo>
                  <a:cubicBezTo>
                    <a:pt x="1221" y="145"/>
                    <a:pt x="1220" y="144"/>
                    <a:pt x="1220" y="144"/>
                  </a:cubicBezTo>
                  <a:cubicBezTo>
                    <a:pt x="1220" y="144"/>
                    <a:pt x="1220" y="144"/>
                    <a:pt x="1220" y="144"/>
                  </a:cubicBezTo>
                  <a:cubicBezTo>
                    <a:pt x="1220" y="144"/>
                    <a:pt x="1220" y="144"/>
                    <a:pt x="1220" y="143"/>
                  </a:cubicBezTo>
                  <a:cubicBezTo>
                    <a:pt x="1220" y="143"/>
                    <a:pt x="1220" y="143"/>
                    <a:pt x="1220" y="143"/>
                  </a:cubicBezTo>
                  <a:cubicBezTo>
                    <a:pt x="1220" y="143"/>
                    <a:pt x="1220" y="143"/>
                    <a:pt x="1219" y="143"/>
                  </a:cubicBezTo>
                  <a:cubicBezTo>
                    <a:pt x="1219" y="143"/>
                    <a:pt x="1219" y="143"/>
                    <a:pt x="1219" y="143"/>
                  </a:cubicBezTo>
                  <a:cubicBezTo>
                    <a:pt x="1214" y="150"/>
                    <a:pt x="1211" y="162"/>
                    <a:pt x="1207" y="165"/>
                  </a:cubicBezTo>
                  <a:cubicBezTo>
                    <a:pt x="1201" y="170"/>
                    <a:pt x="1205" y="177"/>
                    <a:pt x="1199" y="182"/>
                  </a:cubicBezTo>
                  <a:cubicBezTo>
                    <a:pt x="1194" y="187"/>
                    <a:pt x="1196" y="188"/>
                    <a:pt x="1196" y="196"/>
                  </a:cubicBezTo>
                  <a:cubicBezTo>
                    <a:pt x="1196" y="204"/>
                    <a:pt x="1194" y="203"/>
                    <a:pt x="1188" y="205"/>
                  </a:cubicBezTo>
                  <a:cubicBezTo>
                    <a:pt x="1181" y="206"/>
                    <a:pt x="1186" y="214"/>
                    <a:pt x="1193" y="221"/>
                  </a:cubicBezTo>
                  <a:cubicBezTo>
                    <a:pt x="1201" y="227"/>
                    <a:pt x="1202" y="220"/>
                    <a:pt x="1204" y="217"/>
                  </a:cubicBezTo>
                  <a:cubicBezTo>
                    <a:pt x="1205" y="214"/>
                    <a:pt x="1219" y="218"/>
                    <a:pt x="1226" y="216"/>
                  </a:cubicBezTo>
                  <a:cubicBezTo>
                    <a:pt x="1232" y="214"/>
                    <a:pt x="1232" y="222"/>
                    <a:pt x="1238" y="222"/>
                  </a:cubicBezTo>
                  <a:cubicBezTo>
                    <a:pt x="1243" y="223"/>
                    <a:pt x="1246" y="216"/>
                    <a:pt x="1250" y="212"/>
                  </a:cubicBezTo>
                  <a:cubicBezTo>
                    <a:pt x="1253" y="209"/>
                    <a:pt x="1264" y="210"/>
                    <a:pt x="1267" y="212"/>
                  </a:cubicBezTo>
                  <a:cubicBezTo>
                    <a:pt x="1270" y="213"/>
                    <a:pt x="1281" y="216"/>
                    <a:pt x="1284" y="222"/>
                  </a:cubicBezTo>
                  <a:cubicBezTo>
                    <a:pt x="1287" y="227"/>
                    <a:pt x="1300" y="237"/>
                    <a:pt x="1307" y="242"/>
                  </a:cubicBezTo>
                  <a:cubicBezTo>
                    <a:pt x="1313" y="247"/>
                    <a:pt x="1313" y="255"/>
                    <a:pt x="1311" y="258"/>
                  </a:cubicBezTo>
                  <a:cubicBezTo>
                    <a:pt x="1309" y="261"/>
                    <a:pt x="1304" y="259"/>
                    <a:pt x="1296" y="262"/>
                  </a:cubicBezTo>
                  <a:cubicBezTo>
                    <a:pt x="1289" y="264"/>
                    <a:pt x="1289" y="259"/>
                    <a:pt x="1285" y="256"/>
                  </a:cubicBezTo>
                  <a:cubicBezTo>
                    <a:pt x="1281" y="254"/>
                    <a:pt x="1274" y="255"/>
                    <a:pt x="1268" y="255"/>
                  </a:cubicBezTo>
                  <a:cubicBezTo>
                    <a:pt x="1261" y="255"/>
                    <a:pt x="1258" y="263"/>
                    <a:pt x="1249" y="263"/>
                  </a:cubicBezTo>
                  <a:cubicBezTo>
                    <a:pt x="1240" y="262"/>
                    <a:pt x="1237" y="268"/>
                    <a:pt x="1225" y="270"/>
                  </a:cubicBezTo>
                  <a:cubicBezTo>
                    <a:pt x="1213" y="271"/>
                    <a:pt x="1211" y="279"/>
                    <a:pt x="1207" y="288"/>
                  </a:cubicBezTo>
                  <a:cubicBezTo>
                    <a:pt x="1204" y="297"/>
                    <a:pt x="1199" y="299"/>
                    <a:pt x="1191" y="304"/>
                  </a:cubicBezTo>
                  <a:cubicBezTo>
                    <a:pt x="1182" y="310"/>
                    <a:pt x="1169" y="304"/>
                    <a:pt x="1162" y="304"/>
                  </a:cubicBezTo>
                  <a:cubicBezTo>
                    <a:pt x="1154" y="304"/>
                    <a:pt x="1151" y="318"/>
                    <a:pt x="1146" y="320"/>
                  </a:cubicBezTo>
                  <a:cubicBezTo>
                    <a:pt x="1140" y="321"/>
                    <a:pt x="1137" y="325"/>
                    <a:pt x="1130" y="327"/>
                  </a:cubicBezTo>
                  <a:cubicBezTo>
                    <a:pt x="1123" y="329"/>
                    <a:pt x="1117" y="326"/>
                    <a:pt x="1110" y="325"/>
                  </a:cubicBezTo>
                  <a:cubicBezTo>
                    <a:pt x="1103" y="324"/>
                    <a:pt x="1103" y="322"/>
                    <a:pt x="1097" y="316"/>
                  </a:cubicBezTo>
                  <a:cubicBezTo>
                    <a:pt x="1090" y="311"/>
                    <a:pt x="1088" y="316"/>
                    <a:pt x="1081" y="318"/>
                  </a:cubicBezTo>
                  <a:cubicBezTo>
                    <a:pt x="1074" y="319"/>
                    <a:pt x="1075" y="330"/>
                    <a:pt x="1072" y="333"/>
                  </a:cubicBezTo>
                  <a:cubicBezTo>
                    <a:pt x="1068" y="335"/>
                    <a:pt x="1068" y="338"/>
                    <a:pt x="1067" y="340"/>
                  </a:cubicBezTo>
                  <a:cubicBezTo>
                    <a:pt x="1066" y="343"/>
                    <a:pt x="1072" y="350"/>
                    <a:pt x="1079" y="354"/>
                  </a:cubicBezTo>
                  <a:cubicBezTo>
                    <a:pt x="1087" y="358"/>
                    <a:pt x="1085" y="364"/>
                    <a:pt x="1081" y="366"/>
                  </a:cubicBezTo>
                  <a:cubicBezTo>
                    <a:pt x="1078" y="368"/>
                    <a:pt x="1077" y="372"/>
                    <a:pt x="1064" y="376"/>
                  </a:cubicBezTo>
                  <a:cubicBezTo>
                    <a:pt x="1051" y="379"/>
                    <a:pt x="1052" y="387"/>
                    <a:pt x="1045" y="393"/>
                  </a:cubicBezTo>
                  <a:cubicBezTo>
                    <a:pt x="1039" y="398"/>
                    <a:pt x="1034" y="401"/>
                    <a:pt x="1027" y="401"/>
                  </a:cubicBezTo>
                  <a:cubicBezTo>
                    <a:pt x="1020" y="401"/>
                    <a:pt x="1012" y="407"/>
                    <a:pt x="1006" y="408"/>
                  </a:cubicBezTo>
                  <a:cubicBezTo>
                    <a:pt x="1001" y="410"/>
                    <a:pt x="995" y="410"/>
                    <a:pt x="983" y="409"/>
                  </a:cubicBezTo>
                  <a:cubicBezTo>
                    <a:pt x="970" y="407"/>
                    <a:pt x="967" y="409"/>
                    <a:pt x="960" y="409"/>
                  </a:cubicBezTo>
                  <a:cubicBezTo>
                    <a:pt x="954" y="409"/>
                    <a:pt x="941" y="412"/>
                    <a:pt x="935" y="414"/>
                  </a:cubicBezTo>
                  <a:cubicBezTo>
                    <a:pt x="928" y="415"/>
                    <a:pt x="920" y="422"/>
                    <a:pt x="912" y="422"/>
                  </a:cubicBezTo>
                  <a:cubicBezTo>
                    <a:pt x="904" y="423"/>
                    <a:pt x="906" y="429"/>
                    <a:pt x="900" y="429"/>
                  </a:cubicBezTo>
                  <a:cubicBezTo>
                    <a:pt x="894" y="429"/>
                    <a:pt x="894" y="431"/>
                    <a:pt x="889" y="437"/>
                  </a:cubicBezTo>
                  <a:cubicBezTo>
                    <a:pt x="884" y="442"/>
                    <a:pt x="877" y="438"/>
                    <a:pt x="871" y="432"/>
                  </a:cubicBezTo>
                  <a:cubicBezTo>
                    <a:pt x="866" y="426"/>
                    <a:pt x="858" y="430"/>
                    <a:pt x="852" y="431"/>
                  </a:cubicBezTo>
                  <a:cubicBezTo>
                    <a:pt x="846" y="432"/>
                    <a:pt x="844" y="432"/>
                    <a:pt x="839" y="429"/>
                  </a:cubicBezTo>
                  <a:cubicBezTo>
                    <a:pt x="834" y="425"/>
                    <a:pt x="835" y="424"/>
                    <a:pt x="827" y="424"/>
                  </a:cubicBezTo>
                  <a:cubicBezTo>
                    <a:pt x="819" y="424"/>
                    <a:pt x="819" y="420"/>
                    <a:pt x="812" y="420"/>
                  </a:cubicBezTo>
                  <a:cubicBezTo>
                    <a:pt x="806" y="420"/>
                    <a:pt x="806" y="418"/>
                    <a:pt x="795" y="410"/>
                  </a:cubicBezTo>
                  <a:cubicBezTo>
                    <a:pt x="784" y="401"/>
                    <a:pt x="771" y="407"/>
                    <a:pt x="764" y="404"/>
                  </a:cubicBezTo>
                  <a:cubicBezTo>
                    <a:pt x="758" y="401"/>
                    <a:pt x="753" y="401"/>
                    <a:pt x="748" y="401"/>
                  </a:cubicBezTo>
                  <a:cubicBezTo>
                    <a:pt x="742" y="400"/>
                    <a:pt x="738" y="401"/>
                    <a:pt x="730" y="404"/>
                  </a:cubicBezTo>
                  <a:cubicBezTo>
                    <a:pt x="722" y="408"/>
                    <a:pt x="709" y="403"/>
                    <a:pt x="703" y="403"/>
                  </a:cubicBezTo>
                  <a:cubicBezTo>
                    <a:pt x="698" y="403"/>
                    <a:pt x="687" y="405"/>
                    <a:pt x="678" y="400"/>
                  </a:cubicBezTo>
                  <a:cubicBezTo>
                    <a:pt x="669" y="395"/>
                    <a:pt x="657" y="398"/>
                    <a:pt x="651" y="398"/>
                  </a:cubicBezTo>
                  <a:cubicBezTo>
                    <a:pt x="645" y="398"/>
                    <a:pt x="642" y="401"/>
                    <a:pt x="638" y="393"/>
                  </a:cubicBezTo>
                  <a:cubicBezTo>
                    <a:pt x="635" y="385"/>
                    <a:pt x="634" y="388"/>
                    <a:pt x="629" y="384"/>
                  </a:cubicBezTo>
                  <a:cubicBezTo>
                    <a:pt x="624" y="380"/>
                    <a:pt x="623" y="377"/>
                    <a:pt x="623" y="372"/>
                  </a:cubicBezTo>
                  <a:cubicBezTo>
                    <a:pt x="622" y="367"/>
                    <a:pt x="622" y="363"/>
                    <a:pt x="617" y="360"/>
                  </a:cubicBezTo>
                  <a:cubicBezTo>
                    <a:pt x="612" y="357"/>
                    <a:pt x="616" y="355"/>
                    <a:pt x="613" y="351"/>
                  </a:cubicBezTo>
                  <a:cubicBezTo>
                    <a:pt x="611" y="346"/>
                    <a:pt x="606" y="346"/>
                    <a:pt x="599" y="345"/>
                  </a:cubicBezTo>
                  <a:cubicBezTo>
                    <a:pt x="593" y="344"/>
                    <a:pt x="587" y="339"/>
                    <a:pt x="584" y="336"/>
                  </a:cubicBezTo>
                  <a:cubicBezTo>
                    <a:pt x="581" y="333"/>
                    <a:pt x="578" y="333"/>
                    <a:pt x="573" y="331"/>
                  </a:cubicBezTo>
                  <a:cubicBezTo>
                    <a:pt x="569" y="330"/>
                    <a:pt x="567" y="329"/>
                    <a:pt x="563" y="323"/>
                  </a:cubicBezTo>
                  <a:cubicBezTo>
                    <a:pt x="559" y="317"/>
                    <a:pt x="547" y="319"/>
                    <a:pt x="542" y="319"/>
                  </a:cubicBezTo>
                  <a:cubicBezTo>
                    <a:pt x="538" y="318"/>
                    <a:pt x="534" y="319"/>
                    <a:pt x="528" y="319"/>
                  </a:cubicBezTo>
                  <a:cubicBezTo>
                    <a:pt x="522" y="319"/>
                    <a:pt x="520" y="318"/>
                    <a:pt x="515" y="316"/>
                  </a:cubicBezTo>
                  <a:cubicBezTo>
                    <a:pt x="509" y="314"/>
                    <a:pt x="499" y="316"/>
                    <a:pt x="490" y="315"/>
                  </a:cubicBezTo>
                  <a:cubicBezTo>
                    <a:pt x="482" y="314"/>
                    <a:pt x="486" y="310"/>
                    <a:pt x="479" y="307"/>
                  </a:cubicBezTo>
                  <a:cubicBezTo>
                    <a:pt x="472" y="303"/>
                    <a:pt x="476" y="301"/>
                    <a:pt x="476" y="297"/>
                  </a:cubicBezTo>
                  <a:cubicBezTo>
                    <a:pt x="477" y="293"/>
                    <a:pt x="479" y="289"/>
                    <a:pt x="485" y="285"/>
                  </a:cubicBezTo>
                  <a:cubicBezTo>
                    <a:pt x="491" y="281"/>
                    <a:pt x="487" y="280"/>
                    <a:pt x="484" y="277"/>
                  </a:cubicBezTo>
                  <a:cubicBezTo>
                    <a:pt x="481" y="275"/>
                    <a:pt x="481" y="268"/>
                    <a:pt x="488" y="266"/>
                  </a:cubicBezTo>
                  <a:cubicBezTo>
                    <a:pt x="494" y="263"/>
                    <a:pt x="491" y="258"/>
                    <a:pt x="486" y="256"/>
                  </a:cubicBezTo>
                  <a:cubicBezTo>
                    <a:pt x="481" y="254"/>
                    <a:pt x="482" y="249"/>
                    <a:pt x="476" y="245"/>
                  </a:cubicBezTo>
                  <a:cubicBezTo>
                    <a:pt x="470" y="240"/>
                    <a:pt x="469" y="236"/>
                    <a:pt x="469" y="231"/>
                  </a:cubicBezTo>
                  <a:cubicBezTo>
                    <a:pt x="468" y="227"/>
                    <a:pt x="466" y="225"/>
                    <a:pt x="464" y="222"/>
                  </a:cubicBezTo>
                  <a:cubicBezTo>
                    <a:pt x="463" y="220"/>
                    <a:pt x="459" y="216"/>
                    <a:pt x="455" y="215"/>
                  </a:cubicBezTo>
                  <a:cubicBezTo>
                    <a:pt x="452" y="214"/>
                    <a:pt x="449" y="215"/>
                    <a:pt x="447" y="212"/>
                  </a:cubicBezTo>
                  <a:cubicBezTo>
                    <a:pt x="446" y="208"/>
                    <a:pt x="438" y="212"/>
                    <a:pt x="432" y="211"/>
                  </a:cubicBezTo>
                  <a:cubicBezTo>
                    <a:pt x="426" y="211"/>
                    <a:pt x="418" y="203"/>
                    <a:pt x="417" y="200"/>
                  </a:cubicBezTo>
                  <a:cubicBezTo>
                    <a:pt x="416" y="198"/>
                    <a:pt x="415" y="197"/>
                    <a:pt x="409" y="195"/>
                  </a:cubicBezTo>
                  <a:cubicBezTo>
                    <a:pt x="403" y="192"/>
                    <a:pt x="402" y="190"/>
                    <a:pt x="401" y="187"/>
                  </a:cubicBezTo>
                  <a:cubicBezTo>
                    <a:pt x="400" y="184"/>
                    <a:pt x="398" y="184"/>
                    <a:pt x="396" y="179"/>
                  </a:cubicBezTo>
                  <a:cubicBezTo>
                    <a:pt x="396" y="177"/>
                    <a:pt x="396" y="174"/>
                    <a:pt x="396" y="172"/>
                  </a:cubicBezTo>
                  <a:cubicBezTo>
                    <a:pt x="396" y="172"/>
                    <a:pt x="395" y="172"/>
                    <a:pt x="395" y="172"/>
                  </a:cubicBezTo>
                  <a:cubicBezTo>
                    <a:pt x="395" y="172"/>
                    <a:pt x="395" y="172"/>
                    <a:pt x="395" y="172"/>
                  </a:cubicBezTo>
                  <a:cubicBezTo>
                    <a:pt x="395" y="172"/>
                    <a:pt x="395" y="172"/>
                    <a:pt x="394" y="172"/>
                  </a:cubicBezTo>
                  <a:cubicBezTo>
                    <a:pt x="394" y="172"/>
                    <a:pt x="394" y="172"/>
                    <a:pt x="394" y="172"/>
                  </a:cubicBezTo>
                  <a:cubicBezTo>
                    <a:pt x="393" y="172"/>
                    <a:pt x="392" y="172"/>
                    <a:pt x="391" y="172"/>
                  </a:cubicBezTo>
                  <a:cubicBezTo>
                    <a:pt x="391" y="172"/>
                    <a:pt x="391" y="172"/>
                    <a:pt x="390" y="172"/>
                  </a:cubicBezTo>
                  <a:cubicBezTo>
                    <a:pt x="390" y="172"/>
                    <a:pt x="390" y="172"/>
                    <a:pt x="390" y="172"/>
                  </a:cubicBezTo>
                  <a:cubicBezTo>
                    <a:pt x="390" y="172"/>
                    <a:pt x="389" y="172"/>
                    <a:pt x="389" y="171"/>
                  </a:cubicBezTo>
                  <a:cubicBezTo>
                    <a:pt x="385" y="171"/>
                    <a:pt x="383" y="173"/>
                    <a:pt x="380" y="169"/>
                  </a:cubicBezTo>
                  <a:cubicBezTo>
                    <a:pt x="379" y="168"/>
                    <a:pt x="377" y="167"/>
                    <a:pt x="376" y="167"/>
                  </a:cubicBezTo>
                  <a:cubicBezTo>
                    <a:pt x="376" y="167"/>
                    <a:pt x="376" y="167"/>
                    <a:pt x="376" y="167"/>
                  </a:cubicBezTo>
                  <a:cubicBezTo>
                    <a:pt x="376" y="167"/>
                    <a:pt x="375" y="167"/>
                    <a:pt x="375" y="168"/>
                  </a:cubicBezTo>
                  <a:cubicBezTo>
                    <a:pt x="375" y="168"/>
                    <a:pt x="375" y="168"/>
                    <a:pt x="375" y="168"/>
                  </a:cubicBezTo>
                  <a:cubicBezTo>
                    <a:pt x="375" y="168"/>
                    <a:pt x="375" y="169"/>
                    <a:pt x="374" y="169"/>
                  </a:cubicBezTo>
                  <a:cubicBezTo>
                    <a:pt x="374" y="169"/>
                    <a:pt x="374" y="169"/>
                    <a:pt x="374" y="169"/>
                  </a:cubicBezTo>
                  <a:cubicBezTo>
                    <a:pt x="374" y="169"/>
                    <a:pt x="373" y="170"/>
                    <a:pt x="373" y="170"/>
                  </a:cubicBezTo>
                  <a:cubicBezTo>
                    <a:pt x="373" y="170"/>
                    <a:pt x="373" y="170"/>
                    <a:pt x="373" y="170"/>
                  </a:cubicBezTo>
                  <a:cubicBezTo>
                    <a:pt x="372" y="171"/>
                    <a:pt x="372" y="171"/>
                    <a:pt x="372" y="171"/>
                  </a:cubicBezTo>
                  <a:cubicBezTo>
                    <a:pt x="367" y="174"/>
                    <a:pt x="369" y="176"/>
                    <a:pt x="368" y="186"/>
                  </a:cubicBezTo>
                  <a:cubicBezTo>
                    <a:pt x="367" y="196"/>
                    <a:pt x="355" y="196"/>
                    <a:pt x="346" y="196"/>
                  </a:cubicBezTo>
                  <a:cubicBezTo>
                    <a:pt x="337" y="196"/>
                    <a:pt x="333" y="208"/>
                    <a:pt x="333" y="213"/>
                  </a:cubicBezTo>
                  <a:cubicBezTo>
                    <a:pt x="332" y="217"/>
                    <a:pt x="333" y="223"/>
                    <a:pt x="335" y="226"/>
                  </a:cubicBezTo>
                  <a:cubicBezTo>
                    <a:pt x="338" y="230"/>
                    <a:pt x="336" y="232"/>
                    <a:pt x="337" y="237"/>
                  </a:cubicBezTo>
                  <a:cubicBezTo>
                    <a:pt x="337" y="243"/>
                    <a:pt x="335" y="244"/>
                    <a:pt x="331" y="245"/>
                  </a:cubicBezTo>
                  <a:cubicBezTo>
                    <a:pt x="328" y="245"/>
                    <a:pt x="325" y="247"/>
                    <a:pt x="322" y="250"/>
                  </a:cubicBezTo>
                  <a:cubicBezTo>
                    <a:pt x="318" y="254"/>
                    <a:pt x="315" y="254"/>
                    <a:pt x="310" y="251"/>
                  </a:cubicBezTo>
                  <a:cubicBezTo>
                    <a:pt x="305" y="249"/>
                    <a:pt x="300" y="249"/>
                    <a:pt x="290" y="250"/>
                  </a:cubicBezTo>
                  <a:cubicBezTo>
                    <a:pt x="279" y="251"/>
                    <a:pt x="284" y="247"/>
                    <a:pt x="273" y="242"/>
                  </a:cubicBezTo>
                  <a:cubicBezTo>
                    <a:pt x="262" y="237"/>
                    <a:pt x="263" y="245"/>
                    <a:pt x="261" y="249"/>
                  </a:cubicBezTo>
                  <a:cubicBezTo>
                    <a:pt x="259" y="253"/>
                    <a:pt x="257" y="257"/>
                    <a:pt x="256" y="264"/>
                  </a:cubicBezTo>
                  <a:cubicBezTo>
                    <a:pt x="254" y="272"/>
                    <a:pt x="256" y="272"/>
                    <a:pt x="250" y="275"/>
                  </a:cubicBezTo>
                  <a:cubicBezTo>
                    <a:pt x="245" y="279"/>
                    <a:pt x="242" y="295"/>
                    <a:pt x="242" y="298"/>
                  </a:cubicBezTo>
                  <a:cubicBezTo>
                    <a:pt x="241" y="301"/>
                    <a:pt x="243" y="304"/>
                    <a:pt x="247" y="304"/>
                  </a:cubicBezTo>
                  <a:cubicBezTo>
                    <a:pt x="252" y="304"/>
                    <a:pt x="252" y="308"/>
                    <a:pt x="250" y="312"/>
                  </a:cubicBezTo>
                  <a:cubicBezTo>
                    <a:pt x="249" y="316"/>
                    <a:pt x="243" y="316"/>
                    <a:pt x="234" y="315"/>
                  </a:cubicBezTo>
                  <a:cubicBezTo>
                    <a:pt x="226" y="314"/>
                    <a:pt x="227" y="310"/>
                    <a:pt x="221" y="308"/>
                  </a:cubicBezTo>
                  <a:cubicBezTo>
                    <a:pt x="215" y="307"/>
                    <a:pt x="209" y="310"/>
                    <a:pt x="206" y="314"/>
                  </a:cubicBezTo>
                  <a:cubicBezTo>
                    <a:pt x="204" y="318"/>
                    <a:pt x="188" y="314"/>
                    <a:pt x="187" y="316"/>
                  </a:cubicBezTo>
                  <a:cubicBezTo>
                    <a:pt x="187" y="319"/>
                    <a:pt x="176" y="316"/>
                    <a:pt x="175" y="321"/>
                  </a:cubicBezTo>
                  <a:cubicBezTo>
                    <a:pt x="174" y="325"/>
                    <a:pt x="176" y="328"/>
                    <a:pt x="182" y="328"/>
                  </a:cubicBezTo>
                  <a:cubicBezTo>
                    <a:pt x="188" y="328"/>
                    <a:pt x="186" y="340"/>
                    <a:pt x="186" y="348"/>
                  </a:cubicBezTo>
                  <a:cubicBezTo>
                    <a:pt x="187" y="356"/>
                    <a:pt x="186" y="358"/>
                    <a:pt x="191" y="362"/>
                  </a:cubicBezTo>
                  <a:cubicBezTo>
                    <a:pt x="197" y="366"/>
                    <a:pt x="195" y="371"/>
                    <a:pt x="197" y="379"/>
                  </a:cubicBezTo>
                  <a:cubicBezTo>
                    <a:pt x="199" y="388"/>
                    <a:pt x="195" y="387"/>
                    <a:pt x="193" y="391"/>
                  </a:cubicBezTo>
                  <a:cubicBezTo>
                    <a:pt x="192" y="396"/>
                    <a:pt x="184" y="395"/>
                    <a:pt x="181" y="400"/>
                  </a:cubicBezTo>
                  <a:cubicBezTo>
                    <a:pt x="181" y="400"/>
                    <a:pt x="181" y="400"/>
                    <a:pt x="181" y="401"/>
                  </a:cubicBezTo>
                  <a:cubicBezTo>
                    <a:pt x="181" y="401"/>
                    <a:pt x="181" y="401"/>
                    <a:pt x="181" y="401"/>
                  </a:cubicBezTo>
                  <a:cubicBezTo>
                    <a:pt x="181" y="401"/>
                    <a:pt x="181" y="402"/>
                    <a:pt x="180" y="402"/>
                  </a:cubicBezTo>
                  <a:cubicBezTo>
                    <a:pt x="180" y="402"/>
                    <a:pt x="180" y="402"/>
                    <a:pt x="180" y="402"/>
                  </a:cubicBezTo>
                  <a:cubicBezTo>
                    <a:pt x="180" y="403"/>
                    <a:pt x="180" y="403"/>
                    <a:pt x="180" y="403"/>
                  </a:cubicBezTo>
                  <a:cubicBezTo>
                    <a:pt x="180" y="403"/>
                    <a:pt x="180" y="404"/>
                    <a:pt x="180" y="404"/>
                  </a:cubicBezTo>
                  <a:cubicBezTo>
                    <a:pt x="180" y="404"/>
                    <a:pt x="180" y="404"/>
                    <a:pt x="180" y="405"/>
                  </a:cubicBezTo>
                  <a:cubicBezTo>
                    <a:pt x="180" y="405"/>
                    <a:pt x="180" y="405"/>
                    <a:pt x="180" y="405"/>
                  </a:cubicBezTo>
                  <a:cubicBezTo>
                    <a:pt x="180" y="406"/>
                    <a:pt x="180" y="406"/>
                    <a:pt x="180" y="406"/>
                  </a:cubicBezTo>
                  <a:cubicBezTo>
                    <a:pt x="180" y="407"/>
                    <a:pt x="180" y="407"/>
                    <a:pt x="180" y="407"/>
                  </a:cubicBezTo>
                  <a:cubicBezTo>
                    <a:pt x="180" y="407"/>
                    <a:pt x="180" y="408"/>
                    <a:pt x="180" y="408"/>
                  </a:cubicBezTo>
                  <a:cubicBezTo>
                    <a:pt x="180" y="408"/>
                    <a:pt x="180" y="408"/>
                    <a:pt x="180" y="409"/>
                  </a:cubicBezTo>
                  <a:cubicBezTo>
                    <a:pt x="180" y="409"/>
                    <a:pt x="180" y="409"/>
                    <a:pt x="180" y="410"/>
                  </a:cubicBezTo>
                  <a:cubicBezTo>
                    <a:pt x="180" y="410"/>
                    <a:pt x="180" y="410"/>
                    <a:pt x="180" y="410"/>
                  </a:cubicBezTo>
                  <a:cubicBezTo>
                    <a:pt x="180" y="411"/>
                    <a:pt x="181" y="411"/>
                    <a:pt x="181" y="412"/>
                  </a:cubicBezTo>
                  <a:cubicBezTo>
                    <a:pt x="181" y="413"/>
                    <a:pt x="181" y="414"/>
                    <a:pt x="181" y="415"/>
                  </a:cubicBezTo>
                  <a:cubicBezTo>
                    <a:pt x="181" y="415"/>
                    <a:pt x="181" y="415"/>
                    <a:pt x="181" y="415"/>
                  </a:cubicBezTo>
                  <a:cubicBezTo>
                    <a:pt x="181" y="416"/>
                    <a:pt x="181" y="416"/>
                    <a:pt x="181" y="417"/>
                  </a:cubicBezTo>
                  <a:cubicBezTo>
                    <a:pt x="181" y="417"/>
                    <a:pt x="181" y="417"/>
                    <a:pt x="181" y="417"/>
                  </a:cubicBezTo>
                  <a:cubicBezTo>
                    <a:pt x="181" y="417"/>
                    <a:pt x="181" y="418"/>
                    <a:pt x="181" y="418"/>
                  </a:cubicBezTo>
                  <a:cubicBezTo>
                    <a:pt x="181" y="418"/>
                    <a:pt x="181" y="418"/>
                    <a:pt x="181" y="418"/>
                  </a:cubicBezTo>
                  <a:cubicBezTo>
                    <a:pt x="181" y="419"/>
                    <a:pt x="181" y="419"/>
                    <a:pt x="181" y="419"/>
                  </a:cubicBezTo>
                  <a:cubicBezTo>
                    <a:pt x="181" y="419"/>
                    <a:pt x="181" y="419"/>
                    <a:pt x="181" y="420"/>
                  </a:cubicBezTo>
                  <a:cubicBezTo>
                    <a:pt x="181" y="420"/>
                    <a:pt x="181" y="420"/>
                    <a:pt x="181" y="420"/>
                  </a:cubicBezTo>
                  <a:cubicBezTo>
                    <a:pt x="181" y="420"/>
                    <a:pt x="181" y="421"/>
                    <a:pt x="181" y="421"/>
                  </a:cubicBezTo>
                  <a:cubicBezTo>
                    <a:pt x="181" y="421"/>
                    <a:pt x="181" y="421"/>
                    <a:pt x="181" y="422"/>
                  </a:cubicBezTo>
                  <a:cubicBezTo>
                    <a:pt x="181" y="426"/>
                    <a:pt x="178" y="425"/>
                    <a:pt x="171" y="426"/>
                  </a:cubicBezTo>
                  <a:cubicBezTo>
                    <a:pt x="164" y="427"/>
                    <a:pt x="159" y="430"/>
                    <a:pt x="151" y="434"/>
                  </a:cubicBezTo>
                  <a:cubicBezTo>
                    <a:pt x="143" y="437"/>
                    <a:pt x="129" y="445"/>
                    <a:pt x="128" y="452"/>
                  </a:cubicBezTo>
                  <a:cubicBezTo>
                    <a:pt x="127" y="458"/>
                    <a:pt x="103" y="456"/>
                    <a:pt x="96" y="456"/>
                  </a:cubicBezTo>
                  <a:cubicBezTo>
                    <a:pt x="88" y="456"/>
                    <a:pt x="82" y="457"/>
                    <a:pt x="80" y="469"/>
                  </a:cubicBezTo>
                  <a:cubicBezTo>
                    <a:pt x="79" y="480"/>
                    <a:pt x="71" y="478"/>
                    <a:pt x="67" y="478"/>
                  </a:cubicBezTo>
                  <a:cubicBezTo>
                    <a:pt x="62" y="478"/>
                    <a:pt x="61" y="482"/>
                    <a:pt x="56" y="482"/>
                  </a:cubicBezTo>
                  <a:cubicBezTo>
                    <a:pt x="51" y="482"/>
                    <a:pt x="52" y="481"/>
                    <a:pt x="51" y="476"/>
                  </a:cubicBezTo>
                  <a:cubicBezTo>
                    <a:pt x="51" y="472"/>
                    <a:pt x="44" y="472"/>
                    <a:pt x="42" y="475"/>
                  </a:cubicBezTo>
                  <a:cubicBezTo>
                    <a:pt x="40" y="478"/>
                    <a:pt x="37" y="478"/>
                    <a:pt x="33" y="478"/>
                  </a:cubicBezTo>
                  <a:cubicBezTo>
                    <a:pt x="29" y="478"/>
                    <a:pt x="26" y="479"/>
                    <a:pt x="24" y="483"/>
                  </a:cubicBezTo>
                  <a:cubicBezTo>
                    <a:pt x="22" y="488"/>
                    <a:pt x="16" y="490"/>
                    <a:pt x="7" y="491"/>
                  </a:cubicBezTo>
                  <a:cubicBezTo>
                    <a:pt x="7" y="491"/>
                    <a:pt x="7" y="491"/>
                    <a:pt x="6" y="492"/>
                  </a:cubicBezTo>
                  <a:cubicBezTo>
                    <a:pt x="6" y="492"/>
                    <a:pt x="6" y="492"/>
                    <a:pt x="6" y="492"/>
                  </a:cubicBezTo>
                  <a:cubicBezTo>
                    <a:pt x="6" y="492"/>
                    <a:pt x="6" y="492"/>
                    <a:pt x="5" y="492"/>
                  </a:cubicBezTo>
                  <a:cubicBezTo>
                    <a:pt x="5" y="492"/>
                    <a:pt x="5" y="492"/>
                    <a:pt x="5" y="492"/>
                  </a:cubicBezTo>
                  <a:cubicBezTo>
                    <a:pt x="5" y="492"/>
                    <a:pt x="5" y="492"/>
                    <a:pt x="5" y="493"/>
                  </a:cubicBezTo>
                  <a:cubicBezTo>
                    <a:pt x="4" y="493"/>
                    <a:pt x="4" y="493"/>
                    <a:pt x="4" y="493"/>
                  </a:cubicBezTo>
                  <a:cubicBezTo>
                    <a:pt x="4" y="493"/>
                    <a:pt x="4" y="493"/>
                    <a:pt x="4" y="493"/>
                  </a:cubicBezTo>
                  <a:cubicBezTo>
                    <a:pt x="4" y="493"/>
                    <a:pt x="4" y="494"/>
                    <a:pt x="4" y="494"/>
                  </a:cubicBezTo>
                  <a:cubicBezTo>
                    <a:pt x="3" y="494"/>
                    <a:pt x="3" y="494"/>
                    <a:pt x="3" y="494"/>
                  </a:cubicBezTo>
                  <a:cubicBezTo>
                    <a:pt x="3" y="494"/>
                    <a:pt x="3" y="494"/>
                    <a:pt x="3" y="495"/>
                  </a:cubicBezTo>
                  <a:cubicBezTo>
                    <a:pt x="3" y="495"/>
                    <a:pt x="3" y="495"/>
                    <a:pt x="2" y="495"/>
                  </a:cubicBezTo>
                  <a:cubicBezTo>
                    <a:pt x="2" y="495"/>
                    <a:pt x="2" y="495"/>
                    <a:pt x="2" y="496"/>
                  </a:cubicBezTo>
                  <a:cubicBezTo>
                    <a:pt x="2" y="496"/>
                    <a:pt x="2" y="497"/>
                    <a:pt x="1" y="498"/>
                  </a:cubicBezTo>
                  <a:cubicBezTo>
                    <a:pt x="1" y="498"/>
                    <a:pt x="1" y="498"/>
                    <a:pt x="1" y="498"/>
                  </a:cubicBezTo>
                  <a:cubicBezTo>
                    <a:pt x="1" y="498"/>
                    <a:pt x="1" y="499"/>
                    <a:pt x="1" y="499"/>
                  </a:cubicBezTo>
                  <a:cubicBezTo>
                    <a:pt x="1" y="499"/>
                    <a:pt x="1" y="499"/>
                    <a:pt x="1" y="499"/>
                  </a:cubicBezTo>
                  <a:cubicBezTo>
                    <a:pt x="1" y="500"/>
                    <a:pt x="1" y="500"/>
                    <a:pt x="1" y="501"/>
                  </a:cubicBezTo>
                  <a:cubicBezTo>
                    <a:pt x="1" y="501"/>
                    <a:pt x="1" y="501"/>
                    <a:pt x="1" y="501"/>
                  </a:cubicBezTo>
                  <a:cubicBezTo>
                    <a:pt x="1" y="501"/>
                    <a:pt x="0" y="502"/>
                    <a:pt x="0" y="502"/>
                  </a:cubicBezTo>
                  <a:cubicBezTo>
                    <a:pt x="0" y="502"/>
                    <a:pt x="0" y="502"/>
                    <a:pt x="0" y="502"/>
                  </a:cubicBezTo>
                  <a:cubicBezTo>
                    <a:pt x="0" y="503"/>
                    <a:pt x="0" y="503"/>
                    <a:pt x="0" y="504"/>
                  </a:cubicBezTo>
                  <a:cubicBezTo>
                    <a:pt x="0" y="504"/>
                    <a:pt x="0" y="504"/>
                    <a:pt x="0" y="504"/>
                  </a:cubicBezTo>
                  <a:cubicBezTo>
                    <a:pt x="0" y="504"/>
                    <a:pt x="0" y="505"/>
                    <a:pt x="0" y="505"/>
                  </a:cubicBezTo>
                  <a:cubicBezTo>
                    <a:pt x="0" y="505"/>
                    <a:pt x="0" y="505"/>
                    <a:pt x="0" y="505"/>
                  </a:cubicBezTo>
                  <a:cubicBezTo>
                    <a:pt x="0" y="506"/>
                    <a:pt x="0" y="507"/>
                    <a:pt x="0" y="509"/>
                  </a:cubicBezTo>
                  <a:cubicBezTo>
                    <a:pt x="0" y="509"/>
                    <a:pt x="0" y="509"/>
                    <a:pt x="0" y="509"/>
                  </a:cubicBezTo>
                  <a:cubicBezTo>
                    <a:pt x="0" y="509"/>
                    <a:pt x="0" y="510"/>
                    <a:pt x="0" y="510"/>
                  </a:cubicBezTo>
                  <a:cubicBezTo>
                    <a:pt x="0" y="510"/>
                    <a:pt x="0" y="510"/>
                    <a:pt x="0" y="510"/>
                  </a:cubicBezTo>
                  <a:cubicBezTo>
                    <a:pt x="0" y="514"/>
                    <a:pt x="0" y="517"/>
                    <a:pt x="0" y="520"/>
                  </a:cubicBezTo>
                  <a:cubicBezTo>
                    <a:pt x="0" y="520"/>
                    <a:pt x="0" y="520"/>
                    <a:pt x="0" y="520"/>
                  </a:cubicBezTo>
                  <a:cubicBezTo>
                    <a:pt x="0" y="521"/>
                    <a:pt x="0" y="521"/>
                    <a:pt x="0" y="521"/>
                  </a:cubicBezTo>
                  <a:cubicBezTo>
                    <a:pt x="0" y="521"/>
                    <a:pt x="0" y="521"/>
                    <a:pt x="0" y="522"/>
                  </a:cubicBezTo>
                  <a:cubicBezTo>
                    <a:pt x="0" y="529"/>
                    <a:pt x="2" y="533"/>
                    <a:pt x="3" y="537"/>
                  </a:cubicBezTo>
                  <a:cubicBezTo>
                    <a:pt x="4" y="542"/>
                    <a:pt x="9" y="540"/>
                    <a:pt x="12" y="538"/>
                  </a:cubicBezTo>
                  <a:cubicBezTo>
                    <a:pt x="14" y="535"/>
                    <a:pt x="22" y="539"/>
                    <a:pt x="24" y="540"/>
                  </a:cubicBezTo>
                  <a:cubicBezTo>
                    <a:pt x="27" y="541"/>
                    <a:pt x="29" y="550"/>
                    <a:pt x="29" y="554"/>
                  </a:cubicBezTo>
                  <a:cubicBezTo>
                    <a:pt x="29" y="558"/>
                    <a:pt x="29" y="563"/>
                    <a:pt x="32" y="567"/>
                  </a:cubicBezTo>
                  <a:cubicBezTo>
                    <a:pt x="32" y="568"/>
                    <a:pt x="32" y="569"/>
                    <a:pt x="32" y="569"/>
                  </a:cubicBezTo>
                  <a:cubicBezTo>
                    <a:pt x="33" y="569"/>
                    <a:pt x="33" y="570"/>
                    <a:pt x="33" y="570"/>
                  </a:cubicBezTo>
                  <a:cubicBezTo>
                    <a:pt x="33" y="570"/>
                    <a:pt x="33" y="571"/>
                    <a:pt x="33" y="571"/>
                  </a:cubicBezTo>
                  <a:cubicBezTo>
                    <a:pt x="33" y="571"/>
                    <a:pt x="33" y="572"/>
                    <a:pt x="33" y="572"/>
                  </a:cubicBezTo>
                  <a:cubicBezTo>
                    <a:pt x="33" y="572"/>
                    <a:pt x="33" y="572"/>
                    <a:pt x="33" y="573"/>
                  </a:cubicBezTo>
                  <a:cubicBezTo>
                    <a:pt x="33" y="573"/>
                    <a:pt x="33" y="574"/>
                    <a:pt x="33" y="574"/>
                  </a:cubicBezTo>
                  <a:cubicBezTo>
                    <a:pt x="33" y="574"/>
                    <a:pt x="33" y="574"/>
                    <a:pt x="33" y="574"/>
                  </a:cubicBezTo>
                  <a:cubicBezTo>
                    <a:pt x="33" y="575"/>
                    <a:pt x="33" y="575"/>
                    <a:pt x="33" y="576"/>
                  </a:cubicBezTo>
                  <a:cubicBezTo>
                    <a:pt x="33" y="576"/>
                    <a:pt x="33" y="576"/>
                    <a:pt x="33" y="576"/>
                  </a:cubicBezTo>
                  <a:cubicBezTo>
                    <a:pt x="33" y="577"/>
                    <a:pt x="33" y="577"/>
                    <a:pt x="33" y="578"/>
                  </a:cubicBezTo>
                  <a:cubicBezTo>
                    <a:pt x="33" y="578"/>
                    <a:pt x="33" y="578"/>
                    <a:pt x="33" y="578"/>
                  </a:cubicBezTo>
                  <a:cubicBezTo>
                    <a:pt x="33" y="579"/>
                    <a:pt x="32" y="580"/>
                    <a:pt x="32" y="582"/>
                  </a:cubicBezTo>
                  <a:cubicBezTo>
                    <a:pt x="32" y="582"/>
                    <a:pt x="32" y="582"/>
                    <a:pt x="32" y="582"/>
                  </a:cubicBezTo>
                  <a:cubicBezTo>
                    <a:pt x="32" y="582"/>
                    <a:pt x="32" y="582"/>
                    <a:pt x="31" y="582"/>
                  </a:cubicBezTo>
                  <a:cubicBezTo>
                    <a:pt x="29" y="588"/>
                    <a:pt x="28" y="588"/>
                    <a:pt x="25" y="590"/>
                  </a:cubicBezTo>
                  <a:cubicBezTo>
                    <a:pt x="25" y="590"/>
                    <a:pt x="25" y="590"/>
                    <a:pt x="24" y="590"/>
                  </a:cubicBezTo>
                  <a:cubicBezTo>
                    <a:pt x="26" y="592"/>
                    <a:pt x="29" y="593"/>
                    <a:pt x="33" y="593"/>
                  </a:cubicBezTo>
                  <a:cubicBezTo>
                    <a:pt x="39" y="593"/>
                    <a:pt x="41" y="593"/>
                    <a:pt x="43" y="595"/>
                  </a:cubicBezTo>
                  <a:cubicBezTo>
                    <a:pt x="45" y="598"/>
                    <a:pt x="45" y="599"/>
                    <a:pt x="50" y="600"/>
                  </a:cubicBezTo>
                  <a:cubicBezTo>
                    <a:pt x="55" y="602"/>
                    <a:pt x="54" y="604"/>
                    <a:pt x="57" y="605"/>
                  </a:cubicBezTo>
                  <a:cubicBezTo>
                    <a:pt x="59" y="606"/>
                    <a:pt x="62" y="610"/>
                    <a:pt x="62" y="613"/>
                  </a:cubicBezTo>
                  <a:cubicBezTo>
                    <a:pt x="62" y="617"/>
                    <a:pt x="57" y="622"/>
                    <a:pt x="61" y="625"/>
                  </a:cubicBezTo>
                  <a:cubicBezTo>
                    <a:pt x="64" y="627"/>
                    <a:pt x="65" y="631"/>
                    <a:pt x="69" y="631"/>
                  </a:cubicBezTo>
                  <a:cubicBezTo>
                    <a:pt x="74" y="631"/>
                    <a:pt x="77" y="629"/>
                    <a:pt x="81" y="634"/>
                  </a:cubicBezTo>
                  <a:cubicBezTo>
                    <a:pt x="84" y="638"/>
                    <a:pt x="82" y="639"/>
                    <a:pt x="89" y="640"/>
                  </a:cubicBezTo>
                  <a:cubicBezTo>
                    <a:pt x="97" y="641"/>
                    <a:pt x="94" y="642"/>
                    <a:pt x="100" y="643"/>
                  </a:cubicBezTo>
                  <a:cubicBezTo>
                    <a:pt x="100" y="643"/>
                    <a:pt x="100" y="643"/>
                    <a:pt x="101" y="643"/>
                  </a:cubicBezTo>
                  <a:cubicBezTo>
                    <a:pt x="101" y="643"/>
                    <a:pt x="101" y="643"/>
                    <a:pt x="101" y="643"/>
                  </a:cubicBezTo>
                  <a:cubicBezTo>
                    <a:pt x="106" y="643"/>
                    <a:pt x="115" y="645"/>
                    <a:pt x="120" y="642"/>
                  </a:cubicBezTo>
                  <a:cubicBezTo>
                    <a:pt x="120" y="642"/>
                    <a:pt x="120" y="642"/>
                    <a:pt x="120" y="642"/>
                  </a:cubicBezTo>
                  <a:cubicBezTo>
                    <a:pt x="120" y="642"/>
                    <a:pt x="121" y="641"/>
                    <a:pt x="121" y="641"/>
                  </a:cubicBezTo>
                  <a:cubicBezTo>
                    <a:pt x="125" y="637"/>
                    <a:pt x="124" y="635"/>
                    <a:pt x="129" y="634"/>
                  </a:cubicBezTo>
                  <a:cubicBezTo>
                    <a:pt x="134" y="634"/>
                    <a:pt x="134" y="631"/>
                    <a:pt x="139" y="629"/>
                  </a:cubicBezTo>
                  <a:cubicBezTo>
                    <a:pt x="143" y="628"/>
                    <a:pt x="144" y="626"/>
                    <a:pt x="150" y="626"/>
                  </a:cubicBezTo>
                  <a:cubicBezTo>
                    <a:pt x="155" y="626"/>
                    <a:pt x="162" y="625"/>
                    <a:pt x="166" y="631"/>
                  </a:cubicBezTo>
                  <a:cubicBezTo>
                    <a:pt x="169" y="636"/>
                    <a:pt x="172" y="639"/>
                    <a:pt x="178" y="640"/>
                  </a:cubicBezTo>
                  <a:cubicBezTo>
                    <a:pt x="183" y="642"/>
                    <a:pt x="189" y="642"/>
                    <a:pt x="187" y="646"/>
                  </a:cubicBezTo>
                  <a:cubicBezTo>
                    <a:pt x="186" y="650"/>
                    <a:pt x="183" y="651"/>
                    <a:pt x="184" y="655"/>
                  </a:cubicBezTo>
                  <a:cubicBezTo>
                    <a:pt x="184" y="659"/>
                    <a:pt x="184" y="667"/>
                    <a:pt x="181" y="668"/>
                  </a:cubicBezTo>
                  <a:cubicBezTo>
                    <a:pt x="177" y="668"/>
                    <a:pt x="175" y="670"/>
                    <a:pt x="173" y="673"/>
                  </a:cubicBezTo>
                  <a:cubicBezTo>
                    <a:pt x="170" y="677"/>
                    <a:pt x="168" y="686"/>
                    <a:pt x="162" y="687"/>
                  </a:cubicBezTo>
                  <a:cubicBezTo>
                    <a:pt x="156" y="689"/>
                    <a:pt x="153" y="692"/>
                    <a:pt x="151" y="689"/>
                  </a:cubicBezTo>
                  <a:cubicBezTo>
                    <a:pt x="149" y="686"/>
                    <a:pt x="146" y="683"/>
                    <a:pt x="143" y="685"/>
                  </a:cubicBezTo>
                  <a:cubicBezTo>
                    <a:pt x="140" y="687"/>
                    <a:pt x="137" y="690"/>
                    <a:pt x="140" y="694"/>
                  </a:cubicBezTo>
                  <a:cubicBezTo>
                    <a:pt x="144" y="698"/>
                    <a:pt x="146" y="699"/>
                    <a:pt x="144" y="703"/>
                  </a:cubicBezTo>
                  <a:cubicBezTo>
                    <a:pt x="143" y="707"/>
                    <a:pt x="146" y="713"/>
                    <a:pt x="150" y="715"/>
                  </a:cubicBezTo>
                  <a:cubicBezTo>
                    <a:pt x="154" y="716"/>
                    <a:pt x="157" y="720"/>
                    <a:pt x="157" y="721"/>
                  </a:cubicBezTo>
                  <a:cubicBezTo>
                    <a:pt x="158" y="723"/>
                    <a:pt x="157" y="724"/>
                    <a:pt x="160" y="727"/>
                  </a:cubicBezTo>
                  <a:cubicBezTo>
                    <a:pt x="162" y="729"/>
                    <a:pt x="165" y="732"/>
                    <a:pt x="162" y="735"/>
                  </a:cubicBezTo>
                  <a:cubicBezTo>
                    <a:pt x="159" y="738"/>
                    <a:pt x="155" y="737"/>
                    <a:pt x="153" y="740"/>
                  </a:cubicBezTo>
                  <a:cubicBezTo>
                    <a:pt x="151" y="743"/>
                    <a:pt x="146" y="748"/>
                    <a:pt x="144" y="745"/>
                  </a:cubicBezTo>
                  <a:cubicBezTo>
                    <a:pt x="143" y="742"/>
                    <a:pt x="142" y="737"/>
                    <a:pt x="141" y="736"/>
                  </a:cubicBezTo>
                  <a:cubicBezTo>
                    <a:pt x="139" y="735"/>
                    <a:pt x="136" y="738"/>
                    <a:pt x="134" y="738"/>
                  </a:cubicBezTo>
                  <a:cubicBezTo>
                    <a:pt x="131" y="738"/>
                    <a:pt x="129" y="741"/>
                    <a:pt x="132" y="746"/>
                  </a:cubicBezTo>
                  <a:cubicBezTo>
                    <a:pt x="135" y="750"/>
                    <a:pt x="136" y="749"/>
                    <a:pt x="137" y="754"/>
                  </a:cubicBezTo>
                  <a:cubicBezTo>
                    <a:pt x="139" y="759"/>
                    <a:pt x="137" y="776"/>
                    <a:pt x="143" y="776"/>
                  </a:cubicBezTo>
                  <a:cubicBezTo>
                    <a:pt x="148" y="776"/>
                    <a:pt x="152" y="772"/>
                    <a:pt x="154" y="778"/>
                  </a:cubicBezTo>
                  <a:cubicBezTo>
                    <a:pt x="157" y="784"/>
                    <a:pt x="158" y="788"/>
                    <a:pt x="163" y="788"/>
                  </a:cubicBezTo>
                  <a:cubicBezTo>
                    <a:pt x="169" y="788"/>
                    <a:pt x="170" y="784"/>
                    <a:pt x="174" y="790"/>
                  </a:cubicBezTo>
                  <a:cubicBezTo>
                    <a:pt x="177" y="795"/>
                    <a:pt x="176" y="798"/>
                    <a:pt x="182" y="800"/>
                  </a:cubicBezTo>
                  <a:cubicBezTo>
                    <a:pt x="188" y="802"/>
                    <a:pt x="190" y="802"/>
                    <a:pt x="193" y="804"/>
                  </a:cubicBezTo>
                  <a:cubicBezTo>
                    <a:pt x="196" y="807"/>
                    <a:pt x="198" y="805"/>
                    <a:pt x="200" y="809"/>
                  </a:cubicBezTo>
                  <a:cubicBezTo>
                    <a:pt x="200" y="809"/>
                    <a:pt x="200" y="810"/>
                    <a:pt x="200" y="810"/>
                  </a:cubicBezTo>
                  <a:cubicBezTo>
                    <a:pt x="200" y="810"/>
                    <a:pt x="200" y="810"/>
                    <a:pt x="200" y="810"/>
                  </a:cubicBezTo>
                  <a:cubicBezTo>
                    <a:pt x="200" y="810"/>
                    <a:pt x="200" y="811"/>
                    <a:pt x="200" y="811"/>
                  </a:cubicBezTo>
                  <a:cubicBezTo>
                    <a:pt x="200" y="811"/>
                    <a:pt x="200" y="811"/>
                    <a:pt x="200" y="811"/>
                  </a:cubicBezTo>
                  <a:cubicBezTo>
                    <a:pt x="202" y="811"/>
                    <a:pt x="203" y="811"/>
                    <a:pt x="205" y="812"/>
                  </a:cubicBezTo>
                  <a:cubicBezTo>
                    <a:pt x="209" y="814"/>
                    <a:pt x="210" y="815"/>
                    <a:pt x="212" y="815"/>
                  </a:cubicBezTo>
                  <a:cubicBezTo>
                    <a:pt x="214" y="815"/>
                    <a:pt x="213" y="808"/>
                    <a:pt x="216" y="808"/>
                  </a:cubicBezTo>
                  <a:cubicBezTo>
                    <a:pt x="219" y="808"/>
                    <a:pt x="218" y="804"/>
                    <a:pt x="221" y="804"/>
                  </a:cubicBezTo>
                  <a:cubicBezTo>
                    <a:pt x="224" y="803"/>
                    <a:pt x="225" y="808"/>
                    <a:pt x="228" y="808"/>
                  </a:cubicBezTo>
                  <a:cubicBezTo>
                    <a:pt x="231" y="808"/>
                    <a:pt x="236" y="808"/>
                    <a:pt x="237" y="811"/>
                  </a:cubicBezTo>
                  <a:cubicBezTo>
                    <a:pt x="239" y="814"/>
                    <a:pt x="240" y="818"/>
                    <a:pt x="243" y="819"/>
                  </a:cubicBezTo>
                  <a:cubicBezTo>
                    <a:pt x="247" y="820"/>
                    <a:pt x="251" y="819"/>
                    <a:pt x="253" y="822"/>
                  </a:cubicBezTo>
                  <a:cubicBezTo>
                    <a:pt x="255" y="824"/>
                    <a:pt x="263" y="833"/>
                    <a:pt x="269" y="835"/>
                  </a:cubicBezTo>
                  <a:cubicBezTo>
                    <a:pt x="274" y="836"/>
                    <a:pt x="274" y="838"/>
                    <a:pt x="278" y="842"/>
                  </a:cubicBezTo>
                  <a:cubicBezTo>
                    <a:pt x="281" y="845"/>
                    <a:pt x="283" y="850"/>
                    <a:pt x="289" y="850"/>
                  </a:cubicBezTo>
                  <a:cubicBezTo>
                    <a:pt x="296" y="850"/>
                    <a:pt x="301" y="848"/>
                    <a:pt x="304" y="852"/>
                  </a:cubicBezTo>
                  <a:cubicBezTo>
                    <a:pt x="307" y="856"/>
                    <a:pt x="308" y="859"/>
                    <a:pt x="313" y="860"/>
                  </a:cubicBezTo>
                  <a:cubicBezTo>
                    <a:pt x="318" y="861"/>
                    <a:pt x="323" y="860"/>
                    <a:pt x="325" y="864"/>
                  </a:cubicBezTo>
                  <a:cubicBezTo>
                    <a:pt x="327" y="868"/>
                    <a:pt x="330" y="869"/>
                    <a:pt x="333" y="869"/>
                  </a:cubicBezTo>
                  <a:cubicBezTo>
                    <a:pt x="336" y="870"/>
                    <a:pt x="346" y="872"/>
                    <a:pt x="348" y="873"/>
                  </a:cubicBezTo>
                  <a:cubicBezTo>
                    <a:pt x="350" y="875"/>
                    <a:pt x="351" y="879"/>
                    <a:pt x="354" y="879"/>
                  </a:cubicBezTo>
                  <a:cubicBezTo>
                    <a:pt x="358" y="880"/>
                    <a:pt x="364" y="884"/>
                    <a:pt x="365" y="881"/>
                  </a:cubicBezTo>
                  <a:cubicBezTo>
                    <a:pt x="366" y="879"/>
                    <a:pt x="369" y="876"/>
                    <a:pt x="372" y="879"/>
                  </a:cubicBezTo>
                  <a:cubicBezTo>
                    <a:pt x="375" y="882"/>
                    <a:pt x="381" y="886"/>
                    <a:pt x="383" y="886"/>
                  </a:cubicBezTo>
                  <a:cubicBezTo>
                    <a:pt x="384" y="886"/>
                    <a:pt x="389" y="885"/>
                    <a:pt x="392" y="885"/>
                  </a:cubicBezTo>
                  <a:cubicBezTo>
                    <a:pt x="395" y="885"/>
                    <a:pt x="395" y="881"/>
                    <a:pt x="400" y="881"/>
                  </a:cubicBezTo>
                  <a:cubicBezTo>
                    <a:pt x="403" y="881"/>
                    <a:pt x="405" y="881"/>
                    <a:pt x="407" y="881"/>
                  </a:cubicBezTo>
                  <a:cubicBezTo>
                    <a:pt x="407" y="881"/>
                    <a:pt x="407" y="881"/>
                    <a:pt x="407" y="881"/>
                  </a:cubicBezTo>
                  <a:cubicBezTo>
                    <a:pt x="408" y="881"/>
                    <a:pt x="409" y="881"/>
                    <a:pt x="410" y="881"/>
                  </a:cubicBezTo>
                  <a:cubicBezTo>
                    <a:pt x="410" y="881"/>
                    <a:pt x="410" y="881"/>
                    <a:pt x="410" y="881"/>
                  </a:cubicBezTo>
                  <a:cubicBezTo>
                    <a:pt x="410" y="881"/>
                    <a:pt x="410" y="881"/>
                    <a:pt x="411" y="881"/>
                  </a:cubicBezTo>
                  <a:cubicBezTo>
                    <a:pt x="411" y="881"/>
                    <a:pt x="411" y="881"/>
                    <a:pt x="411" y="881"/>
                  </a:cubicBezTo>
                  <a:cubicBezTo>
                    <a:pt x="411" y="881"/>
                    <a:pt x="411" y="881"/>
                    <a:pt x="412" y="881"/>
                  </a:cubicBezTo>
                  <a:cubicBezTo>
                    <a:pt x="412" y="881"/>
                    <a:pt x="412" y="881"/>
                    <a:pt x="412" y="881"/>
                  </a:cubicBezTo>
                  <a:cubicBezTo>
                    <a:pt x="412" y="881"/>
                    <a:pt x="412" y="881"/>
                    <a:pt x="412" y="881"/>
                  </a:cubicBezTo>
                  <a:cubicBezTo>
                    <a:pt x="412" y="881"/>
                    <a:pt x="413" y="881"/>
                    <a:pt x="413" y="881"/>
                  </a:cubicBezTo>
                  <a:cubicBezTo>
                    <a:pt x="413" y="881"/>
                    <a:pt x="413" y="881"/>
                    <a:pt x="413" y="881"/>
                  </a:cubicBezTo>
                  <a:cubicBezTo>
                    <a:pt x="413" y="881"/>
                    <a:pt x="413" y="881"/>
                    <a:pt x="413" y="881"/>
                  </a:cubicBezTo>
                  <a:cubicBezTo>
                    <a:pt x="414" y="881"/>
                    <a:pt x="414" y="881"/>
                    <a:pt x="414" y="881"/>
                  </a:cubicBezTo>
                  <a:cubicBezTo>
                    <a:pt x="414" y="881"/>
                    <a:pt x="414" y="881"/>
                    <a:pt x="414" y="881"/>
                  </a:cubicBezTo>
                  <a:cubicBezTo>
                    <a:pt x="414" y="881"/>
                    <a:pt x="414" y="881"/>
                    <a:pt x="414" y="880"/>
                  </a:cubicBezTo>
                  <a:cubicBezTo>
                    <a:pt x="416" y="878"/>
                    <a:pt x="419" y="877"/>
                    <a:pt x="422" y="877"/>
                  </a:cubicBezTo>
                  <a:cubicBezTo>
                    <a:pt x="426" y="877"/>
                    <a:pt x="426" y="880"/>
                    <a:pt x="426" y="882"/>
                  </a:cubicBezTo>
                  <a:cubicBezTo>
                    <a:pt x="426" y="885"/>
                    <a:pt x="425" y="892"/>
                    <a:pt x="426" y="894"/>
                  </a:cubicBezTo>
                  <a:cubicBezTo>
                    <a:pt x="426" y="894"/>
                    <a:pt x="426" y="894"/>
                    <a:pt x="426" y="894"/>
                  </a:cubicBezTo>
                  <a:cubicBezTo>
                    <a:pt x="426" y="894"/>
                    <a:pt x="426" y="894"/>
                    <a:pt x="426" y="894"/>
                  </a:cubicBezTo>
                  <a:cubicBezTo>
                    <a:pt x="426" y="894"/>
                    <a:pt x="427" y="895"/>
                    <a:pt x="427" y="895"/>
                  </a:cubicBezTo>
                  <a:cubicBezTo>
                    <a:pt x="427" y="895"/>
                    <a:pt x="427" y="895"/>
                    <a:pt x="427" y="895"/>
                  </a:cubicBezTo>
                  <a:cubicBezTo>
                    <a:pt x="428" y="896"/>
                    <a:pt x="431" y="897"/>
                    <a:pt x="433" y="893"/>
                  </a:cubicBezTo>
                  <a:cubicBezTo>
                    <a:pt x="435" y="888"/>
                    <a:pt x="436" y="886"/>
                    <a:pt x="438" y="885"/>
                  </a:cubicBezTo>
                  <a:cubicBezTo>
                    <a:pt x="440" y="884"/>
                    <a:pt x="441" y="879"/>
                    <a:pt x="444" y="878"/>
                  </a:cubicBezTo>
                  <a:cubicBezTo>
                    <a:pt x="448" y="877"/>
                    <a:pt x="452" y="871"/>
                    <a:pt x="454" y="870"/>
                  </a:cubicBezTo>
                  <a:cubicBezTo>
                    <a:pt x="456" y="870"/>
                    <a:pt x="459" y="866"/>
                    <a:pt x="461" y="868"/>
                  </a:cubicBezTo>
                  <a:cubicBezTo>
                    <a:pt x="463" y="870"/>
                    <a:pt x="465" y="871"/>
                    <a:pt x="468" y="872"/>
                  </a:cubicBezTo>
                  <a:cubicBezTo>
                    <a:pt x="472" y="873"/>
                    <a:pt x="473" y="879"/>
                    <a:pt x="477" y="879"/>
                  </a:cubicBezTo>
                  <a:cubicBezTo>
                    <a:pt x="480" y="879"/>
                    <a:pt x="484" y="878"/>
                    <a:pt x="487" y="878"/>
                  </a:cubicBezTo>
                  <a:cubicBezTo>
                    <a:pt x="490" y="879"/>
                    <a:pt x="496" y="875"/>
                    <a:pt x="500" y="877"/>
                  </a:cubicBezTo>
                  <a:cubicBezTo>
                    <a:pt x="503" y="879"/>
                    <a:pt x="502" y="881"/>
                    <a:pt x="505" y="882"/>
                  </a:cubicBezTo>
                  <a:cubicBezTo>
                    <a:pt x="509" y="883"/>
                    <a:pt x="507" y="888"/>
                    <a:pt x="509" y="888"/>
                  </a:cubicBezTo>
                  <a:cubicBezTo>
                    <a:pt x="509" y="888"/>
                    <a:pt x="509" y="888"/>
                    <a:pt x="509" y="888"/>
                  </a:cubicBezTo>
                  <a:cubicBezTo>
                    <a:pt x="510" y="888"/>
                    <a:pt x="510" y="888"/>
                    <a:pt x="510" y="888"/>
                  </a:cubicBezTo>
                  <a:cubicBezTo>
                    <a:pt x="513" y="888"/>
                    <a:pt x="516" y="885"/>
                    <a:pt x="520" y="886"/>
                  </a:cubicBezTo>
                  <a:cubicBezTo>
                    <a:pt x="524" y="886"/>
                    <a:pt x="533" y="888"/>
                    <a:pt x="534" y="884"/>
                  </a:cubicBezTo>
                  <a:cubicBezTo>
                    <a:pt x="535" y="879"/>
                    <a:pt x="535" y="874"/>
                    <a:pt x="540" y="873"/>
                  </a:cubicBezTo>
                  <a:cubicBezTo>
                    <a:pt x="545" y="872"/>
                    <a:pt x="548" y="869"/>
                    <a:pt x="549" y="865"/>
                  </a:cubicBezTo>
                  <a:cubicBezTo>
                    <a:pt x="551" y="861"/>
                    <a:pt x="551" y="859"/>
                    <a:pt x="556" y="859"/>
                  </a:cubicBezTo>
                  <a:cubicBezTo>
                    <a:pt x="561" y="859"/>
                    <a:pt x="567" y="859"/>
                    <a:pt x="571" y="854"/>
                  </a:cubicBezTo>
                  <a:cubicBezTo>
                    <a:pt x="574" y="849"/>
                    <a:pt x="575" y="847"/>
                    <a:pt x="580" y="844"/>
                  </a:cubicBezTo>
                  <a:cubicBezTo>
                    <a:pt x="585" y="841"/>
                    <a:pt x="590" y="834"/>
                    <a:pt x="593" y="838"/>
                  </a:cubicBezTo>
                  <a:cubicBezTo>
                    <a:pt x="596" y="841"/>
                    <a:pt x="596" y="845"/>
                    <a:pt x="601" y="845"/>
                  </a:cubicBezTo>
                  <a:cubicBezTo>
                    <a:pt x="605" y="845"/>
                    <a:pt x="606" y="844"/>
                    <a:pt x="608" y="846"/>
                  </a:cubicBezTo>
                  <a:cubicBezTo>
                    <a:pt x="611" y="847"/>
                    <a:pt x="613" y="848"/>
                    <a:pt x="615" y="846"/>
                  </a:cubicBezTo>
                  <a:cubicBezTo>
                    <a:pt x="616" y="844"/>
                    <a:pt x="620" y="837"/>
                    <a:pt x="623" y="837"/>
                  </a:cubicBezTo>
                  <a:cubicBezTo>
                    <a:pt x="626" y="837"/>
                    <a:pt x="627" y="833"/>
                    <a:pt x="629" y="832"/>
                  </a:cubicBezTo>
                  <a:cubicBezTo>
                    <a:pt x="632" y="832"/>
                    <a:pt x="632" y="836"/>
                    <a:pt x="634" y="836"/>
                  </a:cubicBezTo>
                  <a:cubicBezTo>
                    <a:pt x="636" y="837"/>
                    <a:pt x="639" y="839"/>
                    <a:pt x="639" y="840"/>
                  </a:cubicBezTo>
                  <a:cubicBezTo>
                    <a:pt x="639" y="842"/>
                    <a:pt x="637" y="846"/>
                    <a:pt x="640" y="848"/>
                  </a:cubicBezTo>
                  <a:cubicBezTo>
                    <a:pt x="643" y="849"/>
                    <a:pt x="645" y="851"/>
                    <a:pt x="645" y="853"/>
                  </a:cubicBezTo>
                  <a:cubicBezTo>
                    <a:pt x="645" y="856"/>
                    <a:pt x="646" y="858"/>
                    <a:pt x="643" y="860"/>
                  </a:cubicBezTo>
                  <a:cubicBezTo>
                    <a:pt x="641" y="861"/>
                    <a:pt x="636" y="866"/>
                    <a:pt x="641" y="867"/>
                  </a:cubicBezTo>
                  <a:cubicBezTo>
                    <a:pt x="647" y="868"/>
                    <a:pt x="653" y="865"/>
                    <a:pt x="655" y="867"/>
                  </a:cubicBezTo>
                  <a:cubicBezTo>
                    <a:pt x="657" y="870"/>
                    <a:pt x="657" y="871"/>
                    <a:pt x="659" y="871"/>
                  </a:cubicBezTo>
                  <a:cubicBezTo>
                    <a:pt x="661" y="870"/>
                    <a:pt x="664" y="869"/>
                    <a:pt x="667" y="870"/>
                  </a:cubicBezTo>
                  <a:cubicBezTo>
                    <a:pt x="667" y="870"/>
                    <a:pt x="667" y="870"/>
                    <a:pt x="668" y="870"/>
                  </a:cubicBezTo>
                  <a:cubicBezTo>
                    <a:pt x="668" y="870"/>
                    <a:pt x="668" y="870"/>
                    <a:pt x="668" y="870"/>
                  </a:cubicBezTo>
                  <a:cubicBezTo>
                    <a:pt x="670" y="870"/>
                    <a:pt x="672" y="867"/>
                    <a:pt x="673" y="866"/>
                  </a:cubicBezTo>
                  <a:cubicBezTo>
                    <a:pt x="674" y="863"/>
                    <a:pt x="680" y="861"/>
                    <a:pt x="682" y="866"/>
                  </a:cubicBezTo>
                  <a:cubicBezTo>
                    <a:pt x="684" y="871"/>
                    <a:pt x="685" y="871"/>
                    <a:pt x="689" y="873"/>
                  </a:cubicBezTo>
                  <a:cubicBezTo>
                    <a:pt x="692" y="875"/>
                    <a:pt x="692" y="879"/>
                    <a:pt x="692" y="883"/>
                  </a:cubicBezTo>
                  <a:cubicBezTo>
                    <a:pt x="692" y="886"/>
                    <a:pt x="694" y="891"/>
                    <a:pt x="697" y="892"/>
                  </a:cubicBezTo>
                  <a:cubicBezTo>
                    <a:pt x="701" y="892"/>
                    <a:pt x="708" y="893"/>
                    <a:pt x="708" y="897"/>
                  </a:cubicBezTo>
                  <a:cubicBezTo>
                    <a:pt x="708" y="901"/>
                    <a:pt x="707" y="906"/>
                    <a:pt x="708" y="910"/>
                  </a:cubicBezTo>
                  <a:cubicBezTo>
                    <a:pt x="709" y="913"/>
                    <a:pt x="710" y="916"/>
                    <a:pt x="710" y="919"/>
                  </a:cubicBezTo>
                  <a:cubicBezTo>
                    <a:pt x="709" y="923"/>
                    <a:pt x="707" y="923"/>
                    <a:pt x="707" y="927"/>
                  </a:cubicBezTo>
                  <a:cubicBezTo>
                    <a:pt x="707" y="932"/>
                    <a:pt x="708" y="940"/>
                    <a:pt x="706" y="943"/>
                  </a:cubicBezTo>
                  <a:cubicBezTo>
                    <a:pt x="704" y="946"/>
                    <a:pt x="704" y="950"/>
                    <a:pt x="699" y="952"/>
                  </a:cubicBezTo>
                  <a:cubicBezTo>
                    <a:pt x="694" y="955"/>
                    <a:pt x="694" y="955"/>
                    <a:pt x="690" y="960"/>
                  </a:cubicBezTo>
                  <a:cubicBezTo>
                    <a:pt x="687" y="964"/>
                    <a:pt x="683" y="966"/>
                    <a:pt x="681" y="970"/>
                  </a:cubicBezTo>
                  <a:cubicBezTo>
                    <a:pt x="679" y="974"/>
                    <a:pt x="679" y="977"/>
                    <a:pt x="677" y="979"/>
                  </a:cubicBezTo>
                  <a:cubicBezTo>
                    <a:pt x="674" y="981"/>
                    <a:pt x="675" y="982"/>
                    <a:pt x="676" y="985"/>
                  </a:cubicBezTo>
                  <a:cubicBezTo>
                    <a:pt x="678" y="988"/>
                    <a:pt x="678" y="988"/>
                    <a:pt x="679" y="992"/>
                  </a:cubicBezTo>
                  <a:cubicBezTo>
                    <a:pt x="679" y="996"/>
                    <a:pt x="677" y="1004"/>
                    <a:pt x="678" y="1005"/>
                  </a:cubicBezTo>
                  <a:cubicBezTo>
                    <a:pt x="680" y="1005"/>
                    <a:pt x="683" y="1005"/>
                    <a:pt x="685" y="1003"/>
                  </a:cubicBezTo>
                  <a:cubicBezTo>
                    <a:pt x="686" y="1001"/>
                    <a:pt x="689" y="999"/>
                    <a:pt x="692" y="999"/>
                  </a:cubicBezTo>
                  <a:cubicBezTo>
                    <a:pt x="694" y="999"/>
                    <a:pt x="697" y="996"/>
                    <a:pt x="699" y="998"/>
                  </a:cubicBezTo>
                  <a:cubicBezTo>
                    <a:pt x="701" y="999"/>
                    <a:pt x="707" y="999"/>
                    <a:pt x="710" y="996"/>
                  </a:cubicBezTo>
                  <a:cubicBezTo>
                    <a:pt x="713" y="994"/>
                    <a:pt x="711" y="1002"/>
                    <a:pt x="710" y="1006"/>
                  </a:cubicBezTo>
                  <a:cubicBezTo>
                    <a:pt x="709" y="1010"/>
                    <a:pt x="709" y="1011"/>
                    <a:pt x="711" y="1015"/>
                  </a:cubicBezTo>
                  <a:cubicBezTo>
                    <a:pt x="713" y="1019"/>
                    <a:pt x="713" y="1019"/>
                    <a:pt x="714" y="1023"/>
                  </a:cubicBezTo>
                  <a:cubicBezTo>
                    <a:pt x="715" y="1028"/>
                    <a:pt x="715" y="1030"/>
                    <a:pt x="720" y="1030"/>
                  </a:cubicBezTo>
                  <a:cubicBezTo>
                    <a:pt x="724" y="1030"/>
                    <a:pt x="732" y="1029"/>
                    <a:pt x="731" y="1034"/>
                  </a:cubicBezTo>
                  <a:cubicBezTo>
                    <a:pt x="730" y="1040"/>
                    <a:pt x="725" y="1040"/>
                    <a:pt x="726" y="1043"/>
                  </a:cubicBezTo>
                  <a:cubicBezTo>
                    <a:pt x="727" y="1047"/>
                    <a:pt x="726" y="1049"/>
                    <a:pt x="724" y="1050"/>
                  </a:cubicBezTo>
                  <a:cubicBezTo>
                    <a:pt x="722" y="1051"/>
                    <a:pt x="719" y="1055"/>
                    <a:pt x="721" y="1056"/>
                  </a:cubicBezTo>
                  <a:cubicBezTo>
                    <a:pt x="724" y="1058"/>
                    <a:pt x="723" y="1060"/>
                    <a:pt x="727" y="1060"/>
                  </a:cubicBezTo>
                  <a:cubicBezTo>
                    <a:pt x="731" y="1059"/>
                    <a:pt x="740" y="1059"/>
                    <a:pt x="741" y="1062"/>
                  </a:cubicBezTo>
                  <a:cubicBezTo>
                    <a:pt x="743" y="1066"/>
                    <a:pt x="744" y="1067"/>
                    <a:pt x="746" y="1071"/>
                  </a:cubicBezTo>
                  <a:cubicBezTo>
                    <a:pt x="748" y="1075"/>
                    <a:pt x="746" y="1078"/>
                    <a:pt x="752" y="1078"/>
                  </a:cubicBezTo>
                  <a:cubicBezTo>
                    <a:pt x="757" y="1078"/>
                    <a:pt x="763" y="1079"/>
                    <a:pt x="764" y="1077"/>
                  </a:cubicBezTo>
                  <a:cubicBezTo>
                    <a:pt x="766" y="1074"/>
                    <a:pt x="767" y="1075"/>
                    <a:pt x="770" y="1073"/>
                  </a:cubicBezTo>
                  <a:cubicBezTo>
                    <a:pt x="772" y="1070"/>
                    <a:pt x="773" y="1069"/>
                    <a:pt x="775" y="1068"/>
                  </a:cubicBezTo>
                  <a:cubicBezTo>
                    <a:pt x="775" y="1068"/>
                    <a:pt x="776" y="1068"/>
                    <a:pt x="776" y="1068"/>
                  </a:cubicBezTo>
                  <a:cubicBezTo>
                    <a:pt x="776" y="1068"/>
                    <a:pt x="776" y="1068"/>
                    <a:pt x="776" y="1068"/>
                  </a:cubicBezTo>
                  <a:cubicBezTo>
                    <a:pt x="777" y="1068"/>
                    <a:pt x="778" y="1069"/>
                    <a:pt x="778" y="1071"/>
                  </a:cubicBezTo>
                  <a:cubicBezTo>
                    <a:pt x="778" y="1071"/>
                    <a:pt x="778" y="1071"/>
                    <a:pt x="778" y="1071"/>
                  </a:cubicBezTo>
                  <a:cubicBezTo>
                    <a:pt x="778" y="1071"/>
                    <a:pt x="778" y="1071"/>
                    <a:pt x="778" y="1072"/>
                  </a:cubicBezTo>
                  <a:cubicBezTo>
                    <a:pt x="778" y="1072"/>
                    <a:pt x="778" y="1072"/>
                    <a:pt x="778" y="1072"/>
                  </a:cubicBezTo>
                  <a:cubicBezTo>
                    <a:pt x="778" y="1072"/>
                    <a:pt x="778" y="1072"/>
                    <a:pt x="778" y="1073"/>
                  </a:cubicBezTo>
                  <a:cubicBezTo>
                    <a:pt x="778" y="1073"/>
                    <a:pt x="778" y="1073"/>
                    <a:pt x="778" y="1074"/>
                  </a:cubicBezTo>
                  <a:cubicBezTo>
                    <a:pt x="778" y="1076"/>
                    <a:pt x="778" y="1077"/>
                    <a:pt x="779" y="1079"/>
                  </a:cubicBezTo>
                  <a:cubicBezTo>
                    <a:pt x="780" y="1082"/>
                    <a:pt x="780" y="1086"/>
                    <a:pt x="784" y="1086"/>
                  </a:cubicBezTo>
                  <a:cubicBezTo>
                    <a:pt x="788" y="1085"/>
                    <a:pt x="795" y="1088"/>
                    <a:pt x="795" y="1085"/>
                  </a:cubicBezTo>
                  <a:cubicBezTo>
                    <a:pt x="795" y="1081"/>
                    <a:pt x="795" y="1079"/>
                    <a:pt x="796" y="1077"/>
                  </a:cubicBezTo>
                  <a:cubicBezTo>
                    <a:pt x="797" y="1074"/>
                    <a:pt x="798" y="1070"/>
                    <a:pt x="796" y="1068"/>
                  </a:cubicBezTo>
                  <a:cubicBezTo>
                    <a:pt x="793" y="1066"/>
                    <a:pt x="792" y="1066"/>
                    <a:pt x="792" y="1064"/>
                  </a:cubicBezTo>
                  <a:cubicBezTo>
                    <a:pt x="791" y="1061"/>
                    <a:pt x="788" y="1061"/>
                    <a:pt x="788" y="1059"/>
                  </a:cubicBezTo>
                  <a:cubicBezTo>
                    <a:pt x="788" y="1057"/>
                    <a:pt x="788" y="1053"/>
                    <a:pt x="790" y="1053"/>
                  </a:cubicBezTo>
                  <a:cubicBezTo>
                    <a:pt x="791" y="1052"/>
                    <a:pt x="790" y="1046"/>
                    <a:pt x="794" y="1046"/>
                  </a:cubicBezTo>
                  <a:cubicBezTo>
                    <a:pt x="798" y="1046"/>
                    <a:pt x="798" y="1046"/>
                    <a:pt x="802" y="1047"/>
                  </a:cubicBezTo>
                  <a:cubicBezTo>
                    <a:pt x="802" y="1048"/>
                    <a:pt x="803" y="1048"/>
                    <a:pt x="803" y="1048"/>
                  </a:cubicBezTo>
                  <a:cubicBezTo>
                    <a:pt x="803" y="1048"/>
                    <a:pt x="803" y="1048"/>
                    <a:pt x="804" y="1048"/>
                  </a:cubicBezTo>
                  <a:cubicBezTo>
                    <a:pt x="804" y="1048"/>
                    <a:pt x="804" y="1048"/>
                    <a:pt x="805" y="1048"/>
                  </a:cubicBezTo>
                  <a:cubicBezTo>
                    <a:pt x="805" y="1048"/>
                    <a:pt x="805" y="1048"/>
                    <a:pt x="805" y="1048"/>
                  </a:cubicBezTo>
                  <a:cubicBezTo>
                    <a:pt x="806" y="1048"/>
                    <a:pt x="806" y="1048"/>
                    <a:pt x="807" y="1048"/>
                  </a:cubicBezTo>
                  <a:cubicBezTo>
                    <a:pt x="807" y="1047"/>
                    <a:pt x="808" y="1047"/>
                    <a:pt x="808" y="1047"/>
                  </a:cubicBezTo>
                  <a:cubicBezTo>
                    <a:pt x="808" y="1047"/>
                    <a:pt x="808" y="1047"/>
                    <a:pt x="808" y="1047"/>
                  </a:cubicBezTo>
                  <a:cubicBezTo>
                    <a:pt x="808" y="1047"/>
                    <a:pt x="808" y="1047"/>
                    <a:pt x="809" y="1046"/>
                  </a:cubicBezTo>
                  <a:cubicBezTo>
                    <a:pt x="809" y="1046"/>
                    <a:pt x="809" y="1046"/>
                    <a:pt x="809" y="1046"/>
                  </a:cubicBezTo>
                  <a:cubicBezTo>
                    <a:pt x="811" y="1043"/>
                    <a:pt x="816" y="1039"/>
                    <a:pt x="818" y="1040"/>
                  </a:cubicBezTo>
                  <a:cubicBezTo>
                    <a:pt x="820" y="1041"/>
                    <a:pt x="825" y="1042"/>
                    <a:pt x="825" y="1045"/>
                  </a:cubicBezTo>
                  <a:cubicBezTo>
                    <a:pt x="826" y="1047"/>
                    <a:pt x="828" y="1048"/>
                    <a:pt x="830" y="1048"/>
                  </a:cubicBezTo>
                  <a:cubicBezTo>
                    <a:pt x="833" y="1048"/>
                    <a:pt x="834" y="1045"/>
                    <a:pt x="835" y="1044"/>
                  </a:cubicBezTo>
                  <a:cubicBezTo>
                    <a:pt x="836" y="1042"/>
                    <a:pt x="839" y="1039"/>
                    <a:pt x="840" y="1040"/>
                  </a:cubicBezTo>
                  <a:cubicBezTo>
                    <a:pt x="842" y="1041"/>
                    <a:pt x="846" y="1043"/>
                    <a:pt x="847" y="1041"/>
                  </a:cubicBezTo>
                  <a:cubicBezTo>
                    <a:pt x="848" y="1039"/>
                    <a:pt x="850" y="1039"/>
                    <a:pt x="851" y="1040"/>
                  </a:cubicBezTo>
                  <a:cubicBezTo>
                    <a:pt x="852" y="1042"/>
                    <a:pt x="853" y="1044"/>
                    <a:pt x="856" y="1043"/>
                  </a:cubicBezTo>
                  <a:cubicBezTo>
                    <a:pt x="858" y="1043"/>
                    <a:pt x="858" y="1039"/>
                    <a:pt x="862" y="1039"/>
                  </a:cubicBezTo>
                  <a:cubicBezTo>
                    <a:pt x="866" y="1038"/>
                    <a:pt x="866" y="1037"/>
                    <a:pt x="870" y="1037"/>
                  </a:cubicBezTo>
                  <a:cubicBezTo>
                    <a:pt x="875" y="1037"/>
                    <a:pt x="880" y="1041"/>
                    <a:pt x="883" y="1034"/>
                  </a:cubicBezTo>
                  <a:cubicBezTo>
                    <a:pt x="886" y="1027"/>
                    <a:pt x="883" y="1025"/>
                    <a:pt x="887" y="1024"/>
                  </a:cubicBezTo>
                  <a:cubicBezTo>
                    <a:pt x="890" y="1024"/>
                    <a:pt x="891" y="1020"/>
                    <a:pt x="894" y="1020"/>
                  </a:cubicBezTo>
                  <a:cubicBezTo>
                    <a:pt x="897" y="1020"/>
                    <a:pt x="899" y="1022"/>
                    <a:pt x="901" y="1025"/>
                  </a:cubicBezTo>
                  <a:cubicBezTo>
                    <a:pt x="902" y="1028"/>
                    <a:pt x="905" y="1030"/>
                    <a:pt x="908" y="1031"/>
                  </a:cubicBezTo>
                  <a:cubicBezTo>
                    <a:pt x="912" y="1032"/>
                    <a:pt x="914" y="1033"/>
                    <a:pt x="918" y="1033"/>
                  </a:cubicBezTo>
                  <a:cubicBezTo>
                    <a:pt x="923" y="1034"/>
                    <a:pt x="932" y="1032"/>
                    <a:pt x="934" y="1035"/>
                  </a:cubicBezTo>
                  <a:cubicBezTo>
                    <a:pt x="936" y="1037"/>
                    <a:pt x="938" y="1042"/>
                    <a:pt x="936" y="1044"/>
                  </a:cubicBezTo>
                  <a:cubicBezTo>
                    <a:pt x="934" y="1045"/>
                    <a:pt x="932" y="1046"/>
                    <a:pt x="932" y="1048"/>
                  </a:cubicBezTo>
                  <a:cubicBezTo>
                    <a:pt x="932" y="1051"/>
                    <a:pt x="932" y="1057"/>
                    <a:pt x="934" y="1059"/>
                  </a:cubicBezTo>
                  <a:cubicBezTo>
                    <a:pt x="936" y="1061"/>
                    <a:pt x="943" y="1068"/>
                    <a:pt x="945" y="1069"/>
                  </a:cubicBezTo>
                  <a:cubicBezTo>
                    <a:pt x="946" y="1071"/>
                    <a:pt x="951" y="1074"/>
                    <a:pt x="956" y="1074"/>
                  </a:cubicBezTo>
                  <a:cubicBezTo>
                    <a:pt x="961" y="1074"/>
                    <a:pt x="965" y="1072"/>
                    <a:pt x="968" y="1073"/>
                  </a:cubicBezTo>
                  <a:cubicBezTo>
                    <a:pt x="970" y="1075"/>
                    <a:pt x="972" y="1075"/>
                    <a:pt x="974" y="1076"/>
                  </a:cubicBezTo>
                  <a:cubicBezTo>
                    <a:pt x="975" y="1075"/>
                    <a:pt x="976" y="1074"/>
                    <a:pt x="977" y="1073"/>
                  </a:cubicBezTo>
                  <a:cubicBezTo>
                    <a:pt x="985" y="1068"/>
                    <a:pt x="977" y="1073"/>
                    <a:pt x="986" y="1074"/>
                  </a:cubicBezTo>
                  <a:cubicBezTo>
                    <a:pt x="995" y="1074"/>
                    <a:pt x="990" y="1072"/>
                    <a:pt x="995" y="1072"/>
                  </a:cubicBezTo>
                  <a:cubicBezTo>
                    <a:pt x="1000" y="1072"/>
                    <a:pt x="1002" y="1076"/>
                    <a:pt x="1005" y="1078"/>
                  </a:cubicBezTo>
                  <a:cubicBezTo>
                    <a:pt x="1009" y="1080"/>
                    <a:pt x="1012" y="1076"/>
                    <a:pt x="1014" y="1073"/>
                  </a:cubicBezTo>
                  <a:cubicBezTo>
                    <a:pt x="1017" y="1070"/>
                    <a:pt x="1021" y="1074"/>
                    <a:pt x="1025" y="1075"/>
                  </a:cubicBezTo>
                  <a:cubicBezTo>
                    <a:pt x="1029" y="1076"/>
                    <a:pt x="1027" y="1080"/>
                    <a:pt x="1022" y="1084"/>
                  </a:cubicBezTo>
                  <a:cubicBezTo>
                    <a:pt x="1018" y="1088"/>
                    <a:pt x="1018" y="1093"/>
                    <a:pt x="1021" y="1094"/>
                  </a:cubicBezTo>
                  <a:cubicBezTo>
                    <a:pt x="1023" y="1094"/>
                    <a:pt x="1026" y="1103"/>
                    <a:pt x="1031" y="1108"/>
                  </a:cubicBezTo>
                  <a:cubicBezTo>
                    <a:pt x="1036" y="1112"/>
                    <a:pt x="1039" y="1112"/>
                    <a:pt x="1042" y="1106"/>
                  </a:cubicBezTo>
                  <a:cubicBezTo>
                    <a:pt x="1045" y="1100"/>
                    <a:pt x="1039" y="1099"/>
                    <a:pt x="1038" y="1096"/>
                  </a:cubicBezTo>
                  <a:cubicBezTo>
                    <a:pt x="1036" y="1092"/>
                    <a:pt x="1038" y="1091"/>
                    <a:pt x="1039" y="1086"/>
                  </a:cubicBezTo>
                  <a:cubicBezTo>
                    <a:pt x="1041" y="1081"/>
                    <a:pt x="1048" y="1081"/>
                    <a:pt x="1052" y="1079"/>
                  </a:cubicBezTo>
                  <a:cubicBezTo>
                    <a:pt x="1057" y="1077"/>
                    <a:pt x="1066" y="1076"/>
                    <a:pt x="1074" y="1076"/>
                  </a:cubicBezTo>
                  <a:cubicBezTo>
                    <a:pt x="1081" y="1076"/>
                    <a:pt x="1084" y="1074"/>
                    <a:pt x="1088" y="1070"/>
                  </a:cubicBezTo>
                  <a:cubicBezTo>
                    <a:pt x="1092" y="1065"/>
                    <a:pt x="1098" y="1068"/>
                    <a:pt x="1105" y="1071"/>
                  </a:cubicBezTo>
                  <a:cubicBezTo>
                    <a:pt x="1112" y="1073"/>
                    <a:pt x="1116" y="1060"/>
                    <a:pt x="1120" y="1055"/>
                  </a:cubicBezTo>
                  <a:cubicBezTo>
                    <a:pt x="1124" y="1052"/>
                    <a:pt x="1128" y="1053"/>
                    <a:pt x="1133" y="1056"/>
                  </a:cubicBezTo>
                  <a:cubicBezTo>
                    <a:pt x="1134" y="1055"/>
                    <a:pt x="1134" y="1054"/>
                    <a:pt x="1134" y="1054"/>
                  </a:cubicBezTo>
                  <a:cubicBezTo>
                    <a:pt x="1134" y="1052"/>
                    <a:pt x="1137" y="1051"/>
                    <a:pt x="1140" y="1048"/>
                  </a:cubicBezTo>
                  <a:cubicBezTo>
                    <a:pt x="1141" y="1047"/>
                    <a:pt x="1143" y="1047"/>
                    <a:pt x="1144" y="1048"/>
                  </a:cubicBezTo>
                  <a:cubicBezTo>
                    <a:pt x="1145" y="1047"/>
                    <a:pt x="1147" y="1046"/>
                    <a:pt x="1151" y="1046"/>
                  </a:cubicBezTo>
                  <a:cubicBezTo>
                    <a:pt x="1160" y="1046"/>
                    <a:pt x="1156" y="1045"/>
                    <a:pt x="1162" y="1045"/>
                  </a:cubicBezTo>
                  <a:cubicBezTo>
                    <a:pt x="1169" y="1045"/>
                    <a:pt x="1171" y="1044"/>
                    <a:pt x="1173" y="1040"/>
                  </a:cubicBezTo>
                  <a:cubicBezTo>
                    <a:pt x="1175" y="1036"/>
                    <a:pt x="1181" y="1040"/>
                    <a:pt x="1185" y="1040"/>
                  </a:cubicBezTo>
                  <a:cubicBezTo>
                    <a:pt x="1189" y="1041"/>
                    <a:pt x="1190" y="1039"/>
                    <a:pt x="1195" y="1036"/>
                  </a:cubicBezTo>
                  <a:cubicBezTo>
                    <a:pt x="1200" y="1033"/>
                    <a:pt x="1207" y="1036"/>
                    <a:pt x="1213" y="1035"/>
                  </a:cubicBezTo>
                  <a:cubicBezTo>
                    <a:pt x="1219" y="1035"/>
                    <a:pt x="1216" y="1024"/>
                    <a:pt x="1220" y="1022"/>
                  </a:cubicBezTo>
                  <a:cubicBezTo>
                    <a:pt x="1224" y="1020"/>
                    <a:pt x="1225" y="1017"/>
                    <a:pt x="1230" y="1015"/>
                  </a:cubicBezTo>
                  <a:cubicBezTo>
                    <a:pt x="1235" y="1013"/>
                    <a:pt x="1237" y="1012"/>
                    <a:pt x="1244" y="1007"/>
                  </a:cubicBezTo>
                  <a:cubicBezTo>
                    <a:pt x="1251" y="1002"/>
                    <a:pt x="1250" y="1001"/>
                    <a:pt x="1256" y="998"/>
                  </a:cubicBezTo>
                  <a:cubicBezTo>
                    <a:pt x="1262" y="995"/>
                    <a:pt x="1258" y="993"/>
                    <a:pt x="1258" y="987"/>
                  </a:cubicBezTo>
                  <a:cubicBezTo>
                    <a:pt x="1258" y="981"/>
                    <a:pt x="1260" y="984"/>
                    <a:pt x="1268" y="985"/>
                  </a:cubicBezTo>
                  <a:cubicBezTo>
                    <a:pt x="1276" y="986"/>
                    <a:pt x="1276" y="984"/>
                    <a:pt x="1277" y="977"/>
                  </a:cubicBezTo>
                  <a:cubicBezTo>
                    <a:pt x="1277" y="970"/>
                    <a:pt x="1286" y="974"/>
                    <a:pt x="1289" y="966"/>
                  </a:cubicBezTo>
                  <a:cubicBezTo>
                    <a:pt x="1293" y="959"/>
                    <a:pt x="1291" y="959"/>
                    <a:pt x="1298" y="957"/>
                  </a:cubicBezTo>
                  <a:cubicBezTo>
                    <a:pt x="1305" y="955"/>
                    <a:pt x="1305" y="949"/>
                    <a:pt x="1304" y="945"/>
                  </a:cubicBezTo>
                  <a:cubicBezTo>
                    <a:pt x="1303" y="940"/>
                    <a:pt x="1301" y="936"/>
                    <a:pt x="1304" y="934"/>
                  </a:cubicBezTo>
                  <a:cubicBezTo>
                    <a:pt x="1306" y="932"/>
                    <a:pt x="1309" y="929"/>
                    <a:pt x="1305" y="923"/>
                  </a:cubicBezTo>
                  <a:cubicBezTo>
                    <a:pt x="1300" y="918"/>
                    <a:pt x="1309" y="916"/>
                    <a:pt x="1314" y="916"/>
                  </a:cubicBezTo>
                  <a:cubicBezTo>
                    <a:pt x="1320" y="916"/>
                    <a:pt x="1320" y="908"/>
                    <a:pt x="1322" y="908"/>
                  </a:cubicBezTo>
                  <a:cubicBezTo>
                    <a:pt x="1324" y="908"/>
                    <a:pt x="1328" y="907"/>
                    <a:pt x="1328" y="900"/>
                  </a:cubicBezTo>
                  <a:cubicBezTo>
                    <a:pt x="1328" y="893"/>
                    <a:pt x="1335" y="894"/>
                    <a:pt x="1335" y="889"/>
                  </a:cubicBezTo>
                  <a:cubicBezTo>
                    <a:pt x="1335" y="884"/>
                    <a:pt x="1336" y="877"/>
                    <a:pt x="1341" y="877"/>
                  </a:cubicBezTo>
                  <a:cubicBezTo>
                    <a:pt x="1345" y="876"/>
                    <a:pt x="1347" y="872"/>
                    <a:pt x="1356" y="867"/>
                  </a:cubicBezTo>
                  <a:cubicBezTo>
                    <a:pt x="1365" y="862"/>
                    <a:pt x="1356" y="859"/>
                    <a:pt x="1360" y="856"/>
                  </a:cubicBezTo>
                  <a:cubicBezTo>
                    <a:pt x="1365" y="853"/>
                    <a:pt x="1361" y="850"/>
                    <a:pt x="1359" y="844"/>
                  </a:cubicBezTo>
                  <a:cubicBezTo>
                    <a:pt x="1358" y="837"/>
                    <a:pt x="1362" y="839"/>
                    <a:pt x="1369" y="839"/>
                  </a:cubicBezTo>
                  <a:cubicBezTo>
                    <a:pt x="1376" y="839"/>
                    <a:pt x="1373" y="833"/>
                    <a:pt x="1366" y="830"/>
                  </a:cubicBezTo>
                  <a:cubicBezTo>
                    <a:pt x="1359" y="826"/>
                    <a:pt x="1368" y="826"/>
                    <a:pt x="1370" y="821"/>
                  </a:cubicBezTo>
                  <a:cubicBezTo>
                    <a:pt x="1372" y="815"/>
                    <a:pt x="1365" y="816"/>
                    <a:pt x="1359" y="815"/>
                  </a:cubicBezTo>
                  <a:cubicBezTo>
                    <a:pt x="1354" y="814"/>
                    <a:pt x="1356" y="809"/>
                    <a:pt x="1350" y="807"/>
                  </a:cubicBezTo>
                  <a:cubicBezTo>
                    <a:pt x="1344" y="805"/>
                    <a:pt x="1342" y="814"/>
                    <a:pt x="1332" y="813"/>
                  </a:cubicBezTo>
                  <a:cubicBezTo>
                    <a:pt x="1322" y="812"/>
                    <a:pt x="1322" y="805"/>
                    <a:pt x="1335" y="805"/>
                  </a:cubicBezTo>
                  <a:cubicBezTo>
                    <a:pt x="1348" y="805"/>
                    <a:pt x="1345" y="801"/>
                    <a:pt x="1348" y="796"/>
                  </a:cubicBezTo>
                  <a:cubicBezTo>
                    <a:pt x="1350" y="790"/>
                    <a:pt x="1354" y="792"/>
                    <a:pt x="1361" y="788"/>
                  </a:cubicBezTo>
                  <a:cubicBezTo>
                    <a:pt x="1369" y="785"/>
                    <a:pt x="1367" y="780"/>
                    <a:pt x="1364" y="777"/>
                  </a:cubicBezTo>
                  <a:cubicBezTo>
                    <a:pt x="1361" y="774"/>
                    <a:pt x="1355" y="769"/>
                    <a:pt x="1349" y="766"/>
                  </a:cubicBezTo>
                  <a:cubicBezTo>
                    <a:pt x="1342" y="763"/>
                    <a:pt x="1348" y="756"/>
                    <a:pt x="1356" y="760"/>
                  </a:cubicBezTo>
                  <a:cubicBezTo>
                    <a:pt x="1363" y="763"/>
                    <a:pt x="1365" y="767"/>
                    <a:pt x="1368" y="760"/>
                  </a:cubicBezTo>
                  <a:cubicBezTo>
                    <a:pt x="1372" y="753"/>
                    <a:pt x="1362" y="751"/>
                    <a:pt x="1358" y="745"/>
                  </a:cubicBezTo>
                  <a:cubicBezTo>
                    <a:pt x="1354" y="740"/>
                    <a:pt x="1350" y="737"/>
                    <a:pt x="1345" y="736"/>
                  </a:cubicBezTo>
                  <a:cubicBezTo>
                    <a:pt x="1339" y="735"/>
                    <a:pt x="1341" y="725"/>
                    <a:pt x="1340" y="717"/>
                  </a:cubicBezTo>
                  <a:cubicBezTo>
                    <a:pt x="1338" y="709"/>
                    <a:pt x="1331" y="708"/>
                    <a:pt x="1331" y="704"/>
                  </a:cubicBezTo>
                  <a:cubicBezTo>
                    <a:pt x="1331" y="700"/>
                    <a:pt x="1327" y="695"/>
                    <a:pt x="1324" y="684"/>
                  </a:cubicBezTo>
                  <a:cubicBezTo>
                    <a:pt x="1322" y="673"/>
                    <a:pt x="1315" y="675"/>
                    <a:pt x="1306" y="672"/>
                  </a:cubicBezTo>
                  <a:cubicBezTo>
                    <a:pt x="1297" y="670"/>
                    <a:pt x="1295" y="666"/>
                    <a:pt x="1293" y="659"/>
                  </a:cubicBezTo>
                  <a:cubicBezTo>
                    <a:pt x="1292" y="653"/>
                    <a:pt x="1298" y="654"/>
                    <a:pt x="1301" y="645"/>
                  </a:cubicBezTo>
                  <a:cubicBezTo>
                    <a:pt x="1304" y="635"/>
                    <a:pt x="1313" y="638"/>
                    <a:pt x="1317" y="627"/>
                  </a:cubicBezTo>
                  <a:cubicBezTo>
                    <a:pt x="1322" y="616"/>
                    <a:pt x="1323" y="620"/>
                    <a:pt x="1331" y="620"/>
                  </a:cubicBezTo>
                  <a:cubicBezTo>
                    <a:pt x="1338" y="619"/>
                    <a:pt x="1337" y="615"/>
                    <a:pt x="1339" y="609"/>
                  </a:cubicBezTo>
                  <a:cubicBezTo>
                    <a:pt x="1341" y="602"/>
                    <a:pt x="1345" y="601"/>
                    <a:pt x="1353" y="600"/>
                  </a:cubicBezTo>
                  <a:cubicBezTo>
                    <a:pt x="1361" y="600"/>
                    <a:pt x="1362" y="599"/>
                    <a:pt x="1367" y="596"/>
                  </a:cubicBezTo>
                  <a:cubicBezTo>
                    <a:pt x="1371" y="593"/>
                    <a:pt x="1372" y="591"/>
                    <a:pt x="1379" y="596"/>
                  </a:cubicBezTo>
                  <a:cubicBezTo>
                    <a:pt x="1386" y="602"/>
                    <a:pt x="1386" y="591"/>
                    <a:pt x="1388" y="586"/>
                  </a:cubicBezTo>
                  <a:cubicBezTo>
                    <a:pt x="1390" y="582"/>
                    <a:pt x="1388" y="580"/>
                    <a:pt x="1384" y="576"/>
                  </a:cubicBezTo>
                  <a:cubicBezTo>
                    <a:pt x="1379" y="573"/>
                    <a:pt x="1371" y="574"/>
                    <a:pt x="1366" y="576"/>
                  </a:cubicBezTo>
                  <a:cubicBezTo>
                    <a:pt x="1361" y="578"/>
                    <a:pt x="1352" y="575"/>
                    <a:pt x="1349" y="569"/>
                  </a:cubicBezTo>
                  <a:cubicBezTo>
                    <a:pt x="1345" y="564"/>
                    <a:pt x="1334" y="562"/>
                    <a:pt x="1330" y="564"/>
                  </a:cubicBezTo>
                  <a:cubicBezTo>
                    <a:pt x="1325" y="566"/>
                    <a:pt x="1316" y="574"/>
                    <a:pt x="1311" y="581"/>
                  </a:cubicBezTo>
                  <a:cubicBezTo>
                    <a:pt x="1305" y="588"/>
                    <a:pt x="1291" y="585"/>
                    <a:pt x="1287" y="582"/>
                  </a:cubicBezTo>
                  <a:cubicBezTo>
                    <a:pt x="1284" y="579"/>
                    <a:pt x="1286" y="573"/>
                    <a:pt x="1288" y="568"/>
                  </a:cubicBezTo>
                  <a:cubicBezTo>
                    <a:pt x="1290" y="563"/>
                    <a:pt x="1287" y="561"/>
                    <a:pt x="1284" y="557"/>
                  </a:cubicBezTo>
                  <a:cubicBezTo>
                    <a:pt x="1282" y="553"/>
                    <a:pt x="1276" y="552"/>
                    <a:pt x="1275" y="557"/>
                  </a:cubicBezTo>
                  <a:cubicBezTo>
                    <a:pt x="1273" y="562"/>
                    <a:pt x="1266" y="551"/>
                    <a:pt x="1259" y="553"/>
                  </a:cubicBezTo>
                  <a:cubicBezTo>
                    <a:pt x="1253" y="554"/>
                    <a:pt x="1251" y="549"/>
                    <a:pt x="1245" y="542"/>
                  </a:cubicBezTo>
                  <a:cubicBezTo>
                    <a:pt x="1239" y="535"/>
                    <a:pt x="1248" y="528"/>
                    <a:pt x="1249" y="522"/>
                  </a:cubicBezTo>
                  <a:cubicBezTo>
                    <a:pt x="1250" y="515"/>
                    <a:pt x="1271" y="521"/>
                    <a:pt x="1283" y="519"/>
                  </a:cubicBezTo>
                  <a:cubicBezTo>
                    <a:pt x="1295" y="517"/>
                    <a:pt x="1293" y="510"/>
                    <a:pt x="1296" y="501"/>
                  </a:cubicBezTo>
                  <a:cubicBezTo>
                    <a:pt x="1300" y="493"/>
                    <a:pt x="1311" y="492"/>
                    <a:pt x="1318" y="488"/>
                  </a:cubicBezTo>
                  <a:cubicBezTo>
                    <a:pt x="1326" y="485"/>
                    <a:pt x="1326" y="481"/>
                    <a:pt x="1332" y="476"/>
                  </a:cubicBezTo>
                  <a:cubicBezTo>
                    <a:pt x="1338" y="472"/>
                    <a:pt x="1342" y="468"/>
                    <a:pt x="1347" y="462"/>
                  </a:cubicBezTo>
                  <a:cubicBezTo>
                    <a:pt x="1352" y="456"/>
                    <a:pt x="1359" y="468"/>
                    <a:pt x="1360" y="463"/>
                  </a:cubicBezTo>
                  <a:cubicBezTo>
                    <a:pt x="1361" y="458"/>
                    <a:pt x="1365" y="461"/>
                    <a:pt x="1368" y="463"/>
                  </a:cubicBezTo>
                  <a:cubicBezTo>
                    <a:pt x="1372" y="465"/>
                    <a:pt x="1376" y="469"/>
                    <a:pt x="1376" y="476"/>
                  </a:cubicBezTo>
                  <a:cubicBezTo>
                    <a:pt x="1375" y="483"/>
                    <a:pt x="1369" y="490"/>
                    <a:pt x="1359" y="495"/>
                  </a:cubicBezTo>
                  <a:cubicBezTo>
                    <a:pt x="1349" y="501"/>
                    <a:pt x="1354" y="508"/>
                    <a:pt x="1358" y="508"/>
                  </a:cubicBezTo>
                  <a:cubicBezTo>
                    <a:pt x="1361" y="508"/>
                    <a:pt x="1363" y="512"/>
                    <a:pt x="1359" y="518"/>
                  </a:cubicBezTo>
                  <a:cubicBezTo>
                    <a:pt x="1355" y="524"/>
                    <a:pt x="1347" y="522"/>
                    <a:pt x="1344" y="528"/>
                  </a:cubicBezTo>
                  <a:cubicBezTo>
                    <a:pt x="1341" y="533"/>
                    <a:pt x="1348" y="535"/>
                    <a:pt x="1355" y="530"/>
                  </a:cubicBezTo>
                  <a:cubicBezTo>
                    <a:pt x="1362" y="524"/>
                    <a:pt x="1370" y="522"/>
                    <a:pt x="1374" y="518"/>
                  </a:cubicBezTo>
                  <a:cubicBezTo>
                    <a:pt x="1377" y="514"/>
                    <a:pt x="1388" y="511"/>
                    <a:pt x="1397" y="504"/>
                  </a:cubicBezTo>
                  <a:cubicBezTo>
                    <a:pt x="1405" y="498"/>
                    <a:pt x="1413" y="495"/>
                    <a:pt x="1420" y="495"/>
                  </a:cubicBezTo>
                  <a:cubicBezTo>
                    <a:pt x="1423" y="495"/>
                    <a:pt x="1427" y="495"/>
                    <a:pt x="1433" y="496"/>
                  </a:cubicBezTo>
                  <a:cubicBezTo>
                    <a:pt x="1434" y="491"/>
                    <a:pt x="1437" y="487"/>
                    <a:pt x="1441" y="4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sp>
          <p:nvSpPr>
            <p:cNvPr id="93" name="Freeform 92"/>
            <p:cNvSpPr>
              <a:spLocks/>
            </p:cNvSpPr>
            <p:nvPr/>
          </p:nvSpPr>
          <p:spPr bwMode="auto">
            <a:xfrm>
              <a:off x="2378075" y="3111501"/>
              <a:ext cx="12700" cy="7938"/>
            </a:xfrm>
            <a:custGeom>
              <a:avLst/>
              <a:gdLst>
                <a:gd name="T0" fmla="*/ 8 w 10"/>
                <a:gd name="T1" fmla="*/ 1 h 6"/>
                <a:gd name="T2" fmla="*/ 5 w 10"/>
                <a:gd name="T3" fmla="*/ 0 h 6"/>
                <a:gd name="T4" fmla="*/ 2 w 10"/>
                <a:gd name="T5" fmla="*/ 0 h 6"/>
                <a:gd name="T6" fmla="*/ 0 w 10"/>
                <a:gd name="T7" fmla="*/ 1 h 6"/>
                <a:gd name="T8" fmla="*/ 1 w 10"/>
                <a:gd name="T9" fmla="*/ 4 h 6"/>
                <a:gd name="T10" fmla="*/ 3 w 10"/>
                <a:gd name="T11" fmla="*/ 6 h 6"/>
                <a:gd name="T12" fmla="*/ 6 w 10"/>
                <a:gd name="T13" fmla="*/ 5 h 6"/>
                <a:gd name="T14" fmla="*/ 9 w 10"/>
                <a:gd name="T15" fmla="*/ 3 h 6"/>
                <a:gd name="T16" fmla="*/ 10 w 10"/>
                <a:gd name="T17" fmla="*/ 2 h 6"/>
                <a:gd name="T18" fmla="*/ 8 w 10"/>
                <a:gd name="T1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6">
                  <a:moveTo>
                    <a:pt x="8" y="1"/>
                  </a:moveTo>
                  <a:cubicBezTo>
                    <a:pt x="7" y="1"/>
                    <a:pt x="6" y="1"/>
                    <a:pt x="5" y="0"/>
                  </a:cubicBezTo>
                  <a:cubicBezTo>
                    <a:pt x="4" y="0"/>
                    <a:pt x="3" y="0"/>
                    <a:pt x="2" y="0"/>
                  </a:cubicBezTo>
                  <a:cubicBezTo>
                    <a:pt x="2" y="0"/>
                    <a:pt x="1" y="0"/>
                    <a:pt x="0" y="1"/>
                  </a:cubicBezTo>
                  <a:cubicBezTo>
                    <a:pt x="0" y="2"/>
                    <a:pt x="1" y="4"/>
                    <a:pt x="1" y="4"/>
                  </a:cubicBezTo>
                  <a:cubicBezTo>
                    <a:pt x="2" y="5"/>
                    <a:pt x="3" y="6"/>
                    <a:pt x="3" y="6"/>
                  </a:cubicBezTo>
                  <a:cubicBezTo>
                    <a:pt x="4" y="6"/>
                    <a:pt x="5" y="6"/>
                    <a:pt x="6" y="5"/>
                  </a:cubicBezTo>
                  <a:cubicBezTo>
                    <a:pt x="7" y="5"/>
                    <a:pt x="8" y="4"/>
                    <a:pt x="9" y="3"/>
                  </a:cubicBezTo>
                  <a:cubicBezTo>
                    <a:pt x="9" y="3"/>
                    <a:pt x="10" y="3"/>
                    <a:pt x="10" y="2"/>
                  </a:cubicBezTo>
                  <a:cubicBezTo>
                    <a:pt x="9" y="2"/>
                    <a:pt x="9" y="2"/>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grpSp>
      <p:sp>
        <p:nvSpPr>
          <p:cNvPr id="94" name="Freeform 78"/>
          <p:cNvSpPr>
            <a:spLocks/>
          </p:cNvSpPr>
          <p:nvPr/>
        </p:nvSpPr>
        <p:spPr bwMode="auto">
          <a:xfrm>
            <a:off x="9844007" y="2523256"/>
            <a:ext cx="1299990" cy="533075"/>
          </a:xfrm>
          <a:custGeom>
            <a:avLst/>
            <a:gdLst>
              <a:gd name="T0" fmla="*/ 751 w 776"/>
              <a:gd name="T1" fmla="*/ 226 h 793"/>
              <a:gd name="T2" fmla="*/ 739 w 776"/>
              <a:gd name="T3" fmla="*/ 194 h 793"/>
              <a:gd name="T4" fmla="*/ 693 w 776"/>
              <a:gd name="T5" fmla="*/ 204 h 793"/>
              <a:gd name="T6" fmla="*/ 637 w 776"/>
              <a:gd name="T7" fmla="*/ 243 h 793"/>
              <a:gd name="T8" fmla="*/ 634 w 776"/>
              <a:gd name="T9" fmla="*/ 264 h 793"/>
              <a:gd name="T10" fmla="*/ 589 w 776"/>
              <a:gd name="T11" fmla="*/ 270 h 793"/>
              <a:gd name="T12" fmla="*/ 549 w 776"/>
              <a:gd name="T13" fmla="*/ 257 h 793"/>
              <a:gd name="T14" fmla="*/ 546 w 776"/>
              <a:gd name="T15" fmla="*/ 235 h 793"/>
              <a:gd name="T16" fmla="*/ 537 w 776"/>
              <a:gd name="T17" fmla="*/ 239 h 793"/>
              <a:gd name="T18" fmla="*/ 534 w 776"/>
              <a:gd name="T19" fmla="*/ 239 h 793"/>
              <a:gd name="T20" fmla="*/ 529 w 776"/>
              <a:gd name="T21" fmla="*/ 267 h 793"/>
              <a:gd name="T22" fmla="*/ 495 w 776"/>
              <a:gd name="T23" fmla="*/ 282 h 793"/>
              <a:gd name="T24" fmla="*/ 435 w 776"/>
              <a:gd name="T25" fmla="*/ 257 h 793"/>
              <a:gd name="T26" fmla="*/ 383 w 776"/>
              <a:gd name="T27" fmla="*/ 248 h 793"/>
              <a:gd name="T28" fmla="*/ 334 w 776"/>
              <a:gd name="T29" fmla="*/ 223 h 793"/>
              <a:gd name="T30" fmla="*/ 334 w 776"/>
              <a:gd name="T31" fmla="*/ 180 h 793"/>
              <a:gd name="T32" fmla="*/ 321 w 776"/>
              <a:gd name="T33" fmla="*/ 163 h 793"/>
              <a:gd name="T34" fmla="*/ 274 w 776"/>
              <a:gd name="T35" fmla="*/ 112 h 793"/>
              <a:gd name="T36" fmla="*/ 300 w 776"/>
              <a:gd name="T37" fmla="*/ 95 h 793"/>
              <a:gd name="T38" fmla="*/ 292 w 776"/>
              <a:gd name="T39" fmla="*/ 59 h 793"/>
              <a:gd name="T40" fmla="*/ 317 w 776"/>
              <a:gd name="T41" fmla="*/ 14 h 793"/>
              <a:gd name="T42" fmla="*/ 263 w 776"/>
              <a:gd name="T43" fmla="*/ 15 h 793"/>
              <a:gd name="T44" fmla="*/ 218 w 776"/>
              <a:gd name="T45" fmla="*/ 40 h 793"/>
              <a:gd name="T46" fmla="*/ 156 w 776"/>
              <a:gd name="T47" fmla="*/ 59 h 793"/>
              <a:gd name="T48" fmla="*/ 190 w 776"/>
              <a:gd name="T49" fmla="*/ 115 h 793"/>
              <a:gd name="T50" fmla="*/ 159 w 776"/>
              <a:gd name="T51" fmla="*/ 157 h 793"/>
              <a:gd name="T52" fmla="*/ 105 w 776"/>
              <a:gd name="T53" fmla="*/ 227 h 793"/>
              <a:gd name="T54" fmla="*/ 59 w 776"/>
              <a:gd name="T55" fmla="*/ 237 h 793"/>
              <a:gd name="T56" fmla="*/ 51 w 776"/>
              <a:gd name="T57" fmla="*/ 293 h 793"/>
              <a:gd name="T58" fmla="*/ 71 w 776"/>
              <a:gd name="T59" fmla="*/ 345 h 793"/>
              <a:gd name="T60" fmla="*/ 20 w 776"/>
              <a:gd name="T61" fmla="*/ 344 h 793"/>
              <a:gd name="T62" fmla="*/ 56 w 776"/>
              <a:gd name="T63" fmla="*/ 385 h 793"/>
              <a:gd name="T64" fmla="*/ 80 w 776"/>
              <a:gd name="T65" fmla="*/ 443 h 793"/>
              <a:gd name="T66" fmla="*/ 127 w 776"/>
              <a:gd name="T67" fmla="*/ 443 h 793"/>
              <a:gd name="T68" fmla="*/ 178 w 776"/>
              <a:gd name="T69" fmla="*/ 661 h 793"/>
              <a:gd name="T70" fmla="*/ 272 w 776"/>
              <a:gd name="T71" fmla="*/ 769 h 793"/>
              <a:gd name="T72" fmla="*/ 314 w 776"/>
              <a:gd name="T73" fmla="*/ 688 h 793"/>
              <a:gd name="T74" fmla="*/ 323 w 776"/>
              <a:gd name="T75" fmla="*/ 589 h 793"/>
              <a:gd name="T76" fmla="*/ 420 w 776"/>
              <a:gd name="T77" fmla="*/ 514 h 793"/>
              <a:gd name="T78" fmla="*/ 509 w 776"/>
              <a:gd name="T79" fmla="*/ 422 h 793"/>
              <a:gd name="T80" fmla="*/ 555 w 776"/>
              <a:gd name="T81" fmla="*/ 405 h 793"/>
              <a:gd name="T82" fmla="*/ 540 w 776"/>
              <a:gd name="T83" fmla="*/ 341 h 793"/>
              <a:gd name="T84" fmla="*/ 553 w 776"/>
              <a:gd name="T85" fmla="*/ 311 h 793"/>
              <a:gd name="T86" fmla="*/ 537 w 776"/>
              <a:gd name="T87" fmla="*/ 288 h 793"/>
              <a:gd name="T88" fmla="*/ 542 w 776"/>
              <a:gd name="T89" fmla="*/ 283 h 793"/>
              <a:gd name="T90" fmla="*/ 544 w 776"/>
              <a:gd name="T91" fmla="*/ 284 h 793"/>
              <a:gd name="T92" fmla="*/ 547 w 776"/>
              <a:gd name="T93" fmla="*/ 284 h 793"/>
              <a:gd name="T94" fmla="*/ 575 w 776"/>
              <a:gd name="T95" fmla="*/ 314 h 793"/>
              <a:gd name="T96" fmla="*/ 644 w 776"/>
              <a:gd name="T97" fmla="*/ 325 h 793"/>
              <a:gd name="T98" fmla="*/ 614 w 776"/>
              <a:gd name="T99" fmla="*/ 354 h 793"/>
              <a:gd name="T100" fmla="*/ 633 w 776"/>
              <a:gd name="T101" fmla="*/ 362 h 793"/>
              <a:gd name="T102" fmla="*/ 650 w 776"/>
              <a:gd name="T103" fmla="*/ 406 h 793"/>
              <a:gd name="T104" fmla="*/ 667 w 776"/>
              <a:gd name="T105" fmla="*/ 401 h 793"/>
              <a:gd name="T106" fmla="*/ 671 w 776"/>
              <a:gd name="T107" fmla="*/ 355 h 793"/>
              <a:gd name="T108" fmla="*/ 701 w 776"/>
              <a:gd name="T109" fmla="*/ 336 h 793"/>
              <a:gd name="T110" fmla="*/ 716 w 776"/>
              <a:gd name="T111" fmla="*/ 302 h 793"/>
              <a:gd name="T112" fmla="*/ 763 w 776"/>
              <a:gd name="T113" fmla="*/ 261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76" h="793">
                <a:moveTo>
                  <a:pt x="776" y="229"/>
                </a:moveTo>
                <a:cubicBezTo>
                  <a:pt x="776" y="229"/>
                  <a:pt x="775" y="229"/>
                  <a:pt x="775" y="229"/>
                </a:cubicBezTo>
                <a:cubicBezTo>
                  <a:pt x="775" y="229"/>
                  <a:pt x="775" y="229"/>
                  <a:pt x="774" y="229"/>
                </a:cubicBezTo>
                <a:cubicBezTo>
                  <a:pt x="772" y="228"/>
                  <a:pt x="769" y="229"/>
                  <a:pt x="767" y="229"/>
                </a:cubicBezTo>
                <a:cubicBezTo>
                  <a:pt x="765" y="230"/>
                  <a:pt x="765" y="228"/>
                  <a:pt x="763" y="226"/>
                </a:cubicBezTo>
                <a:cubicBezTo>
                  <a:pt x="761" y="224"/>
                  <a:pt x="756" y="227"/>
                  <a:pt x="751" y="226"/>
                </a:cubicBezTo>
                <a:cubicBezTo>
                  <a:pt x="745" y="225"/>
                  <a:pt x="750" y="220"/>
                  <a:pt x="752" y="219"/>
                </a:cubicBezTo>
                <a:cubicBezTo>
                  <a:pt x="755" y="217"/>
                  <a:pt x="754" y="215"/>
                  <a:pt x="754" y="213"/>
                </a:cubicBezTo>
                <a:cubicBezTo>
                  <a:pt x="754" y="211"/>
                  <a:pt x="752" y="209"/>
                  <a:pt x="750" y="208"/>
                </a:cubicBezTo>
                <a:cubicBezTo>
                  <a:pt x="747" y="206"/>
                  <a:pt x="749" y="203"/>
                  <a:pt x="748" y="201"/>
                </a:cubicBezTo>
                <a:cubicBezTo>
                  <a:pt x="748" y="199"/>
                  <a:pt x="746" y="198"/>
                  <a:pt x="744" y="197"/>
                </a:cubicBezTo>
                <a:cubicBezTo>
                  <a:pt x="742" y="197"/>
                  <a:pt x="742" y="193"/>
                  <a:pt x="739" y="194"/>
                </a:cubicBezTo>
                <a:cubicBezTo>
                  <a:pt x="737" y="194"/>
                  <a:pt x="736" y="198"/>
                  <a:pt x="734" y="198"/>
                </a:cubicBezTo>
                <a:cubicBezTo>
                  <a:pt x="731" y="198"/>
                  <a:pt x="727" y="205"/>
                  <a:pt x="726" y="207"/>
                </a:cubicBezTo>
                <a:cubicBezTo>
                  <a:pt x="724" y="208"/>
                  <a:pt x="722" y="208"/>
                  <a:pt x="720" y="206"/>
                </a:cubicBezTo>
                <a:cubicBezTo>
                  <a:pt x="718" y="204"/>
                  <a:pt x="717" y="206"/>
                  <a:pt x="713" y="206"/>
                </a:cubicBezTo>
                <a:cubicBezTo>
                  <a:pt x="709" y="206"/>
                  <a:pt x="708" y="202"/>
                  <a:pt x="705" y="199"/>
                </a:cubicBezTo>
                <a:cubicBezTo>
                  <a:pt x="702" y="195"/>
                  <a:pt x="698" y="201"/>
                  <a:pt x="693" y="204"/>
                </a:cubicBezTo>
                <a:cubicBezTo>
                  <a:pt x="689" y="207"/>
                  <a:pt x="688" y="209"/>
                  <a:pt x="684" y="214"/>
                </a:cubicBezTo>
                <a:cubicBezTo>
                  <a:pt x="681" y="219"/>
                  <a:pt x="676" y="219"/>
                  <a:pt x="671" y="218"/>
                </a:cubicBezTo>
                <a:cubicBezTo>
                  <a:pt x="666" y="218"/>
                  <a:pt x="666" y="221"/>
                  <a:pt x="665" y="224"/>
                </a:cubicBezTo>
                <a:cubicBezTo>
                  <a:pt x="663" y="228"/>
                  <a:pt x="660" y="230"/>
                  <a:pt x="656" y="231"/>
                </a:cubicBezTo>
                <a:cubicBezTo>
                  <a:pt x="651" y="232"/>
                  <a:pt x="652" y="237"/>
                  <a:pt x="650" y="241"/>
                </a:cubicBezTo>
                <a:cubicBezTo>
                  <a:pt x="649" y="246"/>
                  <a:pt x="641" y="244"/>
                  <a:pt x="637" y="243"/>
                </a:cubicBezTo>
                <a:cubicBezTo>
                  <a:pt x="633" y="243"/>
                  <a:pt x="631" y="245"/>
                  <a:pt x="628" y="246"/>
                </a:cubicBezTo>
                <a:cubicBezTo>
                  <a:pt x="628" y="246"/>
                  <a:pt x="627" y="246"/>
                  <a:pt x="627" y="246"/>
                </a:cubicBezTo>
                <a:cubicBezTo>
                  <a:pt x="626" y="247"/>
                  <a:pt x="624" y="246"/>
                  <a:pt x="623" y="247"/>
                </a:cubicBezTo>
                <a:cubicBezTo>
                  <a:pt x="622" y="247"/>
                  <a:pt x="622" y="249"/>
                  <a:pt x="622" y="250"/>
                </a:cubicBezTo>
                <a:cubicBezTo>
                  <a:pt x="623" y="252"/>
                  <a:pt x="626" y="254"/>
                  <a:pt x="630" y="254"/>
                </a:cubicBezTo>
                <a:cubicBezTo>
                  <a:pt x="634" y="255"/>
                  <a:pt x="633" y="262"/>
                  <a:pt x="634" y="264"/>
                </a:cubicBezTo>
                <a:cubicBezTo>
                  <a:pt x="634" y="266"/>
                  <a:pt x="637" y="267"/>
                  <a:pt x="639" y="270"/>
                </a:cubicBezTo>
                <a:cubicBezTo>
                  <a:pt x="642" y="272"/>
                  <a:pt x="632" y="271"/>
                  <a:pt x="627" y="271"/>
                </a:cubicBezTo>
                <a:cubicBezTo>
                  <a:pt x="621" y="271"/>
                  <a:pt x="617" y="271"/>
                  <a:pt x="613" y="271"/>
                </a:cubicBezTo>
                <a:cubicBezTo>
                  <a:pt x="609" y="271"/>
                  <a:pt x="602" y="271"/>
                  <a:pt x="601" y="274"/>
                </a:cubicBezTo>
                <a:cubicBezTo>
                  <a:pt x="599" y="276"/>
                  <a:pt x="594" y="275"/>
                  <a:pt x="594" y="273"/>
                </a:cubicBezTo>
                <a:cubicBezTo>
                  <a:pt x="594" y="271"/>
                  <a:pt x="592" y="270"/>
                  <a:pt x="589" y="270"/>
                </a:cubicBezTo>
                <a:cubicBezTo>
                  <a:pt x="585" y="270"/>
                  <a:pt x="585" y="270"/>
                  <a:pt x="584" y="274"/>
                </a:cubicBezTo>
                <a:cubicBezTo>
                  <a:pt x="583" y="277"/>
                  <a:pt x="578" y="276"/>
                  <a:pt x="575" y="276"/>
                </a:cubicBezTo>
                <a:cubicBezTo>
                  <a:pt x="572" y="277"/>
                  <a:pt x="567" y="276"/>
                  <a:pt x="566" y="274"/>
                </a:cubicBezTo>
                <a:cubicBezTo>
                  <a:pt x="565" y="273"/>
                  <a:pt x="559" y="272"/>
                  <a:pt x="555" y="272"/>
                </a:cubicBezTo>
                <a:cubicBezTo>
                  <a:pt x="551" y="272"/>
                  <a:pt x="552" y="266"/>
                  <a:pt x="550" y="265"/>
                </a:cubicBezTo>
                <a:cubicBezTo>
                  <a:pt x="547" y="264"/>
                  <a:pt x="549" y="261"/>
                  <a:pt x="549" y="257"/>
                </a:cubicBezTo>
                <a:cubicBezTo>
                  <a:pt x="549" y="255"/>
                  <a:pt x="549" y="253"/>
                  <a:pt x="550" y="252"/>
                </a:cubicBezTo>
                <a:cubicBezTo>
                  <a:pt x="550" y="252"/>
                  <a:pt x="550" y="252"/>
                  <a:pt x="549" y="251"/>
                </a:cubicBezTo>
                <a:cubicBezTo>
                  <a:pt x="549" y="251"/>
                  <a:pt x="549" y="251"/>
                  <a:pt x="549" y="251"/>
                </a:cubicBezTo>
                <a:cubicBezTo>
                  <a:pt x="549" y="251"/>
                  <a:pt x="549" y="251"/>
                  <a:pt x="549" y="251"/>
                </a:cubicBezTo>
                <a:cubicBezTo>
                  <a:pt x="548" y="249"/>
                  <a:pt x="549" y="242"/>
                  <a:pt x="549" y="240"/>
                </a:cubicBezTo>
                <a:cubicBezTo>
                  <a:pt x="549" y="238"/>
                  <a:pt x="549" y="236"/>
                  <a:pt x="546" y="235"/>
                </a:cubicBezTo>
                <a:cubicBezTo>
                  <a:pt x="542" y="235"/>
                  <a:pt x="540" y="237"/>
                  <a:pt x="538" y="238"/>
                </a:cubicBezTo>
                <a:cubicBezTo>
                  <a:pt x="538" y="239"/>
                  <a:pt x="538" y="239"/>
                  <a:pt x="538" y="239"/>
                </a:cubicBezTo>
                <a:cubicBezTo>
                  <a:pt x="538" y="239"/>
                  <a:pt x="538" y="239"/>
                  <a:pt x="538" y="239"/>
                </a:cubicBezTo>
                <a:cubicBezTo>
                  <a:pt x="538" y="239"/>
                  <a:pt x="537" y="239"/>
                  <a:pt x="537" y="239"/>
                </a:cubicBezTo>
                <a:cubicBezTo>
                  <a:pt x="537" y="239"/>
                  <a:pt x="537" y="239"/>
                  <a:pt x="537" y="239"/>
                </a:cubicBezTo>
                <a:cubicBezTo>
                  <a:pt x="537" y="239"/>
                  <a:pt x="537" y="239"/>
                  <a:pt x="537" y="239"/>
                </a:cubicBezTo>
                <a:cubicBezTo>
                  <a:pt x="536" y="239"/>
                  <a:pt x="536" y="239"/>
                  <a:pt x="536" y="239"/>
                </a:cubicBezTo>
                <a:cubicBezTo>
                  <a:pt x="536" y="239"/>
                  <a:pt x="536" y="239"/>
                  <a:pt x="536" y="239"/>
                </a:cubicBezTo>
                <a:cubicBezTo>
                  <a:pt x="536" y="239"/>
                  <a:pt x="536" y="239"/>
                  <a:pt x="536" y="239"/>
                </a:cubicBezTo>
                <a:cubicBezTo>
                  <a:pt x="535" y="239"/>
                  <a:pt x="535" y="239"/>
                  <a:pt x="535" y="239"/>
                </a:cubicBezTo>
                <a:cubicBezTo>
                  <a:pt x="535" y="239"/>
                  <a:pt x="535" y="239"/>
                  <a:pt x="535" y="239"/>
                </a:cubicBezTo>
                <a:cubicBezTo>
                  <a:pt x="534" y="239"/>
                  <a:pt x="534" y="239"/>
                  <a:pt x="534" y="239"/>
                </a:cubicBezTo>
                <a:cubicBezTo>
                  <a:pt x="534" y="239"/>
                  <a:pt x="534" y="239"/>
                  <a:pt x="534" y="239"/>
                </a:cubicBezTo>
                <a:cubicBezTo>
                  <a:pt x="533" y="239"/>
                  <a:pt x="532" y="239"/>
                  <a:pt x="532" y="239"/>
                </a:cubicBezTo>
                <a:cubicBezTo>
                  <a:pt x="532" y="242"/>
                  <a:pt x="532" y="244"/>
                  <a:pt x="532" y="245"/>
                </a:cubicBezTo>
                <a:cubicBezTo>
                  <a:pt x="532" y="247"/>
                  <a:pt x="532" y="250"/>
                  <a:pt x="530" y="250"/>
                </a:cubicBezTo>
                <a:cubicBezTo>
                  <a:pt x="528" y="251"/>
                  <a:pt x="527" y="253"/>
                  <a:pt x="528" y="255"/>
                </a:cubicBezTo>
                <a:cubicBezTo>
                  <a:pt x="528" y="257"/>
                  <a:pt x="527" y="266"/>
                  <a:pt x="529" y="267"/>
                </a:cubicBezTo>
                <a:cubicBezTo>
                  <a:pt x="531" y="268"/>
                  <a:pt x="531" y="270"/>
                  <a:pt x="531" y="272"/>
                </a:cubicBezTo>
                <a:cubicBezTo>
                  <a:pt x="531" y="274"/>
                  <a:pt x="533" y="275"/>
                  <a:pt x="534" y="277"/>
                </a:cubicBezTo>
                <a:cubicBezTo>
                  <a:pt x="531" y="277"/>
                  <a:pt x="528" y="280"/>
                  <a:pt x="527" y="282"/>
                </a:cubicBezTo>
                <a:cubicBezTo>
                  <a:pt x="524" y="285"/>
                  <a:pt x="520" y="282"/>
                  <a:pt x="515" y="283"/>
                </a:cubicBezTo>
                <a:cubicBezTo>
                  <a:pt x="511" y="283"/>
                  <a:pt x="510" y="283"/>
                  <a:pt x="505" y="281"/>
                </a:cubicBezTo>
                <a:cubicBezTo>
                  <a:pt x="500" y="278"/>
                  <a:pt x="499" y="282"/>
                  <a:pt x="495" y="282"/>
                </a:cubicBezTo>
                <a:cubicBezTo>
                  <a:pt x="490" y="282"/>
                  <a:pt x="485" y="279"/>
                  <a:pt x="478" y="278"/>
                </a:cubicBezTo>
                <a:cubicBezTo>
                  <a:pt x="471" y="278"/>
                  <a:pt x="470" y="277"/>
                  <a:pt x="469" y="274"/>
                </a:cubicBezTo>
                <a:cubicBezTo>
                  <a:pt x="467" y="271"/>
                  <a:pt x="466" y="272"/>
                  <a:pt x="459" y="273"/>
                </a:cubicBezTo>
                <a:cubicBezTo>
                  <a:pt x="453" y="274"/>
                  <a:pt x="454" y="271"/>
                  <a:pt x="449" y="270"/>
                </a:cubicBezTo>
                <a:cubicBezTo>
                  <a:pt x="445" y="269"/>
                  <a:pt x="442" y="268"/>
                  <a:pt x="441" y="264"/>
                </a:cubicBezTo>
                <a:cubicBezTo>
                  <a:pt x="440" y="261"/>
                  <a:pt x="438" y="261"/>
                  <a:pt x="435" y="257"/>
                </a:cubicBezTo>
                <a:cubicBezTo>
                  <a:pt x="433" y="252"/>
                  <a:pt x="430" y="253"/>
                  <a:pt x="426" y="253"/>
                </a:cubicBezTo>
                <a:cubicBezTo>
                  <a:pt x="423" y="253"/>
                  <a:pt x="422" y="254"/>
                  <a:pt x="419" y="256"/>
                </a:cubicBezTo>
                <a:cubicBezTo>
                  <a:pt x="417" y="258"/>
                  <a:pt x="412" y="256"/>
                  <a:pt x="409" y="254"/>
                </a:cubicBezTo>
                <a:cubicBezTo>
                  <a:pt x="406" y="253"/>
                  <a:pt x="403" y="255"/>
                  <a:pt x="399" y="256"/>
                </a:cubicBezTo>
                <a:cubicBezTo>
                  <a:pt x="395" y="257"/>
                  <a:pt x="394" y="255"/>
                  <a:pt x="393" y="251"/>
                </a:cubicBezTo>
                <a:cubicBezTo>
                  <a:pt x="391" y="248"/>
                  <a:pt x="387" y="247"/>
                  <a:pt x="383" y="248"/>
                </a:cubicBezTo>
                <a:cubicBezTo>
                  <a:pt x="379" y="248"/>
                  <a:pt x="375" y="246"/>
                  <a:pt x="373" y="242"/>
                </a:cubicBezTo>
                <a:cubicBezTo>
                  <a:pt x="371" y="238"/>
                  <a:pt x="369" y="241"/>
                  <a:pt x="367" y="242"/>
                </a:cubicBezTo>
                <a:cubicBezTo>
                  <a:pt x="365" y="243"/>
                  <a:pt x="363" y="244"/>
                  <a:pt x="361" y="241"/>
                </a:cubicBezTo>
                <a:cubicBezTo>
                  <a:pt x="358" y="238"/>
                  <a:pt x="354" y="237"/>
                  <a:pt x="351" y="233"/>
                </a:cubicBezTo>
                <a:cubicBezTo>
                  <a:pt x="349" y="228"/>
                  <a:pt x="345" y="228"/>
                  <a:pt x="342" y="227"/>
                </a:cubicBezTo>
                <a:cubicBezTo>
                  <a:pt x="339" y="226"/>
                  <a:pt x="336" y="226"/>
                  <a:pt x="334" y="223"/>
                </a:cubicBezTo>
                <a:cubicBezTo>
                  <a:pt x="332" y="220"/>
                  <a:pt x="328" y="221"/>
                  <a:pt x="323" y="220"/>
                </a:cubicBezTo>
                <a:cubicBezTo>
                  <a:pt x="318" y="219"/>
                  <a:pt x="319" y="216"/>
                  <a:pt x="318" y="210"/>
                </a:cubicBezTo>
                <a:cubicBezTo>
                  <a:pt x="316" y="205"/>
                  <a:pt x="319" y="205"/>
                  <a:pt x="322" y="203"/>
                </a:cubicBezTo>
                <a:cubicBezTo>
                  <a:pt x="324" y="201"/>
                  <a:pt x="324" y="200"/>
                  <a:pt x="324" y="196"/>
                </a:cubicBezTo>
                <a:cubicBezTo>
                  <a:pt x="324" y="192"/>
                  <a:pt x="325" y="191"/>
                  <a:pt x="327" y="187"/>
                </a:cubicBezTo>
                <a:cubicBezTo>
                  <a:pt x="328" y="183"/>
                  <a:pt x="330" y="183"/>
                  <a:pt x="334" y="180"/>
                </a:cubicBezTo>
                <a:cubicBezTo>
                  <a:pt x="338" y="178"/>
                  <a:pt x="339" y="176"/>
                  <a:pt x="338" y="173"/>
                </a:cubicBezTo>
                <a:cubicBezTo>
                  <a:pt x="338" y="173"/>
                  <a:pt x="338" y="173"/>
                  <a:pt x="338" y="173"/>
                </a:cubicBezTo>
                <a:cubicBezTo>
                  <a:pt x="338" y="173"/>
                  <a:pt x="338" y="172"/>
                  <a:pt x="338" y="172"/>
                </a:cubicBezTo>
                <a:cubicBezTo>
                  <a:pt x="337" y="172"/>
                  <a:pt x="337" y="172"/>
                  <a:pt x="337" y="172"/>
                </a:cubicBezTo>
                <a:cubicBezTo>
                  <a:pt x="336" y="168"/>
                  <a:pt x="334" y="170"/>
                  <a:pt x="331" y="167"/>
                </a:cubicBezTo>
                <a:cubicBezTo>
                  <a:pt x="328" y="165"/>
                  <a:pt x="326" y="165"/>
                  <a:pt x="321" y="163"/>
                </a:cubicBezTo>
                <a:cubicBezTo>
                  <a:pt x="315" y="161"/>
                  <a:pt x="316" y="159"/>
                  <a:pt x="313" y="154"/>
                </a:cubicBezTo>
                <a:cubicBezTo>
                  <a:pt x="310" y="149"/>
                  <a:pt x="308" y="152"/>
                  <a:pt x="303" y="152"/>
                </a:cubicBezTo>
                <a:cubicBezTo>
                  <a:pt x="298" y="152"/>
                  <a:pt x="297" y="148"/>
                  <a:pt x="295" y="143"/>
                </a:cubicBezTo>
                <a:cubicBezTo>
                  <a:pt x="292" y="137"/>
                  <a:pt x="289" y="141"/>
                  <a:pt x="284" y="141"/>
                </a:cubicBezTo>
                <a:cubicBezTo>
                  <a:pt x="279" y="141"/>
                  <a:pt x="280" y="125"/>
                  <a:pt x="279" y="120"/>
                </a:cubicBezTo>
                <a:cubicBezTo>
                  <a:pt x="278" y="115"/>
                  <a:pt x="277" y="116"/>
                  <a:pt x="274" y="112"/>
                </a:cubicBezTo>
                <a:cubicBezTo>
                  <a:pt x="271" y="108"/>
                  <a:pt x="273" y="105"/>
                  <a:pt x="275" y="105"/>
                </a:cubicBezTo>
                <a:cubicBezTo>
                  <a:pt x="278" y="105"/>
                  <a:pt x="281" y="103"/>
                  <a:pt x="282" y="104"/>
                </a:cubicBezTo>
                <a:cubicBezTo>
                  <a:pt x="284" y="104"/>
                  <a:pt x="284" y="109"/>
                  <a:pt x="285" y="112"/>
                </a:cubicBezTo>
                <a:cubicBezTo>
                  <a:pt x="287" y="114"/>
                  <a:pt x="292" y="110"/>
                  <a:pt x="294" y="107"/>
                </a:cubicBezTo>
                <a:cubicBezTo>
                  <a:pt x="296" y="104"/>
                  <a:pt x="299" y="105"/>
                  <a:pt x="302" y="102"/>
                </a:cubicBezTo>
                <a:cubicBezTo>
                  <a:pt x="304" y="100"/>
                  <a:pt x="302" y="97"/>
                  <a:pt x="300" y="95"/>
                </a:cubicBezTo>
                <a:cubicBezTo>
                  <a:pt x="297" y="92"/>
                  <a:pt x="298" y="91"/>
                  <a:pt x="297" y="90"/>
                </a:cubicBezTo>
                <a:cubicBezTo>
                  <a:pt x="297" y="88"/>
                  <a:pt x="294" y="85"/>
                  <a:pt x="291" y="83"/>
                </a:cubicBezTo>
                <a:cubicBezTo>
                  <a:pt x="287" y="82"/>
                  <a:pt x="284" y="76"/>
                  <a:pt x="285" y="72"/>
                </a:cubicBezTo>
                <a:cubicBezTo>
                  <a:pt x="287" y="68"/>
                  <a:pt x="285" y="68"/>
                  <a:pt x="282" y="64"/>
                </a:cubicBezTo>
                <a:cubicBezTo>
                  <a:pt x="278" y="61"/>
                  <a:pt x="281" y="58"/>
                  <a:pt x="284" y="56"/>
                </a:cubicBezTo>
                <a:cubicBezTo>
                  <a:pt x="287" y="54"/>
                  <a:pt x="290" y="56"/>
                  <a:pt x="292" y="59"/>
                </a:cubicBezTo>
                <a:cubicBezTo>
                  <a:pt x="294" y="62"/>
                  <a:pt x="297" y="59"/>
                  <a:pt x="302" y="58"/>
                </a:cubicBezTo>
                <a:cubicBezTo>
                  <a:pt x="307" y="56"/>
                  <a:pt x="310" y="48"/>
                  <a:pt x="312" y="45"/>
                </a:cubicBezTo>
                <a:cubicBezTo>
                  <a:pt x="314" y="41"/>
                  <a:pt x="316" y="40"/>
                  <a:pt x="319" y="39"/>
                </a:cubicBezTo>
                <a:cubicBezTo>
                  <a:pt x="323" y="38"/>
                  <a:pt x="323" y="31"/>
                  <a:pt x="322" y="28"/>
                </a:cubicBezTo>
                <a:cubicBezTo>
                  <a:pt x="322" y="24"/>
                  <a:pt x="324" y="23"/>
                  <a:pt x="325" y="19"/>
                </a:cubicBezTo>
                <a:cubicBezTo>
                  <a:pt x="327" y="15"/>
                  <a:pt x="322" y="15"/>
                  <a:pt x="317" y="14"/>
                </a:cubicBezTo>
                <a:cubicBezTo>
                  <a:pt x="311" y="13"/>
                  <a:pt x="309" y="9"/>
                  <a:pt x="305" y="5"/>
                </a:cubicBezTo>
                <a:cubicBezTo>
                  <a:pt x="302" y="0"/>
                  <a:pt x="296" y="0"/>
                  <a:pt x="291" y="0"/>
                </a:cubicBezTo>
                <a:cubicBezTo>
                  <a:pt x="285" y="0"/>
                  <a:pt x="285" y="2"/>
                  <a:pt x="280" y="3"/>
                </a:cubicBezTo>
                <a:cubicBezTo>
                  <a:pt x="276" y="5"/>
                  <a:pt x="276" y="8"/>
                  <a:pt x="271" y="8"/>
                </a:cubicBezTo>
                <a:cubicBezTo>
                  <a:pt x="267" y="9"/>
                  <a:pt x="267" y="11"/>
                  <a:pt x="263" y="15"/>
                </a:cubicBezTo>
                <a:cubicBezTo>
                  <a:pt x="263" y="15"/>
                  <a:pt x="263" y="15"/>
                  <a:pt x="263" y="15"/>
                </a:cubicBezTo>
                <a:cubicBezTo>
                  <a:pt x="263" y="15"/>
                  <a:pt x="262" y="15"/>
                  <a:pt x="262" y="15"/>
                </a:cubicBezTo>
                <a:cubicBezTo>
                  <a:pt x="265" y="21"/>
                  <a:pt x="266" y="27"/>
                  <a:pt x="266" y="30"/>
                </a:cubicBezTo>
                <a:cubicBezTo>
                  <a:pt x="265" y="34"/>
                  <a:pt x="261" y="31"/>
                  <a:pt x="259" y="27"/>
                </a:cubicBezTo>
                <a:cubicBezTo>
                  <a:pt x="257" y="24"/>
                  <a:pt x="249" y="24"/>
                  <a:pt x="244" y="24"/>
                </a:cubicBezTo>
                <a:cubicBezTo>
                  <a:pt x="239" y="24"/>
                  <a:pt x="234" y="29"/>
                  <a:pt x="232" y="35"/>
                </a:cubicBezTo>
                <a:cubicBezTo>
                  <a:pt x="231" y="40"/>
                  <a:pt x="226" y="40"/>
                  <a:pt x="218" y="40"/>
                </a:cubicBezTo>
                <a:cubicBezTo>
                  <a:pt x="209" y="40"/>
                  <a:pt x="207" y="43"/>
                  <a:pt x="199" y="45"/>
                </a:cubicBezTo>
                <a:cubicBezTo>
                  <a:pt x="192" y="47"/>
                  <a:pt x="186" y="43"/>
                  <a:pt x="184" y="42"/>
                </a:cubicBezTo>
                <a:cubicBezTo>
                  <a:pt x="183" y="40"/>
                  <a:pt x="178" y="39"/>
                  <a:pt x="172" y="39"/>
                </a:cubicBezTo>
                <a:cubicBezTo>
                  <a:pt x="166" y="39"/>
                  <a:pt x="162" y="37"/>
                  <a:pt x="157" y="37"/>
                </a:cubicBezTo>
                <a:cubicBezTo>
                  <a:pt x="151" y="37"/>
                  <a:pt x="151" y="47"/>
                  <a:pt x="151" y="51"/>
                </a:cubicBezTo>
                <a:cubicBezTo>
                  <a:pt x="151" y="55"/>
                  <a:pt x="152" y="56"/>
                  <a:pt x="156" y="59"/>
                </a:cubicBezTo>
                <a:cubicBezTo>
                  <a:pt x="161" y="61"/>
                  <a:pt x="162" y="63"/>
                  <a:pt x="157" y="67"/>
                </a:cubicBezTo>
                <a:cubicBezTo>
                  <a:pt x="152" y="70"/>
                  <a:pt x="159" y="76"/>
                  <a:pt x="158" y="82"/>
                </a:cubicBezTo>
                <a:cubicBezTo>
                  <a:pt x="157" y="87"/>
                  <a:pt x="163" y="92"/>
                  <a:pt x="163" y="95"/>
                </a:cubicBezTo>
                <a:cubicBezTo>
                  <a:pt x="163" y="97"/>
                  <a:pt x="170" y="99"/>
                  <a:pt x="171" y="103"/>
                </a:cubicBezTo>
                <a:cubicBezTo>
                  <a:pt x="171" y="108"/>
                  <a:pt x="179" y="108"/>
                  <a:pt x="186" y="109"/>
                </a:cubicBezTo>
                <a:cubicBezTo>
                  <a:pt x="192" y="110"/>
                  <a:pt x="191" y="112"/>
                  <a:pt x="190" y="115"/>
                </a:cubicBezTo>
                <a:cubicBezTo>
                  <a:pt x="190" y="117"/>
                  <a:pt x="179" y="119"/>
                  <a:pt x="174" y="121"/>
                </a:cubicBezTo>
                <a:cubicBezTo>
                  <a:pt x="168" y="122"/>
                  <a:pt x="168" y="127"/>
                  <a:pt x="170" y="130"/>
                </a:cubicBezTo>
                <a:cubicBezTo>
                  <a:pt x="172" y="133"/>
                  <a:pt x="168" y="136"/>
                  <a:pt x="168" y="139"/>
                </a:cubicBezTo>
                <a:cubicBezTo>
                  <a:pt x="168" y="142"/>
                  <a:pt x="170" y="145"/>
                  <a:pt x="173" y="146"/>
                </a:cubicBezTo>
                <a:cubicBezTo>
                  <a:pt x="176" y="147"/>
                  <a:pt x="173" y="150"/>
                  <a:pt x="169" y="150"/>
                </a:cubicBezTo>
                <a:cubicBezTo>
                  <a:pt x="165" y="150"/>
                  <a:pt x="164" y="155"/>
                  <a:pt x="159" y="157"/>
                </a:cubicBezTo>
                <a:cubicBezTo>
                  <a:pt x="155" y="160"/>
                  <a:pt x="155" y="164"/>
                  <a:pt x="153" y="172"/>
                </a:cubicBezTo>
                <a:cubicBezTo>
                  <a:pt x="152" y="181"/>
                  <a:pt x="148" y="178"/>
                  <a:pt x="143" y="178"/>
                </a:cubicBezTo>
                <a:cubicBezTo>
                  <a:pt x="138" y="178"/>
                  <a:pt x="137" y="186"/>
                  <a:pt x="137" y="191"/>
                </a:cubicBezTo>
                <a:cubicBezTo>
                  <a:pt x="136" y="197"/>
                  <a:pt x="132" y="197"/>
                  <a:pt x="128" y="204"/>
                </a:cubicBezTo>
                <a:cubicBezTo>
                  <a:pt x="123" y="211"/>
                  <a:pt x="122" y="211"/>
                  <a:pt x="115" y="212"/>
                </a:cubicBezTo>
                <a:cubicBezTo>
                  <a:pt x="108" y="212"/>
                  <a:pt x="108" y="225"/>
                  <a:pt x="105" y="227"/>
                </a:cubicBezTo>
                <a:cubicBezTo>
                  <a:pt x="101" y="229"/>
                  <a:pt x="99" y="230"/>
                  <a:pt x="99" y="236"/>
                </a:cubicBezTo>
                <a:cubicBezTo>
                  <a:pt x="98" y="241"/>
                  <a:pt x="86" y="241"/>
                  <a:pt x="83" y="241"/>
                </a:cubicBezTo>
                <a:cubicBezTo>
                  <a:pt x="79" y="241"/>
                  <a:pt x="77" y="240"/>
                  <a:pt x="77" y="244"/>
                </a:cubicBezTo>
                <a:cubicBezTo>
                  <a:pt x="76" y="248"/>
                  <a:pt x="71" y="247"/>
                  <a:pt x="70" y="247"/>
                </a:cubicBezTo>
                <a:cubicBezTo>
                  <a:pt x="69" y="247"/>
                  <a:pt x="67" y="246"/>
                  <a:pt x="66" y="242"/>
                </a:cubicBezTo>
                <a:cubicBezTo>
                  <a:pt x="66" y="239"/>
                  <a:pt x="63" y="237"/>
                  <a:pt x="59" y="237"/>
                </a:cubicBezTo>
                <a:cubicBezTo>
                  <a:pt x="55" y="237"/>
                  <a:pt x="52" y="243"/>
                  <a:pt x="47" y="251"/>
                </a:cubicBezTo>
                <a:cubicBezTo>
                  <a:pt x="43" y="259"/>
                  <a:pt x="43" y="259"/>
                  <a:pt x="37" y="261"/>
                </a:cubicBezTo>
                <a:cubicBezTo>
                  <a:pt x="32" y="263"/>
                  <a:pt x="33" y="270"/>
                  <a:pt x="34" y="272"/>
                </a:cubicBezTo>
                <a:cubicBezTo>
                  <a:pt x="34" y="275"/>
                  <a:pt x="43" y="278"/>
                  <a:pt x="47" y="278"/>
                </a:cubicBezTo>
                <a:cubicBezTo>
                  <a:pt x="51" y="279"/>
                  <a:pt x="51" y="278"/>
                  <a:pt x="53" y="283"/>
                </a:cubicBezTo>
                <a:cubicBezTo>
                  <a:pt x="56" y="288"/>
                  <a:pt x="53" y="291"/>
                  <a:pt x="51" y="293"/>
                </a:cubicBezTo>
                <a:cubicBezTo>
                  <a:pt x="48" y="294"/>
                  <a:pt x="51" y="298"/>
                  <a:pt x="52" y="301"/>
                </a:cubicBezTo>
                <a:cubicBezTo>
                  <a:pt x="53" y="303"/>
                  <a:pt x="57" y="305"/>
                  <a:pt x="62" y="306"/>
                </a:cubicBezTo>
                <a:cubicBezTo>
                  <a:pt x="68" y="307"/>
                  <a:pt x="65" y="315"/>
                  <a:pt x="69" y="316"/>
                </a:cubicBezTo>
                <a:cubicBezTo>
                  <a:pt x="74" y="317"/>
                  <a:pt x="71" y="324"/>
                  <a:pt x="74" y="329"/>
                </a:cubicBezTo>
                <a:cubicBezTo>
                  <a:pt x="78" y="334"/>
                  <a:pt x="74" y="334"/>
                  <a:pt x="76" y="338"/>
                </a:cubicBezTo>
                <a:cubicBezTo>
                  <a:pt x="77" y="342"/>
                  <a:pt x="75" y="341"/>
                  <a:pt x="71" y="345"/>
                </a:cubicBezTo>
                <a:cubicBezTo>
                  <a:pt x="68" y="348"/>
                  <a:pt x="67" y="347"/>
                  <a:pt x="66" y="344"/>
                </a:cubicBezTo>
                <a:cubicBezTo>
                  <a:pt x="66" y="341"/>
                  <a:pt x="64" y="340"/>
                  <a:pt x="59" y="339"/>
                </a:cubicBezTo>
                <a:cubicBezTo>
                  <a:pt x="55" y="339"/>
                  <a:pt x="57" y="344"/>
                  <a:pt x="53" y="344"/>
                </a:cubicBezTo>
                <a:cubicBezTo>
                  <a:pt x="48" y="344"/>
                  <a:pt x="48" y="348"/>
                  <a:pt x="43" y="348"/>
                </a:cubicBezTo>
                <a:cubicBezTo>
                  <a:pt x="38" y="348"/>
                  <a:pt x="37" y="348"/>
                  <a:pt x="35" y="345"/>
                </a:cubicBezTo>
                <a:cubicBezTo>
                  <a:pt x="33" y="342"/>
                  <a:pt x="25" y="344"/>
                  <a:pt x="20" y="344"/>
                </a:cubicBezTo>
                <a:cubicBezTo>
                  <a:pt x="15" y="344"/>
                  <a:pt x="14" y="348"/>
                  <a:pt x="14" y="351"/>
                </a:cubicBezTo>
                <a:cubicBezTo>
                  <a:pt x="14" y="355"/>
                  <a:pt x="9" y="354"/>
                  <a:pt x="5" y="354"/>
                </a:cubicBezTo>
                <a:cubicBezTo>
                  <a:pt x="3" y="354"/>
                  <a:pt x="1" y="357"/>
                  <a:pt x="0" y="360"/>
                </a:cubicBezTo>
                <a:cubicBezTo>
                  <a:pt x="4" y="364"/>
                  <a:pt x="5" y="367"/>
                  <a:pt x="8" y="372"/>
                </a:cubicBezTo>
                <a:cubicBezTo>
                  <a:pt x="11" y="378"/>
                  <a:pt x="24" y="379"/>
                  <a:pt x="31" y="385"/>
                </a:cubicBezTo>
                <a:cubicBezTo>
                  <a:pt x="37" y="390"/>
                  <a:pt x="48" y="379"/>
                  <a:pt x="56" y="385"/>
                </a:cubicBezTo>
                <a:cubicBezTo>
                  <a:pt x="64" y="390"/>
                  <a:pt x="55" y="392"/>
                  <a:pt x="47" y="393"/>
                </a:cubicBezTo>
                <a:cubicBezTo>
                  <a:pt x="40" y="394"/>
                  <a:pt x="40" y="398"/>
                  <a:pt x="34" y="397"/>
                </a:cubicBezTo>
                <a:cubicBezTo>
                  <a:pt x="28" y="397"/>
                  <a:pt x="23" y="395"/>
                  <a:pt x="23" y="400"/>
                </a:cubicBezTo>
                <a:cubicBezTo>
                  <a:pt x="23" y="404"/>
                  <a:pt x="37" y="416"/>
                  <a:pt x="41" y="424"/>
                </a:cubicBezTo>
                <a:cubicBezTo>
                  <a:pt x="46" y="431"/>
                  <a:pt x="53" y="437"/>
                  <a:pt x="63" y="442"/>
                </a:cubicBezTo>
                <a:cubicBezTo>
                  <a:pt x="73" y="448"/>
                  <a:pt x="75" y="450"/>
                  <a:pt x="80" y="443"/>
                </a:cubicBezTo>
                <a:cubicBezTo>
                  <a:pt x="86" y="436"/>
                  <a:pt x="94" y="437"/>
                  <a:pt x="101" y="433"/>
                </a:cubicBezTo>
                <a:cubicBezTo>
                  <a:pt x="107" y="428"/>
                  <a:pt x="110" y="424"/>
                  <a:pt x="108" y="420"/>
                </a:cubicBezTo>
                <a:cubicBezTo>
                  <a:pt x="106" y="416"/>
                  <a:pt x="109" y="405"/>
                  <a:pt x="109" y="400"/>
                </a:cubicBezTo>
                <a:cubicBezTo>
                  <a:pt x="109" y="395"/>
                  <a:pt x="116" y="402"/>
                  <a:pt x="118" y="408"/>
                </a:cubicBezTo>
                <a:cubicBezTo>
                  <a:pt x="120" y="414"/>
                  <a:pt x="120" y="414"/>
                  <a:pt x="119" y="421"/>
                </a:cubicBezTo>
                <a:cubicBezTo>
                  <a:pt x="118" y="427"/>
                  <a:pt x="126" y="437"/>
                  <a:pt x="127" y="443"/>
                </a:cubicBezTo>
                <a:cubicBezTo>
                  <a:pt x="128" y="448"/>
                  <a:pt x="127" y="451"/>
                  <a:pt x="120" y="460"/>
                </a:cubicBezTo>
                <a:cubicBezTo>
                  <a:pt x="112" y="470"/>
                  <a:pt x="120" y="480"/>
                  <a:pt x="120" y="488"/>
                </a:cubicBezTo>
                <a:cubicBezTo>
                  <a:pt x="121" y="496"/>
                  <a:pt x="134" y="532"/>
                  <a:pt x="136" y="546"/>
                </a:cubicBezTo>
                <a:cubicBezTo>
                  <a:pt x="138" y="560"/>
                  <a:pt x="142" y="577"/>
                  <a:pt x="148" y="588"/>
                </a:cubicBezTo>
                <a:cubicBezTo>
                  <a:pt x="155" y="600"/>
                  <a:pt x="163" y="615"/>
                  <a:pt x="169" y="629"/>
                </a:cubicBezTo>
                <a:cubicBezTo>
                  <a:pt x="175" y="644"/>
                  <a:pt x="177" y="651"/>
                  <a:pt x="178" y="661"/>
                </a:cubicBezTo>
                <a:cubicBezTo>
                  <a:pt x="179" y="670"/>
                  <a:pt x="186" y="680"/>
                  <a:pt x="195" y="692"/>
                </a:cubicBezTo>
                <a:cubicBezTo>
                  <a:pt x="203" y="705"/>
                  <a:pt x="210" y="716"/>
                  <a:pt x="214" y="729"/>
                </a:cubicBezTo>
                <a:cubicBezTo>
                  <a:pt x="218" y="741"/>
                  <a:pt x="218" y="748"/>
                  <a:pt x="220" y="759"/>
                </a:cubicBezTo>
                <a:cubicBezTo>
                  <a:pt x="222" y="769"/>
                  <a:pt x="234" y="778"/>
                  <a:pt x="237" y="786"/>
                </a:cubicBezTo>
                <a:cubicBezTo>
                  <a:pt x="240" y="793"/>
                  <a:pt x="254" y="792"/>
                  <a:pt x="258" y="787"/>
                </a:cubicBezTo>
                <a:cubicBezTo>
                  <a:pt x="261" y="783"/>
                  <a:pt x="271" y="776"/>
                  <a:pt x="272" y="769"/>
                </a:cubicBezTo>
                <a:cubicBezTo>
                  <a:pt x="272" y="763"/>
                  <a:pt x="276" y="764"/>
                  <a:pt x="285" y="762"/>
                </a:cubicBezTo>
                <a:cubicBezTo>
                  <a:pt x="295" y="759"/>
                  <a:pt x="292" y="753"/>
                  <a:pt x="291" y="750"/>
                </a:cubicBezTo>
                <a:cubicBezTo>
                  <a:pt x="290" y="746"/>
                  <a:pt x="298" y="735"/>
                  <a:pt x="302" y="731"/>
                </a:cubicBezTo>
                <a:cubicBezTo>
                  <a:pt x="307" y="727"/>
                  <a:pt x="313" y="728"/>
                  <a:pt x="314" y="724"/>
                </a:cubicBezTo>
                <a:cubicBezTo>
                  <a:pt x="314" y="721"/>
                  <a:pt x="312" y="709"/>
                  <a:pt x="311" y="704"/>
                </a:cubicBezTo>
                <a:cubicBezTo>
                  <a:pt x="310" y="700"/>
                  <a:pt x="313" y="694"/>
                  <a:pt x="314" y="688"/>
                </a:cubicBezTo>
                <a:cubicBezTo>
                  <a:pt x="316" y="682"/>
                  <a:pt x="319" y="675"/>
                  <a:pt x="323" y="670"/>
                </a:cubicBezTo>
                <a:cubicBezTo>
                  <a:pt x="326" y="665"/>
                  <a:pt x="326" y="660"/>
                  <a:pt x="326" y="655"/>
                </a:cubicBezTo>
                <a:cubicBezTo>
                  <a:pt x="325" y="649"/>
                  <a:pt x="325" y="643"/>
                  <a:pt x="325" y="637"/>
                </a:cubicBezTo>
                <a:cubicBezTo>
                  <a:pt x="325" y="630"/>
                  <a:pt x="320" y="629"/>
                  <a:pt x="322" y="625"/>
                </a:cubicBezTo>
                <a:cubicBezTo>
                  <a:pt x="324" y="620"/>
                  <a:pt x="322" y="613"/>
                  <a:pt x="320" y="609"/>
                </a:cubicBezTo>
                <a:cubicBezTo>
                  <a:pt x="318" y="605"/>
                  <a:pt x="320" y="597"/>
                  <a:pt x="323" y="589"/>
                </a:cubicBezTo>
                <a:cubicBezTo>
                  <a:pt x="325" y="581"/>
                  <a:pt x="325" y="582"/>
                  <a:pt x="334" y="582"/>
                </a:cubicBezTo>
                <a:cubicBezTo>
                  <a:pt x="343" y="582"/>
                  <a:pt x="348" y="578"/>
                  <a:pt x="353" y="570"/>
                </a:cubicBezTo>
                <a:cubicBezTo>
                  <a:pt x="358" y="562"/>
                  <a:pt x="365" y="567"/>
                  <a:pt x="373" y="562"/>
                </a:cubicBezTo>
                <a:cubicBezTo>
                  <a:pt x="381" y="557"/>
                  <a:pt x="381" y="545"/>
                  <a:pt x="385" y="541"/>
                </a:cubicBezTo>
                <a:cubicBezTo>
                  <a:pt x="388" y="537"/>
                  <a:pt x="398" y="535"/>
                  <a:pt x="402" y="531"/>
                </a:cubicBezTo>
                <a:cubicBezTo>
                  <a:pt x="405" y="526"/>
                  <a:pt x="416" y="517"/>
                  <a:pt x="420" y="514"/>
                </a:cubicBezTo>
                <a:cubicBezTo>
                  <a:pt x="424" y="511"/>
                  <a:pt x="433" y="506"/>
                  <a:pt x="441" y="496"/>
                </a:cubicBezTo>
                <a:cubicBezTo>
                  <a:pt x="450" y="486"/>
                  <a:pt x="454" y="477"/>
                  <a:pt x="461" y="475"/>
                </a:cubicBezTo>
                <a:cubicBezTo>
                  <a:pt x="468" y="474"/>
                  <a:pt x="474" y="472"/>
                  <a:pt x="480" y="469"/>
                </a:cubicBezTo>
                <a:cubicBezTo>
                  <a:pt x="487" y="467"/>
                  <a:pt x="494" y="456"/>
                  <a:pt x="499" y="451"/>
                </a:cubicBezTo>
                <a:cubicBezTo>
                  <a:pt x="504" y="447"/>
                  <a:pt x="501" y="440"/>
                  <a:pt x="501" y="434"/>
                </a:cubicBezTo>
                <a:cubicBezTo>
                  <a:pt x="502" y="428"/>
                  <a:pt x="503" y="422"/>
                  <a:pt x="509" y="422"/>
                </a:cubicBezTo>
                <a:cubicBezTo>
                  <a:pt x="514" y="422"/>
                  <a:pt x="521" y="421"/>
                  <a:pt x="523" y="417"/>
                </a:cubicBezTo>
                <a:cubicBezTo>
                  <a:pt x="525" y="413"/>
                  <a:pt x="529" y="411"/>
                  <a:pt x="531" y="417"/>
                </a:cubicBezTo>
                <a:cubicBezTo>
                  <a:pt x="533" y="423"/>
                  <a:pt x="540" y="421"/>
                  <a:pt x="540" y="421"/>
                </a:cubicBezTo>
                <a:cubicBezTo>
                  <a:pt x="540" y="421"/>
                  <a:pt x="551" y="418"/>
                  <a:pt x="554" y="421"/>
                </a:cubicBezTo>
                <a:cubicBezTo>
                  <a:pt x="555" y="422"/>
                  <a:pt x="555" y="422"/>
                  <a:pt x="555" y="422"/>
                </a:cubicBezTo>
                <a:cubicBezTo>
                  <a:pt x="556" y="417"/>
                  <a:pt x="555" y="407"/>
                  <a:pt x="555" y="405"/>
                </a:cubicBezTo>
                <a:cubicBezTo>
                  <a:pt x="555" y="402"/>
                  <a:pt x="553" y="402"/>
                  <a:pt x="552" y="398"/>
                </a:cubicBezTo>
                <a:cubicBezTo>
                  <a:pt x="551" y="395"/>
                  <a:pt x="552" y="387"/>
                  <a:pt x="552" y="384"/>
                </a:cubicBezTo>
                <a:cubicBezTo>
                  <a:pt x="552" y="381"/>
                  <a:pt x="553" y="378"/>
                  <a:pt x="550" y="376"/>
                </a:cubicBezTo>
                <a:cubicBezTo>
                  <a:pt x="548" y="374"/>
                  <a:pt x="547" y="372"/>
                  <a:pt x="546" y="368"/>
                </a:cubicBezTo>
                <a:cubicBezTo>
                  <a:pt x="544" y="365"/>
                  <a:pt x="544" y="355"/>
                  <a:pt x="546" y="351"/>
                </a:cubicBezTo>
                <a:cubicBezTo>
                  <a:pt x="547" y="347"/>
                  <a:pt x="542" y="342"/>
                  <a:pt x="540" y="341"/>
                </a:cubicBezTo>
                <a:cubicBezTo>
                  <a:pt x="537" y="340"/>
                  <a:pt x="536" y="337"/>
                  <a:pt x="534" y="335"/>
                </a:cubicBezTo>
                <a:cubicBezTo>
                  <a:pt x="532" y="333"/>
                  <a:pt x="532" y="330"/>
                  <a:pt x="533" y="328"/>
                </a:cubicBezTo>
                <a:cubicBezTo>
                  <a:pt x="533" y="325"/>
                  <a:pt x="538" y="325"/>
                  <a:pt x="538" y="324"/>
                </a:cubicBezTo>
                <a:cubicBezTo>
                  <a:pt x="538" y="322"/>
                  <a:pt x="539" y="320"/>
                  <a:pt x="543" y="320"/>
                </a:cubicBezTo>
                <a:cubicBezTo>
                  <a:pt x="547" y="320"/>
                  <a:pt x="550" y="320"/>
                  <a:pt x="551" y="317"/>
                </a:cubicBezTo>
                <a:cubicBezTo>
                  <a:pt x="552" y="314"/>
                  <a:pt x="553" y="311"/>
                  <a:pt x="553" y="311"/>
                </a:cubicBezTo>
                <a:cubicBezTo>
                  <a:pt x="552" y="310"/>
                  <a:pt x="544" y="309"/>
                  <a:pt x="542" y="309"/>
                </a:cubicBezTo>
                <a:cubicBezTo>
                  <a:pt x="540" y="308"/>
                  <a:pt x="538" y="305"/>
                  <a:pt x="537" y="302"/>
                </a:cubicBezTo>
                <a:cubicBezTo>
                  <a:pt x="536" y="300"/>
                  <a:pt x="534" y="300"/>
                  <a:pt x="533" y="299"/>
                </a:cubicBezTo>
                <a:cubicBezTo>
                  <a:pt x="531" y="299"/>
                  <a:pt x="529" y="299"/>
                  <a:pt x="529" y="297"/>
                </a:cubicBezTo>
                <a:cubicBezTo>
                  <a:pt x="529" y="295"/>
                  <a:pt x="530" y="292"/>
                  <a:pt x="533" y="292"/>
                </a:cubicBezTo>
                <a:cubicBezTo>
                  <a:pt x="535" y="291"/>
                  <a:pt x="533" y="289"/>
                  <a:pt x="537" y="288"/>
                </a:cubicBezTo>
                <a:cubicBezTo>
                  <a:pt x="540" y="287"/>
                  <a:pt x="539" y="284"/>
                  <a:pt x="538" y="282"/>
                </a:cubicBezTo>
                <a:cubicBezTo>
                  <a:pt x="538" y="281"/>
                  <a:pt x="538" y="280"/>
                  <a:pt x="538" y="279"/>
                </a:cubicBezTo>
                <a:cubicBezTo>
                  <a:pt x="538" y="279"/>
                  <a:pt x="538" y="279"/>
                  <a:pt x="538" y="279"/>
                </a:cubicBezTo>
                <a:cubicBezTo>
                  <a:pt x="540" y="281"/>
                  <a:pt x="541" y="282"/>
                  <a:pt x="542" y="283"/>
                </a:cubicBezTo>
                <a:cubicBezTo>
                  <a:pt x="542" y="283"/>
                  <a:pt x="542" y="283"/>
                  <a:pt x="542" y="283"/>
                </a:cubicBezTo>
                <a:cubicBezTo>
                  <a:pt x="542" y="283"/>
                  <a:pt x="542" y="283"/>
                  <a:pt x="542" y="283"/>
                </a:cubicBezTo>
                <a:cubicBezTo>
                  <a:pt x="543" y="283"/>
                  <a:pt x="543" y="283"/>
                  <a:pt x="543" y="283"/>
                </a:cubicBezTo>
                <a:cubicBezTo>
                  <a:pt x="543" y="283"/>
                  <a:pt x="543" y="283"/>
                  <a:pt x="543" y="283"/>
                </a:cubicBezTo>
                <a:cubicBezTo>
                  <a:pt x="543" y="284"/>
                  <a:pt x="543" y="284"/>
                  <a:pt x="543" y="284"/>
                </a:cubicBezTo>
                <a:cubicBezTo>
                  <a:pt x="543" y="284"/>
                  <a:pt x="543" y="284"/>
                  <a:pt x="544" y="284"/>
                </a:cubicBezTo>
                <a:cubicBezTo>
                  <a:pt x="544" y="284"/>
                  <a:pt x="544" y="284"/>
                  <a:pt x="544" y="284"/>
                </a:cubicBezTo>
                <a:cubicBezTo>
                  <a:pt x="544" y="284"/>
                  <a:pt x="544" y="284"/>
                  <a:pt x="544" y="284"/>
                </a:cubicBezTo>
                <a:cubicBezTo>
                  <a:pt x="544" y="284"/>
                  <a:pt x="544" y="284"/>
                  <a:pt x="544" y="284"/>
                </a:cubicBezTo>
                <a:cubicBezTo>
                  <a:pt x="544" y="284"/>
                  <a:pt x="545" y="284"/>
                  <a:pt x="545" y="284"/>
                </a:cubicBezTo>
                <a:cubicBezTo>
                  <a:pt x="545" y="284"/>
                  <a:pt x="545" y="284"/>
                  <a:pt x="545" y="284"/>
                </a:cubicBezTo>
                <a:cubicBezTo>
                  <a:pt x="545" y="284"/>
                  <a:pt x="545" y="284"/>
                  <a:pt x="546" y="284"/>
                </a:cubicBezTo>
                <a:cubicBezTo>
                  <a:pt x="546" y="284"/>
                  <a:pt x="546" y="284"/>
                  <a:pt x="546" y="284"/>
                </a:cubicBezTo>
                <a:cubicBezTo>
                  <a:pt x="546" y="284"/>
                  <a:pt x="546" y="284"/>
                  <a:pt x="547" y="284"/>
                </a:cubicBezTo>
                <a:cubicBezTo>
                  <a:pt x="552" y="284"/>
                  <a:pt x="553" y="284"/>
                  <a:pt x="555" y="287"/>
                </a:cubicBezTo>
                <a:cubicBezTo>
                  <a:pt x="557" y="291"/>
                  <a:pt x="558" y="294"/>
                  <a:pt x="563" y="294"/>
                </a:cubicBezTo>
                <a:cubicBezTo>
                  <a:pt x="567" y="295"/>
                  <a:pt x="569" y="291"/>
                  <a:pt x="573" y="290"/>
                </a:cubicBezTo>
                <a:cubicBezTo>
                  <a:pt x="577" y="289"/>
                  <a:pt x="577" y="291"/>
                  <a:pt x="577" y="294"/>
                </a:cubicBezTo>
                <a:cubicBezTo>
                  <a:pt x="577" y="298"/>
                  <a:pt x="572" y="301"/>
                  <a:pt x="575" y="304"/>
                </a:cubicBezTo>
                <a:cubicBezTo>
                  <a:pt x="577" y="306"/>
                  <a:pt x="572" y="312"/>
                  <a:pt x="575" y="314"/>
                </a:cubicBezTo>
                <a:cubicBezTo>
                  <a:pt x="578" y="315"/>
                  <a:pt x="581" y="315"/>
                  <a:pt x="583" y="317"/>
                </a:cubicBezTo>
                <a:cubicBezTo>
                  <a:pt x="585" y="319"/>
                  <a:pt x="590" y="320"/>
                  <a:pt x="594" y="320"/>
                </a:cubicBezTo>
                <a:cubicBezTo>
                  <a:pt x="598" y="320"/>
                  <a:pt x="610" y="319"/>
                  <a:pt x="615" y="319"/>
                </a:cubicBezTo>
                <a:cubicBezTo>
                  <a:pt x="621" y="320"/>
                  <a:pt x="618" y="323"/>
                  <a:pt x="626" y="321"/>
                </a:cubicBezTo>
                <a:cubicBezTo>
                  <a:pt x="633" y="319"/>
                  <a:pt x="636" y="319"/>
                  <a:pt x="639" y="320"/>
                </a:cubicBezTo>
                <a:cubicBezTo>
                  <a:pt x="643" y="320"/>
                  <a:pt x="643" y="323"/>
                  <a:pt x="644" y="325"/>
                </a:cubicBezTo>
                <a:cubicBezTo>
                  <a:pt x="645" y="326"/>
                  <a:pt x="647" y="329"/>
                  <a:pt x="643" y="330"/>
                </a:cubicBezTo>
                <a:cubicBezTo>
                  <a:pt x="639" y="332"/>
                  <a:pt x="639" y="333"/>
                  <a:pt x="639" y="335"/>
                </a:cubicBezTo>
                <a:cubicBezTo>
                  <a:pt x="639" y="338"/>
                  <a:pt x="635" y="339"/>
                  <a:pt x="634" y="342"/>
                </a:cubicBezTo>
                <a:cubicBezTo>
                  <a:pt x="633" y="346"/>
                  <a:pt x="630" y="347"/>
                  <a:pt x="627" y="348"/>
                </a:cubicBezTo>
                <a:cubicBezTo>
                  <a:pt x="625" y="348"/>
                  <a:pt x="622" y="348"/>
                  <a:pt x="621" y="349"/>
                </a:cubicBezTo>
                <a:cubicBezTo>
                  <a:pt x="621" y="351"/>
                  <a:pt x="614" y="351"/>
                  <a:pt x="614" y="354"/>
                </a:cubicBezTo>
                <a:cubicBezTo>
                  <a:pt x="614" y="356"/>
                  <a:pt x="610" y="357"/>
                  <a:pt x="611" y="360"/>
                </a:cubicBezTo>
                <a:cubicBezTo>
                  <a:pt x="612" y="362"/>
                  <a:pt x="614" y="369"/>
                  <a:pt x="614" y="373"/>
                </a:cubicBezTo>
                <a:cubicBezTo>
                  <a:pt x="614" y="376"/>
                  <a:pt x="615" y="378"/>
                  <a:pt x="618" y="378"/>
                </a:cubicBezTo>
                <a:cubicBezTo>
                  <a:pt x="621" y="378"/>
                  <a:pt x="625" y="385"/>
                  <a:pt x="627" y="379"/>
                </a:cubicBezTo>
                <a:cubicBezTo>
                  <a:pt x="629" y="374"/>
                  <a:pt x="628" y="368"/>
                  <a:pt x="630" y="368"/>
                </a:cubicBezTo>
                <a:cubicBezTo>
                  <a:pt x="632" y="367"/>
                  <a:pt x="629" y="363"/>
                  <a:pt x="633" y="362"/>
                </a:cubicBezTo>
                <a:cubicBezTo>
                  <a:pt x="638" y="361"/>
                  <a:pt x="642" y="360"/>
                  <a:pt x="642" y="363"/>
                </a:cubicBezTo>
                <a:cubicBezTo>
                  <a:pt x="642" y="367"/>
                  <a:pt x="641" y="376"/>
                  <a:pt x="642" y="377"/>
                </a:cubicBezTo>
                <a:cubicBezTo>
                  <a:pt x="644" y="379"/>
                  <a:pt x="645" y="381"/>
                  <a:pt x="645" y="384"/>
                </a:cubicBezTo>
                <a:cubicBezTo>
                  <a:pt x="645" y="386"/>
                  <a:pt x="650" y="388"/>
                  <a:pt x="649" y="393"/>
                </a:cubicBezTo>
                <a:cubicBezTo>
                  <a:pt x="649" y="399"/>
                  <a:pt x="648" y="403"/>
                  <a:pt x="650" y="405"/>
                </a:cubicBezTo>
                <a:cubicBezTo>
                  <a:pt x="650" y="405"/>
                  <a:pt x="650" y="405"/>
                  <a:pt x="650" y="406"/>
                </a:cubicBezTo>
                <a:cubicBezTo>
                  <a:pt x="650" y="406"/>
                  <a:pt x="650" y="406"/>
                  <a:pt x="650" y="406"/>
                </a:cubicBezTo>
                <a:cubicBezTo>
                  <a:pt x="650" y="406"/>
                  <a:pt x="650" y="406"/>
                  <a:pt x="650" y="407"/>
                </a:cubicBezTo>
                <a:cubicBezTo>
                  <a:pt x="650" y="407"/>
                  <a:pt x="650" y="407"/>
                  <a:pt x="650" y="407"/>
                </a:cubicBezTo>
                <a:cubicBezTo>
                  <a:pt x="652" y="407"/>
                  <a:pt x="653" y="407"/>
                  <a:pt x="655" y="408"/>
                </a:cubicBezTo>
                <a:cubicBezTo>
                  <a:pt x="659" y="409"/>
                  <a:pt x="662" y="410"/>
                  <a:pt x="662" y="407"/>
                </a:cubicBezTo>
                <a:cubicBezTo>
                  <a:pt x="663" y="403"/>
                  <a:pt x="667" y="404"/>
                  <a:pt x="667" y="401"/>
                </a:cubicBezTo>
                <a:cubicBezTo>
                  <a:pt x="667" y="398"/>
                  <a:pt x="667" y="395"/>
                  <a:pt x="665" y="395"/>
                </a:cubicBezTo>
                <a:cubicBezTo>
                  <a:pt x="663" y="395"/>
                  <a:pt x="662" y="395"/>
                  <a:pt x="662" y="392"/>
                </a:cubicBezTo>
                <a:cubicBezTo>
                  <a:pt x="662" y="388"/>
                  <a:pt x="662" y="383"/>
                  <a:pt x="665" y="381"/>
                </a:cubicBezTo>
                <a:cubicBezTo>
                  <a:pt x="668" y="380"/>
                  <a:pt x="670" y="379"/>
                  <a:pt x="670" y="374"/>
                </a:cubicBezTo>
                <a:cubicBezTo>
                  <a:pt x="670" y="370"/>
                  <a:pt x="670" y="362"/>
                  <a:pt x="672" y="361"/>
                </a:cubicBezTo>
                <a:cubicBezTo>
                  <a:pt x="674" y="359"/>
                  <a:pt x="674" y="357"/>
                  <a:pt x="671" y="355"/>
                </a:cubicBezTo>
                <a:cubicBezTo>
                  <a:pt x="669" y="354"/>
                  <a:pt x="668" y="350"/>
                  <a:pt x="673" y="350"/>
                </a:cubicBezTo>
                <a:cubicBezTo>
                  <a:pt x="677" y="350"/>
                  <a:pt x="677" y="353"/>
                  <a:pt x="682" y="353"/>
                </a:cubicBezTo>
                <a:cubicBezTo>
                  <a:pt x="687" y="353"/>
                  <a:pt x="688" y="356"/>
                  <a:pt x="688" y="358"/>
                </a:cubicBezTo>
                <a:cubicBezTo>
                  <a:pt x="689" y="360"/>
                  <a:pt x="692" y="358"/>
                  <a:pt x="692" y="354"/>
                </a:cubicBezTo>
                <a:cubicBezTo>
                  <a:pt x="692" y="350"/>
                  <a:pt x="690" y="344"/>
                  <a:pt x="696" y="343"/>
                </a:cubicBezTo>
                <a:cubicBezTo>
                  <a:pt x="701" y="343"/>
                  <a:pt x="696" y="337"/>
                  <a:pt x="701" y="336"/>
                </a:cubicBezTo>
                <a:cubicBezTo>
                  <a:pt x="706" y="335"/>
                  <a:pt x="704" y="331"/>
                  <a:pt x="705" y="328"/>
                </a:cubicBezTo>
                <a:cubicBezTo>
                  <a:pt x="705" y="325"/>
                  <a:pt x="708" y="323"/>
                  <a:pt x="706" y="321"/>
                </a:cubicBezTo>
                <a:cubicBezTo>
                  <a:pt x="704" y="320"/>
                  <a:pt x="702" y="319"/>
                  <a:pt x="702" y="318"/>
                </a:cubicBezTo>
                <a:cubicBezTo>
                  <a:pt x="702" y="316"/>
                  <a:pt x="704" y="317"/>
                  <a:pt x="704" y="313"/>
                </a:cubicBezTo>
                <a:cubicBezTo>
                  <a:pt x="704" y="310"/>
                  <a:pt x="707" y="309"/>
                  <a:pt x="709" y="309"/>
                </a:cubicBezTo>
                <a:cubicBezTo>
                  <a:pt x="711" y="308"/>
                  <a:pt x="716" y="305"/>
                  <a:pt x="716" y="302"/>
                </a:cubicBezTo>
                <a:cubicBezTo>
                  <a:pt x="716" y="298"/>
                  <a:pt x="721" y="297"/>
                  <a:pt x="718" y="294"/>
                </a:cubicBezTo>
                <a:cubicBezTo>
                  <a:pt x="716" y="291"/>
                  <a:pt x="715" y="292"/>
                  <a:pt x="716" y="287"/>
                </a:cubicBezTo>
                <a:cubicBezTo>
                  <a:pt x="717" y="281"/>
                  <a:pt x="718" y="276"/>
                  <a:pt x="725" y="275"/>
                </a:cubicBezTo>
                <a:cubicBezTo>
                  <a:pt x="731" y="275"/>
                  <a:pt x="735" y="269"/>
                  <a:pt x="737" y="264"/>
                </a:cubicBezTo>
                <a:cubicBezTo>
                  <a:pt x="740" y="259"/>
                  <a:pt x="748" y="258"/>
                  <a:pt x="751" y="258"/>
                </a:cubicBezTo>
                <a:cubicBezTo>
                  <a:pt x="755" y="258"/>
                  <a:pt x="760" y="256"/>
                  <a:pt x="763" y="261"/>
                </a:cubicBezTo>
                <a:cubicBezTo>
                  <a:pt x="765" y="265"/>
                  <a:pt x="769" y="263"/>
                  <a:pt x="768" y="259"/>
                </a:cubicBezTo>
                <a:cubicBezTo>
                  <a:pt x="768" y="256"/>
                  <a:pt x="763" y="256"/>
                  <a:pt x="764" y="251"/>
                </a:cubicBezTo>
                <a:cubicBezTo>
                  <a:pt x="765" y="246"/>
                  <a:pt x="765" y="243"/>
                  <a:pt x="770" y="242"/>
                </a:cubicBezTo>
                <a:cubicBezTo>
                  <a:pt x="775" y="241"/>
                  <a:pt x="776" y="239"/>
                  <a:pt x="776" y="235"/>
                </a:cubicBezTo>
                <a:cubicBezTo>
                  <a:pt x="776" y="233"/>
                  <a:pt x="776" y="231"/>
                  <a:pt x="776" y="229"/>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pPr algn="l" rtl="0"/>
            <a:endParaRPr lang="id-ID" sz="2400">
              <a:solidFill>
                <a:srgbClr val="FFFFFF"/>
              </a:solidFill>
            </a:endParaRPr>
          </a:p>
        </p:txBody>
      </p:sp>
      <p:sp>
        <p:nvSpPr>
          <p:cNvPr id="83" name="TextBox 82">
            <a:extLst>
              <a:ext uri="{FF2B5EF4-FFF2-40B4-BE49-F238E27FC236}">
                <a16:creationId xmlns:a16="http://schemas.microsoft.com/office/drawing/2014/main" id="{E0941811-B77A-4388-B72A-EEE445E07B0F}"/>
              </a:ext>
            </a:extLst>
          </p:cNvPr>
          <p:cNvSpPr txBox="1"/>
          <p:nvPr/>
        </p:nvSpPr>
        <p:spPr>
          <a:xfrm>
            <a:off x="4602758" y="377242"/>
            <a:ext cx="2986483" cy="646331"/>
          </a:xfrm>
          <a:prstGeom prst="rect">
            <a:avLst/>
          </a:prstGeom>
          <a:noFill/>
        </p:spPr>
        <p:txBody>
          <a:bodyPr wrap="square" rtlCol="1">
            <a:spAutoFit/>
          </a:bodyPr>
          <a:lstStyle/>
          <a:p>
            <a:pPr algn="ctr"/>
            <a:r>
              <a:rPr lang="ar-EG" sz="3600" u="sng" dirty="0">
                <a:effectLst>
                  <a:outerShdw blurRad="38100" dist="38100" dir="2700000" algn="tl">
                    <a:srgbClr val="000000">
                      <a:alpha val="43137"/>
                    </a:srgbClr>
                  </a:outerShdw>
                </a:effectLst>
                <a:latin typeface="Nizar Cocon Kurdish" panose="020A0503020102020204" pitchFamily="18" charset="-78"/>
                <a:cs typeface="Nizar Cocon Kurdish" panose="020A0503020102020204" pitchFamily="18" charset="-78"/>
              </a:rPr>
              <a:t>محتويات الدرس </a:t>
            </a:r>
          </a:p>
        </p:txBody>
      </p:sp>
      <p:sp>
        <p:nvSpPr>
          <p:cNvPr id="3" name="Rectangle 2">
            <a:hlinkClick r:id="rId2" action="ppaction://hlinksldjump"/>
            <a:extLst>
              <a:ext uri="{FF2B5EF4-FFF2-40B4-BE49-F238E27FC236}">
                <a16:creationId xmlns:a16="http://schemas.microsoft.com/office/drawing/2014/main" id="{D809E013-721C-42A6-90EE-5AE0C02311B4}"/>
              </a:ext>
            </a:extLst>
          </p:cNvPr>
          <p:cNvSpPr/>
          <p:nvPr/>
        </p:nvSpPr>
        <p:spPr>
          <a:xfrm>
            <a:off x="1126698" y="4253453"/>
            <a:ext cx="758541" cy="369332"/>
          </a:xfrm>
          <a:prstGeom prst="rect">
            <a:avLst/>
          </a:prstGeom>
        </p:spPr>
        <p:txBody>
          <a:bodyPr wrap="none">
            <a:spAutoFit/>
          </a:bodyPr>
          <a:lstStyle/>
          <a:p>
            <a:pPr algn="ctr" rtl="0"/>
            <a:r>
              <a:rPr lang="ar-EG" b="1" dirty="0">
                <a:solidFill>
                  <a:schemeClr val="bg1"/>
                </a:solidFill>
                <a:latin typeface="Nizar Cocon Kurdish" panose="020A0503020102020204" pitchFamily="18" charset="-78"/>
                <a:cs typeface="Nizar Cocon Kurdish" panose="020A0503020102020204" pitchFamily="18" charset="-78"/>
              </a:rPr>
              <a:t>الاهداف</a:t>
            </a:r>
            <a:endParaRPr lang="id-ID" b="1" dirty="0">
              <a:solidFill>
                <a:schemeClr val="bg1"/>
              </a:solidFill>
              <a:latin typeface="Nizar Cocon Kurdish" panose="020A0503020102020204" pitchFamily="18" charset="-78"/>
              <a:cs typeface="Nizar Cocon Kurdish" panose="020A0503020102020204" pitchFamily="18" charset="-78"/>
            </a:endParaRPr>
          </a:p>
        </p:txBody>
      </p:sp>
      <p:sp>
        <p:nvSpPr>
          <p:cNvPr id="97" name="Rectangle 96">
            <a:hlinkClick r:id="rId3" action="ppaction://hlinksldjump"/>
            <a:extLst>
              <a:ext uri="{FF2B5EF4-FFF2-40B4-BE49-F238E27FC236}">
                <a16:creationId xmlns:a16="http://schemas.microsoft.com/office/drawing/2014/main" id="{C4C0C5E2-CB10-4EBA-B74B-EC94FB6CBCC2}"/>
              </a:ext>
            </a:extLst>
          </p:cNvPr>
          <p:cNvSpPr/>
          <p:nvPr/>
        </p:nvSpPr>
        <p:spPr>
          <a:xfrm>
            <a:off x="10174844" y="4249162"/>
            <a:ext cx="638316" cy="369332"/>
          </a:xfrm>
          <a:prstGeom prst="rect">
            <a:avLst/>
          </a:prstGeom>
        </p:spPr>
        <p:txBody>
          <a:bodyPr wrap="none">
            <a:spAutoFit/>
          </a:bodyPr>
          <a:lstStyle/>
          <a:p>
            <a:pPr algn="ctr" rtl="0"/>
            <a:r>
              <a:rPr lang="ar-EG" b="1" dirty="0">
                <a:solidFill>
                  <a:schemeClr val="bg1"/>
                </a:solidFill>
                <a:latin typeface="Nizar Cocon Kurdish" panose="020A0503020102020204" pitchFamily="18" charset="-78"/>
                <a:cs typeface="Nizar Cocon Kurdish" panose="020A0503020102020204" pitchFamily="18" charset="-78"/>
              </a:rPr>
              <a:t>سهول</a:t>
            </a:r>
            <a:endParaRPr lang="id-ID" b="1" dirty="0">
              <a:solidFill>
                <a:schemeClr val="bg1"/>
              </a:solidFill>
              <a:latin typeface="Nizar Cocon Kurdish" panose="020A0503020102020204" pitchFamily="18" charset="-78"/>
              <a:cs typeface="Nizar Cocon Kurdish" panose="020A0503020102020204" pitchFamily="18" charset="-78"/>
            </a:endParaRPr>
          </a:p>
        </p:txBody>
      </p:sp>
      <p:sp>
        <p:nvSpPr>
          <p:cNvPr id="98" name="Rectangle 97">
            <a:hlinkClick r:id="rId4" action="ppaction://hlinksldjump"/>
            <a:extLst>
              <a:ext uri="{FF2B5EF4-FFF2-40B4-BE49-F238E27FC236}">
                <a16:creationId xmlns:a16="http://schemas.microsoft.com/office/drawing/2014/main" id="{15C63F0D-458A-4251-978F-E331379E27CA}"/>
              </a:ext>
            </a:extLst>
          </p:cNvPr>
          <p:cNvSpPr/>
          <p:nvPr/>
        </p:nvSpPr>
        <p:spPr>
          <a:xfrm>
            <a:off x="8090931" y="4249162"/>
            <a:ext cx="676788" cy="369332"/>
          </a:xfrm>
          <a:prstGeom prst="rect">
            <a:avLst/>
          </a:prstGeom>
        </p:spPr>
        <p:txBody>
          <a:bodyPr wrap="none">
            <a:spAutoFit/>
          </a:bodyPr>
          <a:lstStyle/>
          <a:p>
            <a:pPr algn="ctr" rtl="0"/>
            <a:r>
              <a:rPr lang="ar-EG" b="1" dirty="0">
                <a:solidFill>
                  <a:schemeClr val="bg1"/>
                </a:solidFill>
                <a:latin typeface="Nizar Cocon Kurdish" panose="020A0503020102020204" pitchFamily="18" charset="-78"/>
                <a:cs typeface="Nizar Cocon Kurdish" panose="020A0503020102020204" pitchFamily="18" charset="-78"/>
              </a:rPr>
              <a:t>هضاب</a:t>
            </a:r>
            <a:endParaRPr lang="id-ID" b="1" dirty="0">
              <a:solidFill>
                <a:schemeClr val="bg1"/>
              </a:solidFill>
              <a:latin typeface="Nizar Cocon Kurdish" panose="020A0503020102020204" pitchFamily="18" charset="-78"/>
              <a:cs typeface="Nizar Cocon Kurdish" panose="020A0503020102020204" pitchFamily="18" charset="-78"/>
            </a:endParaRPr>
          </a:p>
        </p:txBody>
      </p:sp>
      <p:sp>
        <p:nvSpPr>
          <p:cNvPr id="99" name="Rectangle 98">
            <a:hlinkClick r:id="rId5" action="ppaction://hlinksldjump"/>
            <a:extLst>
              <a:ext uri="{FF2B5EF4-FFF2-40B4-BE49-F238E27FC236}">
                <a16:creationId xmlns:a16="http://schemas.microsoft.com/office/drawing/2014/main" id="{6CBFA53F-1EB2-4AA9-9CAE-B652B69F2ABD}"/>
              </a:ext>
            </a:extLst>
          </p:cNvPr>
          <p:cNvSpPr/>
          <p:nvPr/>
        </p:nvSpPr>
        <p:spPr>
          <a:xfrm>
            <a:off x="6585558" y="4252372"/>
            <a:ext cx="590226" cy="369332"/>
          </a:xfrm>
          <a:prstGeom prst="rect">
            <a:avLst/>
          </a:prstGeom>
        </p:spPr>
        <p:txBody>
          <a:bodyPr wrap="none">
            <a:spAutoFit/>
          </a:bodyPr>
          <a:lstStyle/>
          <a:p>
            <a:pPr algn="ctr" rtl="0"/>
            <a:r>
              <a:rPr lang="ar-EG" b="1" dirty="0">
                <a:solidFill>
                  <a:schemeClr val="bg1"/>
                </a:solidFill>
                <a:latin typeface="Nizar Cocon Kurdish" panose="020A0503020102020204" pitchFamily="18" charset="-78"/>
                <a:cs typeface="Nizar Cocon Kurdish" panose="020A0503020102020204" pitchFamily="18" charset="-78"/>
              </a:rPr>
              <a:t>جبال </a:t>
            </a:r>
            <a:endParaRPr lang="id-ID" b="1" dirty="0">
              <a:solidFill>
                <a:schemeClr val="bg1"/>
              </a:solidFill>
              <a:latin typeface="Nizar Cocon Kurdish" panose="020A0503020102020204" pitchFamily="18" charset="-78"/>
              <a:cs typeface="Nizar Cocon Kurdish" panose="020A0503020102020204" pitchFamily="18" charset="-78"/>
            </a:endParaRPr>
          </a:p>
        </p:txBody>
      </p:sp>
      <p:sp>
        <p:nvSpPr>
          <p:cNvPr id="100" name="Rectangle 99">
            <a:hlinkClick r:id="rId6" action="ppaction://hlinksldjump"/>
            <a:extLst>
              <a:ext uri="{FF2B5EF4-FFF2-40B4-BE49-F238E27FC236}">
                <a16:creationId xmlns:a16="http://schemas.microsoft.com/office/drawing/2014/main" id="{7F25E997-0E14-45B2-8B0B-541C0F16186C}"/>
              </a:ext>
            </a:extLst>
          </p:cNvPr>
          <p:cNvSpPr/>
          <p:nvPr/>
        </p:nvSpPr>
        <p:spPr>
          <a:xfrm>
            <a:off x="2981790" y="4252372"/>
            <a:ext cx="692818" cy="369332"/>
          </a:xfrm>
          <a:prstGeom prst="rect">
            <a:avLst/>
          </a:prstGeom>
        </p:spPr>
        <p:txBody>
          <a:bodyPr wrap="none">
            <a:spAutoFit/>
          </a:bodyPr>
          <a:lstStyle/>
          <a:p>
            <a:pPr algn="ctr" rtl="0"/>
            <a:r>
              <a:rPr lang="ar-EG" b="1" dirty="0">
                <a:solidFill>
                  <a:schemeClr val="bg1"/>
                </a:solidFill>
                <a:latin typeface="Nizar Cocon Kurdish" panose="020A0503020102020204" pitchFamily="18" charset="-78"/>
                <a:cs typeface="Nizar Cocon Kurdish" panose="020A0503020102020204" pitchFamily="18" charset="-78"/>
              </a:rPr>
              <a:t>التمهيد</a:t>
            </a:r>
            <a:endParaRPr lang="id-ID" b="1" dirty="0">
              <a:solidFill>
                <a:schemeClr val="bg1"/>
              </a:solidFill>
              <a:latin typeface="Nizar Cocon Kurdish" panose="020A0503020102020204" pitchFamily="18" charset="-78"/>
              <a:cs typeface="Nizar Cocon Kurdish" panose="020A0503020102020204" pitchFamily="18" charset="-78"/>
            </a:endParaRPr>
          </a:p>
        </p:txBody>
      </p:sp>
      <p:sp>
        <p:nvSpPr>
          <p:cNvPr id="101" name="Rectangle 100">
            <a:hlinkClick r:id="rId7" action="ppaction://hlinksldjump"/>
            <a:extLst>
              <a:ext uri="{FF2B5EF4-FFF2-40B4-BE49-F238E27FC236}">
                <a16:creationId xmlns:a16="http://schemas.microsoft.com/office/drawing/2014/main" id="{C54CB97D-C9E6-47E6-A7E1-F0AA50CF3A83}"/>
              </a:ext>
            </a:extLst>
          </p:cNvPr>
          <p:cNvSpPr/>
          <p:nvPr/>
        </p:nvSpPr>
        <p:spPr>
          <a:xfrm>
            <a:off x="4220899" y="4252372"/>
            <a:ext cx="1662635" cy="369332"/>
          </a:xfrm>
          <a:prstGeom prst="rect">
            <a:avLst/>
          </a:prstGeom>
        </p:spPr>
        <p:txBody>
          <a:bodyPr wrap="none">
            <a:spAutoFit/>
          </a:bodyPr>
          <a:lstStyle/>
          <a:p>
            <a:pPr algn="ctr" rtl="0"/>
            <a:r>
              <a:rPr lang="ar-EG" b="1" dirty="0">
                <a:solidFill>
                  <a:schemeClr val="bg1"/>
                </a:solidFill>
                <a:latin typeface="Nizar Cocon Kurdish" panose="020A0503020102020204" pitchFamily="18" charset="-78"/>
                <a:cs typeface="Nizar Cocon Kurdish" panose="020A0503020102020204" pitchFamily="18" charset="-78"/>
              </a:rPr>
              <a:t>تشكيل سطح الارض</a:t>
            </a:r>
            <a:endParaRPr lang="id-ID" b="1" dirty="0">
              <a:solidFill>
                <a:schemeClr val="bg1"/>
              </a:solidFill>
              <a:latin typeface="Nizar Cocon Kurdish" panose="020A0503020102020204" pitchFamily="18" charset="-78"/>
              <a:cs typeface="Nizar Cocon Kurdish" panose="020A0503020102020204" pitchFamily="18" charset="-78"/>
            </a:endParaRPr>
          </a:p>
        </p:txBody>
      </p:sp>
      <p:sp>
        <p:nvSpPr>
          <p:cNvPr id="78" name="Multiplication Sign 77">
            <a:hlinkClick r:id="" action="ppaction://hlinkshowjump?jump=endshow"/>
            <a:extLst>
              <a:ext uri="{FF2B5EF4-FFF2-40B4-BE49-F238E27FC236}">
                <a16:creationId xmlns:a16="http://schemas.microsoft.com/office/drawing/2014/main" id="{F5F1F104-393C-4E5C-B547-0A8BFBE4E11C}"/>
              </a:ext>
            </a:extLst>
          </p:cNvPr>
          <p:cNvSpPr/>
          <p:nvPr/>
        </p:nvSpPr>
        <p:spPr>
          <a:xfrm>
            <a:off x="11505522" y="43934"/>
            <a:ext cx="576775" cy="6106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solidFill>
                <a:schemeClr val="tx1"/>
              </a:solidFill>
            </a:endParaRPr>
          </a:p>
        </p:txBody>
      </p:sp>
      <p:sp>
        <p:nvSpPr>
          <p:cNvPr id="2" name="Action Button: Go Home 1">
            <a:hlinkClick r:id="" action="ppaction://hlinkshowjump?jump=firstslide" highlightClick="1"/>
            <a:extLst>
              <a:ext uri="{FF2B5EF4-FFF2-40B4-BE49-F238E27FC236}">
                <a16:creationId xmlns:a16="http://schemas.microsoft.com/office/drawing/2014/main" id="{EE82C690-4091-419A-A1F1-72FD8A6EAA5F}"/>
              </a:ext>
            </a:extLst>
          </p:cNvPr>
          <p:cNvSpPr/>
          <p:nvPr/>
        </p:nvSpPr>
        <p:spPr>
          <a:xfrm>
            <a:off x="11676185" y="6392035"/>
            <a:ext cx="406112" cy="4220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Tree>
    <p:extLst>
      <p:ext uri="{BB962C8B-B14F-4D97-AF65-F5344CB8AC3E}">
        <p14:creationId xmlns:p14="http://schemas.microsoft.com/office/powerpoint/2010/main" val="3052525799"/>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barn(inVertical)">
                                      <p:cBhvr>
                                        <p:cTn id="7" dur="500"/>
                                        <p:tgtEl>
                                          <p:spTgt spid="8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par>
                          <p:cTn id="28" fill="hold">
                            <p:stCondLst>
                              <p:cond delay="3000"/>
                            </p:stCondLst>
                            <p:childTnLst>
                              <p:par>
                                <p:cTn id="29" presetID="42"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childTnLst>
                          </p:cTn>
                        </p:par>
                        <p:par>
                          <p:cTn id="40" fill="hold">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100"/>
                                        </p:tgtEl>
                                        <p:attrNameLst>
                                          <p:attrName>style.visibility</p:attrName>
                                        </p:attrNameLst>
                                      </p:cBhvr>
                                      <p:to>
                                        <p:strVal val="visible"/>
                                      </p:to>
                                    </p:set>
                                    <p:animEffect transition="in" filter="barn(inVertical)">
                                      <p:cBhvr>
                                        <p:cTn id="43" dur="500"/>
                                        <p:tgtEl>
                                          <p:spTgt spid="100"/>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Effect transition="in" filter="fade">
                                      <p:cBhvr>
                                        <p:cTn id="51" dur="1000"/>
                                        <p:tgtEl>
                                          <p:spTgt spid="70"/>
                                        </p:tgtEl>
                                      </p:cBhvr>
                                    </p:animEffect>
                                    <p:anim calcmode="lin" valueType="num">
                                      <p:cBhvr>
                                        <p:cTn id="52" dur="1000" fill="hold"/>
                                        <p:tgtEl>
                                          <p:spTgt spid="70"/>
                                        </p:tgtEl>
                                        <p:attrNameLst>
                                          <p:attrName>ppt_x</p:attrName>
                                        </p:attrNameLst>
                                      </p:cBhvr>
                                      <p:tavLst>
                                        <p:tav tm="0">
                                          <p:val>
                                            <p:strVal val="#ppt_x"/>
                                          </p:val>
                                        </p:tav>
                                        <p:tav tm="100000">
                                          <p:val>
                                            <p:strVal val="#ppt_x"/>
                                          </p:val>
                                        </p:tav>
                                      </p:tavLst>
                                    </p:anim>
                                    <p:anim calcmode="lin" valueType="num">
                                      <p:cBhvr>
                                        <p:cTn id="53" dur="1000" fill="hold"/>
                                        <p:tgtEl>
                                          <p:spTgt spid="70"/>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animEffect transition="in" filter="fade">
                                      <p:cBhvr>
                                        <p:cTn id="59" dur="500"/>
                                        <p:tgtEl>
                                          <p:spTgt spid="19"/>
                                        </p:tgtEl>
                                      </p:cBhvr>
                                    </p:animEffect>
                                  </p:childTnLst>
                                </p:cTn>
                              </p:par>
                            </p:childTnLst>
                          </p:cTn>
                        </p:par>
                        <p:par>
                          <p:cTn id="60" fill="hold">
                            <p:stCondLst>
                              <p:cond delay="7000"/>
                            </p:stCondLst>
                            <p:childTnLst>
                              <p:par>
                                <p:cTn id="61" presetID="16" presetClass="entr" presetSubtype="21" fill="hold" grpId="0" nodeType="afterEffect">
                                  <p:stCondLst>
                                    <p:cond delay="0"/>
                                  </p:stCondLst>
                                  <p:childTnLst>
                                    <p:set>
                                      <p:cBhvr>
                                        <p:cTn id="62" dur="1" fill="hold">
                                          <p:stCondLst>
                                            <p:cond delay="0"/>
                                          </p:stCondLst>
                                        </p:cTn>
                                        <p:tgtEl>
                                          <p:spTgt spid="101"/>
                                        </p:tgtEl>
                                        <p:attrNameLst>
                                          <p:attrName>style.visibility</p:attrName>
                                        </p:attrNameLst>
                                      </p:cBhvr>
                                      <p:to>
                                        <p:strVal val="visible"/>
                                      </p:to>
                                    </p:set>
                                    <p:animEffect transition="in" filter="barn(inVertical)">
                                      <p:cBhvr>
                                        <p:cTn id="63" dur="500"/>
                                        <p:tgtEl>
                                          <p:spTgt spid="101"/>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left)">
                                      <p:cBhvr>
                                        <p:cTn id="67" dur="500"/>
                                        <p:tgtEl>
                                          <p:spTgt spid="25"/>
                                        </p:tgtEl>
                                      </p:cBhvr>
                                    </p:animEffect>
                                  </p:childTnLst>
                                </p:cTn>
                              </p:par>
                            </p:childTnLst>
                          </p:cTn>
                        </p:par>
                        <p:par>
                          <p:cTn id="68" fill="hold">
                            <p:stCondLst>
                              <p:cond delay="8000"/>
                            </p:stCondLst>
                            <p:childTnLst>
                              <p:par>
                                <p:cTn id="69" presetID="42" presetClass="entr" presetSubtype="0" fill="hold" nodeType="afterEffect">
                                  <p:stCondLst>
                                    <p:cond delay="0"/>
                                  </p:stCondLst>
                                  <p:childTnLst>
                                    <p:set>
                                      <p:cBhvr>
                                        <p:cTn id="70" dur="1" fill="hold">
                                          <p:stCondLst>
                                            <p:cond delay="0"/>
                                          </p:stCondLst>
                                        </p:cTn>
                                        <p:tgtEl>
                                          <p:spTgt spid="71"/>
                                        </p:tgtEl>
                                        <p:attrNameLst>
                                          <p:attrName>style.visibility</p:attrName>
                                        </p:attrNameLst>
                                      </p:cBhvr>
                                      <p:to>
                                        <p:strVal val="visible"/>
                                      </p:to>
                                    </p:set>
                                    <p:animEffect transition="in" filter="fade">
                                      <p:cBhvr>
                                        <p:cTn id="71" dur="1000"/>
                                        <p:tgtEl>
                                          <p:spTgt spid="71"/>
                                        </p:tgtEl>
                                      </p:cBhvr>
                                    </p:animEffect>
                                    <p:anim calcmode="lin" valueType="num">
                                      <p:cBhvr>
                                        <p:cTn id="72" dur="1000" fill="hold"/>
                                        <p:tgtEl>
                                          <p:spTgt spid="71"/>
                                        </p:tgtEl>
                                        <p:attrNameLst>
                                          <p:attrName>ppt_x</p:attrName>
                                        </p:attrNameLst>
                                      </p:cBhvr>
                                      <p:tavLst>
                                        <p:tav tm="0">
                                          <p:val>
                                            <p:strVal val="#ppt_x"/>
                                          </p:val>
                                        </p:tav>
                                        <p:tav tm="100000">
                                          <p:val>
                                            <p:strVal val="#ppt_x"/>
                                          </p:val>
                                        </p:tav>
                                      </p:tavLst>
                                    </p:anim>
                                    <p:anim calcmode="lin" valueType="num">
                                      <p:cBhvr>
                                        <p:cTn id="73" dur="1000" fill="hold"/>
                                        <p:tgtEl>
                                          <p:spTgt spid="71"/>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53" presetClass="entr" presetSubtype="16" fill="hold" grpId="0" nodeType="afterEffect">
                                  <p:stCondLst>
                                    <p:cond delay="0"/>
                                  </p:stCondLst>
                                  <p:childTnLst>
                                    <p:set>
                                      <p:cBhvr>
                                        <p:cTn id="76" dur="1" fill="hold">
                                          <p:stCondLst>
                                            <p:cond delay="0"/>
                                          </p:stCondLst>
                                        </p:cTn>
                                        <p:tgtEl>
                                          <p:spTgt spid="84"/>
                                        </p:tgtEl>
                                        <p:attrNameLst>
                                          <p:attrName>style.visibility</p:attrName>
                                        </p:attrNameLst>
                                      </p:cBhvr>
                                      <p:to>
                                        <p:strVal val="visible"/>
                                      </p:to>
                                    </p:set>
                                    <p:anim calcmode="lin" valueType="num">
                                      <p:cBhvr>
                                        <p:cTn id="77" dur="500" fill="hold"/>
                                        <p:tgtEl>
                                          <p:spTgt spid="84"/>
                                        </p:tgtEl>
                                        <p:attrNameLst>
                                          <p:attrName>ppt_w</p:attrName>
                                        </p:attrNameLst>
                                      </p:cBhvr>
                                      <p:tavLst>
                                        <p:tav tm="0">
                                          <p:val>
                                            <p:fltVal val="0"/>
                                          </p:val>
                                        </p:tav>
                                        <p:tav tm="100000">
                                          <p:val>
                                            <p:strVal val="#ppt_w"/>
                                          </p:val>
                                        </p:tav>
                                      </p:tavLst>
                                    </p:anim>
                                    <p:anim calcmode="lin" valueType="num">
                                      <p:cBhvr>
                                        <p:cTn id="78" dur="500" fill="hold"/>
                                        <p:tgtEl>
                                          <p:spTgt spid="84"/>
                                        </p:tgtEl>
                                        <p:attrNameLst>
                                          <p:attrName>ppt_h</p:attrName>
                                        </p:attrNameLst>
                                      </p:cBhvr>
                                      <p:tavLst>
                                        <p:tav tm="0">
                                          <p:val>
                                            <p:fltVal val="0"/>
                                          </p:val>
                                        </p:tav>
                                        <p:tav tm="100000">
                                          <p:val>
                                            <p:strVal val="#ppt_h"/>
                                          </p:val>
                                        </p:tav>
                                      </p:tavLst>
                                    </p:anim>
                                    <p:animEffect transition="in" filter="fade">
                                      <p:cBhvr>
                                        <p:cTn id="79" dur="500"/>
                                        <p:tgtEl>
                                          <p:spTgt spid="84"/>
                                        </p:tgtEl>
                                      </p:cBhvr>
                                    </p:animEffect>
                                  </p:childTnLst>
                                </p:cTn>
                              </p:par>
                            </p:childTnLst>
                          </p:cTn>
                        </p:par>
                        <p:par>
                          <p:cTn id="80" fill="hold">
                            <p:stCondLst>
                              <p:cond delay="9500"/>
                            </p:stCondLst>
                            <p:childTnLst>
                              <p:par>
                                <p:cTn id="81" presetID="16" presetClass="entr" presetSubtype="21" fill="hold" grpId="0" nodeType="afterEffect">
                                  <p:stCondLst>
                                    <p:cond delay="0"/>
                                  </p:stCondLst>
                                  <p:childTnLst>
                                    <p:set>
                                      <p:cBhvr>
                                        <p:cTn id="82" dur="1" fill="hold">
                                          <p:stCondLst>
                                            <p:cond delay="0"/>
                                          </p:stCondLst>
                                        </p:cTn>
                                        <p:tgtEl>
                                          <p:spTgt spid="99"/>
                                        </p:tgtEl>
                                        <p:attrNameLst>
                                          <p:attrName>style.visibility</p:attrName>
                                        </p:attrNameLst>
                                      </p:cBhvr>
                                      <p:to>
                                        <p:strVal val="visible"/>
                                      </p:to>
                                    </p:set>
                                    <p:animEffect transition="in" filter="barn(inVertical)">
                                      <p:cBhvr>
                                        <p:cTn id="83" dur="500"/>
                                        <p:tgtEl>
                                          <p:spTgt spid="99"/>
                                        </p:tgtEl>
                                      </p:cBhvr>
                                    </p:animEffect>
                                  </p:childTnLst>
                                </p:cTn>
                              </p:par>
                            </p:childTnLst>
                          </p:cTn>
                        </p:par>
                        <p:par>
                          <p:cTn id="84" fill="hold">
                            <p:stCondLst>
                              <p:cond delay="10000"/>
                            </p:stCondLst>
                            <p:childTnLst>
                              <p:par>
                                <p:cTn id="85" presetID="22" presetClass="entr" presetSubtype="8" fill="hold" nodeType="afterEffect">
                                  <p:stCondLst>
                                    <p:cond delay="0"/>
                                  </p:stCondLst>
                                  <p:childTnLst>
                                    <p:set>
                                      <p:cBhvr>
                                        <p:cTn id="86" dur="1" fill="hold">
                                          <p:stCondLst>
                                            <p:cond delay="0"/>
                                          </p:stCondLst>
                                        </p:cTn>
                                        <p:tgtEl>
                                          <p:spTgt spid="85"/>
                                        </p:tgtEl>
                                        <p:attrNameLst>
                                          <p:attrName>style.visibility</p:attrName>
                                        </p:attrNameLst>
                                      </p:cBhvr>
                                      <p:to>
                                        <p:strVal val="visible"/>
                                      </p:to>
                                    </p:set>
                                    <p:animEffect transition="in" filter="wipe(left)">
                                      <p:cBhvr>
                                        <p:cTn id="87" dur="500"/>
                                        <p:tgtEl>
                                          <p:spTgt spid="85"/>
                                        </p:tgtEl>
                                      </p:cBhvr>
                                    </p:animEffect>
                                  </p:childTnLst>
                                </p:cTn>
                              </p:par>
                            </p:childTnLst>
                          </p:cTn>
                        </p:par>
                        <p:par>
                          <p:cTn id="88" fill="hold">
                            <p:stCondLst>
                              <p:cond delay="10500"/>
                            </p:stCondLst>
                            <p:childTnLst>
                              <p:par>
                                <p:cTn id="89" presetID="42" presetClass="entr" presetSubtype="0" fill="hold"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53" presetClass="entr" presetSubtype="16" fill="hold" grpId="0"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500" fill="hold"/>
                                        <p:tgtEl>
                                          <p:spTgt spid="22"/>
                                        </p:tgtEl>
                                        <p:attrNameLst>
                                          <p:attrName>ppt_w</p:attrName>
                                        </p:attrNameLst>
                                      </p:cBhvr>
                                      <p:tavLst>
                                        <p:tav tm="0">
                                          <p:val>
                                            <p:fltVal val="0"/>
                                          </p:val>
                                        </p:tav>
                                        <p:tav tm="100000">
                                          <p:val>
                                            <p:strVal val="#ppt_w"/>
                                          </p:val>
                                        </p:tav>
                                      </p:tavLst>
                                    </p:anim>
                                    <p:anim calcmode="lin" valueType="num">
                                      <p:cBhvr>
                                        <p:cTn id="98" dur="500" fill="hold"/>
                                        <p:tgtEl>
                                          <p:spTgt spid="22"/>
                                        </p:tgtEl>
                                        <p:attrNameLst>
                                          <p:attrName>ppt_h</p:attrName>
                                        </p:attrNameLst>
                                      </p:cBhvr>
                                      <p:tavLst>
                                        <p:tav tm="0">
                                          <p:val>
                                            <p:fltVal val="0"/>
                                          </p:val>
                                        </p:tav>
                                        <p:tav tm="100000">
                                          <p:val>
                                            <p:strVal val="#ppt_h"/>
                                          </p:val>
                                        </p:tav>
                                      </p:tavLst>
                                    </p:anim>
                                    <p:animEffect transition="in" filter="fade">
                                      <p:cBhvr>
                                        <p:cTn id="99" dur="500"/>
                                        <p:tgtEl>
                                          <p:spTgt spid="22"/>
                                        </p:tgtEl>
                                      </p:cBhvr>
                                    </p:animEffect>
                                  </p:childTnLst>
                                </p:cTn>
                              </p:par>
                            </p:childTnLst>
                          </p:cTn>
                        </p:par>
                        <p:par>
                          <p:cTn id="100" fill="hold">
                            <p:stCondLst>
                              <p:cond delay="12000"/>
                            </p:stCondLst>
                            <p:childTnLst>
                              <p:par>
                                <p:cTn id="101" presetID="16" presetClass="entr" presetSubtype="21" fill="hold" grpId="0" nodeType="afterEffect">
                                  <p:stCondLst>
                                    <p:cond delay="0"/>
                                  </p:stCondLst>
                                  <p:childTnLst>
                                    <p:set>
                                      <p:cBhvr>
                                        <p:cTn id="102" dur="1" fill="hold">
                                          <p:stCondLst>
                                            <p:cond delay="0"/>
                                          </p:stCondLst>
                                        </p:cTn>
                                        <p:tgtEl>
                                          <p:spTgt spid="98"/>
                                        </p:tgtEl>
                                        <p:attrNameLst>
                                          <p:attrName>style.visibility</p:attrName>
                                        </p:attrNameLst>
                                      </p:cBhvr>
                                      <p:to>
                                        <p:strVal val="visible"/>
                                      </p:to>
                                    </p:set>
                                    <p:animEffect transition="in" filter="barn(inVertical)">
                                      <p:cBhvr>
                                        <p:cTn id="103" dur="500"/>
                                        <p:tgtEl>
                                          <p:spTgt spid="98"/>
                                        </p:tgtEl>
                                      </p:cBhvr>
                                    </p:animEffect>
                                  </p:childTnLst>
                                </p:cTn>
                              </p:par>
                            </p:childTnLst>
                          </p:cTn>
                        </p:par>
                        <p:par>
                          <p:cTn id="104" fill="hold">
                            <p:stCondLst>
                              <p:cond delay="12500"/>
                            </p:stCondLst>
                            <p:childTnLst>
                              <p:par>
                                <p:cTn id="105" presetID="22" presetClass="entr" presetSubtype="8" fill="hold" nodeType="afterEffect">
                                  <p:stCondLst>
                                    <p:cond delay="0"/>
                                  </p:stCondLst>
                                  <p:childTnLst>
                                    <p:set>
                                      <p:cBhvr>
                                        <p:cTn id="106" dur="1" fill="hold">
                                          <p:stCondLst>
                                            <p:cond delay="0"/>
                                          </p:stCondLst>
                                        </p:cTn>
                                        <p:tgtEl>
                                          <p:spTgt spid="87"/>
                                        </p:tgtEl>
                                        <p:attrNameLst>
                                          <p:attrName>style.visibility</p:attrName>
                                        </p:attrNameLst>
                                      </p:cBhvr>
                                      <p:to>
                                        <p:strVal val="visible"/>
                                      </p:to>
                                    </p:set>
                                    <p:animEffect transition="in" filter="wipe(left)">
                                      <p:cBhvr>
                                        <p:cTn id="107" dur="500"/>
                                        <p:tgtEl>
                                          <p:spTgt spid="87"/>
                                        </p:tgtEl>
                                      </p:cBhvr>
                                    </p:animEffect>
                                  </p:childTnLst>
                                </p:cTn>
                              </p:par>
                            </p:childTnLst>
                          </p:cTn>
                        </p:par>
                        <p:par>
                          <p:cTn id="108" fill="hold">
                            <p:stCondLst>
                              <p:cond delay="13000"/>
                            </p:stCondLst>
                            <p:childTnLst>
                              <p:par>
                                <p:cTn id="109" presetID="42" presetClass="entr" presetSubtype="0" fill="hold" grpId="0" nodeType="afterEffect">
                                  <p:stCondLst>
                                    <p:cond delay="0"/>
                                  </p:stCondLst>
                                  <p:childTnLst>
                                    <p:set>
                                      <p:cBhvr>
                                        <p:cTn id="110" dur="1" fill="hold">
                                          <p:stCondLst>
                                            <p:cond delay="0"/>
                                          </p:stCondLst>
                                        </p:cTn>
                                        <p:tgtEl>
                                          <p:spTgt spid="94"/>
                                        </p:tgtEl>
                                        <p:attrNameLst>
                                          <p:attrName>style.visibility</p:attrName>
                                        </p:attrNameLst>
                                      </p:cBhvr>
                                      <p:to>
                                        <p:strVal val="visible"/>
                                      </p:to>
                                    </p:set>
                                    <p:animEffect transition="in" filter="fade">
                                      <p:cBhvr>
                                        <p:cTn id="111" dur="1000"/>
                                        <p:tgtEl>
                                          <p:spTgt spid="94"/>
                                        </p:tgtEl>
                                      </p:cBhvr>
                                    </p:animEffect>
                                    <p:anim calcmode="lin" valueType="num">
                                      <p:cBhvr>
                                        <p:cTn id="112" dur="1000" fill="hold"/>
                                        <p:tgtEl>
                                          <p:spTgt spid="94"/>
                                        </p:tgtEl>
                                        <p:attrNameLst>
                                          <p:attrName>ppt_x</p:attrName>
                                        </p:attrNameLst>
                                      </p:cBhvr>
                                      <p:tavLst>
                                        <p:tav tm="0">
                                          <p:val>
                                            <p:strVal val="#ppt_x"/>
                                          </p:val>
                                        </p:tav>
                                        <p:tav tm="100000">
                                          <p:val>
                                            <p:strVal val="#ppt_x"/>
                                          </p:val>
                                        </p:tav>
                                      </p:tavLst>
                                    </p:anim>
                                    <p:anim calcmode="lin" valueType="num">
                                      <p:cBhvr>
                                        <p:cTn id="113" dur="1000" fill="hold"/>
                                        <p:tgtEl>
                                          <p:spTgt spid="94"/>
                                        </p:tgtEl>
                                        <p:attrNameLst>
                                          <p:attrName>ppt_y</p:attrName>
                                        </p:attrNameLst>
                                      </p:cBhvr>
                                      <p:tavLst>
                                        <p:tav tm="0">
                                          <p:val>
                                            <p:strVal val="#ppt_y+.1"/>
                                          </p:val>
                                        </p:tav>
                                        <p:tav tm="100000">
                                          <p:val>
                                            <p:strVal val="#ppt_y"/>
                                          </p:val>
                                        </p:tav>
                                      </p:tavLst>
                                    </p:anim>
                                  </p:childTnLst>
                                </p:cTn>
                              </p:par>
                            </p:childTnLst>
                          </p:cTn>
                        </p:par>
                        <p:par>
                          <p:cTn id="114" fill="hold">
                            <p:stCondLst>
                              <p:cond delay="14000"/>
                            </p:stCondLst>
                            <p:childTnLst>
                              <p:par>
                                <p:cTn id="115" presetID="53" presetClass="entr" presetSubtype="16" fill="hold" grpId="0" nodeType="afterEffect">
                                  <p:stCondLst>
                                    <p:cond delay="0"/>
                                  </p:stCondLst>
                                  <p:childTnLst>
                                    <p:set>
                                      <p:cBhvr>
                                        <p:cTn id="116" dur="1" fill="hold">
                                          <p:stCondLst>
                                            <p:cond delay="0"/>
                                          </p:stCondLst>
                                        </p:cTn>
                                        <p:tgtEl>
                                          <p:spTgt spid="86"/>
                                        </p:tgtEl>
                                        <p:attrNameLst>
                                          <p:attrName>style.visibility</p:attrName>
                                        </p:attrNameLst>
                                      </p:cBhvr>
                                      <p:to>
                                        <p:strVal val="visible"/>
                                      </p:to>
                                    </p:set>
                                    <p:anim calcmode="lin" valueType="num">
                                      <p:cBhvr>
                                        <p:cTn id="117" dur="500" fill="hold"/>
                                        <p:tgtEl>
                                          <p:spTgt spid="86"/>
                                        </p:tgtEl>
                                        <p:attrNameLst>
                                          <p:attrName>ppt_w</p:attrName>
                                        </p:attrNameLst>
                                      </p:cBhvr>
                                      <p:tavLst>
                                        <p:tav tm="0">
                                          <p:val>
                                            <p:fltVal val="0"/>
                                          </p:val>
                                        </p:tav>
                                        <p:tav tm="100000">
                                          <p:val>
                                            <p:strVal val="#ppt_w"/>
                                          </p:val>
                                        </p:tav>
                                      </p:tavLst>
                                    </p:anim>
                                    <p:anim calcmode="lin" valueType="num">
                                      <p:cBhvr>
                                        <p:cTn id="118" dur="500" fill="hold"/>
                                        <p:tgtEl>
                                          <p:spTgt spid="86"/>
                                        </p:tgtEl>
                                        <p:attrNameLst>
                                          <p:attrName>ppt_h</p:attrName>
                                        </p:attrNameLst>
                                      </p:cBhvr>
                                      <p:tavLst>
                                        <p:tav tm="0">
                                          <p:val>
                                            <p:fltVal val="0"/>
                                          </p:val>
                                        </p:tav>
                                        <p:tav tm="100000">
                                          <p:val>
                                            <p:strVal val="#ppt_h"/>
                                          </p:val>
                                        </p:tav>
                                      </p:tavLst>
                                    </p:anim>
                                    <p:animEffect transition="in" filter="fade">
                                      <p:cBhvr>
                                        <p:cTn id="119" dur="500"/>
                                        <p:tgtEl>
                                          <p:spTgt spid="86"/>
                                        </p:tgtEl>
                                      </p:cBhvr>
                                    </p:animEffect>
                                  </p:childTnLst>
                                </p:cTn>
                              </p:par>
                            </p:childTnLst>
                          </p:cTn>
                        </p:par>
                        <p:par>
                          <p:cTn id="120" fill="hold">
                            <p:stCondLst>
                              <p:cond delay="14500"/>
                            </p:stCondLst>
                            <p:childTnLst>
                              <p:par>
                                <p:cTn id="121" presetID="16" presetClass="entr" presetSubtype="21" fill="hold" grpId="0" nodeType="afterEffect">
                                  <p:stCondLst>
                                    <p:cond delay="0"/>
                                  </p:stCondLst>
                                  <p:childTnLst>
                                    <p:set>
                                      <p:cBhvr>
                                        <p:cTn id="122" dur="1" fill="hold">
                                          <p:stCondLst>
                                            <p:cond delay="0"/>
                                          </p:stCondLst>
                                        </p:cTn>
                                        <p:tgtEl>
                                          <p:spTgt spid="97"/>
                                        </p:tgtEl>
                                        <p:attrNameLst>
                                          <p:attrName>style.visibility</p:attrName>
                                        </p:attrNameLst>
                                      </p:cBhvr>
                                      <p:to>
                                        <p:strVal val="visible"/>
                                      </p:to>
                                    </p:set>
                                    <p:animEffect transition="in" filter="barn(inVertical)">
                                      <p:cBhvr>
                                        <p:cTn id="123"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9" grpId="0" animBg="1"/>
      <p:bldP spid="22" grpId="0" animBg="1"/>
      <p:bldP spid="70" grpId="0" animBg="1"/>
      <p:bldP spid="84" grpId="0" animBg="1"/>
      <p:bldP spid="86" grpId="0" animBg="1"/>
      <p:bldP spid="94" grpId="0" animBg="1"/>
      <p:bldP spid="83" grpId="0"/>
      <p:bldP spid="3" grpId="0"/>
      <p:bldP spid="97" grpId="0"/>
      <p:bldP spid="98" grpId="0"/>
      <p:bldP spid="99" grpId="0"/>
      <p:bldP spid="100" grpId="0"/>
      <p:bldP spid="101"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2388271" y="43934"/>
            <a:ext cx="184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EG"/>
          </a:p>
        </p:txBody>
      </p:sp>
      <p:sp>
        <p:nvSpPr>
          <p:cNvPr id="6" name="Donut 24">
            <a:extLst>
              <a:ext uri="{FF2B5EF4-FFF2-40B4-BE49-F238E27FC236}">
                <a16:creationId xmlns:a16="http://schemas.microsoft.com/office/drawing/2014/main" id="{2358F6B7-5407-478C-BBCE-24DB33354B70}"/>
              </a:ext>
            </a:extLst>
          </p:cNvPr>
          <p:cNvSpPr/>
          <p:nvPr/>
        </p:nvSpPr>
        <p:spPr>
          <a:xfrm>
            <a:off x="9825382" y="671735"/>
            <a:ext cx="315429" cy="360547"/>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ar-SA"/>
          </a:p>
        </p:txBody>
      </p:sp>
      <p:sp>
        <p:nvSpPr>
          <p:cNvPr id="8" name="Rectangle 7"/>
          <p:cNvSpPr/>
          <p:nvPr/>
        </p:nvSpPr>
        <p:spPr>
          <a:xfrm>
            <a:off x="8291295" y="721997"/>
            <a:ext cx="1542409" cy="400110"/>
          </a:xfrm>
          <a:prstGeom prst="rect">
            <a:avLst/>
          </a:prstGeom>
        </p:spPr>
        <p:txBody>
          <a:bodyPr wrap="none">
            <a:spAutoFit/>
          </a:bodyPr>
          <a:lstStyle/>
          <a:p>
            <a:r>
              <a:rPr lang="ar-EG" sz="2000" b="1" dirty="0">
                <a:solidFill>
                  <a:schemeClr val="accent3">
                    <a:lumMod val="60000"/>
                    <a:lumOff val="40000"/>
                  </a:schemeClr>
                </a:solidFill>
                <a:latin typeface="Nizar Cocon Kurdish" panose="020A0503020102020204" pitchFamily="18" charset="-78"/>
                <a:ea typeface="Calibri" panose="020F0502020204030204" pitchFamily="34" charset="0"/>
                <a:cs typeface="Nizar Cocon Kurdish" panose="020A0503020102020204" pitchFamily="18" charset="-78"/>
              </a:rPr>
              <a:t> اهداف الدرس :</a:t>
            </a:r>
            <a:endParaRPr lang="ar-EG" sz="2000" dirty="0">
              <a:solidFill>
                <a:schemeClr val="accent3">
                  <a:lumMod val="60000"/>
                  <a:lumOff val="40000"/>
                </a:schemeClr>
              </a:solidFill>
              <a:latin typeface="Nizar Cocon Kurdish" panose="020A0503020102020204" pitchFamily="18" charset="-78"/>
              <a:cs typeface="Nizar Cocon Kurdish" panose="020A0503020102020204" pitchFamily="18" charset="-78"/>
            </a:endParaRPr>
          </a:p>
        </p:txBody>
      </p:sp>
      <p:grpSp>
        <p:nvGrpSpPr>
          <p:cNvPr id="9" name="Group 8"/>
          <p:cNvGrpSpPr/>
          <p:nvPr/>
        </p:nvGrpSpPr>
        <p:grpSpPr>
          <a:xfrm>
            <a:off x="2190345" y="4422534"/>
            <a:ext cx="7950466" cy="1763731"/>
            <a:chOff x="3474130" y="2257898"/>
            <a:chExt cx="5552862" cy="2034015"/>
          </a:xfrm>
          <a:solidFill>
            <a:schemeClr val="tx2">
              <a:lumMod val="60000"/>
              <a:lumOff val="40000"/>
            </a:schemeClr>
          </a:solidFill>
        </p:grpSpPr>
        <p:sp>
          <p:nvSpPr>
            <p:cNvPr id="10" name="Freeform 9"/>
            <p:cNvSpPr>
              <a:spLocks noEditPoints="1"/>
            </p:cNvSpPr>
            <p:nvPr/>
          </p:nvSpPr>
          <p:spPr bwMode="auto">
            <a:xfrm>
              <a:off x="3474130" y="2257898"/>
              <a:ext cx="396633" cy="469857"/>
            </a:xfrm>
            <a:custGeom>
              <a:avLst/>
              <a:gdLst/>
              <a:ahLst/>
              <a:cxnLst>
                <a:cxn ang="0">
                  <a:pos x="32" y="15"/>
                </a:cxn>
                <a:cxn ang="0">
                  <a:pos x="26" y="0"/>
                </a:cxn>
                <a:cxn ang="0">
                  <a:pos x="15" y="26"/>
                </a:cxn>
                <a:cxn ang="0">
                  <a:pos x="0" y="22"/>
                </a:cxn>
                <a:cxn ang="0">
                  <a:pos x="8" y="22"/>
                </a:cxn>
                <a:cxn ang="0">
                  <a:pos x="17" y="39"/>
                </a:cxn>
                <a:cxn ang="0">
                  <a:pos x="17" y="30"/>
                </a:cxn>
                <a:cxn ang="0">
                  <a:pos x="360" y="438"/>
                </a:cxn>
                <a:cxn ang="0">
                  <a:pos x="340" y="436"/>
                </a:cxn>
                <a:cxn ang="0">
                  <a:pos x="314" y="413"/>
                </a:cxn>
                <a:cxn ang="0">
                  <a:pos x="312" y="378"/>
                </a:cxn>
                <a:cxn ang="0">
                  <a:pos x="306" y="361"/>
                </a:cxn>
                <a:cxn ang="0">
                  <a:pos x="286" y="354"/>
                </a:cxn>
                <a:cxn ang="0">
                  <a:pos x="271" y="333"/>
                </a:cxn>
                <a:cxn ang="0">
                  <a:pos x="267" y="318"/>
                </a:cxn>
                <a:cxn ang="0">
                  <a:pos x="241" y="289"/>
                </a:cxn>
                <a:cxn ang="0">
                  <a:pos x="202" y="257"/>
                </a:cxn>
                <a:cxn ang="0">
                  <a:pos x="181" y="257"/>
                </a:cxn>
                <a:cxn ang="0">
                  <a:pos x="157" y="233"/>
                </a:cxn>
                <a:cxn ang="0">
                  <a:pos x="140" y="212"/>
                </a:cxn>
                <a:cxn ang="0">
                  <a:pos x="118" y="201"/>
                </a:cxn>
                <a:cxn ang="0">
                  <a:pos x="62" y="147"/>
                </a:cxn>
                <a:cxn ang="0">
                  <a:pos x="26" y="76"/>
                </a:cxn>
                <a:cxn ang="0">
                  <a:pos x="32" y="41"/>
                </a:cxn>
                <a:cxn ang="0">
                  <a:pos x="71" y="35"/>
                </a:cxn>
                <a:cxn ang="0">
                  <a:pos x="105" y="54"/>
                </a:cxn>
                <a:cxn ang="0">
                  <a:pos x="127" y="73"/>
                </a:cxn>
                <a:cxn ang="0">
                  <a:pos x="196" y="82"/>
                </a:cxn>
                <a:cxn ang="0">
                  <a:pos x="215" y="76"/>
                </a:cxn>
                <a:cxn ang="0">
                  <a:pos x="254" y="84"/>
                </a:cxn>
                <a:cxn ang="0">
                  <a:pos x="260" y="91"/>
                </a:cxn>
                <a:cxn ang="0">
                  <a:pos x="295" y="80"/>
                </a:cxn>
                <a:cxn ang="0">
                  <a:pos x="310" y="95"/>
                </a:cxn>
                <a:cxn ang="0">
                  <a:pos x="349" y="132"/>
                </a:cxn>
                <a:cxn ang="0">
                  <a:pos x="353" y="147"/>
                </a:cxn>
                <a:cxn ang="0">
                  <a:pos x="388" y="177"/>
                </a:cxn>
                <a:cxn ang="0">
                  <a:pos x="364" y="207"/>
                </a:cxn>
                <a:cxn ang="0">
                  <a:pos x="340" y="272"/>
                </a:cxn>
                <a:cxn ang="0">
                  <a:pos x="351" y="326"/>
                </a:cxn>
                <a:cxn ang="0">
                  <a:pos x="368" y="374"/>
                </a:cxn>
                <a:cxn ang="0">
                  <a:pos x="174" y="421"/>
                </a:cxn>
                <a:cxn ang="0">
                  <a:pos x="157" y="421"/>
                </a:cxn>
                <a:cxn ang="0">
                  <a:pos x="120" y="393"/>
                </a:cxn>
                <a:cxn ang="0">
                  <a:pos x="82" y="369"/>
                </a:cxn>
                <a:cxn ang="0">
                  <a:pos x="105" y="356"/>
                </a:cxn>
                <a:cxn ang="0">
                  <a:pos x="127" y="374"/>
                </a:cxn>
                <a:cxn ang="0">
                  <a:pos x="153" y="397"/>
                </a:cxn>
                <a:cxn ang="0">
                  <a:pos x="174" y="421"/>
                </a:cxn>
                <a:cxn ang="0">
                  <a:pos x="271" y="456"/>
                </a:cxn>
                <a:cxn ang="0">
                  <a:pos x="247" y="438"/>
                </a:cxn>
                <a:cxn ang="0">
                  <a:pos x="271" y="438"/>
                </a:cxn>
                <a:cxn ang="0">
                  <a:pos x="194" y="447"/>
                </a:cxn>
                <a:cxn ang="0">
                  <a:pos x="189" y="441"/>
                </a:cxn>
                <a:cxn ang="0">
                  <a:pos x="196" y="454"/>
                </a:cxn>
                <a:cxn ang="0">
                  <a:pos x="189" y="451"/>
                </a:cxn>
                <a:cxn ang="0">
                  <a:pos x="196" y="449"/>
                </a:cxn>
                <a:cxn ang="0">
                  <a:pos x="196" y="454"/>
                </a:cxn>
                <a:cxn ang="0">
                  <a:pos x="243" y="456"/>
                </a:cxn>
                <a:cxn ang="0">
                  <a:pos x="254" y="456"/>
                </a:cxn>
              </a:cxnLst>
              <a:rect l="0" t="0" r="r" b="b"/>
              <a:pathLst>
                <a:path w="390" h="462">
                  <a:moveTo>
                    <a:pt x="45" y="9"/>
                  </a:moveTo>
                  <a:lnTo>
                    <a:pt x="45" y="11"/>
                  </a:lnTo>
                  <a:lnTo>
                    <a:pt x="45" y="13"/>
                  </a:lnTo>
                  <a:lnTo>
                    <a:pt x="41" y="17"/>
                  </a:lnTo>
                  <a:lnTo>
                    <a:pt x="38" y="17"/>
                  </a:lnTo>
                  <a:lnTo>
                    <a:pt x="38" y="17"/>
                  </a:lnTo>
                  <a:lnTo>
                    <a:pt x="34" y="15"/>
                  </a:lnTo>
                  <a:lnTo>
                    <a:pt x="32" y="15"/>
                  </a:lnTo>
                  <a:lnTo>
                    <a:pt x="32" y="15"/>
                  </a:lnTo>
                  <a:lnTo>
                    <a:pt x="26" y="4"/>
                  </a:lnTo>
                  <a:lnTo>
                    <a:pt x="23" y="4"/>
                  </a:lnTo>
                  <a:lnTo>
                    <a:pt x="23" y="2"/>
                  </a:lnTo>
                  <a:lnTo>
                    <a:pt x="23" y="2"/>
                  </a:lnTo>
                  <a:lnTo>
                    <a:pt x="23" y="2"/>
                  </a:lnTo>
                  <a:lnTo>
                    <a:pt x="26" y="0"/>
                  </a:lnTo>
                  <a:lnTo>
                    <a:pt x="26" y="0"/>
                  </a:lnTo>
                  <a:lnTo>
                    <a:pt x="38" y="2"/>
                  </a:lnTo>
                  <a:lnTo>
                    <a:pt x="38" y="2"/>
                  </a:lnTo>
                  <a:lnTo>
                    <a:pt x="45" y="9"/>
                  </a:lnTo>
                  <a:lnTo>
                    <a:pt x="45" y="9"/>
                  </a:lnTo>
                  <a:lnTo>
                    <a:pt x="45" y="9"/>
                  </a:lnTo>
                  <a:lnTo>
                    <a:pt x="45" y="9"/>
                  </a:lnTo>
                  <a:close/>
                  <a:moveTo>
                    <a:pt x="13" y="26"/>
                  </a:moveTo>
                  <a:lnTo>
                    <a:pt x="15" y="26"/>
                  </a:lnTo>
                  <a:lnTo>
                    <a:pt x="15" y="28"/>
                  </a:lnTo>
                  <a:lnTo>
                    <a:pt x="15" y="28"/>
                  </a:lnTo>
                  <a:lnTo>
                    <a:pt x="15" y="28"/>
                  </a:lnTo>
                  <a:lnTo>
                    <a:pt x="15" y="28"/>
                  </a:lnTo>
                  <a:lnTo>
                    <a:pt x="13" y="30"/>
                  </a:lnTo>
                  <a:lnTo>
                    <a:pt x="8" y="30"/>
                  </a:lnTo>
                  <a:lnTo>
                    <a:pt x="6" y="28"/>
                  </a:lnTo>
                  <a:lnTo>
                    <a:pt x="0" y="22"/>
                  </a:lnTo>
                  <a:lnTo>
                    <a:pt x="0" y="22"/>
                  </a:lnTo>
                  <a:lnTo>
                    <a:pt x="0" y="20"/>
                  </a:lnTo>
                  <a:lnTo>
                    <a:pt x="2" y="20"/>
                  </a:lnTo>
                  <a:lnTo>
                    <a:pt x="2" y="20"/>
                  </a:lnTo>
                  <a:lnTo>
                    <a:pt x="2" y="20"/>
                  </a:lnTo>
                  <a:lnTo>
                    <a:pt x="6" y="20"/>
                  </a:lnTo>
                  <a:lnTo>
                    <a:pt x="6" y="20"/>
                  </a:lnTo>
                  <a:lnTo>
                    <a:pt x="8" y="22"/>
                  </a:lnTo>
                  <a:lnTo>
                    <a:pt x="13" y="26"/>
                  </a:lnTo>
                  <a:lnTo>
                    <a:pt x="13" y="26"/>
                  </a:lnTo>
                  <a:close/>
                  <a:moveTo>
                    <a:pt x="19" y="35"/>
                  </a:moveTo>
                  <a:lnTo>
                    <a:pt x="21" y="37"/>
                  </a:lnTo>
                  <a:lnTo>
                    <a:pt x="21" y="37"/>
                  </a:lnTo>
                  <a:lnTo>
                    <a:pt x="21" y="37"/>
                  </a:lnTo>
                  <a:lnTo>
                    <a:pt x="17" y="39"/>
                  </a:lnTo>
                  <a:lnTo>
                    <a:pt x="17" y="39"/>
                  </a:lnTo>
                  <a:lnTo>
                    <a:pt x="13" y="37"/>
                  </a:lnTo>
                  <a:lnTo>
                    <a:pt x="13" y="37"/>
                  </a:lnTo>
                  <a:lnTo>
                    <a:pt x="13" y="37"/>
                  </a:lnTo>
                  <a:lnTo>
                    <a:pt x="13" y="35"/>
                  </a:lnTo>
                  <a:lnTo>
                    <a:pt x="13" y="35"/>
                  </a:lnTo>
                  <a:lnTo>
                    <a:pt x="15" y="30"/>
                  </a:lnTo>
                  <a:lnTo>
                    <a:pt x="15" y="30"/>
                  </a:lnTo>
                  <a:lnTo>
                    <a:pt x="17" y="30"/>
                  </a:lnTo>
                  <a:lnTo>
                    <a:pt x="17" y="30"/>
                  </a:lnTo>
                  <a:lnTo>
                    <a:pt x="19" y="35"/>
                  </a:lnTo>
                  <a:lnTo>
                    <a:pt x="19" y="35"/>
                  </a:lnTo>
                  <a:close/>
                  <a:moveTo>
                    <a:pt x="372" y="445"/>
                  </a:moveTo>
                  <a:lnTo>
                    <a:pt x="370" y="445"/>
                  </a:lnTo>
                  <a:lnTo>
                    <a:pt x="368" y="443"/>
                  </a:lnTo>
                  <a:lnTo>
                    <a:pt x="366" y="441"/>
                  </a:lnTo>
                  <a:lnTo>
                    <a:pt x="360" y="438"/>
                  </a:lnTo>
                  <a:lnTo>
                    <a:pt x="349" y="432"/>
                  </a:lnTo>
                  <a:lnTo>
                    <a:pt x="347" y="432"/>
                  </a:lnTo>
                  <a:lnTo>
                    <a:pt x="347" y="432"/>
                  </a:lnTo>
                  <a:lnTo>
                    <a:pt x="344" y="432"/>
                  </a:lnTo>
                  <a:lnTo>
                    <a:pt x="342" y="434"/>
                  </a:lnTo>
                  <a:lnTo>
                    <a:pt x="342" y="434"/>
                  </a:lnTo>
                  <a:lnTo>
                    <a:pt x="340" y="436"/>
                  </a:lnTo>
                  <a:lnTo>
                    <a:pt x="340" y="436"/>
                  </a:lnTo>
                  <a:lnTo>
                    <a:pt x="338" y="436"/>
                  </a:lnTo>
                  <a:lnTo>
                    <a:pt x="327" y="432"/>
                  </a:lnTo>
                  <a:lnTo>
                    <a:pt x="325" y="432"/>
                  </a:lnTo>
                  <a:lnTo>
                    <a:pt x="325" y="432"/>
                  </a:lnTo>
                  <a:lnTo>
                    <a:pt x="314" y="417"/>
                  </a:lnTo>
                  <a:lnTo>
                    <a:pt x="314" y="417"/>
                  </a:lnTo>
                  <a:lnTo>
                    <a:pt x="314" y="415"/>
                  </a:lnTo>
                  <a:lnTo>
                    <a:pt x="314" y="413"/>
                  </a:lnTo>
                  <a:lnTo>
                    <a:pt x="312" y="408"/>
                  </a:lnTo>
                  <a:lnTo>
                    <a:pt x="312" y="406"/>
                  </a:lnTo>
                  <a:lnTo>
                    <a:pt x="314" y="406"/>
                  </a:lnTo>
                  <a:lnTo>
                    <a:pt x="314" y="404"/>
                  </a:lnTo>
                  <a:lnTo>
                    <a:pt x="314" y="393"/>
                  </a:lnTo>
                  <a:lnTo>
                    <a:pt x="314" y="391"/>
                  </a:lnTo>
                  <a:lnTo>
                    <a:pt x="314" y="389"/>
                  </a:lnTo>
                  <a:lnTo>
                    <a:pt x="312" y="378"/>
                  </a:lnTo>
                  <a:lnTo>
                    <a:pt x="310" y="374"/>
                  </a:lnTo>
                  <a:lnTo>
                    <a:pt x="310" y="372"/>
                  </a:lnTo>
                  <a:lnTo>
                    <a:pt x="308" y="365"/>
                  </a:lnTo>
                  <a:lnTo>
                    <a:pt x="308" y="363"/>
                  </a:lnTo>
                  <a:lnTo>
                    <a:pt x="308" y="361"/>
                  </a:lnTo>
                  <a:lnTo>
                    <a:pt x="306" y="361"/>
                  </a:lnTo>
                  <a:lnTo>
                    <a:pt x="306" y="361"/>
                  </a:lnTo>
                  <a:lnTo>
                    <a:pt x="306" y="361"/>
                  </a:lnTo>
                  <a:lnTo>
                    <a:pt x="303" y="361"/>
                  </a:lnTo>
                  <a:lnTo>
                    <a:pt x="303" y="361"/>
                  </a:lnTo>
                  <a:lnTo>
                    <a:pt x="301" y="361"/>
                  </a:lnTo>
                  <a:lnTo>
                    <a:pt x="301" y="361"/>
                  </a:lnTo>
                  <a:lnTo>
                    <a:pt x="301" y="361"/>
                  </a:lnTo>
                  <a:lnTo>
                    <a:pt x="299" y="361"/>
                  </a:lnTo>
                  <a:lnTo>
                    <a:pt x="288" y="356"/>
                  </a:lnTo>
                  <a:lnTo>
                    <a:pt x="286" y="354"/>
                  </a:lnTo>
                  <a:lnTo>
                    <a:pt x="286" y="354"/>
                  </a:lnTo>
                  <a:lnTo>
                    <a:pt x="282" y="350"/>
                  </a:lnTo>
                  <a:lnTo>
                    <a:pt x="280" y="348"/>
                  </a:lnTo>
                  <a:lnTo>
                    <a:pt x="275" y="343"/>
                  </a:lnTo>
                  <a:lnTo>
                    <a:pt x="273" y="339"/>
                  </a:lnTo>
                  <a:lnTo>
                    <a:pt x="273" y="339"/>
                  </a:lnTo>
                  <a:lnTo>
                    <a:pt x="271" y="335"/>
                  </a:lnTo>
                  <a:lnTo>
                    <a:pt x="271" y="333"/>
                  </a:lnTo>
                  <a:lnTo>
                    <a:pt x="271" y="330"/>
                  </a:lnTo>
                  <a:lnTo>
                    <a:pt x="271" y="328"/>
                  </a:lnTo>
                  <a:lnTo>
                    <a:pt x="271" y="326"/>
                  </a:lnTo>
                  <a:lnTo>
                    <a:pt x="269" y="324"/>
                  </a:lnTo>
                  <a:lnTo>
                    <a:pt x="269" y="324"/>
                  </a:lnTo>
                  <a:lnTo>
                    <a:pt x="267" y="320"/>
                  </a:lnTo>
                  <a:lnTo>
                    <a:pt x="267" y="320"/>
                  </a:lnTo>
                  <a:lnTo>
                    <a:pt x="267" y="318"/>
                  </a:lnTo>
                  <a:lnTo>
                    <a:pt x="265" y="318"/>
                  </a:lnTo>
                  <a:lnTo>
                    <a:pt x="260" y="318"/>
                  </a:lnTo>
                  <a:lnTo>
                    <a:pt x="258" y="318"/>
                  </a:lnTo>
                  <a:lnTo>
                    <a:pt x="256" y="315"/>
                  </a:lnTo>
                  <a:lnTo>
                    <a:pt x="256" y="315"/>
                  </a:lnTo>
                  <a:lnTo>
                    <a:pt x="256" y="315"/>
                  </a:lnTo>
                  <a:lnTo>
                    <a:pt x="245" y="298"/>
                  </a:lnTo>
                  <a:lnTo>
                    <a:pt x="241" y="289"/>
                  </a:lnTo>
                  <a:lnTo>
                    <a:pt x="239" y="287"/>
                  </a:lnTo>
                  <a:lnTo>
                    <a:pt x="237" y="283"/>
                  </a:lnTo>
                  <a:lnTo>
                    <a:pt x="222" y="266"/>
                  </a:lnTo>
                  <a:lnTo>
                    <a:pt x="222" y="266"/>
                  </a:lnTo>
                  <a:lnTo>
                    <a:pt x="219" y="264"/>
                  </a:lnTo>
                  <a:lnTo>
                    <a:pt x="213" y="259"/>
                  </a:lnTo>
                  <a:lnTo>
                    <a:pt x="211" y="257"/>
                  </a:lnTo>
                  <a:lnTo>
                    <a:pt x="202" y="257"/>
                  </a:lnTo>
                  <a:lnTo>
                    <a:pt x="198" y="257"/>
                  </a:lnTo>
                  <a:lnTo>
                    <a:pt x="194" y="257"/>
                  </a:lnTo>
                  <a:lnTo>
                    <a:pt x="189" y="257"/>
                  </a:lnTo>
                  <a:lnTo>
                    <a:pt x="187" y="257"/>
                  </a:lnTo>
                  <a:lnTo>
                    <a:pt x="185" y="259"/>
                  </a:lnTo>
                  <a:lnTo>
                    <a:pt x="183" y="259"/>
                  </a:lnTo>
                  <a:lnTo>
                    <a:pt x="181" y="259"/>
                  </a:lnTo>
                  <a:lnTo>
                    <a:pt x="181" y="257"/>
                  </a:lnTo>
                  <a:lnTo>
                    <a:pt x="179" y="257"/>
                  </a:lnTo>
                  <a:lnTo>
                    <a:pt x="176" y="255"/>
                  </a:lnTo>
                  <a:lnTo>
                    <a:pt x="172" y="253"/>
                  </a:lnTo>
                  <a:lnTo>
                    <a:pt x="168" y="248"/>
                  </a:lnTo>
                  <a:lnTo>
                    <a:pt x="168" y="246"/>
                  </a:lnTo>
                  <a:lnTo>
                    <a:pt x="163" y="244"/>
                  </a:lnTo>
                  <a:lnTo>
                    <a:pt x="159" y="238"/>
                  </a:lnTo>
                  <a:lnTo>
                    <a:pt x="157" y="233"/>
                  </a:lnTo>
                  <a:lnTo>
                    <a:pt x="155" y="231"/>
                  </a:lnTo>
                  <a:lnTo>
                    <a:pt x="155" y="231"/>
                  </a:lnTo>
                  <a:lnTo>
                    <a:pt x="153" y="227"/>
                  </a:lnTo>
                  <a:lnTo>
                    <a:pt x="150" y="225"/>
                  </a:lnTo>
                  <a:lnTo>
                    <a:pt x="148" y="223"/>
                  </a:lnTo>
                  <a:lnTo>
                    <a:pt x="140" y="214"/>
                  </a:lnTo>
                  <a:lnTo>
                    <a:pt x="140" y="214"/>
                  </a:lnTo>
                  <a:lnTo>
                    <a:pt x="140" y="212"/>
                  </a:lnTo>
                  <a:lnTo>
                    <a:pt x="138" y="212"/>
                  </a:lnTo>
                  <a:lnTo>
                    <a:pt x="138" y="212"/>
                  </a:lnTo>
                  <a:lnTo>
                    <a:pt x="135" y="212"/>
                  </a:lnTo>
                  <a:lnTo>
                    <a:pt x="133" y="212"/>
                  </a:lnTo>
                  <a:lnTo>
                    <a:pt x="129" y="207"/>
                  </a:lnTo>
                  <a:lnTo>
                    <a:pt x="125" y="203"/>
                  </a:lnTo>
                  <a:lnTo>
                    <a:pt x="120" y="203"/>
                  </a:lnTo>
                  <a:lnTo>
                    <a:pt x="118" y="201"/>
                  </a:lnTo>
                  <a:lnTo>
                    <a:pt x="112" y="194"/>
                  </a:lnTo>
                  <a:lnTo>
                    <a:pt x="110" y="194"/>
                  </a:lnTo>
                  <a:lnTo>
                    <a:pt x="105" y="188"/>
                  </a:lnTo>
                  <a:lnTo>
                    <a:pt x="97" y="177"/>
                  </a:lnTo>
                  <a:lnTo>
                    <a:pt x="77" y="160"/>
                  </a:lnTo>
                  <a:lnTo>
                    <a:pt x="75" y="158"/>
                  </a:lnTo>
                  <a:lnTo>
                    <a:pt x="69" y="153"/>
                  </a:lnTo>
                  <a:lnTo>
                    <a:pt x="62" y="147"/>
                  </a:lnTo>
                  <a:lnTo>
                    <a:pt x="49" y="127"/>
                  </a:lnTo>
                  <a:lnTo>
                    <a:pt x="32" y="95"/>
                  </a:lnTo>
                  <a:lnTo>
                    <a:pt x="34" y="93"/>
                  </a:lnTo>
                  <a:lnTo>
                    <a:pt x="34" y="91"/>
                  </a:lnTo>
                  <a:lnTo>
                    <a:pt x="34" y="91"/>
                  </a:lnTo>
                  <a:lnTo>
                    <a:pt x="34" y="89"/>
                  </a:lnTo>
                  <a:lnTo>
                    <a:pt x="34" y="89"/>
                  </a:lnTo>
                  <a:lnTo>
                    <a:pt x="26" y="76"/>
                  </a:lnTo>
                  <a:lnTo>
                    <a:pt x="30" y="63"/>
                  </a:lnTo>
                  <a:lnTo>
                    <a:pt x="30" y="61"/>
                  </a:lnTo>
                  <a:lnTo>
                    <a:pt x="28" y="61"/>
                  </a:lnTo>
                  <a:lnTo>
                    <a:pt x="28" y="56"/>
                  </a:lnTo>
                  <a:lnTo>
                    <a:pt x="26" y="52"/>
                  </a:lnTo>
                  <a:lnTo>
                    <a:pt x="26" y="41"/>
                  </a:lnTo>
                  <a:lnTo>
                    <a:pt x="28" y="41"/>
                  </a:lnTo>
                  <a:lnTo>
                    <a:pt x="32" y="41"/>
                  </a:lnTo>
                  <a:lnTo>
                    <a:pt x="32" y="41"/>
                  </a:lnTo>
                  <a:lnTo>
                    <a:pt x="34" y="41"/>
                  </a:lnTo>
                  <a:lnTo>
                    <a:pt x="38" y="37"/>
                  </a:lnTo>
                  <a:lnTo>
                    <a:pt x="47" y="32"/>
                  </a:lnTo>
                  <a:lnTo>
                    <a:pt x="49" y="30"/>
                  </a:lnTo>
                  <a:lnTo>
                    <a:pt x="49" y="30"/>
                  </a:lnTo>
                  <a:lnTo>
                    <a:pt x="71" y="35"/>
                  </a:lnTo>
                  <a:lnTo>
                    <a:pt x="71" y="35"/>
                  </a:lnTo>
                  <a:lnTo>
                    <a:pt x="86" y="39"/>
                  </a:lnTo>
                  <a:lnTo>
                    <a:pt x="97" y="45"/>
                  </a:lnTo>
                  <a:lnTo>
                    <a:pt x="103" y="50"/>
                  </a:lnTo>
                  <a:lnTo>
                    <a:pt x="105" y="50"/>
                  </a:lnTo>
                  <a:lnTo>
                    <a:pt x="105" y="50"/>
                  </a:lnTo>
                  <a:lnTo>
                    <a:pt x="105" y="52"/>
                  </a:lnTo>
                  <a:lnTo>
                    <a:pt x="105" y="52"/>
                  </a:lnTo>
                  <a:lnTo>
                    <a:pt x="105" y="54"/>
                  </a:lnTo>
                  <a:lnTo>
                    <a:pt x="105" y="54"/>
                  </a:lnTo>
                  <a:lnTo>
                    <a:pt x="105" y="54"/>
                  </a:lnTo>
                  <a:lnTo>
                    <a:pt x="105" y="56"/>
                  </a:lnTo>
                  <a:lnTo>
                    <a:pt x="107" y="56"/>
                  </a:lnTo>
                  <a:lnTo>
                    <a:pt x="110" y="61"/>
                  </a:lnTo>
                  <a:lnTo>
                    <a:pt x="114" y="65"/>
                  </a:lnTo>
                  <a:lnTo>
                    <a:pt x="125" y="73"/>
                  </a:lnTo>
                  <a:lnTo>
                    <a:pt x="127" y="73"/>
                  </a:lnTo>
                  <a:lnTo>
                    <a:pt x="129" y="76"/>
                  </a:lnTo>
                  <a:lnTo>
                    <a:pt x="131" y="76"/>
                  </a:lnTo>
                  <a:lnTo>
                    <a:pt x="159" y="82"/>
                  </a:lnTo>
                  <a:lnTo>
                    <a:pt x="166" y="84"/>
                  </a:lnTo>
                  <a:lnTo>
                    <a:pt x="168" y="84"/>
                  </a:lnTo>
                  <a:lnTo>
                    <a:pt x="185" y="84"/>
                  </a:lnTo>
                  <a:lnTo>
                    <a:pt x="187" y="84"/>
                  </a:lnTo>
                  <a:lnTo>
                    <a:pt x="196" y="82"/>
                  </a:lnTo>
                  <a:lnTo>
                    <a:pt x="200" y="82"/>
                  </a:lnTo>
                  <a:lnTo>
                    <a:pt x="202" y="80"/>
                  </a:lnTo>
                  <a:lnTo>
                    <a:pt x="204" y="80"/>
                  </a:lnTo>
                  <a:lnTo>
                    <a:pt x="207" y="78"/>
                  </a:lnTo>
                  <a:lnTo>
                    <a:pt x="209" y="78"/>
                  </a:lnTo>
                  <a:lnTo>
                    <a:pt x="211" y="78"/>
                  </a:lnTo>
                  <a:lnTo>
                    <a:pt x="213" y="76"/>
                  </a:lnTo>
                  <a:lnTo>
                    <a:pt x="215" y="76"/>
                  </a:lnTo>
                  <a:lnTo>
                    <a:pt x="217" y="76"/>
                  </a:lnTo>
                  <a:lnTo>
                    <a:pt x="235" y="78"/>
                  </a:lnTo>
                  <a:lnTo>
                    <a:pt x="241" y="78"/>
                  </a:lnTo>
                  <a:lnTo>
                    <a:pt x="241" y="78"/>
                  </a:lnTo>
                  <a:lnTo>
                    <a:pt x="247" y="80"/>
                  </a:lnTo>
                  <a:lnTo>
                    <a:pt x="252" y="82"/>
                  </a:lnTo>
                  <a:lnTo>
                    <a:pt x="252" y="82"/>
                  </a:lnTo>
                  <a:lnTo>
                    <a:pt x="254" y="84"/>
                  </a:lnTo>
                  <a:lnTo>
                    <a:pt x="254" y="84"/>
                  </a:lnTo>
                  <a:lnTo>
                    <a:pt x="254" y="86"/>
                  </a:lnTo>
                  <a:lnTo>
                    <a:pt x="256" y="86"/>
                  </a:lnTo>
                  <a:lnTo>
                    <a:pt x="256" y="89"/>
                  </a:lnTo>
                  <a:lnTo>
                    <a:pt x="256" y="91"/>
                  </a:lnTo>
                  <a:lnTo>
                    <a:pt x="258" y="91"/>
                  </a:lnTo>
                  <a:lnTo>
                    <a:pt x="258" y="91"/>
                  </a:lnTo>
                  <a:lnTo>
                    <a:pt x="260" y="91"/>
                  </a:lnTo>
                  <a:lnTo>
                    <a:pt x="263" y="91"/>
                  </a:lnTo>
                  <a:lnTo>
                    <a:pt x="265" y="91"/>
                  </a:lnTo>
                  <a:lnTo>
                    <a:pt x="267" y="89"/>
                  </a:lnTo>
                  <a:lnTo>
                    <a:pt x="282" y="84"/>
                  </a:lnTo>
                  <a:lnTo>
                    <a:pt x="286" y="82"/>
                  </a:lnTo>
                  <a:lnTo>
                    <a:pt x="288" y="82"/>
                  </a:lnTo>
                  <a:lnTo>
                    <a:pt x="295" y="80"/>
                  </a:lnTo>
                  <a:lnTo>
                    <a:pt x="295" y="80"/>
                  </a:lnTo>
                  <a:lnTo>
                    <a:pt x="297" y="80"/>
                  </a:lnTo>
                  <a:lnTo>
                    <a:pt x="297" y="80"/>
                  </a:lnTo>
                  <a:lnTo>
                    <a:pt x="297" y="80"/>
                  </a:lnTo>
                  <a:lnTo>
                    <a:pt x="301" y="84"/>
                  </a:lnTo>
                  <a:lnTo>
                    <a:pt x="303" y="86"/>
                  </a:lnTo>
                  <a:lnTo>
                    <a:pt x="306" y="89"/>
                  </a:lnTo>
                  <a:lnTo>
                    <a:pt x="308" y="93"/>
                  </a:lnTo>
                  <a:lnTo>
                    <a:pt x="310" y="95"/>
                  </a:lnTo>
                  <a:lnTo>
                    <a:pt x="312" y="99"/>
                  </a:lnTo>
                  <a:lnTo>
                    <a:pt x="316" y="102"/>
                  </a:lnTo>
                  <a:lnTo>
                    <a:pt x="327" y="110"/>
                  </a:lnTo>
                  <a:lnTo>
                    <a:pt x="342" y="121"/>
                  </a:lnTo>
                  <a:lnTo>
                    <a:pt x="344" y="123"/>
                  </a:lnTo>
                  <a:lnTo>
                    <a:pt x="347" y="123"/>
                  </a:lnTo>
                  <a:lnTo>
                    <a:pt x="349" y="130"/>
                  </a:lnTo>
                  <a:lnTo>
                    <a:pt x="349" y="132"/>
                  </a:lnTo>
                  <a:lnTo>
                    <a:pt x="351" y="134"/>
                  </a:lnTo>
                  <a:lnTo>
                    <a:pt x="351" y="136"/>
                  </a:lnTo>
                  <a:lnTo>
                    <a:pt x="351" y="136"/>
                  </a:lnTo>
                  <a:lnTo>
                    <a:pt x="351" y="138"/>
                  </a:lnTo>
                  <a:lnTo>
                    <a:pt x="351" y="138"/>
                  </a:lnTo>
                  <a:lnTo>
                    <a:pt x="351" y="140"/>
                  </a:lnTo>
                  <a:lnTo>
                    <a:pt x="351" y="145"/>
                  </a:lnTo>
                  <a:lnTo>
                    <a:pt x="353" y="147"/>
                  </a:lnTo>
                  <a:lnTo>
                    <a:pt x="357" y="162"/>
                  </a:lnTo>
                  <a:lnTo>
                    <a:pt x="362" y="162"/>
                  </a:lnTo>
                  <a:lnTo>
                    <a:pt x="364" y="162"/>
                  </a:lnTo>
                  <a:lnTo>
                    <a:pt x="368" y="164"/>
                  </a:lnTo>
                  <a:lnTo>
                    <a:pt x="372" y="166"/>
                  </a:lnTo>
                  <a:lnTo>
                    <a:pt x="375" y="166"/>
                  </a:lnTo>
                  <a:lnTo>
                    <a:pt x="379" y="169"/>
                  </a:lnTo>
                  <a:lnTo>
                    <a:pt x="388" y="177"/>
                  </a:lnTo>
                  <a:lnTo>
                    <a:pt x="388" y="177"/>
                  </a:lnTo>
                  <a:lnTo>
                    <a:pt x="388" y="179"/>
                  </a:lnTo>
                  <a:lnTo>
                    <a:pt x="390" y="186"/>
                  </a:lnTo>
                  <a:lnTo>
                    <a:pt x="390" y="186"/>
                  </a:lnTo>
                  <a:lnTo>
                    <a:pt x="385" y="190"/>
                  </a:lnTo>
                  <a:lnTo>
                    <a:pt x="375" y="192"/>
                  </a:lnTo>
                  <a:lnTo>
                    <a:pt x="370" y="199"/>
                  </a:lnTo>
                  <a:lnTo>
                    <a:pt x="364" y="207"/>
                  </a:lnTo>
                  <a:lnTo>
                    <a:pt x="357" y="216"/>
                  </a:lnTo>
                  <a:lnTo>
                    <a:pt x="353" y="223"/>
                  </a:lnTo>
                  <a:lnTo>
                    <a:pt x="347" y="229"/>
                  </a:lnTo>
                  <a:lnTo>
                    <a:pt x="336" y="244"/>
                  </a:lnTo>
                  <a:lnTo>
                    <a:pt x="334" y="248"/>
                  </a:lnTo>
                  <a:lnTo>
                    <a:pt x="332" y="253"/>
                  </a:lnTo>
                  <a:lnTo>
                    <a:pt x="332" y="259"/>
                  </a:lnTo>
                  <a:lnTo>
                    <a:pt x="340" y="272"/>
                  </a:lnTo>
                  <a:lnTo>
                    <a:pt x="347" y="279"/>
                  </a:lnTo>
                  <a:lnTo>
                    <a:pt x="349" y="283"/>
                  </a:lnTo>
                  <a:lnTo>
                    <a:pt x="353" y="298"/>
                  </a:lnTo>
                  <a:lnTo>
                    <a:pt x="357" y="302"/>
                  </a:lnTo>
                  <a:lnTo>
                    <a:pt x="355" y="309"/>
                  </a:lnTo>
                  <a:lnTo>
                    <a:pt x="351" y="315"/>
                  </a:lnTo>
                  <a:lnTo>
                    <a:pt x="349" y="320"/>
                  </a:lnTo>
                  <a:lnTo>
                    <a:pt x="351" y="326"/>
                  </a:lnTo>
                  <a:lnTo>
                    <a:pt x="355" y="333"/>
                  </a:lnTo>
                  <a:lnTo>
                    <a:pt x="353" y="337"/>
                  </a:lnTo>
                  <a:lnTo>
                    <a:pt x="351" y="341"/>
                  </a:lnTo>
                  <a:lnTo>
                    <a:pt x="349" y="350"/>
                  </a:lnTo>
                  <a:lnTo>
                    <a:pt x="353" y="356"/>
                  </a:lnTo>
                  <a:lnTo>
                    <a:pt x="362" y="361"/>
                  </a:lnTo>
                  <a:lnTo>
                    <a:pt x="366" y="365"/>
                  </a:lnTo>
                  <a:lnTo>
                    <a:pt x="368" y="374"/>
                  </a:lnTo>
                  <a:lnTo>
                    <a:pt x="362" y="404"/>
                  </a:lnTo>
                  <a:lnTo>
                    <a:pt x="364" y="406"/>
                  </a:lnTo>
                  <a:lnTo>
                    <a:pt x="375" y="415"/>
                  </a:lnTo>
                  <a:lnTo>
                    <a:pt x="379" y="423"/>
                  </a:lnTo>
                  <a:lnTo>
                    <a:pt x="379" y="430"/>
                  </a:lnTo>
                  <a:lnTo>
                    <a:pt x="372" y="445"/>
                  </a:lnTo>
                  <a:lnTo>
                    <a:pt x="372" y="445"/>
                  </a:lnTo>
                  <a:close/>
                  <a:moveTo>
                    <a:pt x="174" y="421"/>
                  </a:moveTo>
                  <a:lnTo>
                    <a:pt x="174" y="421"/>
                  </a:lnTo>
                  <a:lnTo>
                    <a:pt x="174" y="421"/>
                  </a:lnTo>
                  <a:lnTo>
                    <a:pt x="174" y="421"/>
                  </a:lnTo>
                  <a:lnTo>
                    <a:pt x="168" y="423"/>
                  </a:lnTo>
                  <a:lnTo>
                    <a:pt x="168" y="423"/>
                  </a:lnTo>
                  <a:lnTo>
                    <a:pt x="157" y="423"/>
                  </a:lnTo>
                  <a:lnTo>
                    <a:pt x="157" y="423"/>
                  </a:lnTo>
                  <a:lnTo>
                    <a:pt x="157" y="421"/>
                  </a:lnTo>
                  <a:lnTo>
                    <a:pt x="155" y="421"/>
                  </a:lnTo>
                  <a:lnTo>
                    <a:pt x="155" y="419"/>
                  </a:lnTo>
                  <a:lnTo>
                    <a:pt x="153" y="417"/>
                  </a:lnTo>
                  <a:lnTo>
                    <a:pt x="153" y="415"/>
                  </a:lnTo>
                  <a:lnTo>
                    <a:pt x="153" y="415"/>
                  </a:lnTo>
                  <a:lnTo>
                    <a:pt x="125" y="395"/>
                  </a:lnTo>
                  <a:lnTo>
                    <a:pt x="120" y="393"/>
                  </a:lnTo>
                  <a:lnTo>
                    <a:pt x="120" y="393"/>
                  </a:lnTo>
                  <a:lnTo>
                    <a:pt x="103" y="389"/>
                  </a:lnTo>
                  <a:lnTo>
                    <a:pt x="101" y="387"/>
                  </a:lnTo>
                  <a:lnTo>
                    <a:pt x="97" y="387"/>
                  </a:lnTo>
                  <a:lnTo>
                    <a:pt x="82" y="374"/>
                  </a:lnTo>
                  <a:lnTo>
                    <a:pt x="82" y="372"/>
                  </a:lnTo>
                  <a:lnTo>
                    <a:pt x="82" y="369"/>
                  </a:lnTo>
                  <a:lnTo>
                    <a:pt x="82" y="369"/>
                  </a:lnTo>
                  <a:lnTo>
                    <a:pt x="82" y="369"/>
                  </a:lnTo>
                  <a:lnTo>
                    <a:pt x="82" y="367"/>
                  </a:lnTo>
                  <a:lnTo>
                    <a:pt x="82" y="365"/>
                  </a:lnTo>
                  <a:lnTo>
                    <a:pt x="92" y="354"/>
                  </a:lnTo>
                  <a:lnTo>
                    <a:pt x="92" y="352"/>
                  </a:lnTo>
                  <a:lnTo>
                    <a:pt x="103" y="354"/>
                  </a:lnTo>
                  <a:lnTo>
                    <a:pt x="103" y="356"/>
                  </a:lnTo>
                  <a:lnTo>
                    <a:pt x="105" y="356"/>
                  </a:lnTo>
                  <a:lnTo>
                    <a:pt x="105" y="356"/>
                  </a:lnTo>
                  <a:lnTo>
                    <a:pt x="107" y="359"/>
                  </a:lnTo>
                  <a:lnTo>
                    <a:pt x="107" y="361"/>
                  </a:lnTo>
                  <a:lnTo>
                    <a:pt x="114" y="369"/>
                  </a:lnTo>
                  <a:lnTo>
                    <a:pt x="116" y="372"/>
                  </a:lnTo>
                  <a:lnTo>
                    <a:pt x="118" y="374"/>
                  </a:lnTo>
                  <a:lnTo>
                    <a:pt x="120" y="374"/>
                  </a:lnTo>
                  <a:lnTo>
                    <a:pt x="122" y="374"/>
                  </a:lnTo>
                  <a:lnTo>
                    <a:pt x="127" y="374"/>
                  </a:lnTo>
                  <a:lnTo>
                    <a:pt x="127" y="374"/>
                  </a:lnTo>
                  <a:lnTo>
                    <a:pt x="127" y="374"/>
                  </a:lnTo>
                  <a:lnTo>
                    <a:pt x="129" y="376"/>
                  </a:lnTo>
                  <a:lnTo>
                    <a:pt x="131" y="376"/>
                  </a:lnTo>
                  <a:lnTo>
                    <a:pt x="131" y="378"/>
                  </a:lnTo>
                  <a:lnTo>
                    <a:pt x="138" y="384"/>
                  </a:lnTo>
                  <a:lnTo>
                    <a:pt x="142" y="389"/>
                  </a:lnTo>
                  <a:lnTo>
                    <a:pt x="153" y="397"/>
                  </a:lnTo>
                  <a:lnTo>
                    <a:pt x="159" y="400"/>
                  </a:lnTo>
                  <a:lnTo>
                    <a:pt x="166" y="404"/>
                  </a:lnTo>
                  <a:lnTo>
                    <a:pt x="168" y="404"/>
                  </a:lnTo>
                  <a:lnTo>
                    <a:pt x="172" y="410"/>
                  </a:lnTo>
                  <a:lnTo>
                    <a:pt x="172" y="413"/>
                  </a:lnTo>
                  <a:lnTo>
                    <a:pt x="174" y="417"/>
                  </a:lnTo>
                  <a:lnTo>
                    <a:pt x="174" y="421"/>
                  </a:lnTo>
                  <a:lnTo>
                    <a:pt x="174" y="421"/>
                  </a:lnTo>
                  <a:close/>
                  <a:moveTo>
                    <a:pt x="278" y="458"/>
                  </a:moveTo>
                  <a:lnTo>
                    <a:pt x="275" y="460"/>
                  </a:lnTo>
                  <a:lnTo>
                    <a:pt x="275" y="460"/>
                  </a:lnTo>
                  <a:lnTo>
                    <a:pt x="275" y="460"/>
                  </a:lnTo>
                  <a:lnTo>
                    <a:pt x="273" y="460"/>
                  </a:lnTo>
                  <a:lnTo>
                    <a:pt x="273" y="458"/>
                  </a:lnTo>
                  <a:lnTo>
                    <a:pt x="271" y="456"/>
                  </a:lnTo>
                  <a:lnTo>
                    <a:pt x="271" y="456"/>
                  </a:lnTo>
                  <a:lnTo>
                    <a:pt x="269" y="454"/>
                  </a:lnTo>
                  <a:lnTo>
                    <a:pt x="265" y="447"/>
                  </a:lnTo>
                  <a:lnTo>
                    <a:pt x="260" y="443"/>
                  </a:lnTo>
                  <a:lnTo>
                    <a:pt x="260" y="443"/>
                  </a:lnTo>
                  <a:lnTo>
                    <a:pt x="254" y="441"/>
                  </a:lnTo>
                  <a:lnTo>
                    <a:pt x="250" y="441"/>
                  </a:lnTo>
                  <a:lnTo>
                    <a:pt x="247" y="441"/>
                  </a:lnTo>
                  <a:lnTo>
                    <a:pt x="247" y="438"/>
                  </a:lnTo>
                  <a:lnTo>
                    <a:pt x="247" y="438"/>
                  </a:lnTo>
                  <a:lnTo>
                    <a:pt x="247" y="438"/>
                  </a:lnTo>
                  <a:lnTo>
                    <a:pt x="250" y="438"/>
                  </a:lnTo>
                  <a:lnTo>
                    <a:pt x="256" y="436"/>
                  </a:lnTo>
                  <a:lnTo>
                    <a:pt x="256" y="436"/>
                  </a:lnTo>
                  <a:lnTo>
                    <a:pt x="269" y="436"/>
                  </a:lnTo>
                  <a:lnTo>
                    <a:pt x="269" y="436"/>
                  </a:lnTo>
                  <a:lnTo>
                    <a:pt x="271" y="438"/>
                  </a:lnTo>
                  <a:lnTo>
                    <a:pt x="275" y="445"/>
                  </a:lnTo>
                  <a:lnTo>
                    <a:pt x="275" y="445"/>
                  </a:lnTo>
                  <a:lnTo>
                    <a:pt x="278" y="451"/>
                  </a:lnTo>
                  <a:lnTo>
                    <a:pt x="278" y="458"/>
                  </a:lnTo>
                  <a:lnTo>
                    <a:pt x="278" y="458"/>
                  </a:lnTo>
                  <a:lnTo>
                    <a:pt x="278" y="458"/>
                  </a:lnTo>
                  <a:close/>
                  <a:moveTo>
                    <a:pt x="196" y="445"/>
                  </a:moveTo>
                  <a:lnTo>
                    <a:pt x="194" y="447"/>
                  </a:lnTo>
                  <a:lnTo>
                    <a:pt x="191" y="447"/>
                  </a:lnTo>
                  <a:lnTo>
                    <a:pt x="191" y="447"/>
                  </a:lnTo>
                  <a:lnTo>
                    <a:pt x="191" y="445"/>
                  </a:lnTo>
                  <a:lnTo>
                    <a:pt x="189" y="443"/>
                  </a:lnTo>
                  <a:lnTo>
                    <a:pt x="187" y="443"/>
                  </a:lnTo>
                  <a:lnTo>
                    <a:pt x="187" y="443"/>
                  </a:lnTo>
                  <a:lnTo>
                    <a:pt x="189" y="441"/>
                  </a:lnTo>
                  <a:lnTo>
                    <a:pt x="189" y="441"/>
                  </a:lnTo>
                  <a:lnTo>
                    <a:pt x="189" y="441"/>
                  </a:lnTo>
                  <a:lnTo>
                    <a:pt x="189" y="441"/>
                  </a:lnTo>
                  <a:lnTo>
                    <a:pt x="194" y="443"/>
                  </a:lnTo>
                  <a:lnTo>
                    <a:pt x="196" y="443"/>
                  </a:lnTo>
                  <a:lnTo>
                    <a:pt x="196" y="445"/>
                  </a:lnTo>
                  <a:lnTo>
                    <a:pt x="196" y="445"/>
                  </a:lnTo>
                  <a:lnTo>
                    <a:pt x="196" y="445"/>
                  </a:lnTo>
                  <a:close/>
                  <a:moveTo>
                    <a:pt x="196" y="454"/>
                  </a:moveTo>
                  <a:lnTo>
                    <a:pt x="196" y="456"/>
                  </a:lnTo>
                  <a:lnTo>
                    <a:pt x="194" y="456"/>
                  </a:lnTo>
                  <a:lnTo>
                    <a:pt x="194" y="456"/>
                  </a:lnTo>
                  <a:lnTo>
                    <a:pt x="191" y="456"/>
                  </a:lnTo>
                  <a:lnTo>
                    <a:pt x="191" y="456"/>
                  </a:lnTo>
                  <a:lnTo>
                    <a:pt x="189" y="454"/>
                  </a:lnTo>
                  <a:lnTo>
                    <a:pt x="189" y="451"/>
                  </a:lnTo>
                  <a:lnTo>
                    <a:pt x="189" y="451"/>
                  </a:lnTo>
                  <a:lnTo>
                    <a:pt x="189" y="451"/>
                  </a:lnTo>
                  <a:lnTo>
                    <a:pt x="189" y="449"/>
                  </a:lnTo>
                  <a:lnTo>
                    <a:pt x="189" y="449"/>
                  </a:lnTo>
                  <a:lnTo>
                    <a:pt x="191" y="449"/>
                  </a:lnTo>
                  <a:lnTo>
                    <a:pt x="191" y="449"/>
                  </a:lnTo>
                  <a:lnTo>
                    <a:pt x="194" y="449"/>
                  </a:lnTo>
                  <a:lnTo>
                    <a:pt x="196" y="449"/>
                  </a:lnTo>
                  <a:lnTo>
                    <a:pt x="196" y="449"/>
                  </a:lnTo>
                  <a:lnTo>
                    <a:pt x="196" y="449"/>
                  </a:lnTo>
                  <a:lnTo>
                    <a:pt x="198" y="451"/>
                  </a:lnTo>
                  <a:lnTo>
                    <a:pt x="198" y="451"/>
                  </a:lnTo>
                  <a:lnTo>
                    <a:pt x="198" y="454"/>
                  </a:lnTo>
                  <a:lnTo>
                    <a:pt x="198" y="454"/>
                  </a:lnTo>
                  <a:lnTo>
                    <a:pt x="196" y="454"/>
                  </a:lnTo>
                  <a:lnTo>
                    <a:pt x="196" y="454"/>
                  </a:lnTo>
                  <a:lnTo>
                    <a:pt x="196" y="454"/>
                  </a:lnTo>
                  <a:close/>
                  <a:moveTo>
                    <a:pt x="254" y="458"/>
                  </a:moveTo>
                  <a:lnTo>
                    <a:pt x="252" y="462"/>
                  </a:lnTo>
                  <a:lnTo>
                    <a:pt x="250" y="462"/>
                  </a:lnTo>
                  <a:lnTo>
                    <a:pt x="250" y="462"/>
                  </a:lnTo>
                  <a:lnTo>
                    <a:pt x="250" y="462"/>
                  </a:lnTo>
                  <a:lnTo>
                    <a:pt x="247" y="462"/>
                  </a:lnTo>
                  <a:lnTo>
                    <a:pt x="247" y="460"/>
                  </a:lnTo>
                  <a:lnTo>
                    <a:pt x="243" y="456"/>
                  </a:lnTo>
                  <a:lnTo>
                    <a:pt x="243" y="456"/>
                  </a:lnTo>
                  <a:lnTo>
                    <a:pt x="243" y="454"/>
                  </a:lnTo>
                  <a:lnTo>
                    <a:pt x="247" y="451"/>
                  </a:lnTo>
                  <a:lnTo>
                    <a:pt x="250" y="451"/>
                  </a:lnTo>
                  <a:lnTo>
                    <a:pt x="252" y="451"/>
                  </a:lnTo>
                  <a:lnTo>
                    <a:pt x="252" y="451"/>
                  </a:lnTo>
                  <a:lnTo>
                    <a:pt x="254" y="454"/>
                  </a:lnTo>
                  <a:lnTo>
                    <a:pt x="254" y="456"/>
                  </a:lnTo>
                  <a:lnTo>
                    <a:pt x="254" y="458"/>
                  </a:lnTo>
                  <a:lnTo>
                    <a:pt x="254" y="458"/>
                  </a:lnTo>
                  <a:close/>
                </a:path>
              </a:pathLst>
            </a:custGeom>
            <a:solidFill>
              <a:schemeClr val="accent2"/>
            </a:solid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11" name="Freeform 10"/>
            <p:cNvSpPr>
              <a:spLocks noEditPoints="1"/>
            </p:cNvSpPr>
            <p:nvPr/>
          </p:nvSpPr>
          <p:spPr bwMode="auto">
            <a:xfrm>
              <a:off x="5821384" y="3942062"/>
              <a:ext cx="152551" cy="96616"/>
            </a:xfrm>
            <a:custGeom>
              <a:avLst/>
              <a:gdLst/>
              <a:ahLst/>
              <a:cxnLst>
                <a:cxn ang="0">
                  <a:pos x="6" y="5"/>
                </a:cxn>
                <a:cxn ang="0">
                  <a:pos x="34" y="11"/>
                </a:cxn>
                <a:cxn ang="0">
                  <a:pos x="38" y="13"/>
                </a:cxn>
                <a:cxn ang="0">
                  <a:pos x="64" y="16"/>
                </a:cxn>
                <a:cxn ang="0">
                  <a:pos x="66" y="13"/>
                </a:cxn>
                <a:cxn ang="0">
                  <a:pos x="77" y="7"/>
                </a:cxn>
                <a:cxn ang="0">
                  <a:pos x="84" y="0"/>
                </a:cxn>
                <a:cxn ang="0">
                  <a:pos x="86" y="0"/>
                </a:cxn>
                <a:cxn ang="0">
                  <a:pos x="107" y="7"/>
                </a:cxn>
                <a:cxn ang="0">
                  <a:pos x="124" y="13"/>
                </a:cxn>
                <a:cxn ang="0">
                  <a:pos x="131" y="20"/>
                </a:cxn>
                <a:cxn ang="0">
                  <a:pos x="150" y="37"/>
                </a:cxn>
                <a:cxn ang="0">
                  <a:pos x="148" y="41"/>
                </a:cxn>
                <a:cxn ang="0">
                  <a:pos x="137" y="52"/>
                </a:cxn>
                <a:cxn ang="0">
                  <a:pos x="112" y="63"/>
                </a:cxn>
                <a:cxn ang="0">
                  <a:pos x="105" y="67"/>
                </a:cxn>
                <a:cxn ang="0">
                  <a:pos x="99" y="72"/>
                </a:cxn>
                <a:cxn ang="0">
                  <a:pos x="96" y="78"/>
                </a:cxn>
                <a:cxn ang="0">
                  <a:pos x="88" y="82"/>
                </a:cxn>
                <a:cxn ang="0">
                  <a:pos x="90" y="87"/>
                </a:cxn>
                <a:cxn ang="0">
                  <a:pos x="90" y="85"/>
                </a:cxn>
                <a:cxn ang="0">
                  <a:pos x="92" y="85"/>
                </a:cxn>
                <a:cxn ang="0">
                  <a:pos x="94" y="89"/>
                </a:cxn>
                <a:cxn ang="0">
                  <a:pos x="90" y="93"/>
                </a:cxn>
                <a:cxn ang="0">
                  <a:pos x="84" y="95"/>
                </a:cxn>
                <a:cxn ang="0">
                  <a:pos x="77" y="93"/>
                </a:cxn>
                <a:cxn ang="0">
                  <a:pos x="75" y="91"/>
                </a:cxn>
                <a:cxn ang="0">
                  <a:pos x="79" y="89"/>
                </a:cxn>
                <a:cxn ang="0">
                  <a:pos x="84" y="87"/>
                </a:cxn>
                <a:cxn ang="0">
                  <a:pos x="86" y="82"/>
                </a:cxn>
                <a:cxn ang="0">
                  <a:pos x="86" y="78"/>
                </a:cxn>
                <a:cxn ang="0">
                  <a:pos x="81" y="72"/>
                </a:cxn>
                <a:cxn ang="0">
                  <a:pos x="56" y="48"/>
                </a:cxn>
                <a:cxn ang="0">
                  <a:pos x="40" y="41"/>
                </a:cxn>
                <a:cxn ang="0">
                  <a:pos x="30" y="39"/>
                </a:cxn>
                <a:cxn ang="0">
                  <a:pos x="21" y="41"/>
                </a:cxn>
                <a:cxn ang="0">
                  <a:pos x="17" y="39"/>
                </a:cxn>
                <a:cxn ang="0">
                  <a:pos x="8" y="28"/>
                </a:cxn>
                <a:cxn ang="0">
                  <a:pos x="4" y="24"/>
                </a:cxn>
                <a:cxn ang="0">
                  <a:pos x="2" y="16"/>
                </a:cxn>
                <a:cxn ang="0">
                  <a:pos x="0" y="7"/>
                </a:cxn>
                <a:cxn ang="0">
                  <a:pos x="0" y="5"/>
                </a:cxn>
                <a:cxn ang="0">
                  <a:pos x="4" y="3"/>
                </a:cxn>
                <a:cxn ang="0">
                  <a:pos x="133" y="89"/>
                </a:cxn>
                <a:cxn ang="0">
                  <a:pos x="124" y="85"/>
                </a:cxn>
                <a:cxn ang="0">
                  <a:pos x="120" y="80"/>
                </a:cxn>
                <a:cxn ang="0">
                  <a:pos x="120" y="78"/>
                </a:cxn>
                <a:cxn ang="0">
                  <a:pos x="124" y="74"/>
                </a:cxn>
                <a:cxn ang="0">
                  <a:pos x="131" y="72"/>
                </a:cxn>
                <a:cxn ang="0">
                  <a:pos x="133" y="74"/>
                </a:cxn>
                <a:cxn ang="0">
                  <a:pos x="137" y="78"/>
                </a:cxn>
                <a:cxn ang="0">
                  <a:pos x="137" y="85"/>
                </a:cxn>
                <a:cxn ang="0">
                  <a:pos x="135" y="89"/>
                </a:cxn>
                <a:cxn ang="0">
                  <a:pos x="135" y="89"/>
                </a:cxn>
              </a:cxnLst>
              <a:rect l="0" t="0" r="r" b="b"/>
              <a:pathLst>
                <a:path w="150" h="95">
                  <a:moveTo>
                    <a:pt x="4" y="3"/>
                  </a:moveTo>
                  <a:lnTo>
                    <a:pt x="4" y="5"/>
                  </a:lnTo>
                  <a:lnTo>
                    <a:pt x="6" y="5"/>
                  </a:lnTo>
                  <a:lnTo>
                    <a:pt x="30" y="9"/>
                  </a:lnTo>
                  <a:lnTo>
                    <a:pt x="32" y="9"/>
                  </a:lnTo>
                  <a:lnTo>
                    <a:pt x="34" y="11"/>
                  </a:lnTo>
                  <a:lnTo>
                    <a:pt x="36" y="13"/>
                  </a:lnTo>
                  <a:lnTo>
                    <a:pt x="36" y="13"/>
                  </a:lnTo>
                  <a:lnTo>
                    <a:pt x="38" y="13"/>
                  </a:lnTo>
                  <a:lnTo>
                    <a:pt x="45" y="16"/>
                  </a:lnTo>
                  <a:lnTo>
                    <a:pt x="51" y="16"/>
                  </a:lnTo>
                  <a:lnTo>
                    <a:pt x="64" y="16"/>
                  </a:lnTo>
                  <a:lnTo>
                    <a:pt x="64" y="16"/>
                  </a:lnTo>
                  <a:lnTo>
                    <a:pt x="66" y="16"/>
                  </a:lnTo>
                  <a:lnTo>
                    <a:pt x="66" y="13"/>
                  </a:lnTo>
                  <a:lnTo>
                    <a:pt x="68" y="13"/>
                  </a:lnTo>
                  <a:lnTo>
                    <a:pt x="71" y="11"/>
                  </a:lnTo>
                  <a:lnTo>
                    <a:pt x="77" y="7"/>
                  </a:lnTo>
                  <a:lnTo>
                    <a:pt x="79" y="3"/>
                  </a:lnTo>
                  <a:lnTo>
                    <a:pt x="81" y="0"/>
                  </a:lnTo>
                  <a:lnTo>
                    <a:pt x="84" y="0"/>
                  </a:lnTo>
                  <a:lnTo>
                    <a:pt x="84" y="0"/>
                  </a:lnTo>
                  <a:lnTo>
                    <a:pt x="86" y="0"/>
                  </a:lnTo>
                  <a:lnTo>
                    <a:pt x="86" y="0"/>
                  </a:lnTo>
                  <a:lnTo>
                    <a:pt x="88" y="0"/>
                  </a:lnTo>
                  <a:lnTo>
                    <a:pt x="88" y="0"/>
                  </a:lnTo>
                  <a:lnTo>
                    <a:pt x="107" y="7"/>
                  </a:lnTo>
                  <a:lnTo>
                    <a:pt x="112" y="9"/>
                  </a:lnTo>
                  <a:lnTo>
                    <a:pt x="120" y="11"/>
                  </a:lnTo>
                  <a:lnTo>
                    <a:pt x="124" y="13"/>
                  </a:lnTo>
                  <a:lnTo>
                    <a:pt x="127" y="16"/>
                  </a:lnTo>
                  <a:lnTo>
                    <a:pt x="131" y="18"/>
                  </a:lnTo>
                  <a:lnTo>
                    <a:pt x="131" y="20"/>
                  </a:lnTo>
                  <a:lnTo>
                    <a:pt x="148" y="35"/>
                  </a:lnTo>
                  <a:lnTo>
                    <a:pt x="148" y="37"/>
                  </a:lnTo>
                  <a:lnTo>
                    <a:pt x="150" y="37"/>
                  </a:lnTo>
                  <a:lnTo>
                    <a:pt x="150" y="39"/>
                  </a:lnTo>
                  <a:lnTo>
                    <a:pt x="148" y="41"/>
                  </a:lnTo>
                  <a:lnTo>
                    <a:pt x="148" y="41"/>
                  </a:lnTo>
                  <a:lnTo>
                    <a:pt x="148" y="44"/>
                  </a:lnTo>
                  <a:lnTo>
                    <a:pt x="146" y="46"/>
                  </a:lnTo>
                  <a:lnTo>
                    <a:pt x="137" y="52"/>
                  </a:lnTo>
                  <a:lnTo>
                    <a:pt x="124" y="59"/>
                  </a:lnTo>
                  <a:lnTo>
                    <a:pt x="118" y="61"/>
                  </a:lnTo>
                  <a:lnTo>
                    <a:pt x="112" y="63"/>
                  </a:lnTo>
                  <a:lnTo>
                    <a:pt x="109" y="63"/>
                  </a:lnTo>
                  <a:lnTo>
                    <a:pt x="105" y="65"/>
                  </a:lnTo>
                  <a:lnTo>
                    <a:pt x="105" y="67"/>
                  </a:lnTo>
                  <a:lnTo>
                    <a:pt x="103" y="67"/>
                  </a:lnTo>
                  <a:lnTo>
                    <a:pt x="101" y="70"/>
                  </a:lnTo>
                  <a:lnTo>
                    <a:pt x="99" y="72"/>
                  </a:lnTo>
                  <a:lnTo>
                    <a:pt x="96" y="76"/>
                  </a:lnTo>
                  <a:lnTo>
                    <a:pt x="96" y="78"/>
                  </a:lnTo>
                  <a:lnTo>
                    <a:pt x="96" y="78"/>
                  </a:lnTo>
                  <a:lnTo>
                    <a:pt x="92" y="80"/>
                  </a:lnTo>
                  <a:lnTo>
                    <a:pt x="90" y="80"/>
                  </a:lnTo>
                  <a:lnTo>
                    <a:pt x="88" y="82"/>
                  </a:lnTo>
                  <a:lnTo>
                    <a:pt x="88" y="85"/>
                  </a:lnTo>
                  <a:lnTo>
                    <a:pt x="90" y="87"/>
                  </a:lnTo>
                  <a:lnTo>
                    <a:pt x="90" y="87"/>
                  </a:lnTo>
                  <a:lnTo>
                    <a:pt x="92" y="87"/>
                  </a:lnTo>
                  <a:lnTo>
                    <a:pt x="90" y="85"/>
                  </a:lnTo>
                  <a:lnTo>
                    <a:pt x="90" y="85"/>
                  </a:lnTo>
                  <a:lnTo>
                    <a:pt x="92" y="82"/>
                  </a:lnTo>
                  <a:lnTo>
                    <a:pt x="92" y="82"/>
                  </a:lnTo>
                  <a:lnTo>
                    <a:pt x="92" y="85"/>
                  </a:lnTo>
                  <a:lnTo>
                    <a:pt x="92" y="85"/>
                  </a:lnTo>
                  <a:lnTo>
                    <a:pt x="94" y="87"/>
                  </a:lnTo>
                  <a:lnTo>
                    <a:pt x="94" y="89"/>
                  </a:lnTo>
                  <a:lnTo>
                    <a:pt x="92" y="89"/>
                  </a:lnTo>
                  <a:lnTo>
                    <a:pt x="92" y="91"/>
                  </a:lnTo>
                  <a:lnTo>
                    <a:pt x="90" y="93"/>
                  </a:lnTo>
                  <a:lnTo>
                    <a:pt x="90" y="93"/>
                  </a:lnTo>
                  <a:lnTo>
                    <a:pt x="90" y="93"/>
                  </a:lnTo>
                  <a:lnTo>
                    <a:pt x="84" y="95"/>
                  </a:lnTo>
                  <a:lnTo>
                    <a:pt x="81" y="95"/>
                  </a:lnTo>
                  <a:lnTo>
                    <a:pt x="79" y="95"/>
                  </a:lnTo>
                  <a:lnTo>
                    <a:pt x="77" y="93"/>
                  </a:lnTo>
                  <a:lnTo>
                    <a:pt x="77" y="93"/>
                  </a:lnTo>
                  <a:lnTo>
                    <a:pt x="75" y="93"/>
                  </a:lnTo>
                  <a:lnTo>
                    <a:pt x="75" y="91"/>
                  </a:lnTo>
                  <a:lnTo>
                    <a:pt x="75" y="91"/>
                  </a:lnTo>
                  <a:lnTo>
                    <a:pt x="75" y="91"/>
                  </a:lnTo>
                  <a:lnTo>
                    <a:pt x="79" y="89"/>
                  </a:lnTo>
                  <a:lnTo>
                    <a:pt x="81" y="87"/>
                  </a:lnTo>
                  <a:lnTo>
                    <a:pt x="81" y="87"/>
                  </a:lnTo>
                  <a:lnTo>
                    <a:pt x="84" y="87"/>
                  </a:lnTo>
                  <a:lnTo>
                    <a:pt x="86" y="87"/>
                  </a:lnTo>
                  <a:lnTo>
                    <a:pt x="86" y="85"/>
                  </a:lnTo>
                  <a:lnTo>
                    <a:pt x="86" y="82"/>
                  </a:lnTo>
                  <a:lnTo>
                    <a:pt x="86" y="82"/>
                  </a:lnTo>
                  <a:lnTo>
                    <a:pt x="86" y="78"/>
                  </a:lnTo>
                  <a:lnTo>
                    <a:pt x="86" y="78"/>
                  </a:lnTo>
                  <a:lnTo>
                    <a:pt x="86" y="76"/>
                  </a:lnTo>
                  <a:lnTo>
                    <a:pt x="84" y="74"/>
                  </a:lnTo>
                  <a:lnTo>
                    <a:pt x="81" y="72"/>
                  </a:lnTo>
                  <a:lnTo>
                    <a:pt x="73" y="63"/>
                  </a:lnTo>
                  <a:lnTo>
                    <a:pt x="60" y="52"/>
                  </a:lnTo>
                  <a:lnTo>
                    <a:pt x="56" y="48"/>
                  </a:lnTo>
                  <a:lnTo>
                    <a:pt x="51" y="46"/>
                  </a:lnTo>
                  <a:lnTo>
                    <a:pt x="49" y="46"/>
                  </a:lnTo>
                  <a:lnTo>
                    <a:pt x="40" y="41"/>
                  </a:lnTo>
                  <a:lnTo>
                    <a:pt x="36" y="41"/>
                  </a:lnTo>
                  <a:lnTo>
                    <a:pt x="32" y="39"/>
                  </a:lnTo>
                  <a:lnTo>
                    <a:pt x="30" y="39"/>
                  </a:lnTo>
                  <a:lnTo>
                    <a:pt x="30" y="39"/>
                  </a:lnTo>
                  <a:lnTo>
                    <a:pt x="23" y="39"/>
                  </a:lnTo>
                  <a:lnTo>
                    <a:pt x="21" y="41"/>
                  </a:lnTo>
                  <a:lnTo>
                    <a:pt x="19" y="41"/>
                  </a:lnTo>
                  <a:lnTo>
                    <a:pt x="19" y="41"/>
                  </a:lnTo>
                  <a:lnTo>
                    <a:pt x="17" y="39"/>
                  </a:lnTo>
                  <a:lnTo>
                    <a:pt x="15" y="35"/>
                  </a:lnTo>
                  <a:lnTo>
                    <a:pt x="10" y="31"/>
                  </a:lnTo>
                  <a:lnTo>
                    <a:pt x="8" y="28"/>
                  </a:lnTo>
                  <a:lnTo>
                    <a:pt x="8" y="28"/>
                  </a:lnTo>
                  <a:lnTo>
                    <a:pt x="6" y="24"/>
                  </a:lnTo>
                  <a:lnTo>
                    <a:pt x="4" y="24"/>
                  </a:lnTo>
                  <a:lnTo>
                    <a:pt x="4" y="22"/>
                  </a:lnTo>
                  <a:lnTo>
                    <a:pt x="2" y="18"/>
                  </a:lnTo>
                  <a:lnTo>
                    <a:pt x="2" y="16"/>
                  </a:lnTo>
                  <a:lnTo>
                    <a:pt x="0" y="13"/>
                  </a:lnTo>
                  <a:lnTo>
                    <a:pt x="0" y="13"/>
                  </a:lnTo>
                  <a:lnTo>
                    <a:pt x="0" y="7"/>
                  </a:lnTo>
                  <a:lnTo>
                    <a:pt x="0" y="5"/>
                  </a:lnTo>
                  <a:lnTo>
                    <a:pt x="0" y="5"/>
                  </a:lnTo>
                  <a:lnTo>
                    <a:pt x="0" y="5"/>
                  </a:lnTo>
                  <a:lnTo>
                    <a:pt x="0" y="5"/>
                  </a:lnTo>
                  <a:lnTo>
                    <a:pt x="2" y="3"/>
                  </a:lnTo>
                  <a:lnTo>
                    <a:pt x="4" y="3"/>
                  </a:lnTo>
                  <a:lnTo>
                    <a:pt x="4" y="3"/>
                  </a:lnTo>
                  <a:close/>
                  <a:moveTo>
                    <a:pt x="135" y="89"/>
                  </a:moveTo>
                  <a:lnTo>
                    <a:pt x="133" y="89"/>
                  </a:lnTo>
                  <a:lnTo>
                    <a:pt x="131" y="89"/>
                  </a:lnTo>
                  <a:lnTo>
                    <a:pt x="129" y="87"/>
                  </a:lnTo>
                  <a:lnTo>
                    <a:pt x="124" y="85"/>
                  </a:lnTo>
                  <a:lnTo>
                    <a:pt x="124" y="85"/>
                  </a:lnTo>
                  <a:lnTo>
                    <a:pt x="122" y="82"/>
                  </a:lnTo>
                  <a:lnTo>
                    <a:pt x="120" y="80"/>
                  </a:lnTo>
                  <a:lnTo>
                    <a:pt x="120" y="80"/>
                  </a:lnTo>
                  <a:lnTo>
                    <a:pt x="120" y="80"/>
                  </a:lnTo>
                  <a:lnTo>
                    <a:pt x="120" y="78"/>
                  </a:lnTo>
                  <a:lnTo>
                    <a:pt x="124" y="74"/>
                  </a:lnTo>
                  <a:lnTo>
                    <a:pt x="124" y="74"/>
                  </a:lnTo>
                  <a:lnTo>
                    <a:pt x="124" y="74"/>
                  </a:lnTo>
                  <a:lnTo>
                    <a:pt x="127" y="72"/>
                  </a:lnTo>
                  <a:lnTo>
                    <a:pt x="127" y="72"/>
                  </a:lnTo>
                  <a:lnTo>
                    <a:pt x="131" y="72"/>
                  </a:lnTo>
                  <a:lnTo>
                    <a:pt x="131" y="74"/>
                  </a:lnTo>
                  <a:lnTo>
                    <a:pt x="133" y="74"/>
                  </a:lnTo>
                  <a:lnTo>
                    <a:pt x="133" y="74"/>
                  </a:lnTo>
                  <a:lnTo>
                    <a:pt x="135" y="76"/>
                  </a:lnTo>
                  <a:lnTo>
                    <a:pt x="135" y="76"/>
                  </a:lnTo>
                  <a:lnTo>
                    <a:pt x="137" y="78"/>
                  </a:lnTo>
                  <a:lnTo>
                    <a:pt x="137" y="80"/>
                  </a:lnTo>
                  <a:lnTo>
                    <a:pt x="137" y="82"/>
                  </a:lnTo>
                  <a:lnTo>
                    <a:pt x="137" y="85"/>
                  </a:lnTo>
                  <a:lnTo>
                    <a:pt x="137" y="85"/>
                  </a:lnTo>
                  <a:lnTo>
                    <a:pt x="137" y="87"/>
                  </a:lnTo>
                  <a:lnTo>
                    <a:pt x="135" y="89"/>
                  </a:lnTo>
                  <a:lnTo>
                    <a:pt x="135" y="89"/>
                  </a:lnTo>
                  <a:lnTo>
                    <a:pt x="135" y="89"/>
                  </a:lnTo>
                  <a:lnTo>
                    <a:pt x="135" y="89"/>
                  </a:lnTo>
                  <a:close/>
                </a:path>
              </a:pathLst>
            </a:custGeom>
            <a:solidFill>
              <a:schemeClr val="accent5"/>
            </a:solid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12" name="Freeform 11"/>
            <p:cNvSpPr>
              <a:spLocks noEditPoints="1"/>
            </p:cNvSpPr>
            <p:nvPr/>
          </p:nvSpPr>
          <p:spPr bwMode="auto">
            <a:xfrm>
              <a:off x="4197223" y="3239311"/>
              <a:ext cx="332562" cy="391548"/>
            </a:xfrm>
            <a:custGeom>
              <a:avLst/>
              <a:gdLst/>
              <a:ahLst/>
              <a:cxnLst>
                <a:cxn ang="0">
                  <a:pos x="140" y="74"/>
                </a:cxn>
                <a:cxn ang="0">
                  <a:pos x="157" y="95"/>
                </a:cxn>
                <a:cxn ang="0">
                  <a:pos x="200" y="136"/>
                </a:cxn>
                <a:cxn ang="0">
                  <a:pos x="228" y="136"/>
                </a:cxn>
                <a:cxn ang="0">
                  <a:pos x="239" y="149"/>
                </a:cxn>
                <a:cxn ang="0">
                  <a:pos x="222" y="164"/>
                </a:cxn>
                <a:cxn ang="0">
                  <a:pos x="202" y="184"/>
                </a:cxn>
                <a:cxn ang="0">
                  <a:pos x="226" y="216"/>
                </a:cxn>
                <a:cxn ang="0">
                  <a:pos x="260" y="231"/>
                </a:cxn>
                <a:cxn ang="0">
                  <a:pos x="289" y="251"/>
                </a:cxn>
                <a:cxn ang="0">
                  <a:pos x="310" y="285"/>
                </a:cxn>
                <a:cxn ang="0">
                  <a:pos x="327" y="303"/>
                </a:cxn>
                <a:cxn ang="0">
                  <a:pos x="304" y="316"/>
                </a:cxn>
                <a:cxn ang="0">
                  <a:pos x="280" y="303"/>
                </a:cxn>
                <a:cxn ang="0">
                  <a:pos x="271" y="294"/>
                </a:cxn>
                <a:cxn ang="0">
                  <a:pos x="265" y="288"/>
                </a:cxn>
                <a:cxn ang="0">
                  <a:pos x="243" y="272"/>
                </a:cxn>
                <a:cxn ang="0">
                  <a:pos x="220" y="255"/>
                </a:cxn>
                <a:cxn ang="0">
                  <a:pos x="204" y="242"/>
                </a:cxn>
                <a:cxn ang="0">
                  <a:pos x="189" y="231"/>
                </a:cxn>
                <a:cxn ang="0">
                  <a:pos x="176" y="223"/>
                </a:cxn>
                <a:cxn ang="0">
                  <a:pos x="157" y="210"/>
                </a:cxn>
                <a:cxn ang="0">
                  <a:pos x="153" y="203"/>
                </a:cxn>
                <a:cxn ang="0">
                  <a:pos x="151" y="199"/>
                </a:cxn>
                <a:cxn ang="0">
                  <a:pos x="146" y="171"/>
                </a:cxn>
                <a:cxn ang="0">
                  <a:pos x="146" y="167"/>
                </a:cxn>
                <a:cxn ang="0">
                  <a:pos x="144" y="164"/>
                </a:cxn>
                <a:cxn ang="0">
                  <a:pos x="103" y="141"/>
                </a:cxn>
                <a:cxn ang="0">
                  <a:pos x="75" y="119"/>
                </a:cxn>
                <a:cxn ang="0">
                  <a:pos x="58" y="95"/>
                </a:cxn>
                <a:cxn ang="0">
                  <a:pos x="47" y="76"/>
                </a:cxn>
                <a:cxn ang="0">
                  <a:pos x="36" y="57"/>
                </a:cxn>
                <a:cxn ang="0">
                  <a:pos x="32" y="52"/>
                </a:cxn>
                <a:cxn ang="0">
                  <a:pos x="23" y="50"/>
                </a:cxn>
                <a:cxn ang="0">
                  <a:pos x="15" y="44"/>
                </a:cxn>
                <a:cxn ang="0">
                  <a:pos x="11" y="39"/>
                </a:cxn>
                <a:cxn ang="0">
                  <a:pos x="0" y="26"/>
                </a:cxn>
                <a:cxn ang="0">
                  <a:pos x="54" y="13"/>
                </a:cxn>
                <a:cxn ang="0">
                  <a:pos x="64" y="26"/>
                </a:cxn>
                <a:cxn ang="0">
                  <a:pos x="90" y="48"/>
                </a:cxn>
                <a:cxn ang="0">
                  <a:pos x="110" y="48"/>
                </a:cxn>
                <a:cxn ang="0">
                  <a:pos x="125" y="52"/>
                </a:cxn>
                <a:cxn ang="0">
                  <a:pos x="4" y="212"/>
                </a:cxn>
                <a:cxn ang="0">
                  <a:pos x="2" y="210"/>
                </a:cxn>
                <a:cxn ang="0">
                  <a:pos x="4" y="208"/>
                </a:cxn>
                <a:cxn ang="0">
                  <a:pos x="6" y="208"/>
                </a:cxn>
                <a:cxn ang="0">
                  <a:pos x="6" y="210"/>
                </a:cxn>
                <a:cxn ang="0">
                  <a:pos x="164" y="385"/>
                </a:cxn>
                <a:cxn ang="0">
                  <a:pos x="131" y="367"/>
                </a:cxn>
                <a:cxn ang="0">
                  <a:pos x="138" y="361"/>
                </a:cxn>
                <a:cxn ang="0">
                  <a:pos x="140" y="361"/>
                </a:cxn>
                <a:cxn ang="0">
                  <a:pos x="166" y="372"/>
                </a:cxn>
                <a:cxn ang="0">
                  <a:pos x="166" y="385"/>
                </a:cxn>
                <a:cxn ang="0">
                  <a:pos x="164" y="385"/>
                </a:cxn>
              </a:cxnLst>
              <a:rect l="0" t="0" r="r" b="b"/>
              <a:pathLst>
                <a:path w="327" h="385">
                  <a:moveTo>
                    <a:pt x="125" y="52"/>
                  </a:moveTo>
                  <a:lnTo>
                    <a:pt x="131" y="63"/>
                  </a:lnTo>
                  <a:lnTo>
                    <a:pt x="140" y="74"/>
                  </a:lnTo>
                  <a:lnTo>
                    <a:pt x="142" y="82"/>
                  </a:lnTo>
                  <a:lnTo>
                    <a:pt x="148" y="91"/>
                  </a:lnTo>
                  <a:lnTo>
                    <a:pt x="157" y="95"/>
                  </a:lnTo>
                  <a:lnTo>
                    <a:pt x="166" y="102"/>
                  </a:lnTo>
                  <a:lnTo>
                    <a:pt x="187" y="128"/>
                  </a:lnTo>
                  <a:lnTo>
                    <a:pt x="200" y="136"/>
                  </a:lnTo>
                  <a:lnTo>
                    <a:pt x="211" y="141"/>
                  </a:lnTo>
                  <a:lnTo>
                    <a:pt x="222" y="139"/>
                  </a:lnTo>
                  <a:lnTo>
                    <a:pt x="228" y="136"/>
                  </a:lnTo>
                  <a:lnTo>
                    <a:pt x="232" y="141"/>
                  </a:lnTo>
                  <a:lnTo>
                    <a:pt x="237" y="143"/>
                  </a:lnTo>
                  <a:lnTo>
                    <a:pt x="239" y="149"/>
                  </a:lnTo>
                  <a:lnTo>
                    <a:pt x="237" y="156"/>
                  </a:lnTo>
                  <a:lnTo>
                    <a:pt x="230" y="162"/>
                  </a:lnTo>
                  <a:lnTo>
                    <a:pt x="222" y="164"/>
                  </a:lnTo>
                  <a:lnTo>
                    <a:pt x="213" y="171"/>
                  </a:lnTo>
                  <a:lnTo>
                    <a:pt x="207" y="177"/>
                  </a:lnTo>
                  <a:lnTo>
                    <a:pt x="202" y="184"/>
                  </a:lnTo>
                  <a:lnTo>
                    <a:pt x="200" y="193"/>
                  </a:lnTo>
                  <a:lnTo>
                    <a:pt x="209" y="203"/>
                  </a:lnTo>
                  <a:lnTo>
                    <a:pt x="226" y="216"/>
                  </a:lnTo>
                  <a:lnTo>
                    <a:pt x="237" y="221"/>
                  </a:lnTo>
                  <a:lnTo>
                    <a:pt x="252" y="225"/>
                  </a:lnTo>
                  <a:lnTo>
                    <a:pt x="260" y="231"/>
                  </a:lnTo>
                  <a:lnTo>
                    <a:pt x="273" y="240"/>
                  </a:lnTo>
                  <a:lnTo>
                    <a:pt x="280" y="247"/>
                  </a:lnTo>
                  <a:lnTo>
                    <a:pt x="289" y="251"/>
                  </a:lnTo>
                  <a:lnTo>
                    <a:pt x="295" y="255"/>
                  </a:lnTo>
                  <a:lnTo>
                    <a:pt x="306" y="275"/>
                  </a:lnTo>
                  <a:lnTo>
                    <a:pt x="310" y="285"/>
                  </a:lnTo>
                  <a:lnTo>
                    <a:pt x="314" y="292"/>
                  </a:lnTo>
                  <a:lnTo>
                    <a:pt x="323" y="298"/>
                  </a:lnTo>
                  <a:lnTo>
                    <a:pt x="327" y="303"/>
                  </a:lnTo>
                  <a:lnTo>
                    <a:pt x="310" y="318"/>
                  </a:lnTo>
                  <a:lnTo>
                    <a:pt x="306" y="316"/>
                  </a:lnTo>
                  <a:lnTo>
                    <a:pt x="304" y="316"/>
                  </a:lnTo>
                  <a:lnTo>
                    <a:pt x="291" y="311"/>
                  </a:lnTo>
                  <a:lnTo>
                    <a:pt x="286" y="307"/>
                  </a:lnTo>
                  <a:lnTo>
                    <a:pt x="280" y="303"/>
                  </a:lnTo>
                  <a:lnTo>
                    <a:pt x="273" y="296"/>
                  </a:lnTo>
                  <a:lnTo>
                    <a:pt x="271" y="296"/>
                  </a:lnTo>
                  <a:lnTo>
                    <a:pt x="271" y="294"/>
                  </a:lnTo>
                  <a:lnTo>
                    <a:pt x="269" y="292"/>
                  </a:lnTo>
                  <a:lnTo>
                    <a:pt x="265" y="288"/>
                  </a:lnTo>
                  <a:lnTo>
                    <a:pt x="265" y="288"/>
                  </a:lnTo>
                  <a:lnTo>
                    <a:pt x="252" y="279"/>
                  </a:lnTo>
                  <a:lnTo>
                    <a:pt x="250" y="277"/>
                  </a:lnTo>
                  <a:lnTo>
                    <a:pt x="243" y="272"/>
                  </a:lnTo>
                  <a:lnTo>
                    <a:pt x="241" y="270"/>
                  </a:lnTo>
                  <a:lnTo>
                    <a:pt x="222" y="257"/>
                  </a:lnTo>
                  <a:lnTo>
                    <a:pt x="220" y="255"/>
                  </a:lnTo>
                  <a:lnTo>
                    <a:pt x="217" y="253"/>
                  </a:lnTo>
                  <a:lnTo>
                    <a:pt x="204" y="242"/>
                  </a:lnTo>
                  <a:lnTo>
                    <a:pt x="204" y="242"/>
                  </a:lnTo>
                  <a:lnTo>
                    <a:pt x="198" y="238"/>
                  </a:lnTo>
                  <a:lnTo>
                    <a:pt x="196" y="236"/>
                  </a:lnTo>
                  <a:lnTo>
                    <a:pt x="189" y="231"/>
                  </a:lnTo>
                  <a:lnTo>
                    <a:pt x="185" y="227"/>
                  </a:lnTo>
                  <a:lnTo>
                    <a:pt x="183" y="227"/>
                  </a:lnTo>
                  <a:lnTo>
                    <a:pt x="176" y="223"/>
                  </a:lnTo>
                  <a:lnTo>
                    <a:pt x="172" y="221"/>
                  </a:lnTo>
                  <a:lnTo>
                    <a:pt x="159" y="210"/>
                  </a:lnTo>
                  <a:lnTo>
                    <a:pt x="157" y="210"/>
                  </a:lnTo>
                  <a:lnTo>
                    <a:pt x="155" y="208"/>
                  </a:lnTo>
                  <a:lnTo>
                    <a:pt x="155" y="206"/>
                  </a:lnTo>
                  <a:lnTo>
                    <a:pt x="153" y="203"/>
                  </a:lnTo>
                  <a:lnTo>
                    <a:pt x="153" y="203"/>
                  </a:lnTo>
                  <a:lnTo>
                    <a:pt x="153" y="201"/>
                  </a:lnTo>
                  <a:lnTo>
                    <a:pt x="151" y="199"/>
                  </a:lnTo>
                  <a:lnTo>
                    <a:pt x="153" y="199"/>
                  </a:lnTo>
                  <a:lnTo>
                    <a:pt x="151" y="186"/>
                  </a:lnTo>
                  <a:lnTo>
                    <a:pt x="146" y="171"/>
                  </a:lnTo>
                  <a:lnTo>
                    <a:pt x="146" y="169"/>
                  </a:lnTo>
                  <a:lnTo>
                    <a:pt x="146" y="169"/>
                  </a:lnTo>
                  <a:lnTo>
                    <a:pt x="146" y="167"/>
                  </a:lnTo>
                  <a:lnTo>
                    <a:pt x="144" y="167"/>
                  </a:lnTo>
                  <a:lnTo>
                    <a:pt x="144" y="167"/>
                  </a:lnTo>
                  <a:lnTo>
                    <a:pt x="144" y="164"/>
                  </a:lnTo>
                  <a:lnTo>
                    <a:pt x="131" y="158"/>
                  </a:lnTo>
                  <a:lnTo>
                    <a:pt x="118" y="149"/>
                  </a:lnTo>
                  <a:lnTo>
                    <a:pt x="103" y="141"/>
                  </a:lnTo>
                  <a:lnTo>
                    <a:pt x="77" y="121"/>
                  </a:lnTo>
                  <a:lnTo>
                    <a:pt x="75" y="119"/>
                  </a:lnTo>
                  <a:lnTo>
                    <a:pt x="75" y="119"/>
                  </a:lnTo>
                  <a:lnTo>
                    <a:pt x="73" y="117"/>
                  </a:lnTo>
                  <a:lnTo>
                    <a:pt x="58" y="98"/>
                  </a:lnTo>
                  <a:lnTo>
                    <a:pt x="58" y="95"/>
                  </a:lnTo>
                  <a:lnTo>
                    <a:pt x="56" y="93"/>
                  </a:lnTo>
                  <a:lnTo>
                    <a:pt x="54" y="91"/>
                  </a:lnTo>
                  <a:lnTo>
                    <a:pt x="47" y="76"/>
                  </a:lnTo>
                  <a:lnTo>
                    <a:pt x="39" y="59"/>
                  </a:lnTo>
                  <a:lnTo>
                    <a:pt x="36" y="57"/>
                  </a:lnTo>
                  <a:lnTo>
                    <a:pt x="36" y="57"/>
                  </a:lnTo>
                  <a:lnTo>
                    <a:pt x="34" y="54"/>
                  </a:lnTo>
                  <a:lnTo>
                    <a:pt x="34" y="54"/>
                  </a:lnTo>
                  <a:lnTo>
                    <a:pt x="32" y="52"/>
                  </a:lnTo>
                  <a:lnTo>
                    <a:pt x="30" y="52"/>
                  </a:lnTo>
                  <a:lnTo>
                    <a:pt x="30" y="52"/>
                  </a:lnTo>
                  <a:lnTo>
                    <a:pt x="23" y="50"/>
                  </a:lnTo>
                  <a:lnTo>
                    <a:pt x="21" y="48"/>
                  </a:lnTo>
                  <a:lnTo>
                    <a:pt x="17" y="46"/>
                  </a:lnTo>
                  <a:lnTo>
                    <a:pt x="15" y="44"/>
                  </a:lnTo>
                  <a:lnTo>
                    <a:pt x="13" y="41"/>
                  </a:lnTo>
                  <a:lnTo>
                    <a:pt x="11" y="41"/>
                  </a:lnTo>
                  <a:lnTo>
                    <a:pt x="11" y="39"/>
                  </a:lnTo>
                  <a:lnTo>
                    <a:pt x="4" y="31"/>
                  </a:lnTo>
                  <a:lnTo>
                    <a:pt x="2" y="28"/>
                  </a:lnTo>
                  <a:lnTo>
                    <a:pt x="0" y="26"/>
                  </a:lnTo>
                  <a:lnTo>
                    <a:pt x="15" y="15"/>
                  </a:lnTo>
                  <a:lnTo>
                    <a:pt x="39" y="0"/>
                  </a:lnTo>
                  <a:lnTo>
                    <a:pt x="54" y="13"/>
                  </a:lnTo>
                  <a:lnTo>
                    <a:pt x="58" y="18"/>
                  </a:lnTo>
                  <a:lnTo>
                    <a:pt x="60" y="24"/>
                  </a:lnTo>
                  <a:lnTo>
                    <a:pt x="64" y="26"/>
                  </a:lnTo>
                  <a:lnTo>
                    <a:pt x="69" y="24"/>
                  </a:lnTo>
                  <a:lnTo>
                    <a:pt x="75" y="26"/>
                  </a:lnTo>
                  <a:lnTo>
                    <a:pt x="90" y="48"/>
                  </a:lnTo>
                  <a:lnTo>
                    <a:pt x="97" y="50"/>
                  </a:lnTo>
                  <a:lnTo>
                    <a:pt x="101" y="48"/>
                  </a:lnTo>
                  <a:lnTo>
                    <a:pt x="110" y="48"/>
                  </a:lnTo>
                  <a:lnTo>
                    <a:pt x="114" y="50"/>
                  </a:lnTo>
                  <a:lnTo>
                    <a:pt x="125" y="52"/>
                  </a:lnTo>
                  <a:lnTo>
                    <a:pt x="125" y="52"/>
                  </a:lnTo>
                  <a:close/>
                  <a:moveTo>
                    <a:pt x="6" y="210"/>
                  </a:moveTo>
                  <a:lnTo>
                    <a:pt x="4" y="212"/>
                  </a:lnTo>
                  <a:lnTo>
                    <a:pt x="4" y="212"/>
                  </a:lnTo>
                  <a:lnTo>
                    <a:pt x="2" y="212"/>
                  </a:lnTo>
                  <a:lnTo>
                    <a:pt x="2" y="212"/>
                  </a:lnTo>
                  <a:lnTo>
                    <a:pt x="2" y="210"/>
                  </a:lnTo>
                  <a:lnTo>
                    <a:pt x="4" y="210"/>
                  </a:lnTo>
                  <a:lnTo>
                    <a:pt x="4" y="208"/>
                  </a:lnTo>
                  <a:lnTo>
                    <a:pt x="4" y="208"/>
                  </a:lnTo>
                  <a:lnTo>
                    <a:pt x="4" y="208"/>
                  </a:lnTo>
                  <a:lnTo>
                    <a:pt x="6" y="208"/>
                  </a:lnTo>
                  <a:lnTo>
                    <a:pt x="6" y="208"/>
                  </a:lnTo>
                  <a:lnTo>
                    <a:pt x="6" y="208"/>
                  </a:lnTo>
                  <a:lnTo>
                    <a:pt x="6" y="210"/>
                  </a:lnTo>
                  <a:lnTo>
                    <a:pt x="6" y="210"/>
                  </a:lnTo>
                  <a:lnTo>
                    <a:pt x="6" y="210"/>
                  </a:lnTo>
                  <a:lnTo>
                    <a:pt x="6" y="210"/>
                  </a:lnTo>
                  <a:close/>
                  <a:moveTo>
                    <a:pt x="164" y="385"/>
                  </a:moveTo>
                  <a:lnTo>
                    <a:pt x="157" y="383"/>
                  </a:lnTo>
                  <a:lnTo>
                    <a:pt x="148" y="380"/>
                  </a:lnTo>
                  <a:lnTo>
                    <a:pt x="131" y="367"/>
                  </a:lnTo>
                  <a:lnTo>
                    <a:pt x="131" y="367"/>
                  </a:lnTo>
                  <a:lnTo>
                    <a:pt x="131" y="365"/>
                  </a:lnTo>
                  <a:lnTo>
                    <a:pt x="138" y="361"/>
                  </a:lnTo>
                  <a:lnTo>
                    <a:pt x="138" y="359"/>
                  </a:lnTo>
                  <a:lnTo>
                    <a:pt x="140" y="359"/>
                  </a:lnTo>
                  <a:lnTo>
                    <a:pt x="140" y="361"/>
                  </a:lnTo>
                  <a:lnTo>
                    <a:pt x="151" y="365"/>
                  </a:lnTo>
                  <a:lnTo>
                    <a:pt x="164" y="372"/>
                  </a:lnTo>
                  <a:lnTo>
                    <a:pt x="166" y="372"/>
                  </a:lnTo>
                  <a:lnTo>
                    <a:pt x="166" y="374"/>
                  </a:lnTo>
                  <a:lnTo>
                    <a:pt x="166" y="376"/>
                  </a:lnTo>
                  <a:lnTo>
                    <a:pt x="166" y="385"/>
                  </a:lnTo>
                  <a:lnTo>
                    <a:pt x="164" y="385"/>
                  </a:lnTo>
                  <a:lnTo>
                    <a:pt x="164" y="385"/>
                  </a:lnTo>
                  <a:lnTo>
                    <a:pt x="164" y="385"/>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13" name="Freeform 12"/>
            <p:cNvSpPr>
              <a:spLocks/>
            </p:cNvSpPr>
            <p:nvPr/>
          </p:nvSpPr>
          <p:spPr bwMode="auto">
            <a:xfrm>
              <a:off x="4889805" y="3703066"/>
              <a:ext cx="23391" cy="28476"/>
            </a:xfrm>
            <a:custGeom>
              <a:avLst/>
              <a:gdLst/>
              <a:ahLst/>
              <a:cxnLst>
                <a:cxn ang="0">
                  <a:pos x="2" y="2"/>
                </a:cxn>
                <a:cxn ang="0">
                  <a:pos x="8" y="2"/>
                </a:cxn>
                <a:cxn ang="0">
                  <a:pos x="19" y="0"/>
                </a:cxn>
                <a:cxn ang="0">
                  <a:pos x="23" y="0"/>
                </a:cxn>
                <a:cxn ang="0">
                  <a:pos x="23" y="11"/>
                </a:cxn>
                <a:cxn ang="0">
                  <a:pos x="21" y="19"/>
                </a:cxn>
                <a:cxn ang="0">
                  <a:pos x="21" y="22"/>
                </a:cxn>
                <a:cxn ang="0">
                  <a:pos x="19" y="24"/>
                </a:cxn>
                <a:cxn ang="0">
                  <a:pos x="15" y="28"/>
                </a:cxn>
                <a:cxn ang="0">
                  <a:pos x="10" y="28"/>
                </a:cxn>
                <a:cxn ang="0">
                  <a:pos x="6" y="28"/>
                </a:cxn>
                <a:cxn ang="0">
                  <a:pos x="4" y="28"/>
                </a:cxn>
                <a:cxn ang="0">
                  <a:pos x="2" y="26"/>
                </a:cxn>
                <a:cxn ang="0">
                  <a:pos x="0" y="22"/>
                </a:cxn>
                <a:cxn ang="0">
                  <a:pos x="0" y="17"/>
                </a:cxn>
                <a:cxn ang="0">
                  <a:pos x="2" y="13"/>
                </a:cxn>
                <a:cxn ang="0">
                  <a:pos x="2" y="6"/>
                </a:cxn>
                <a:cxn ang="0">
                  <a:pos x="2" y="2"/>
                </a:cxn>
                <a:cxn ang="0">
                  <a:pos x="2" y="2"/>
                </a:cxn>
              </a:cxnLst>
              <a:rect l="0" t="0" r="r" b="b"/>
              <a:pathLst>
                <a:path w="23" h="28">
                  <a:moveTo>
                    <a:pt x="2" y="2"/>
                  </a:moveTo>
                  <a:lnTo>
                    <a:pt x="8" y="2"/>
                  </a:lnTo>
                  <a:lnTo>
                    <a:pt x="19" y="0"/>
                  </a:lnTo>
                  <a:lnTo>
                    <a:pt x="23" y="0"/>
                  </a:lnTo>
                  <a:lnTo>
                    <a:pt x="23" y="11"/>
                  </a:lnTo>
                  <a:lnTo>
                    <a:pt x="21" y="19"/>
                  </a:lnTo>
                  <a:lnTo>
                    <a:pt x="21" y="22"/>
                  </a:lnTo>
                  <a:lnTo>
                    <a:pt x="19" y="24"/>
                  </a:lnTo>
                  <a:lnTo>
                    <a:pt x="15" y="28"/>
                  </a:lnTo>
                  <a:lnTo>
                    <a:pt x="10" y="28"/>
                  </a:lnTo>
                  <a:lnTo>
                    <a:pt x="6" y="28"/>
                  </a:lnTo>
                  <a:lnTo>
                    <a:pt x="4" y="28"/>
                  </a:lnTo>
                  <a:lnTo>
                    <a:pt x="2" y="26"/>
                  </a:lnTo>
                  <a:lnTo>
                    <a:pt x="0" y="22"/>
                  </a:lnTo>
                  <a:lnTo>
                    <a:pt x="0" y="17"/>
                  </a:lnTo>
                  <a:lnTo>
                    <a:pt x="2" y="13"/>
                  </a:lnTo>
                  <a:lnTo>
                    <a:pt x="2" y="6"/>
                  </a:lnTo>
                  <a:lnTo>
                    <a:pt x="2" y="2"/>
                  </a:lnTo>
                  <a:lnTo>
                    <a:pt x="2" y="2"/>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14" name="Freeform 13"/>
            <p:cNvSpPr>
              <a:spLocks noEditPoints="1"/>
            </p:cNvSpPr>
            <p:nvPr/>
          </p:nvSpPr>
          <p:spPr bwMode="auto">
            <a:xfrm>
              <a:off x="4210444" y="3061334"/>
              <a:ext cx="406803" cy="230861"/>
            </a:xfrm>
            <a:custGeom>
              <a:avLst/>
              <a:gdLst/>
              <a:ahLst/>
              <a:cxnLst>
                <a:cxn ang="0">
                  <a:pos x="90" y="20"/>
                </a:cxn>
                <a:cxn ang="0">
                  <a:pos x="103" y="11"/>
                </a:cxn>
                <a:cxn ang="0">
                  <a:pos x="123" y="20"/>
                </a:cxn>
                <a:cxn ang="0">
                  <a:pos x="157" y="41"/>
                </a:cxn>
                <a:cxn ang="0">
                  <a:pos x="181" y="50"/>
                </a:cxn>
                <a:cxn ang="0">
                  <a:pos x="196" y="31"/>
                </a:cxn>
                <a:cxn ang="0">
                  <a:pos x="219" y="13"/>
                </a:cxn>
                <a:cxn ang="0">
                  <a:pos x="239" y="5"/>
                </a:cxn>
                <a:cxn ang="0">
                  <a:pos x="263" y="11"/>
                </a:cxn>
                <a:cxn ang="0">
                  <a:pos x="280" y="3"/>
                </a:cxn>
                <a:cxn ang="0">
                  <a:pos x="301" y="22"/>
                </a:cxn>
                <a:cxn ang="0">
                  <a:pos x="312" y="29"/>
                </a:cxn>
                <a:cxn ang="0">
                  <a:pos x="327" y="31"/>
                </a:cxn>
                <a:cxn ang="0">
                  <a:pos x="336" y="26"/>
                </a:cxn>
                <a:cxn ang="0">
                  <a:pos x="355" y="33"/>
                </a:cxn>
                <a:cxn ang="0">
                  <a:pos x="370" y="35"/>
                </a:cxn>
                <a:cxn ang="0">
                  <a:pos x="388" y="33"/>
                </a:cxn>
                <a:cxn ang="0">
                  <a:pos x="388" y="35"/>
                </a:cxn>
                <a:cxn ang="0">
                  <a:pos x="392" y="48"/>
                </a:cxn>
                <a:cxn ang="0">
                  <a:pos x="390" y="52"/>
                </a:cxn>
                <a:cxn ang="0">
                  <a:pos x="392" y="59"/>
                </a:cxn>
                <a:cxn ang="0">
                  <a:pos x="392" y="61"/>
                </a:cxn>
                <a:cxn ang="0">
                  <a:pos x="396" y="67"/>
                </a:cxn>
                <a:cxn ang="0">
                  <a:pos x="398" y="72"/>
                </a:cxn>
                <a:cxn ang="0">
                  <a:pos x="396" y="78"/>
                </a:cxn>
                <a:cxn ang="0">
                  <a:pos x="396" y="83"/>
                </a:cxn>
                <a:cxn ang="0">
                  <a:pos x="398" y="95"/>
                </a:cxn>
                <a:cxn ang="0">
                  <a:pos x="388" y="108"/>
                </a:cxn>
                <a:cxn ang="0">
                  <a:pos x="364" y="111"/>
                </a:cxn>
                <a:cxn ang="0">
                  <a:pos x="336" y="117"/>
                </a:cxn>
                <a:cxn ang="0">
                  <a:pos x="286" y="126"/>
                </a:cxn>
                <a:cxn ang="0">
                  <a:pos x="278" y="141"/>
                </a:cxn>
                <a:cxn ang="0">
                  <a:pos x="276" y="160"/>
                </a:cxn>
                <a:cxn ang="0">
                  <a:pos x="269" y="178"/>
                </a:cxn>
                <a:cxn ang="0">
                  <a:pos x="256" y="171"/>
                </a:cxn>
                <a:cxn ang="0">
                  <a:pos x="245" y="160"/>
                </a:cxn>
                <a:cxn ang="0">
                  <a:pos x="237" y="175"/>
                </a:cxn>
                <a:cxn ang="0">
                  <a:pos x="213" y="178"/>
                </a:cxn>
                <a:cxn ang="0">
                  <a:pos x="198" y="190"/>
                </a:cxn>
                <a:cxn ang="0">
                  <a:pos x="189" y="212"/>
                </a:cxn>
                <a:cxn ang="0">
                  <a:pos x="151" y="221"/>
                </a:cxn>
                <a:cxn ang="0">
                  <a:pos x="125" y="223"/>
                </a:cxn>
                <a:cxn ang="0">
                  <a:pos x="101" y="225"/>
                </a:cxn>
                <a:cxn ang="0">
                  <a:pos x="84" y="225"/>
                </a:cxn>
                <a:cxn ang="0">
                  <a:pos x="56" y="199"/>
                </a:cxn>
                <a:cxn ang="0">
                  <a:pos x="45" y="193"/>
                </a:cxn>
                <a:cxn ang="0">
                  <a:pos x="4" y="149"/>
                </a:cxn>
                <a:cxn ang="0">
                  <a:pos x="2" y="132"/>
                </a:cxn>
                <a:cxn ang="0">
                  <a:pos x="13" y="119"/>
                </a:cxn>
                <a:cxn ang="0">
                  <a:pos x="36" y="108"/>
                </a:cxn>
                <a:cxn ang="0">
                  <a:pos x="62" y="87"/>
                </a:cxn>
                <a:cxn ang="0">
                  <a:pos x="60" y="70"/>
                </a:cxn>
                <a:cxn ang="0">
                  <a:pos x="84" y="52"/>
                </a:cxn>
                <a:cxn ang="0">
                  <a:pos x="75" y="18"/>
                </a:cxn>
                <a:cxn ang="0">
                  <a:pos x="372" y="31"/>
                </a:cxn>
                <a:cxn ang="0">
                  <a:pos x="368" y="33"/>
                </a:cxn>
                <a:cxn ang="0">
                  <a:pos x="368" y="33"/>
                </a:cxn>
                <a:cxn ang="0">
                  <a:pos x="370" y="31"/>
                </a:cxn>
              </a:cxnLst>
              <a:rect l="0" t="0" r="r" b="b"/>
              <a:pathLst>
                <a:path w="400" h="227">
                  <a:moveTo>
                    <a:pt x="75" y="18"/>
                  </a:moveTo>
                  <a:lnTo>
                    <a:pt x="84" y="20"/>
                  </a:lnTo>
                  <a:lnTo>
                    <a:pt x="90" y="20"/>
                  </a:lnTo>
                  <a:lnTo>
                    <a:pt x="95" y="16"/>
                  </a:lnTo>
                  <a:lnTo>
                    <a:pt x="99" y="11"/>
                  </a:lnTo>
                  <a:lnTo>
                    <a:pt x="103" y="11"/>
                  </a:lnTo>
                  <a:lnTo>
                    <a:pt x="107" y="16"/>
                  </a:lnTo>
                  <a:lnTo>
                    <a:pt x="110" y="18"/>
                  </a:lnTo>
                  <a:lnTo>
                    <a:pt x="123" y="20"/>
                  </a:lnTo>
                  <a:lnTo>
                    <a:pt x="129" y="22"/>
                  </a:lnTo>
                  <a:lnTo>
                    <a:pt x="146" y="33"/>
                  </a:lnTo>
                  <a:lnTo>
                    <a:pt x="157" y="41"/>
                  </a:lnTo>
                  <a:lnTo>
                    <a:pt x="168" y="48"/>
                  </a:lnTo>
                  <a:lnTo>
                    <a:pt x="176" y="50"/>
                  </a:lnTo>
                  <a:lnTo>
                    <a:pt x="181" y="50"/>
                  </a:lnTo>
                  <a:lnTo>
                    <a:pt x="191" y="41"/>
                  </a:lnTo>
                  <a:lnTo>
                    <a:pt x="194" y="35"/>
                  </a:lnTo>
                  <a:lnTo>
                    <a:pt x="196" y="31"/>
                  </a:lnTo>
                  <a:lnTo>
                    <a:pt x="207" y="26"/>
                  </a:lnTo>
                  <a:lnTo>
                    <a:pt x="215" y="18"/>
                  </a:lnTo>
                  <a:lnTo>
                    <a:pt x="219" y="13"/>
                  </a:lnTo>
                  <a:lnTo>
                    <a:pt x="224" y="7"/>
                  </a:lnTo>
                  <a:lnTo>
                    <a:pt x="230" y="5"/>
                  </a:lnTo>
                  <a:lnTo>
                    <a:pt x="239" y="5"/>
                  </a:lnTo>
                  <a:lnTo>
                    <a:pt x="247" y="9"/>
                  </a:lnTo>
                  <a:lnTo>
                    <a:pt x="256" y="11"/>
                  </a:lnTo>
                  <a:lnTo>
                    <a:pt x="263" y="11"/>
                  </a:lnTo>
                  <a:lnTo>
                    <a:pt x="271" y="7"/>
                  </a:lnTo>
                  <a:lnTo>
                    <a:pt x="280" y="0"/>
                  </a:lnTo>
                  <a:lnTo>
                    <a:pt x="280" y="3"/>
                  </a:lnTo>
                  <a:lnTo>
                    <a:pt x="288" y="13"/>
                  </a:lnTo>
                  <a:lnTo>
                    <a:pt x="291" y="13"/>
                  </a:lnTo>
                  <a:lnTo>
                    <a:pt x="301" y="22"/>
                  </a:lnTo>
                  <a:lnTo>
                    <a:pt x="304" y="22"/>
                  </a:lnTo>
                  <a:lnTo>
                    <a:pt x="312" y="29"/>
                  </a:lnTo>
                  <a:lnTo>
                    <a:pt x="312" y="29"/>
                  </a:lnTo>
                  <a:lnTo>
                    <a:pt x="325" y="33"/>
                  </a:lnTo>
                  <a:lnTo>
                    <a:pt x="325" y="31"/>
                  </a:lnTo>
                  <a:lnTo>
                    <a:pt x="327" y="31"/>
                  </a:lnTo>
                  <a:lnTo>
                    <a:pt x="329" y="29"/>
                  </a:lnTo>
                  <a:lnTo>
                    <a:pt x="334" y="26"/>
                  </a:lnTo>
                  <a:lnTo>
                    <a:pt x="336" y="26"/>
                  </a:lnTo>
                  <a:lnTo>
                    <a:pt x="338" y="26"/>
                  </a:lnTo>
                  <a:lnTo>
                    <a:pt x="340" y="26"/>
                  </a:lnTo>
                  <a:lnTo>
                    <a:pt x="355" y="33"/>
                  </a:lnTo>
                  <a:lnTo>
                    <a:pt x="357" y="33"/>
                  </a:lnTo>
                  <a:lnTo>
                    <a:pt x="368" y="37"/>
                  </a:lnTo>
                  <a:lnTo>
                    <a:pt x="370" y="35"/>
                  </a:lnTo>
                  <a:lnTo>
                    <a:pt x="383" y="31"/>
                  </a:lnTo>
                  <a:lnTo>
                    <a:pt x="385" y="33"/>
                  </a:lnTo>
                  <a:lnTo>
                    <a:pt x="388" y="33"/>
                  </a:lnTo>
                  <a:lnTo>
                    <a:pt x="388" y="33"/>
                  </a:lnTo>
                  <a:lnTo>
                    <a:pt x="388" y="33"/>
                  </a:lnTo>
                  <a:lnTo>
                    <a:pt x="388" y="35"/>
                  </a:lnTo>
                  <a:lnTo>
                    <a:pt x="392" y="44"/>
                  </a:lnTo>
                  <a:lnTo>
                    <a:pt x="392" y="46"/>
                  </a:lnTo>
                  <a:lnTo>
                    <a:pt x="392" y="48"/>
                  </a:lnTo>
                  <a:lnTo>
                    <a:pt x="390" y="48"/>
                  </a:lnTo>
                  <a:lnTo>
                    <a:pt x="390" y="50"/>
                  </a:lnTo>
                  <a:lnTo>
                    <a:pt x="390" y="52"/>
                  </a:lnTo>
                  <a:lnTo>
                    <a:pt x="390" y="54"/>
                  </a:lnTo>
                  <a:lnTo>
                    <a:pt x="390" y="57"/>
                  </a:lnTo>
                  <a:lnTo>
                    <a:pt x="392" y="59"/>
                  </a:lnTo>
                  <a:lnTo>
                    <a:pt x="392" y="59"/>
                  </a:lnTo>
                  <a:lnTo>
                    <a:pt x="392" y="61"/>
                  </a:lnTo>
                  <a:lnTo>
                    <a:pt x="392" y="61"/>
                  </a:lnTo>
                  <a:lnTo>
                    <a:pt x="394" y="63"/>
                  </a:lnTo>
                  <a:lnTo>
                    <a:pt x="396" y="65"/>
                  </a:lnTo>
                  <a:lnTo>
                    <a:pt x="396" y="67"/>
                  </a:lnTo>
                  <a:lnTo>
                    <a:pt x="396" y="67"/>
                  </a:lnTo>
                  <a:lnTo>
                    <a:pt x="396" y="70"/>
                  </a:lnTo>
                  <a:lnTo>
                    <a:pt x="398" y="72"/>
                  </a:lnTo>
                  <a:lnTo>
                    <a:pt x="398" y="76"/>
                  </a:lnTo>
                  <a:lnTo>
                    <a:pt x="396" y="76"/>
                  </a:lnTo>
                  <a:lnTo>
                    <a:pt x="396" y="78"/>
                  </a:lnTo>
                  <a:lnTo>
                    <a:pt x="396" y="80"/>
                  </a:lnTo>
                  <a:lnTo>
                    <a:pt x="396" y="83"/>
                  </a:lnTo>
                  <a:lnTo>
                    <a:pt x="396" y="83"/>
                  </a:lnTo>
                  <a:lnTo>
                    <a:pt x="396" y="89"/>
                  </a:lnTo>
                  <a:lnTo>
                    <a:pt x="396" y="89"/>
                  </a:lnTo>
                  <a:lnTo>
                    <a:pt x="398" y="95"/>
                  </a:lnTo>
                  <a:lnTo>
                    <a:pt x="398" y="98"/>
                  </a:lnTo>
                  <a:lnTo>
                    <a:pt x="400" y="104"/>
                  </a:lnTo>
                  <a:lnTo>
                    <a:pt x="388" y="108"/>
                  </a:lnTo>
                  <a:lnTo>
                    <a:pt x="379" y="108"/>
                  </a:lnTo>
                  <a:lnTo>
                    <a:pt x="370" y="108"/>
                  </a:lnTo>
                  <a:lnTo>
                    <a:pt x="364" y="111"/>
                  </a:lnTo>
                  <a:lnTo>
                    <a:pt x="357" y="115"/>
                  </a:lnTo>
                  <a:lnTo>
                    <a:pt x="353" y="119"/>
                  </a:lnTo>
                  <a:lnTo>
                    <a:pt x="336" y="117"/>
                  </a:lnTo>
                  <a:lnTo>
                    <a:pt x="312" y="121"/>
                  </a:lnTo>
                  <a:lnTo>
                    <a:pt x="297" y="124"/>
                  </a:lnTo>
                  <a:lnTo>
                    <a:pt x="286" y="126"/>
                  </a:lnTo>
                  <a:lnTo>
                    <a:pt x="278" y="128"/>
                  </a:lnTo>
                  <a:lnTo>
                    <a:pt x="273" y="132"/>
                  </a:lnTo>
                  <a:lnTo>
                    <a:pt x="278" y="141"/>
                  </a:lnTo>
                  <a:lnTo>
                    <a:pt x="280" y="147"/>
                  </a:lnTo>
                  <a:lnTo>
                    <a:pt x="280" y="154"/>
                  </a:lnTo>
                  <a:lnTo>
                    <a:pt x="276" y="160"/>
                  </a:lnTo>
                  <a:lnTo>
                    <a:pt x="271" y="162"/>
                  </a:lnTo>
                  <a:lnTo>
                    <a:pt x="269" y="167"/>
                  </a:lnTo>
                  <a:lnTo>
                    <a:pt x="269" y="178"/>
                  </a:lnTo>
                  <a:lnTo>
                    <a:pt x="265" y="180"/>
                  </a:lnTo>
                  <a:lnTo>
                    <a:pt x="260" y="175"/>
                  </a:lnTo>
                  <a:lnTo>
                    <a:pt x="256" y="171"/>
                  </a:lnTo>
                  <a:lnTo>
                    <a:pt x="252" y="165"/>
                  </a:lnTo>
                  <a:lnTo>
                    <a:pt x="252" y="158"/>
                  </a:lnTo>
                  <a:lnTo>
                    <a:pt x="245" y="160"/>
                  </a:lnTo>
                  <a:lnTo>
                    <a:pt x="241" y="162"/>
                  </a:lnTo>
                  <a:lnTo>
                    <a:pt x="239" y="171"/>
                  </a:lnTo>
                  <a:lnTo>
                    <a:pt x="237" y="175"/>
                  </a:lnTo>
                  <a:lnTo>
                    <a:pt x="232" y="180"/>
                  </a:lnTo>
                  <a:lnTo>
                    <a:pt x="224" y="178"/>
                  </a:lnTo>
                  <a:lnTo>
                    <a:pt x="213" y="178"/>
                  </a:lnTo>
                  <a:lnTo>
                    <a:pt x="202" y="178"/>
                  </a:lnTo>
                  <a:lnTo>
                    <a:pt x="198" y="180"/>
                  </a:lnTo>
                  <a:lnTo>
                    <a:pt x="198" y="190"/>
                  </a:lnTo>
                  <a:lnTo>
                    <a:pt x="198" y="203"/>
                  </a:lnTo>
                  <a:lnTo>
                    <a:pt x="196" y="208"/>
                  </a:lnTo>
                  <a:lnTo>
                    <a:pt x="189" y="212"/>
                  </a:lnTo>
                  <a:lnTo>
                    <a:pt x="183" y="219"/>
                  </a:lnTo>
                  <a:lnTo>
                    <a:pt x="166" y="223"/>
                  </a:lnTo>
                  <a:lnTo>
                    <a:pt x="151" y="221"/>
                  </a:lnTo>
                  <a:lnTo>
                    <a:pt x="142" y="216"/>
                  </a:lnTo>
                  <a:lnTo>
                    <a:pt x="133" y="219"/>
                  </a:lnTo>
                  <a:lnTo>
                    <a:pt x="125" y="223"/>
                  </a:lnTo>
                  <a:lnTo>
                    <a:pt x="118" y="227"/>
                  </a:lnTo>
                  <a:lnTo>
                    <a:pt x="112" y="227"/>
                  </a:lnTo>
                  <a:lnTo>
                    <a:pt x="101" y="225"/>
                  </a:lnTo>
                  <a:lnTo>
                    <a:pt x="97" y="223"/>
                  </a:lnTo>
                  <a:lnTo>
                    <a:pt x="88" y="223"/>
                  </a:lnTo>
                  <a:lnTo>
                    <a:pt x="84" y="225"/>
                  </a:lnTo>
                  <a:lnTo>
                    <a:pt x="77" y="223"/>
                  </a:lnTo>
                  <a:lnTo>
                    <a:pt x="62" y="201"/>
                  </a:lnTo>
                  <a:lnTo>
                    <a:pt x="56" y="199"/>
                  </a:lnTo>
                  <a:lnTo>
                    <a:pt x="51" y="201"/>
                  </a:lnTo>
                  <a:lnTo>
                    <a:pt x="47" y="199"/>
                  </a:lnTo>
                  <a:lnTo>
                    <a:pt x="45" y="193"/>
                  </a:lnTo>
                  <a:lnTo>
                    <a:pt x="41" y="188"/>
                  </a:lnTo>
                  <a:lnTo>
                    <a:pt x="26" y="175"/>
                  </a:lnTo>
                  <a:lnTo>
                    <a:pt x="4" y="149"/>
                  </a:lnTo>
                  <a:lnTo>
                    <a:pt x="0" y="139"/>
                  </a:lnTo>
                  <a:lnTo>
                    <a:pt x="0" y="134"/>
                  </a:lnTo>
                  <a:lnTo>
                    <a:pt x="2" y="132"/>
                  </a:lnTo>
                  <a:lnTo>
                    <a:pt x="6" y="128"/>
                  </a:lnTo>
                  <a:lnTo>
                    <a:pt x="8" y="124"/>
                  </a:lnTo>
                  <a:lnTo>
                    <a:pt x="13" y="119"/>
                  </a:lnTo>
                  <a:lnTo>
                    <a:pt x="21" y="119"/>
                  </a:lnTo>
                  <a:lnTo>
                    <a:pt x="26" y="117"/>
                  </a:lnTo>
                  <a:lnTo>
                    <a:pt x="36" y="108"/>
                  </a:lnTo>
                  <a:lnTo>
                    <a:pt x="49" y="98"/>
                  </a:lnTo>
                  <a:lnTo>
                    <a:pt x="54" y="91"/>
                  </a:lnTo>
                  <a:lnTo>
                    <a:pt x="62" y="87"/>
                  </a:lnTo>
                  <a:lnTo>
                    <a:pt x="62" y="80"/>
                  </a:lnTo>
                  <a:lnTo>
                    <a:pt x="62" y="76"/>
                  </a:lnTo>
                  <a:lnTo>
                    <a:pt x="60" y="70"/>
                  </a:lnTo>
                  <a:lnTo>
                    <a:pt x="64" y="65"/>
                  </a:lnTo>
                  <a:lnTo>
                    <a:pt x="75" y="59"/>
                  </a:lnTo>
                  <a:lnTo>
                    <a:pt x="84" y="52"/>
                  </a:lnTo>
                  <a:lnTo>
                    <a:pt x="84" y="46"/>
                  </a:lnTo>
                  <a:lnTo>
                    <a:pt x="82" y="35"/>
                  </a:lnTo>
                  <a:lnTo>
                    <a:pt x="75" y="18"/>
                  </a:lnTo>
                  <a:lnTo>
                    <a:pt x="75" y="18"/>
                  </a:lnTo>
                  <a:close/>
                  <a:moveTo>
                    <a:pt x="370" y="31"/>
                  </a:moveTo>
                  <a:lnTo>
                    <a:pt x="372" y="31"/>
                  </a:lnTo>
                  <a:lnTo>
                    <a:pt x="372" y="33"/>
                  </a:lnTo>
                  <a:lnTo>
                    <a:pt x="372" y="33"/>
                  </a:lnTo>
                  <a:lnTo>
                    <a:pt x="368" y="33"/>
                  </a:lnTo>
                  <a:lnTo>
                    <a:pt x="366" y="33"/>
                  </a:lnTo>
                  <a:lnTo>
                    <a:pt x="366" y="33"/>
                  </a:lnTo>
                  <a:lnTo>
                    <a:pt x="368" y="33"/>
                  </a:lnTo>
                  <a:lnTo>
                    <a:pt x="370" y="31"/>
                  </a:lnTo>
                  <a:lnTo>
                    <a:pt x="370" y="31"/>
                  </a:lnTo>
                  <a:lnTo>
                    <a:pt x="370" y="31"/>
                  </a:lnTo>
                  <a:lnTo>
                    <a:pt x="370" y="31"/>
                  </a:lnTo>
                  <a:lnTo>
                    <a:pt x="370" y="31"/>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15" name="Freeform 14"/>
            <p:cNvSpPr>
              <a:spLocks noEditPoints="1"/>
            </p:cNvSpPr>
            <p:nvPr/>
          </p:nvSpPr>
          <p:spPr bwMode="auto">
            <a:xfrm>
              <a:off x="4694539" y="3678658"/>
              <a:ext cx="442399" cy="232895"/>
            </a:xfrm>
            <a:custGeom>
              <a:avLst/>
              <a:gdLst/>
              <a:ahLst/>
              <a:cxnLst>
                <a:cxn ang="0">
                  <a:pos x="299" y="203"/>
                </a:cxn>
                <a:cxn ang="0">
                  <a:pos x="271" y="190"/>
                </a:cxn>
                <a:cxn ang="0">
                  <a:pos x="174" y="182"/>
                </a:cxn>
                <a:cxn ang="0">
                  <a:pos x="151" y="169"/>
                </a:cxn>
                <a:cxn ang="0">
                  <a:pos x="159" y="149"/>
                </a:cxn>
                <a:cxn ang="0">
                  <a:pos x="168" y="143"/>
                </a:cxn>
                <a:cxn ang="0">
                  <a:pos x="168" y="132"/>
                </a:cxn>
                <a:cxn ang="0">
                  <a:pos x="157" y="130"/>
                </a:cxn>
                <a:cxn ang="0">
                  <a:pos x="146" y="134"/>
                </a:cxn>
                <a:cxn ang="0">
                  <a:pos x="121" y="119"/>
                </a:cxn>
                <a:cxn ang="0">
                  <a:pos x="106" y="113"/>
                </a:cxn>
                <a:cxn ang="0">
                  <a:pos x="54" y="117"/>
                </a:cxn>
                <a:cxn ang="0">
                  <a:pos x="39" y="115"/>
                </a:cxn>
                <a:cxn ang="0">
                  <a:pos x="15" y="110"/>
                </a:cxn>
                <a:cxn ang="0">
                  <a:pos x="24" y="100"/>
                </a:cxn>
                <a:cxn ang="0">
                  <a:pos x="41" y="110"/>
                </a:cxn>
                <a:cxn ang="0">
                  <a:pos x="60" y="89"/>
                </a:cxn>
                <a:cxn ang="0">
                  <a:pos x="60" y="69"/>
                </a:cxn>
                <a:cxn ang="0">
                  <a:pos x="67" y="69"/>
                </a:cxn>
                <a:cxn ang="0">
                  <a:pos x="71" y="76"/>
                </a:cxn>
                <a:cxn ang="0">
                  <a:pos x="82" y="65"/>
                </a:cxn>
                <a:cxn ang="0">
                  <a:pos x="84" y="46"/>
                </a:cxn>
                <a:cxn ang="0">
                  <a:pos x="103" y="5"/>
                </a:cxn>
                <a:cxn ang="0">
                  <a:pos x="114" y="0"/>
                </a:cxn>
                <a:cxn ang="0">
                  <a:pos x="118" y="5"/>
                </a:cxn>
                <a:cxn ang="0">
                  <a:pos x="118" y="13"/>
                </a:cxn>
                <a:cxn ang="0">
                  <a:pos x="127" y="15"/>
                </a:cxn>
                <a:cxn ang="0">
                  <a:pos x="134" y="7"/>
                </a:cxn>
                <a:cxn ang="0">
                  <a:pos x="144" y="11"/>
                </a:cxn>
                <a:cxn ang="0">
                  <a:pos x="166" y="18"/>
                </a:cxn>
                <a:cxn ang="0">
                  <a:pos x="190" y="15"/>
                </a:cxn>
                <a:cxn ang="0">
                  <a:pos x="194" y="26"/>
                </a:cxn>
                <a:cxn ang="0">
                  <a:pos x="196" y="52"/>
                </a:cxn>
                <a:cxn ang="0">
                  <a:pos x="213" y="43"/>
                </a:cxn>
                <a:cxn ang="0">
                  <a:pos x="224" y="22"/>
                </a:cxn>
                <a:cxn ang="0">
                  <a:pos x="224" y="5"/>
                </a:cxn>
                <a:cxn ang="0">
                  <a:pos x="237" y="7"/>
                </a:cxn>
                <a:cxn ang="0">
                  <a:pos x="241" y="11"/>
                </a:cxn>
                <a:cxn ang="0">
                  <a:pos x="256" y="9"/>
                </a:cxn>
                <a:cxn ang="0">
                  <a:pos x="265" y="11"/>
                </a:cxn>
                <a:cxn ang="0">
                  <a:pos x="299" y="43"/>
                </a:cxn>
                <a:cxn ang="0">
                  <a:pos x="312" y="43"/>
                </a:cxn>
                <a:cxn ang="0">
                  <a:pos x="358" y="54"/>
                </a:cxn>
                <a:cxn ang="0">
                  <a:pos x="364" y="52"/>
                </a:cxn>
                <a:cxn ang="0">
                  <a:pos x="368" y="43"/>
                </a:cxn>
                <a:cxn ang="0">
                  <a:pos x="381" y="48"/>
                </a:cxn>
                <a:cxn ang="0">
                  <a:pos x="396" y="67"/>
                </a:cxn>
                <a:cxn ang="0">
                  <a:pos x="407" y="74"/>
                </a:cxn>
                <a:cxn ang="0">
                  <a:pos x="411" y="102"/>
                </a:cxn>
                <a:cxn ang="0">
                  <a:pos x="429" y="110"/>
                </a:cxn>
                <a:cxn ang="0">
                  <a:pos x="431" y="136"/>
                </a:cxn>
                <a:cxn ang="0">
                  <a:pos x="416" y="158"/>
                </a:cxn>
                <a:cxn ang="0">
                  <a:pos x="431" y="203"/>
                </a:cxn>
                <a:cxn ang="0">
                  <a:pos x="405" y="216"/>
                </a:cxn>
                <a:cxn ang="0">
                  <a:pos x="403" y="223"/>
                </a:cxn>
                <a:cxn ang="0">
                  <a:pos x="396" y="229"/>
                </a:cxn>
                <a:cxn ang="0">
                  <a:pos x="351" y="223"/>
                </a:cxn>
                <a:cxn ang="0">
                  <a:pos x="17" y="78"/>
                </a:cxn>
                <a:cxn ang="0">
                  <a:pos x="9" y="95"/>
                </a:cxn>
                <a:cxn ang="0">
                  <a:pos x="0" y="87"/>
                </a:cxn>
                <a:cxn ang="0">
                  <a:pos x="17" y="76"/>
                </a:cxn>
              </a:cxnLst>
              <a:rect l="0" t="0" r="r" b="b"/>
              <a:pathLst>
                <a:path w="435" h="229">
                  <a:moveTo>
                    <a:pt x="319" y="212"/>
                  </a:moveTo>
                  <a:lnTo>
                    <a:pt x="317" y="212"/>
                  </a:lnTo>
                  <a:lnTo>
                    <a:pt x="306" y="208"/>
                  </a:lnTo>
                  <a:lnTo>
                    <a:pt x="304" y="208"/>
                  </a:lnTo>
                  <a:lnTo>
                    <a:pt x="304" y="208"/>
                  </a:lnTo>
                  <a:lnTo>
                    <a:pt x="299" y="203"/>
                  </a:lnTo>
                  <a:lnTo>
                    <a:pt x="297" y="201"/>
                  </a:lnTo>
                  <a:lnTo>
                    <a:pt x="291" y="199"/>
                  </a:lnTo>
                  <a:lnTo>
                    <a:pt x="289" y="197"/>
                  </a:lnTo>
                  <a:lnTo>
                    <a:pt x="280" y="192"/>
                  </a:lnTo>
                  <a:lnTo>
                    <a:pt x="278" y="192"/>
                  </a:lnTo>
                  <a:lnTo>
                    <a:pt x="271" y="190"/>
                  </a:lnTo>
                  <a:lnTo>
                    <a:pt x="269" y="190"/>
                  </a:lnTo>
                  <a:lnTo>
                    <a:pt x="261" y="190"/>
                  </a:lnTo>
                  <a:lnTo>
                    <a:pt x="248" y="188"/>
                  </a:lnTo>
                  <a:lnTo>
                    <a:pt x="233" y="186"/>
                  </a:lnTo>
                  <a:lnTo>
                    <a:pt x="190" y="182"/>
                  </a:lnTo>
                  <a:lnTo>
                    <a:pt x="174" y="182"/>
                  </a:lnTo>
                  <a:lnTo>
                    <a:pt x="172" y="182"/>
                  </a:lnTo>
                  <a:lnTo>
                    <a:pt x="172" y="182"/>
                  </a:lnTo>
                  <a:lnTo>
                    <a:pt x="155" y="177"/>
                  </a:lnTo>
                  <a:lnTo>
                    <a:pt x="153" y="175"/>
                  </a:lnTo>
                  <a:lnTo>
                    <a:pt x="151" y="171"/>
                  </a:lnTo>
                  <a:lnTo>
                    <a:pt x="151" y="169"/>
                  </a:lnTo>
                  <a:lnTo>
                    <a:pt x="151" y="169"/>
                  </a:lnTo>
                  <a:lnTo>
                    <a:pt x="149" y="162"/>
                  </a:lnTo>
                  <a:lnTo>
                    <a:pt x="149" y="162"/>
                  </a:lnTo>
                  <a:lnTo>
                    <a:pt x="153" y="158"/>
                  </a:lnTo>
                  <a:lnTo>
                    <a:pt x="153" y="156"/>
                  </a:lnTo>
                  <a:lnTo>
                    <a:pt x="159" y="149"/>
                  </a:lnTo>
                  <a:lnTo>
                    <a:pt x="162" y="147"/>
                  </a:lnTo>
                  <a:lnTo>
                    <a:pt x="162" y="147"/>
                  </a:lnTo>
                  <a:lnTo>
                    <a:pt x="164" y="147"/>
                  </a:lnTo>
                  <a:lnTo>
                    <a:pt x="166" y="145"/>
                  </a:lnTo>
                  <a:lnTo>
                    <a:pt x="166" y="143"/>
                  </a:lnTo>
                  <a:lnTo>
                    <a:pt x="168" y="143"/>
                  </a:lnTo>
                  <a:lnTo>
                    <a:pt x="170" y="141"/>
                  </a:lnTo>
                  <a:lnTo>
                    <a:pt x="170" y="141"/>
                  </a:lnTo>
                  <a:lnTo>
                    <a:pt x="170" y="138"/>
                  </a:lnTo>
                  <a:lnTo>
                    <a:pt x="168" y="134"/>
                  </a:lnTo>
                  <a:lnTo>
                    <a:pt x="168" y="132"/>
                  </a:lnTo>
                  <a:lnTo>
                    <a:pt x="168" y="132"/>
                  </a:lnTo>
                  <a:lnTo>
                    <a:pt x="168" y="132"/>
                  </a:lnTo>
                  <a:lnTo>
                    <a:pt x="166" y="130"/>
                  </a:lnTo>
                  <a:lnTo>
                    <a:pt x="164" y="130"/>
                  </a:lnTo>
                  <a:lnTo>
                    <a:pt x="157" y="128"/>
                  </a:lnTo>
                  <a:lnTo>
                    <a:pt x="157" y="128"/>
                  </a:lnTo>
                  <a:lnTo>
                    <a:pt x="157" y="130"/>
                  </a:lnTo>
                  <a:lnTo>
                    <a:pt x="155" y="130"/>
                  </a:lnTo>
                  <a:lnTo>
                    <a:pt x="155" y="130"/>
                  </a:lnTo>
                  <a:lnTo>
                    <a:pt x="153" y="132"/>
                  </a:lnTo>
                  <a:lnTo>
                    <a:pt x="151" y="132"/>
                  </a:lnTo>
                  <a:lnTo>
                    <a:pt x="149" y="134"/>
                  </a:lnTo>
                  <a:lnTo>
                    <a:pt x="146" y="134"/>
                  </a:lnTo>
                  <a:lnTo>
                    <a:pt x="144" y="132"/>
                  </a:lnTo>
                  <a:lnTo>
                    <a:pt x="142" y="132"/>
                  </a:lnTo>
                  <a:lnTo>
                    <a:pt x="138" y="132"/>
                  </a:lnTo>
                  <a:lnTo>
                    <a:pt x="125" y="123"/>
                  </a:lnTo>
                  <a:lnTo>
                    <a:pt x="123" y="121"/>
                  </a:lnTo>
                  <a:lnTo>
                    <a:pt x="121" y="119"/>
                  </a:lnTo>
                  <a:lnTo>
                    <a:pt x="116" y="117"/>
                  </a:lnTo>
                  <a:lnTo>
                    <a:pt x="114" y="115"/>
                  </a:lnTo>
                  <a:lnTo>
                    <a:pt x="110" y="113"/>
                  </a:lnTo>
                  <a:lnTo>
                    <a:pt x="108" y="113"/>
                  </a:lnTo>
                  <a:lnTo>
                    <a:pt x="108" y="113"/>
                  </a:lnTo>
                  <a:lnTo>
                    <a:pt x="106" y="113"/>
                  </a:lnTo>
                  <a:lnTo>
                    <a:pt x="97" y="113"/>
                  </a:lnTo>
                  <a:lnTo>
                    <a:pt x="95" y="113"/>
                  </a:lnTo>
                  <a:lnTo>
                    <a:pt x="67" y="115"/>
                  </a:lnTo>
                  <a:lnTo>
                    <a:pt x="58" y="115"/>
                  </a:lnTo>
                  <a:lnTo>
                    <a:pt x="56" y="117"/>
                  </a:lnTo>
                  <a:lnTo>
                    <a:pt x="54" y="117"/>
                  </a:lnTo>
                  <a:lnTo>
                    <a:pt x="52" y="117"/>
                  </a:lnTo>
                  <a:lnTo>
                    <a:pt x="49" y="117"/>
                  </a:lnTo>
                  <a:lnTo>
                    <a:pt x="43" y="117"/>
                  </a:lnTo>
                  <a:lnTo>
                    <a:pt x="43" y="117"/>
                  </a:lnTo>
                  <a:lnTo>
                    <a:pt x="41" y="117"/>
                  </a:lnTo>
                  <a:lnTo>
                    <a:pt x="39" y="115"/>
                  </a:lnTo>
                  <a:lnTo>
                    <a:pt x="30" y="110"/>
                  </a:lnTo>
                  <a:lnTo>
                    <a:pt x="28" y="110"/>
                  </a:lnTo>
                  <a:lnTo>
                    <a:pt x="24" y="110"/>
                  </a:lnTo>
                  <a:lnTo>
                    <a:pt x="21" y="110"/>
                  </a:lnTo>
                  <a:lnTo>
                    <a:pt x="21" y="110"/>
                  </a:lnTo>
                  <a:lnTo>
                    <a:pt x="15" y="110"/>
                  </a:lnTo>
                  <a:lnTo>
                    <a:pt x="11" y="106"/>
                  </a:lnTo>
                  <a:lnTo>
                    <a:pt x="15" y="106"/>
                  </a:lnTo>
                  <a:lnTo>
                    <a:pt x="17" y="106"/>
                  </a:lnTo>
                  <a:lnTo>
                    <a:pt x="17" y="104"/>
                  </a:lnTo>
                  <a:lnTo>
                    <a:pt x="19" y="104"/>
                  </a:lnTo>
                  <a:lnTo>
                    <a:pt x="24" y="100"/>
                  </a:lnTo>
                  <a:lnTo>
                    <a:pt x="34" y="102"/>
                  </a:lnTo>
                  <a:lnTo>
                    <a:pt x="37" y="106"/>
                  </a:lnTo>
                  <a:lnTo>
                    <a:pt x="39" y="110"/>
                  </a:lnTo>
                  <a:lnTo>
                    <a:pt x="41" y="110"/>
                  </a:lnTo>
                  <a:lnTo>
                    <a:pt x="41" y="110"/>
                  </a:lnTo>
                  <a:lnTo>
                    <a:pt x="41" y="110"/>
                  </a:lnTo>
                  <a:lnTo>
                    <a:pt x="43" y="110"/>
                  </a:lnTo>
                  <a:lnTo>
                    <a:pt x="43" y="110"/>
                  </a:lnTo>
                  <a:lnTo>
                    <a:pt x="43" y="110"/>
                  </a:lnTo>
                  <a:lnTo>
                    <a:pt x="58" y="91"/>
                  </a:lnTo>
                  <a:lnTo>
                    <a:pt x="60" y="89"/>
                  </a:lnTo>
                  <a:lnTo>
                    <a:pt x="60" y="89"/>
                  </a:lnTo>
                  <a:lnTo>
                    <a:pt x="60" y="87"/>
                  </a:lnTo>
                  <a:lnTo>
                    <a:pt x="60" y="87"/>
                  </a:lnTo>
                  <a:lnTo>
                    <a:pt x="60" y="80"/>
                  </a:lnTo>
                  <a:lnTo>
                    <a:pt x="60" y="72"/>
                  </a:lnTo>
                  <a:lnTo>
                    <a:pt x="60" y="72"/>
                  </a:lnTo>
                  <a:lnTo>
                    <a:pt x="60" y="69"/>
                  </a:lnTo>
                  <a:lnTo>
                    <a:pt x="62" y="69"/>
                  </a:lnTo>
                  <a:lnTo>
                    <a:pt x="62" y="67"/>
                  </a:lnTo>
                  <a:lnTo>
                    <a:pt x="65" y="67"/>
                  </a:lnTo>
                  <a:lnTo>
                    <a:pt x="65" y="67"/>
                  </a:lnTo>
                  <a:lnTo>
                    <a:pt x="65" y="67"/>
                  </a:lnTo>
                  <a:lnTo>
                    <a:pt x="67" y="69"/>
                  </a:lnTo>
                  <a:lnTo>
                    <a:pt x="67" y="69"/>
                  </a:lnTo>
                  <a:lnTo>
                    <a:pt x="67" y="72"/>
                  </a:lnTo>
                  <a:lnTo>
                    <a:pt x="67" y="74"/>
                  </a:lnTo>
                  <a:lnTo>
                    <a:pt x="69" y="74"/>
                  </a:lnTo>
                  <a:lnTo>
                    <a:pt x="69" y="76"/>
                  </a:lnTo>
                  <a:lnTo>
                    <a:pt x="71" y="76"/>
                  </a:lnTo>
                  <a:lnTo>
                    <a:pt x="71" y="76"/>
                  </a:lnTo>
                  <a:lnTo>
                    <a:pt x="77" y="74"/>
                  </a:lnTo>
                  <a:lnTo>
                    <a:pt x="77" y="72"/>
                  </a:lnTo>
                  <a:lnTo>
                    <a:pt x="82" y="69"/>
                  </a:lnTo>
                  <a:lnTo>
                    <a:pt x="82" y="67"/>
                  </a:lnTo>
                  <a:lnTo>
                    <a:pt x="82" y="65"/>
                  </a:lnTo>
                  <a:lnTo>
                    <a:pt x="84" y="63"/>
                  </a:lnTo>
                  <a:lnTo>
                    <a:pt x="84" y="63"/>
                  </a:lnTo>
                  <a:lnTo>
                    <a:pt x="84" y="52"/>
                  </a:lnTo>
                  <a:lnTo>
                    <a:pt x="84" y="50"/>
                  </a:lnTo>
                  <a:lnTo>
                    <a:pt x="84" y="48"/>
                  </a:lnTo>
                  <a:lnTo>
                    <a:pt x="84" y="46"/>
                  </a:lnTo>
                  <a:lnTo>
                    <a:pt x="84" y="43"/>
                  </a:lnTo>
                  <a:lnTo>
                    <a:pt x="84" y="41"/>
                  </a:lnTo>
                  <a:lnTo>
                    <a:pt x="86" y="39"/>
                  </a:lnTo>
                  <a:lnTo>
                    <a:pt x="90" y="24"/>
                  </a:lnTo>
                  <a:lnTo>
                    <a:pt x="90" y="22"/>
                  </a:lnTo>
                  <a:lnTo>
                    <a:pt x="103" y="5"/>
                  </a:lnTo>
                  <a:lnTo>
                    <a:pt x="106" y="2"/>
                  </a:lnTo>
                  <a:lnTo>
                    <a:pt x="106" y="2"/>
                  </a:lnTo>
                  <a:lnTo>
                    <a:pt x="108" y="0"/>
                  </a:lnTo>
                  <a:lnTo>
                    <a:pt x="110" y="0"/>
                  </a:lnTo>
                  <a:lnTo>
                    <a:pt x="110" y="0"/>
                  </a:lnTo>
                  <a:lnTo>
                    <a:pt x="114" y="0"/>
                  </a:lnTo>
                  <a:lnTo>
                    <a:pt x="114" y="0"/>
                  </a:lnTo>
                  <a:lnTo>
                    <a:pt x="116" y="0"/>
                  </a:lnTo>
                  <a:lnTo>
                    <a:pt x="116" y="2"/>
                  </a:lnTo>
                  <a:lnTo>
                    <a:pt x="116" y="2"/>
                  </a:lnTo>
                  <a:lnTo>
                    <a:pt x="116" y="2"/>
                  </a:lnTo>
                  <a:lnTo>
                    <a:pt x="118" y="5"/>
                  </a:lnTo>
                  <a:lnTo>
                    <a:pt x="118" y="7"/>
                  </a:lnTo>
                  <a:lnTo>
                    <a:pt x="116" y="9"/>
                  </a:lnTo>
                  <a:lnTo>
                    <a:pt x="116" y="11"/>
                  </a:lnTo>
                  <a:lnTo>
                    <a:pt x="118" y="11"/>
                  </a:lnTo>
                  <a:lnTo>
                    <a:pt x="118" y="13"/>
                  </a:lnTo>
                  <a:lnTo>
                    <a:pt x="118" y="13"/>
                  </a:lnTo>
                  <a:lnTo>
                    <a:pt x="121" y="13"/>
                  </a:lnTo>
                  <a:lnTo>
                    <a:pt x="121" y="15"/>
                  </a:lnTo>
                  <a:lnTo>
                    <a:pt x="125" y="15"/>
                  </a:lnTo>
                  <a:lnTo>
                    <a:pt x="125" y="15"/>
                  </a:lnTo>
                  <a:lnTo>
                    <a:pt x="127" y="15"/>
                  </a:lnTo>
                  <a:lnTo>
                    <a:pt x="127" y="15"/>
                  </a:lnTo>
                  <a:lnTo>
                    <a:pt x="129" y="15"/>
                  </a:lnTo>
                  <a:lnTo>
                    <a:pt x="129" y="15"/>
                  </a:lnTo>
                  <a:lnTo>
                    <a:pt x="129" y="13"/>
                  </a:lnTo>
                  <a:lnTo>
                    <a:pt x="131" y="9"/>
                  </a:lnTo>
                  <a:lnTo>
                    <a:pt x="134" y="9"/>
                  </a:lnTo>
                  <a:lnTo>
                    <a:pt x="134" y="7"/>
                  </a:lnTo>
                  <a:lnTo>
                    <a:pt x="134" y="7"/>
                  </a:lnTo>
                  <a:lnTo>
                    <a:pt x="136" y="7"/>
                  </a:lnTo>
                  <a:lnTo>
                    <a:pt x="136" y="7"/>
                  </a:lnTo>
                  <a:lnTo>
                    <a:pt x="138" y="7"/>
                  </a:lnTo>
                  <a:lnTo>
                    <a:pt x="138" y="7"/>
                  </a:lnTo>
                  <a:lnTo>
                    <a:pt x="144" y="11"/>
                  </a:lnTo>
                  <a:lnTo>
                    <a:pt x="159" y="18"/>
                  </a:lnTo>
                  <a:lnTo>
                    <a:pt x="162" y="18"/>
                  </a:lnTo>
                  <a:lnTo>
                    <a:pt x="162" y="20"/>
                  </a:lnTo>
                  <a:lnTo>
                    <a:pt x="164" y="20"/>
                  </a:lnTo>
                  <a:lnTo>
                    <a:pt x="164" y="20"/>
                  </a:lnTo>
                  <a:lnTo>
                    <a:pt x="166" y="18"/>
                  </a:lnTo>
                  <a:lnTo>
                    <a:pt x="166" y="15"/>
                  </a:lnTo>
                  <a:lnTo>
                    <a:pt x="168" y="15"/>
                  </a:lnTo>
                  <a:lnTo>
                    <a:pt x="168" y="15"/>
                  </a:lnTo>
                  <a:lnTo>
                    <a:pt x="187" y="15"/>
                  </a:lnTo>
                  <a:lnTo>
                    <a:pt x="187" y="15"/>
                  </a:lnTo>
                  <a:lnTo>
                    <a:pt x="190" y="15"/>
                  </a:lnTo>
                  <a:lnTo>
                    <a:pt x="190" y="18"/>
                  </a:lnTo>
                  <a:lnTo>
                    <a:pt x="192" y="22"/>
                  </a:lnTo>
                  <a:lnTo>
                    <a:pt x="192" y="22"/>
                  </a:lnTo>
                  <a:lnTo>
                    <a:pt x="192" y="24"/>
                  </a:lnTo>
                  <a:lnTo>
                    <a:pt x="192" y="24"/>
                  </a:lnTo>
                  <a:lnTo>
                    <a:pt x="194" y="26"/>
                  </a:lnTo>
                  <a:lnTo>
                    <a:pt x="194" y="30"/>
                  </a:lnTo>
                  <a:lnTo>
                    <a:pt x="194" y="37"/>
                  </a:lnTo>
                  <a:lnTo>
                    <a:pt x="192" y="41"/>
                  </a:lnTo>
                  <a:lnTo>
                    <a:pt x="192" y="46"/>
                  </a:lnTo>
                  <a:lnTo>
                    <a:pt x="194" y="50"/>
                  </a:lnTo>
                  <a:lnTo>
                    <a:pt x="196" y="52"/>
                  </a:lnTo>
                  <a:lnTo>
                    <a:pt x="198" y="52"/>
                  </a:lnTo>
                  <a:lnTo>
                    <a:pt x="202" y="52"/>
                  </a:lnTo>
                  <a:lnTo>
                    <a:pt x="207" y="52"/>
                  </a:lnTo>
                  <a:lnTo>
                    <a:pt x="211" y="48"/>
                  </a:lnTo>
                  <a:lnTo>
                    <a:pt x="213" y="46"/>
                  </a:lnTo>
                  <a:lnTo>
                    <a:pt x="213" y="43"/>
                  </a:lnTo>
                  <a:lnTo>
                    <a:pt x="215" y="35"/>
                  </a:lnTo>
                  <a:lnTo>
                    <a:pt x="215" y="24"/>
                  </a:lnTo>
                  <a:lnTo>
                    <a:pt x="218" y="24"/>
                  </a:lnTo>
                  <a:lnTo>
                    <a:pt x="222" y="24"/>
                  </a:lnTo>
                  <a:lnTo>
                    <a:pt x="222" y="24"/>
                  </a:lnTo>
                  <a:lnTo>
                    <a:pt x="224" y="22"/>
                  </a:lnTo>
                  <a:lnTo>
                    <a:pt x="224" y="22"/>
                  </a:lnTo>
                  <a:lnTo>
                    <a:pt x="224" y="20"/>
                  </a:lnTo>
                  <a:lnTo>
                    <a:pt x="226" y="18"/>
                  </a:lnTo>
                  <a:lnTo>
                    <a:pt x="226" y="11"/>
                  </a:lnTo>
                  <a:lnTo>
                    <a:pt x="224" y="5"/>
                  </a:lnTo>
                  <a:lnTo>
                    <a:pt x="224" y="5"/>
                  </a:lnTo>
                  <a:lnTo>
                    <a:pt x="226" y="5"/>
                  </a:lnTo>
                  <a:lnTo>
                    <a:pt x="226" y="2"/>
                  </a:lnTo>
                  <a:lnTo>
                    <a:pt x="228" y="5"/>
                  </a:lnTo>
                  <a:lnTo>
                    <a:pt x="235" y="7"/>
                  </a:lnTo>
                  <a:lnTo>
                    <a:pt x="235" y="7"/>
                  </a:lnTo>
                  <a:lnTo>
                    <a:pt x="237" y="7"/>
                  </a:lnTo>
                  <a:lnTo>
                    <a:pt x="237" y="7"/>
                  </a:lnTo>
                  <a:lnTo>
                    <a:pt x="237" y="9"/>
                  </a:lnTo>
                  <a:lnTo>
                    <a:pt x="237" y="9"/>
                  </a:lnTo>
                  <a:lnTo>
                    <a:pt x="239" y="11"/>
                  </a:lnTo>
                  <a:lnTo>
                    <a:pt x="241" y="11"/>
                  </a:lnTo>
                  <a:lnTo>
                    <a:pt x="241" y="11"/>
                  </a:lnTo>
                  <a:lnTo>
                    <a:pt x="243" y="11"/>
                  </a:lnTo>
                  <a:lnTo>
                    <a:pt x="246" y="11"/>
                  </a:lnTo>
                  <a:lnTo>
                    <a:pt x="248" y="11"/>
                  </a:lnTo>
                  <a:lnTo>
                    <a:pt x="250" y="11"/>
                  </a:lnTo>
                  <a:lnTo>
                    <a:pt x="254" y="9"/>
                  </a:lnTo>
                  <a:lnTo>
                    <a:pt x="256" y="9"/>
                  </a:lnTo>
                  <a:lnTo>
                    <a:pt x="258" y="9"/>
                  </a:lnTo>
                  <a:lnTo>
                    <a:pt x="258" y="9"/>
                  </a:lnTo>
                  <a:lnTo>
                    <a:pt x="261" y="9"/>
                  </a:lnTo>
                  <a:lnTo>
                    <a:pt x="261" y="9"/>
                  </a:lnTo>
                  <a:lnTo>
                    <a:pt x="263" y="9"/>
                  </a:lnTo>
                  <a:lnTo>
                    <a:pt x="265" y="11"/>
                  </a:lnTo>
                  <a:lnTo>
                    <a:pt x="267" y="13"/>
                  </a:lnTo>
                  <a:lnTo>
                    <a:pt x="269" y="15"/>
                  </a:lnTo>
                  <a:lnTo>
                    <a:pt x="271" y="18"/>
                  </a:lnTo>
                  <a:lnTo>
                    <a:pt x="276" y="24"/>
                  </a:lnTo>
                  <a:lnTo>
                    <a:pt x="289" y="35"/>
                  </a:lnTo>
                  <a:lnTo>
                    <a:pt x="299" y="43"/>
                  </a:lnTo>
                  <a:lnTo>
                    <a:pt x="299" y="43"/>
                  </a:lnTo>
                  <a:lnTo>
                    <a:pt x="302" y="43"/>
                  </a:lnTo>
                  <a:lnTo>
                    <a:pt x="306" y="43"/>
                  </a:lnTo>
                  <a:lnTo>
                    <a:pt x="308" y="43"/>
                  </a:lnTo>
                  <a:lnTo>
                    <a:pt x="310" y="43"/>
                  </a:lnTo>
                  <a:lnTo>
                    <a:pt x="312" y="43"/>
                  </a:lnTo>
                  <a:lnTo>
                    <a:pt x="327" y="41"/>
                  </a:lnTo>
                  <a:lnTo>
                    <a:pt x="327" y="41"/>
                  </a:lnTo>
                  <a:lnTo>
                    <a:pt x="349" y="54"/>
                  </a:lnTo>
                  <a:lnTo>
                    <a:pt x="353" y="54"/>
                  </a:lnTo>
                  <a:lnTo>
                    <a:pt x="353" y="54"/>
                  </a:lnTo>
                  <a:lnTo>
                    <a:pt x="358" y="54"/>
                  </a:lnTo>
                  <a:lnTo>
                    <a:pt x="360" y="54"/>
                  </a:lnTo>
                  <a:lnTo>
                    <a:pt x="362" y="54"/>
                  </a:lnTo>
                  <a:lnTo>
                    <a:pt x="364" y="54"/>
                  </a:lnTo>
                  <a:lnTo>
                    <a:pt x="364" y="54"/>
                  </a:lnTo>
                  <a:lnTo>
                    <a:pt x="364" y="54"/>
                  </a:lnTo>
                  <a:lnTo>
                    <a:pt x="364" y="52"/>
                  </a:lnTo>
                  <a:lnTo>
                    <a:pt x="364" y="52"/>
                  </a:lnTo>
                  <a:lnTo>
                    <a:pt x="364" y="50"/>
                  </a:lnTo>
                  <a:lnTo>
                    <a:pt x="364" y="50"/>
                  </a:lnTo>
                  <a:lnTo>
                    <a:pt x="364" y="50"/>
                  </a:lnTo>
                  <a:lnTo>
                    <a:pt x="366" y="46"/>
                  </a:lnTo>
                  <a:lnTo>
                    <a:pt x="368" y="43"/>
                  </a:lnTo>
                  <a:lnTo>
                    <a:pt x="371" y="43"/>
                  </a:lnTo>
                  <a:lnTo>
                    <a:pt x="377" y="43"/>
                  </a:lnTo>
                  <a:lnTo>
                    <a:pt x="379" y="46"/>
                  </a:lnTo>
                  <a:lnTo>
                    <a:pt x="379" y="46"/>
                  </a:lnTo>
                  <a:lnTo>
                    <a:pt x="381" y="46"/>
                  </a:lnTo>
                  <a:lnTo>
                    <a:pt x="381" y="48"/>
                  </a:lnTo>
                  <a:lnTo>
                    <a:pt x="383" y="52"/>
                  </a:lnTo>
                  <a:lnTo>
                    <a:pt x="390" y="61"/>
                  </a:lnTo>
                  <a:lnTo>
                    <a:pt x="392" y="61"/>
                  </a:lnTo>
                  <a:lnTo>
                    <a:pt x="392" y="63"/>
                  </a:lnTo>
                  <a:lnTo>
                    <a:pt x="394" y="65"/>
                  </a:lnTo>
                  <a:lnTo>
                    <a:pt x="396" y="67"/>
                  </a:lnTo>
                  <a:lnTo>
                    <a:pt x="399" y="69"/>
                  </a:lnTo>
                  <a:lnTo>
                    <a:pt x="401" y="69"/>
                  </a:lnTo>
                  <a:lnTo>
                    <a:pt x="405" y="72"/>
                  </a:lnTo>
                  <a:lnTo>
                    <a:pt x="405" y="72"/>
                  </a:lnTo>
                  <a:lnTo>
                    <a:pt x="407" y="74"/>
                  </a:lnTo>
                  <a:lnTo>
                    <a:pt x="407" y="74"/>
                  </a:lnTo>
                  <a:lnTo>
                    <a:pt x="407" y="80"/>
                  </a:lnTo>
                  <a:lnTo>
                    <a:pt x="409" y="91"/>
                  </a:lnTo>
                  <a:lnTo>
                    <a:pt x="409" y="91"/>
                  </a:lnTo>
                  <a:lnTo>
                    <a:pt x="409" y="95"/>
                  </a:lnTo>
                  <a:lnTo>
                    <a:pt x="409" y="97"/>
                  </a:lnTo>
                  <a:lnTo>
                    <a:pt x="411" y="102"/>
                  </a:lnTo>
                  <a:lnTo>
                    <a:pt x="411" y="102"/>
                  </a:lnTo>
                  <a:lnTo>
                    <a:pt x="414" y="104"/>
                  </a:lnTo>
                  <a:lnTo>
                    <a:pt x="416" y="106"/>
                  </a:lnTo>
                  <a:lnTo>
                    <a:pt x="416" y="106"/>
                  </a:lnTo>
                  <a:lnTo>
                    <a:pt x="427" y="110"/>
                  </a:lnTo>
                  <a:lnTo>
                    <a:pt x="429" y="110"/>
                  </a:lnTo>
                  <a:lnTo>
                    <a:pt x="429" y="110"/>
                  </a:lnTo>
                  <a:lnTo>
                    <a:pt x="433" y="110"/>
                  </a:lnTo>
                  <a:lnTo>
                    <a:pt x="435" y="110"/>
                  </a:lnTo>
                  <a:lnTo>
                    <a:pt x="435" y="121"/>
                  </a:lnTo>
                  <a:lnTo>
                    <a:pt x="431" y="130"/>
                  </a:lnTo>
                  <a:lnTo>
                    <a:pt x="431" y="136"/>
                  </a:lnTo>
                  <a:lnTo>
                    <a:pt x="433" y="138"/>
                  </a:lnTo>
                  <a:lnTo>
                    <a:pt x="433" y="145"/>
                  </a:lnTo>
                  <a:lnTo>
                    <a:pt x="431" y="149"/>
                  </a:lnTo>
                  <a:lnTo>
                    <a:pt x="424" y="149"/>
                  </a:lnTo>
                  <a:lnTo>
                    <a:pt x="420" y="151"/>
                  </a:lnTo>
                  <a:lnTo>
                    <a:pt x="416" y="158"/>
                  </a:lnTo>
                  <a:lnTo>
                    <a:pt x="418" y="162"/>
                  </a:lnTo>
                  <a:lnTo>
                    <a:pt x="422" y="173"/>
                  </a:lnTo>
                  <a:lnTo>
                    <a:pt x="424" y="180"/>
                  </a:lnTo>
                  <a:lnTo>
                    <a:pt x="424" y="188"/>
                  </a:lnTo>
                  <a:lnTo>
                    <a:pt x="427" y="195"/>
                  </a:lnTo>
                  <a:lnTo>
                    <a:pt x="431" y="203"/>
                  </a:lnTo>
                  <a:lnTo>
                    <a:pt x="435" y="214"/>
                  </a:lnTo>
                  <a:lnTo>
                    <a:pt x="422" y="214"/>
                  </a:lnTo>
                  <a:lnTo>
                    <a:pt x="411" y="214"/>
                  </a:lnTo>
                  <a:lnTo>
                    <a:pt x="409" y="214"/>
                  </a:lnTo>
                  <a:lnTo>
                    <a:pt x="405" y="216"/>
                  </a:lnTo>
                  <a:lnTo>
                    <a:pt x="405" y="216"/>
                  </a:lnTo>
                  <a:lnTo>
                    <a:pt x="403" y="216"/>
                  </a:lnTo>
                  <a:lnTo>
                    <a:pt x="403" y="218"/>
                  </a:lnTo>
                  <a:lnTo>
                    <a:pt x="401" y="218"/>
                  </a:lnTo>
                  <a:lnTo>
                    <a:pt x="401" y="218"/>
                  </a:lnTo>
                  <a:lnTo>
                    <a:pt x="401" y="221"/>
                  </a:lnTo>
                  <a:lnTo>
                    <a:pt x="403" y="223"/>
                  </a:lnTo>
                  <a:lnTo>
                    <a:pt x="403" y="223"/>
                  </a:lnTo>
                  <a:lnTo>
                    <a:pt x="401" y="225"/>
                  </a:lnTo>
                  <a:lnTo>
                    <a:pt x="401" y="227"/>
                  </a:lnTo>
                  <a:lnTo>
                    <a:pt x="399" y="229"/>
                  </a:lnTo>
                  <a:lnTo>
                    <a:pt x="399" y="229"/>
                  </a:lnTo>
                  <a:lnTo>
                    <a:pt x="396" y="229"/>
                  </a:lnTo>
                  <a:lnTo>
                    <a:pt x="392" y="229"/>
                  </a:lnTo>
                  <a:lnTo>
                    <a:pt x="388" y="229"/>
                  </a:lnTo>
                  <a:lnTo>
                    <a:pt x="364" y="227"/>
                  </a:lnTo>
                  <a:lnTo>
                    <a:pt x="362" y="225"/>
                  </a:lnTo>
                  <a:lnTo>
                    <a:pt x="358" y="225"/>
                  </a:lnTo>
                  <a:lnTo>
                    <a:pt x="351" y="223"/>
                  </a:lnTo>
                  <a:lnTo>
                    <a:pt x="332" y="218"/>
                  </a:lnTo>
                  <a:lnTo>
                    <a:pt x="321" y="214"/>
                  </a:lnTo>
                  <a:lnTo>
                    <a:pt x="319" y="212"/>
                  </a:lnTo>
                  <a:lnTo>
                    <a:pt x="319" y="212"/>
                  </a:lnTo>
                  <a:close/>
                  <a:moveTo>
                    <a:pt x="17" y="78"/>
                  </a:moveTo>
                  <a:lnTo>
                    <a:pt x="17" y="78"/>
                  </a:lnTo>
                  <a:lnTo>
                    <a:pt x="17" y="87"/>
                  </a:lnTo>
                  <a:lnTo>
                    <a:pt x="17" y="87"/>
                  </a:lnTo>
                  <a:lnTo>
                    <a:pt x="15" y="89"/>
                  </a:lnTo>
                  <a:lnTo>
                    <a:pt x="15" y="91"/>
                  </a:lnTo>
                  <a:lnTo>
                    <a:pt x="9" y="95"/>
                  </a:lnTo>
                  <a:lnTo>
                    <a:pt x="9" y="95"/>
                  </a:lnTo>
                  <a:lnTo>
                    <a:pt x="9" y="95"/>
                  </a:lnTo>
                  <a:lnTo>
                    <a:pt x="6" y="95"/>
                  </a:lnTo>
                  <a:lnTo>
                    <a:pt x="0" y="89"/>
                  </a:lnTo>
                  <a:lnTo>
                    <a:pt x="0" y="87"/>
                  </a:lnTo>
                  <a:lnTo>
                    <a:pt x="0" y="87"/>
                  </a:lnTo>
                  <a:lnTo>
                    <a:pt x="0" y="87"/>
                  </a:lnTo>
                  <a:lnTo>
                    <a:pt x="0" y="87"/>
                  </a:lnTo>
                  <a:lnTo>
                    <a:pt x="4" y="80"/>
                  </a:lnTo>
                  <a:lnTo>
                    <a:pt x="9" y="80"/>
                  </a:lnTo>
                  <a:lnTo>
                    <a:pt x="15" y="76"/>
                  </a:lnTo>
                  <a:lnTo>
                    <a:pt x="15" y="76"/>
                  </a:lnTo>
                  <a:lnTo>
                    <a:pt x="17" y="76"/>
                  </a:lnTo>
                  <a:lnTo>
                    <a:pt x="17" y="78"/>
                  </a:lnTo>
                  <a:lnTo>
                    <a:pt x="17" y="78"/>
                  </a:lnTo>
                  <a:close/>
                </a:path>
              </a:pathLst>
            </a:custGeom>
            <a:solidFill>
              <a:schemeClr val="accent1"/>
            </a:solid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16" name="Freeform 15"/>
            <p:cNvSpPr>
              <a:spLocks/>
            </p:cNvSpPr>
            <p:nvPr/>
          </p:nvSpPr>
          <p:spPr bwMode="auto">
            <a:xfrm>
              <a:off x="5117614" y="3742729"/>
              <a:ext cx="374259" cy="217640"/>
            </a:xfrm>
            <a:custGeom>
              <a:avLst/>
              <a:gdLst/>
              <a:ahLst/>
              <a:cxnLst>
                <a:cxn ang="0">
                  <a:pos x="250" y="173"/>
                </a:cxn>
                <a:cxn ang="0">
                  <a:pos x="224" y="160"/>
                </a:cxn>
                <a:cxn ang="0">
                  <a:pos x="209" y="136"/>
                </a:cxn>
                <a:cxn ang="0">
                  <a:pos x="185" y="142"/>
                </a:cxn>
                <a:cxn ang="0">
                  <a:pos x="172" y="164"/>
                </a:cxn>
                <a:cxn ang="0">
                  <a:pos x="127" y="164"/>
                </a:cxn>
                <a:cxn ang="0">
                  <a:pos x="92" y="155"/>
                </a:cxn>
                <a:cxn ang="0">
                  <a:pos x="62" y="151"/>
                </a:cxn>
                <a:cxn ang="0">
                  <a:pos x="49" y="155"/>
                </a:cxn>
                <a:cxn ang="0">
                  <a:pos x="32" y="151"/>
                </a:cxn>
                <a:cxn ang="0">
                  <a:pos x="19" y="151"/>
                </a:cxn>
                <a:cxn ang="0">
                  <a:pos x="8" y="117"/>
                </a:cxn>
                <a:cxn ang="0">
                  <a:pos x="4" y="88"/>
                </a:cxn>
                <a:cxn ang="0">
                  <a:pos x="17" y="75"/>
                </a:cxn>
                <a:cxn ang="0">
                  <a:pos x="19" y="47"/>
                </a:cxn>
                <a:cxn ang="0">
                  <a:pos x="30" y="45"/>
                </a:cxn>
                <a:cxn ang="0">
                  <a:pos x="77" y="56"/>
                </a:cxn>
                <a:cxn ang="0">
                  <a:pos x="95" y="54"/>
                </a:cxn>
                <a:cxn ang="0">
                  <a:pos x="99" y="52"/>
                </a:cxn>
                <a:cxn ang="0">
                  <a:pos x="138" y="56"/>
                </a:cxn>
                <a:cxn ang="0">
                  <a:pos x="161" y="60"/>
                </a:cxn>
                <a:cxn ang="0">
                  <a:pos x="179" y="58"/>
                </a:cxn>
                <a:cxn ang="0">
                  <a:pos x="187" y="58"/>
                </a:cxn>
                <a:cxn ang="0">
                  <a:pos x="205" y="67"/>
                </a:cxn>
                <a:cxn ang="0">
                  <a:pos x="211" y="67"/>
                </a:cxn>
                <a:cxn ang="0">
                  <a:pos x="224" y="60"/>
                </a:cxn>
                <a:cxn ang="0">
                  <a:pos x="237" y="39"/>
                </a:cxn>
                <a:cxn ang="0">
                  <a:pos x="241" y="30"/>
                </a:cxn>
                <a:cxn ang="0">
                  <a:pos x="241" y="17"/>
                </a:cxn>
                <a:cxn ang="0">
                  <a:pos x="250" y="6"/>
                </a:cxn>
                <a:cxn ang="0">
                  <a:pos x="254" y="2"/>
                </a:cxn>
                <a:cxn ang="0">
                  <a:pos x="273" y="0"/>
                </a:cxn>
                <a:cxn ang="0">
                  <a:pos x="289" y="6"/>
                </a:cxn>
                <a:cxn ang="0">
                  <a:pos x="293" y="19"/>
                </a:cxn>
                <a:cxn ang="0">
                  <a:pos x="295" y="26"/>
                </a:cxn>
                <a:cxn ang="0">
                  <a:pos x="299" y="34"/>
                </a:cxn>
                <a:cxn ang="0">
                  <a:pos x="327" y="34"/>
                </a:cxn>
                <a:cxn ang="0">
                  <a:pos x="334" y="32"/>
                </a:cxn>
                <a:cxn ang="0">
                  <a:pos x="336" y="28"/>
                </a:cxn>
                <a:cxn ang="0">
                  <a:pos x="340" y="26"/>
                </a:cxn>
                <a:cxn ang="0">
                  <a:pos x="351" y="28"/>
                </a:cxn>
                <a:cxn ang="0">
                  <a:pos x="358" y="34"/>
                </a:cxn>
                <a:cxn ang="0">
                  <a:pos x="364" y="41"/>
                </a:cxn>
                <a:cxn ang="0">
                  <a:pos x="349" y="54"/>
                </a:cxn>
                <a:cxn ang="0">
                  <a:pos x="355" y="86"/>
                </a:cxn>
                <a:cxn ang="0">
                  <a:pos x="319" y="101"/>
                </a:cxn>
                <a:cxn ang="0">
                  <a:pos x="295" y="97"/>
                </a:cxn>
                <a:cxn ang="0">
                  <a:pos x="291" y="119"/>
                </a:cxn>
                <a:cxn ang="0">
                  <a:pos x="306" y="145"/>
                </a:cxn>
                <a:cxn ang="0">
                  <a:pos x="312" y="162"/>
                </a:cxn>
                <a:cxn ang="0">
                  <a:pos x="312" y="179"/>
                </a:cxn>
                <a:cxn ang="0">
                  <a:pos x="291" y="183"/>
                </a:cxn>
                <a:cxn ang="0">
                  <a:pos x="269" y="203"/>
                </a:cxn>
                <a:cxn ang="0">
                  <a:pos x="254" y="212"/>
                </a:cxn>
              </a:cxnLst>
              <a:rect l="0" t="0" r="r" b="b"/>
              <a:pathLst>
                <a:path w="368" h="214">
                  <a:moveTo>
                    <a:pt x="254" y="212"/>
                  </a:moveTo>
                  <a:lnTo>
                    <a:pt x="256" y="199"/>
                  </a:lnTo>
                  <a:lnTo>
                    <a:pt x="254" y="188"/>
                  </a:lnTo>
                  <a:lnTo>
                    <a:pt x="250" y="173"/>
                  </a:lnTo>
                  <a:lnTo>
                    <a:pt x="245" y="166"/>
                  </a:lnTo>
                  <a:lnTo>
                    <a:pt x="239" y="164"/>
                  </a:lnTo>
                  <a:lnTo>
                    <a:pt x="230" y="162"/>
                  </a:lnTo>
                  <a:lnTo>
                    <a:pt x="224" y="160"/>
                  </a:lnTo>
                  <a:lnTo>
                    <a:pt x="222" y="155"/>
                  </a:lnTo>
                  <a:lnTo>
                    <a:pt x="220" y="149"/>
                  </a:lnTo>
                  <a:lnTo>
                    <a:pt x="215" y="142"/>
                  </a:lnTo>
                  <a:lnTo>
                    <a:pt x="209" y="136"/>
                  </a:lnTo>
                  <a:lnTo>
                    <a:pt x="205" y="142"/>
                  </a:lnTo>
                  <a:lnTo>
                    <a:pt x="196" y="147"/>
                  </a:lnTo>
                  <a:lnTo>
                    <a:pt x="192" y="145"/>
                  </a:lnTo>
                  <a:lnTo>
                    <a:pt x="185" y="142"/>
                  </a:lnTo>
                  <a:lnTo>
                    <a:pt x="179" y="145"/>
                  </a:lnTo>
                  <a:lnTo>
                    <a:pt x="177" y="149"/>
                  </a:lnTo>
                  <a:lnTo>
                    <a:pt x="174" y="155"/>
                  </a:lnTo>
                  <a:lnTo>
                    <a:pt x="172" y="164"/>
                  </a:lnTo>
                  <a:lnTo>
                    <a:pt x="170" y="177"/>
                  </a:lnTo>
                  <a:lnTo>
                    <a:pt x="168" y="175"/>
                  </a:lnTo>
                  <a:lnTo>
                    <a:pt x="153" y="170"/>
                  </a:lnTo>
                  <a:lnTo>
                    <a:pt x="127" y="164"/>
                  </a:lnTo>
                  <a:lnTo>
                    <a:pt x="114" y="162"/>
                  </a:lnTo>
                  <a:lnTo>
                    <a:pt x="105" y="162"/>
                  </a:lnTo>
                  <a:lnTo>
                    <a:pt x="92" y="155"/>
                  </a:lnTo>
                  <a:lnTo>
                    <a:pt x="92" y="155"/>
                  </a:lnTo>
                  <a:lnTo>
                    <a:pt x="92" y="155"/>
                  </a:lnTo>
                  <a:lnTo>
                    <a:pt x="80" y="153"/>
                  </a:lnTo>
                  <a:lnTo>
                    <a:pt x="75" y="153"/>
                  </a:lnTo>
                  <a:lnTo>
                    <a:pt x="62" y="151"/>
                  </a:lnTo>
                  <a:lnTo>
                    <a:pt x="58" y="151"/>
                  </a:lnTo>
                  <a:lnTo>
                    <a:pt x="54" y="153"/>
                  </a:lnTo>
                  <a:lnTo>
                    <a:pt x="52" y="153"/>
                  </a:lnTo>
                  <a:lnTo>
                    <a:pt x="49" y="155"/>
                  </a:lnTo>
                  <a:lnTo>
                    <a:pt x="43" y="155"/>
                  </a:lnTo>
                  <a:lnTo>
                    <a:pt x="32" y="153"/>
                  </a:lnTo>
                  <a:lnTo>
                    <a:pt x="32" y="151"/>
                  </a:lnTo>
                  <a:lnTo>
                    <a:pt x="32" y="151"/>
                  </a:lnTo>
                  <a:lnTo>
                    <a:pt x="30" y="149"/>
                  </a:lnTo>
                  <a:lnTo>
                    <a:pt x="30" y="147"/>
                  </a:lnTo>
                  <a:lnTo>
                    <a:pt x="21" y="147"/>
                  </a:lnTo>
                  <a:lnTo>
                    <a:pt x="19" y="151"/>
                  </a:lnTo>
                  <a:lnTo>
                    <a:pt x="15" y="140"/>
                  </a:lnTo>
                  <a:lnTo>
                    <a:pt x="11" y="132"/>
                  </a:lnTo>
                  <a:lnTo>
                    <a:pt x="8" y="125"/>
                  </a:lnTo>
                  <a:lnTo>
                    <a:pt x="8" y="117"/>
                  </a:lnTo>
                  <a:lnTo>
                    <a:pt x="6" y="110"/>
                  </a:lnTo>
                  <a:lnTo>
                    <a:pt x="2" y="99"/>
                  </a:lnTo>
                  <a:lnTo>
                    <a:pt x="0" y="95"/>
                  </a:lnTo>
                  <a:lnTo>
                    <a:pt x="4" y="88"/>
                  </a:lnTo>
                  <a:lnTo>
                    <a:pt x="8" y="86"/>
                  </a:lnTo>
                  <a:lnTo>
                    <a:pt x="15" y="86"/>
                  </a:lnTo>
                  <a:lnTo>
                    <a:pt x="17" y="82"/>
                  </a:lnTo>
                  <a:lnTo>
                    <a:pt x="17" y="75"/>
                  </a:lnTo>
                  <a:lnTo>
                    <a:pt x="15" y="73"/>
                  </a:lnTo>
                  <a:lnTo>
                    <a:pt x="15" y="67"/>
                  </a:lnTo>
                  <a:lnTo>
                    <a:pt x="19" y="58"/>
                  </a:lnTo>
                  <a:lnTo>
                    <a:pt x="19" y="47"/>
                  </a:lnTo>
                  <a:lnTo>
                    <a:pt x="24" y="45"/>
                  </a:lnTo>
                  <a:lnTo>
                    <a:pt x="24" y="45"/>
                  </a:lnTo>
                  <a:lnTo>
                    <a:pt x="30" y="45"/>
                  </a:lnTo>
                  <a:lnTo>
                    <a:pt x="30" y="45"/>
                  </a:lnTo>
                  <a:lnTo>
                    <a:pt x="32" y="47"/>
                  </a:lnTo>
                  <a:lnTo>
                    <a:pt x="32" y="47"/>
                  </a:lnTo>
                  <a:lnTo>
                    <a:pt x="43" y="50"/>
                  </a:lnTo>
                  <a:lnTo>
                    <a:pt x="77" y="56"/>
                  </a:lnTo>
                  <a:lnTo>
                    <a:pt x="82" y="56"/>
                  </a:lnTo>
                  <a:lnTo>
                    <a:pt x="82" y="56"/>
                  </a:lnTo>
                  <a:lnTo>
                    <a:pt x="92" y="54"/>
                  </a:lnTo>
                  <a:lnTo>
                    <a:pt x="95" y="54"/>
                  </a:lnTo>
                  <a:lnTo>
                    <a:pt x="97" y="54"/>
                  </a:lnTo>
                  <a:lnTo>
                    <a:pt x="97" y="52"/>
                  </a:lnTo>
                  <a:lnTo>
                    <a:pt x="99" y="52"/>
                  </a:lnTo>
                  <a:lnTo>
                    <a:pt x="99" y="52"/>
                  </a:lnTo>
                  <a:lnTo>
                    <a:pt x="99" y="52"/>
                  </a:lnTo>
                  <a:lnTo>
                    <a:pt x="108" y="50"/>
                  </a:lnTo>
                  <a:lnTo>
                    <a:pt x="120" y="52"/>
                  </a:lnTo>
                  <a:lnTo>
                    <a:pt x="138" y="56"/>
                  </a:lnTo>
                  <a:lnTo>
                    <a:pt x="142" y="58"/>
                  </a:lnTo>
                  <a:lnTo>
                    <a:pt x="148" y="60"/>
                  </a:lnTo>
                  <a:lnTo>
                    <a:pt x="155" y="60"/>
                  </a:lnTo>
                  <a:lnTo>
                    <a:pt x="161" y="60"/>
                  </a:lnTo>
                  <a:lnTo>
                    <a:pt x="164" y="60"/>
                  </a:lnTo>
                  <a:lnTo>
                    <a:pt x="174" y="58"/>
                  </a:lnTo>
                  <a:lnTo>
                    <a:pt x="177" y="58"/>
                  </a:lnTo>
                  <a:lnTo>
                    <a:pt x="179" y="58"/>
                  </a:lnTo>
                  <a:lnTo>
                    <a:pt x="179" y="58"/>
                  </a:lnTo>
                  <a:lnTo>
                    <a:pt x="179" y="58"/>
                  </a:lnTo>
                  <a:lnTo>
                    <a:pt x="181" y="56"/>
                  </a:lnTo>
                  <a:lnTo>
                    <a:pt x="187" y="58"/>
                  </a:lnTo>
                  <a:lnTo>
                    <a:pt x="187" y="58"/>
                  </a:lnTo>
                  <a:lnTo>
                    <a:pt x="202" y="65"/>
                  </a:lnTo>
                  <a:lnTo>
                    <a:pt x="205" y="67"/>
                  </a:lnTo>
                  <a:lnTo>
                    <a:pt x="205" y="67"/>
                  </a:lnTo>
                  <a:lnTo>
                    <a:pt x="207" y="67"/>
                  </a:lnTo>
                  <a:lnTo>
                    <a:pt x="209" y="67"/>
                  </a:lnTo>
                  <a:lnTo>
                    <a:pt x="209" y="67"/>
                  </a:lnTo>
                  <a:lnTo>
                    <a:pt x="211" y="67"/>
                  </a:lnTo>
                  <a:lnTo>
                    <a:pt x="220" y="65"/>
                  </a:lnTo>
                  <a:lnTo>
                    <a:pt x="220" y="63"/>
                  </a:lnTo>
                  <a:lnTo>
                    <a:pt x="222" y="63"/>
                  </a:lnTo>
                  <a:lnTo>
                    <a:pt x="224" y="60"/>
                  </a:lnTo>
                  <a:lnTo>
                    <a:pt x="230" y="52"/>
                  </a:lnTo>
                  <a:lnTo>
                    <a:pt x="230" y="52"/>
                  </a:lnTo>
                  <a:lnTo>
                    <a:pt x="233" y="50"/>
                  </a:lnTo>
                  <a:lnTo>
                    <a:pt x="237" y="39"/>
                  </a:lnTo>
                  <a:lnTo>
                    <a:pt x="237" y="37"/>
                  </a:lnTo>
                  <a:lnTo>
                    <a:pt x="239" y="32"/>
                  </a:lnTo>
                  <a:lnTo>
                    <a:pt x="241" y="30"/>
                  </a:lnTo>
                  <a:lnTo>
                    <a:pt x="241" y="30"/>
                  </a:lnTo>
                  <a:lnTo>
                    <a:pt x="241" y="24"/>
                  </a:lnTo>
                  <a:lnTo>
                    <a:pt x="241" y="21"/>
                  </a:lnTo>
                  <a:lnTo>
                    <a:pt x="241" y="19"/>
                  </a:lnTo>
                  <a:lnTo>
                    <a:pt x="241" y="17"/>
                  </a:lnTo>
                  <a:lnTo>
                    <a:pt x="241" y="17"/>
                  </a:lnTo>
                  <a:lnTo>
                    <a:pt x="243" y="13"/>
                  </a:lnTo>
                  <a:lnTo>
                    <a:pt x="248" y="9"/>
                  </a:lnTo>
                  <a:lnTo>
                    <a:pt x="250" y="6"/>
                  </a:lnTo>
                  <a:lnTo>
                    <a:pt x="250" y="6"/>
                  </a:lnTo>
                  <a:lnTo>
                    <a:pt x="250" y="4"/>
                  </a:lnTo>
                  <a:lnTo>
                    <a:pt x="254" y="4"/>
                  </a:lnTo>
                  <a:lnTo>
                    <a:pt x="254" y="2"/>
                  </a:lnTo>
                  <a:lnTo>
                    <a:pt x="265" y="0"/>
                  </a:lnTo>
                  <a:lnTo>
                    <a:pt x="265" y="0"/>
                  </a:lnTo>
                  <a:lnTo>
                    <a:pt x="273" y="0"/>
                  </a:lnTo>
                  <a:lnTo>
                    <a:pt x="273" y="0"/>
                  </a:lnTo>
                  <a:lnTo>
                    <a:pt x="273" y="0"/>
                  </a:lnTo>
                  <a:lnTo>
                    <a:pt x="284" y="2"/>
                  </a:lnTo>
                  <a:lnTo>
                    <a:pt x="289" y="6"/>
                  </a:lnTo>
                  <a:lnTo>
                    <a:pt x="289" y="6"/>
                  </a:lnTo>
                  <a:lnTo>
                    <a:pt x="293" y="15"/>
                  </a:lnTo>
                  <a:lnTo>
                    <a:pt x="293" y="17"/>
                  </a:lnTo>
                  <a:lnTo>
                    <a:pt x="293" y="17"/>
                  </a:lnTo>
                  <a:lnTo>
                    <a:pt x="293" y="19"/>
                  </a:lnTo>
                  <a:lnTo>
                    <a:pt x="293" y="21"/>
                  </a:lnTo>
                  <a:lnTo>
                    <a:pt x="293" y="24"/>
                  </a:lnTo>
                  <a:lnTo>
                    <a:pt x="295" y="24"/>
                  </a:lnTo>
                  <a:lnTo>
                    <a:pt x="295" y="26"/>
                  </a:lnTo>
                  <a:lnTo>
                    <a:pt x="297" y="30"/>
                  </a:lnTo>
                  <a:lnTo>
                    <a:pt x="299" y="32"/>
                  </a:lnTo>
                  <a:lnTo>
                    <a:pt x="299" y="34"/>
                  </a:lnTo>
                  <a:lnTo>
                    <a:pt x="299" y="34"/>
                  </a:lnTo>
                  <a:lnTo>
                    <a:pt x="306" y="34"/>
                  </a:lnTo>
                  <a:lnTo>
                    <a:pt x="323" y="37"/>
                  </a:lnTo>
                  <a:lnTo>
                    <a:pt x="325" y="37"/>
                  </a:lnTo>
                  <a:lnTo>
                    <a:pt x="327" y="34"/>
                  </a:lnTo>
                  <a:lnTo>
                    <a:pt x="332" y="34"/>
                  </a:lnTo>
                  <a:lnTo>
                    <a:pt x="334" y="34"/>
                  </a:lnTo>
                  <a:lnTo>
                    <a:pt x="334" y="32"/>
                  </a:lnTo>
                  <a:lnTo>
                    <a:pt x="334" y="32"/>
                  </a:lnTo>
                  <a:lnTo>
                    <a:pt x="336" y="32"/>
                  </a:lnTo>
                  <a:lnTo>
                    <a:pt x="336" y="30"/>
                  </a:lnTo>
                  <a:lnTo>
                    <a:pt x="336" y="30"/>
                  </a:lnTo>
                  <a:lnTo>
                    <a:pt x="336" y="28"/>
                  </a:lnTo>
                  <a:lnTo>
                    <a:pt x="338" y="28"/>
                  </a:lnTo>
                  <a:lnTo>
                    <a:pt x="338" y="26"/>
                  </a:lnTo>
                  <a:lnTo>
                    <a:pt x="338" y="26"/>
                  </a:lnTo>
                  <a:lnTo>
                    <a:pt x="340" y="26"/>
                  </a:lnTo>
                  <a:lnTo>
                    <a:pt x="340" y="26"/>
                  </a:lnTo>
                  <a:lnTo>
                    <a:pt x="340" y="26"/>
                  </a:lnTo>
                  <a:lnTo>
                    <a:pt x="351" y="28"/>
                  </a:lnTo>
                  <a:lnTo>
                    <a:pt x="351" y="28"/>
                  </a:lnTo>
                  <a:lnTo>
                    <a:pt x="355" y="30"/>
                  </a:lnTo>
                  <a:lnTo>
                    <a:pt x="355" y="32"/>
                  </a:lnTo>
                  <a:lnTo>
                    <a:pt x="358" y="34"/>
                  </a:lnTo>
                  <a:lnTo>
                    <a:pt x="358" y="34"/>
                  </a:lnTo>
                  <a:lnTo>
                    <a:pt x="360" y="34"/>
                  </a:lnTo>
                  <a:lnTo>
                    <a:pt x="360" y="37"/>
                  </a:lnTo>
                  <a:lnTo>
                    <a:pt x="362" y="39"/>
                  </a:lnTo>
                  <a:lnTo>
                    <a:pt x="364" y="41"/>
                  </a:lnTo>
                  <a:lnTo>
                    <a:pt x="366" y="43"/>
                  </a:lnTo>
                  <a:lnTo>
                    <a:pt x="368" y="43"/>
                  </a:lnTo>
                  <a:lnTo>
                    <a:pt x="360" y="50"/>
                  </a:lnTo>
                  <a:lnTo>
                    <a:pt x="349" y="54"/>
                  </a:lnTo>
                  <a:lnTo>
                    <a:pt x="349" y="58"/>
                  </a:lnTo>
                  <a:lnTo>
                    <a:pt x="353" y="78"/>
                  </a:lnTo>
                  <a:lnTo>
                    <a:pt x="355" y="82"/>
                  </a:lnTo>
                  <a:lnTo>
                    <a:pt x="355" y="86"/>
                  </a:lnTo>
                  <a:lnTo>
                    <a:pt x="342" y="97"/>
                  </a:lnTo>
                  <a:lnTo>
                    <a:pt x="334" y="104"/>
                  </a:lnTo>
                  <a:lnTo>
                    <a:pt x="325" y="106"/>
                  </a:lnTo>
                  <a:lnTo>
                    <a:pt x="319" y="101"/>
                  </a:lnTo>
                  <a:lnTo>
                    <a:pt x="314" y="99"/>
                  </a:lnTo>
                  <a:lnTo>
                    <a:pt x="308" y="97"/>
                  </a:lnTo>
                  <a:lnTo>
                    <a:pt x="301" y="97"/>
                  </a:lnTo>
                  <a:lnTo>
                    <a:pt x="295" y="97"/>
                  </a:lnTo>
                  <a:lnTo>
                    <a:pt x="291" y="97"/>
                  </a:lnTo>
                  <a:lnTo>
                    <a:pt x="289" y="104"/>
                  </a:lnTo>
                  <a:lnTo>
                    <a:pt x="289" y="110"/>
                  </a:lnTo>
                  <a:lnTo>
                    <a:pt x="291" y="119"/>
                  </a:lnTo>
                  <a:lnTo>
                    <a:pt x="295" y="125"/>
                  </a:lnTo>
                  <a:lnTo>
                    <a:pt x="301" y="132"/>
                  </a:lnTo>
                  <a:lnTo>
                    <a:pt x="304" y="136"/>
                  </a:lnTo>
                  <a:lnTo>
                    <a:pt x="306" y="145"/>
                  </a:lnTo>
                  <a:lnTo>
                    <a:pt x="306" y="151"/>
                  </a:lnTo>
                  <a:lnTo>
                    <a:pt x="306" y="155"/>
                  </a:lnTo>
                  <a:lnTo>
                    <a:pt x="310" y="160"/>
                  </a:lnTo>
                  <a:lnTo>
                    <a:pt x="312" y="162"/>
                  </a:lnTo>
                  <a:lnTo>
                    <a:pt x="314" y="166"/>
                  </a:lnTo>
                  <a:lnTo>
                    <a:pt x="314" y="173"/>
                  </a:lnTo>
                  <a:lnTo>
                    <a:pt x="314" y="177"/>
                  </a:lnTo>
                  <a:lnTo>
                    <a:pt x="312" y="179"/>
                  </a:lnTo>
                  <a:lnTo>
                    <a:pt x="306" y="181"/>
                  </a:lnTo>
                  <a:lnTo>
                    <a:pt x="297" y="179"/>
                  </a:lnTo>
                  <a:lnTo>
                    <a:pt x="293" y="179"/>
                  </a:lnTo>
                  <a:lnTo>
                    <a:pt x="291" y="183"/>
                  </a:lnTo>
                  <a:lnTo>
                    <a:pt x="289" y="190"/>
                  </a:lnTo>
                  <a:lnTo>
                    <a:pt x="284" y="192"/>
                  </a:lnTo>
                  <a:lnTo>
                    <a:pt x="276" y="196"/>
                  </a:lnTo>
                  <a:lnTo>
                    <a:pt x="269" y="203"/>
                  </a:lnTo>
                  <a:lnTo>
                    <a:pt x="263" y="214"/>
                  </a:lnTo>
                  <a:lnTo>
                    <a:pt x="256" y="212"/>
                  </a:lnTo>
                  <a:lnTo>
                    <a:pt x="254" y="212"/>
                  </a:lnTo>
                  <a:lnTo>
                    <a:pt x="254" y="212"/>
                  </a:lnTo>
                  <a:close/>
                </a:path>
              </a:pathLst>
            </a:custGeom>
            <a:solidFill>
              <a:schemeClr val="accent3"/>
            </a:solid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17" name="Freeform 16"/>
            <p:cNvSpPr>
              <a:spLocks noEditPoints="1"/>
            </p:cNvSpPr>
            <p:nvPr/>
          </p:nvSpPr>
          <p:spPr bwMode="auto">
            <a:xfrm>
              <a:off x="5385088" y="3659334"/>
              <a:ext cx="571558" cy="371208"/>
            </a:xfrm>
            <a:custGeom>
              <a:avLst/>
              <a:gdLst/>
              <a:ahLst/>
              <a:cxnLst>
                <a:cxn ang="0">
                  <a:pos x="224" y="13"/>
                </a:cxn>
                <a:cxn ang="0">
                  <a:pos x="207" y="15"/>
                </a:cxn>
                <a:cxn ang="0">
                  <a:pos x="219" y="0"/>
                </a:cxn>
                <a:cxn ang="0">
                  <a:pos x="133" y="125"/>
                </a:cxn>
                <a:cxn ang="0">
                  <a:pos x="146" y="138"/>
                </a:cxn>
                <a:cxn ang="0">
                  <a:pos x="159" y="140"/>
                </a:cxn>
                <a:cxn ang="0">
                  <a:pos x="211" y="157"/>
                </a:cxn>
                <a:cxn ang="0">
                  <a:pos x="217" y="177"/>
                </a:cxn>
                <a:cxn ang="0">
                  <a:pos x="209" y="177"/>
                </a:cxn>
                <a:cxn ang="0">
                  <a:pos x="224" y="181"/>
                </a:cxn>
                <a:cxn ang="0">
                  <a:pos x="230" y="177"/>
                </a:cxn>
                <a:cxn ang="0">
                  <a:pos x="235" y="199"/>
                </a:cxn>
                <a:cxn ang="0">
                  <a:pos x="228" y="214"/>
                </a:cxn>
                <a:cxn ang="0">
                  <a:pos x="267" y="235"/>
                </a:cxn>
                <a:cxn ang="0">
                  <a:pos x="299" y="244"/>
                </a:cxn>
                <a:cxn ang="0">
                  <a:pos x="327" y="237"/>
                </a:cxn>
                <a:cxn ang="0">
                  <a:pos x="375" y="227"/>
                </a:cxn>
                <a:cxn ang="0">
                  <a:pos x="385" y="229"/>
                </a:cxn>
                <a:cxn ang="0">
                  <a:pos x="411" y="242"/>
                </a:cxn>
                <a:cxn ang="0">
                  <a:pos x="431" y="257"/>
                </a:cxn>
                <a:cxn ang="0">
                  <a:pos x="418" y="313"/>
                </a:cxn>
                <a:cxn ang="0">
                  <a:pos x="431" y="345"/>
                </a:cxn>
                <a:cxn ang="0">
                  <a:pos x="448" y="354"/>
                </a:cxn>
                <a:cxn ang="0">
                  <a:pos x="446" y="363"/>
                </a:cxn>
                <a:cxn ang="0">
                  <a:pos x="422" y="352"/>
                </a:cxn>
                <a:cxn ang="0">
                  <a:pos x="407" y="343"/>
                </a:cxn>
                <a:cxn ang="0">
                  <a:pos x="383" y="348"/>
                </a:cxn>
                <a:cxn ang="0">
                  <a:pos x="334" y="328"/>
                </a:cxn>
                <a:cxn ang="0">
                  <a:pos x="295" y="306"/>
                </a:cxn>
                <a:cxn ang="0">
                  <a:pos x="265" y="306"/>
                </a:cxn>
                <a:cxn ang="0">
                  <a:pos x="250" y="315"/>
                </a:cxn>
                <a:cxn ang="0">
                  <a:pos x="181" y="311"/>
                </a:cxn>
                <a:cxn ang="0">
                  <a:pos x="103" y="306"/>
                </a:cxn>
                <a:cxn ang="0">
                  <a:pos x="64" y="304"/>
                </a:cxn>
                <a:cxn ang="0">
                  <a:pos x="6" y="285"/>
                </a:cxn>
                <a:cxn ang="0">
                  <a:pos x="49" y="261"/>
                </a:cxn>
                <a:cxn ang="0">
                  <a:pos x="43" y="227"/>
                </a:cxn>
                <a:cxn ang="0">
                  <a:pos x="32" y="179"/>
                </a:cxn>
                <a:cxn ang="0">
                  <a:pos x="92" y="168"/>
                </a:cxn>
                <a:cxn ang="0">
                  <a:pos x="528" y="132"/>
                </a:cxn>
                <a:cxn ang="0">
                  <a:pos x="558" y="138"/>
                </a:cxn>
                <a:cxn ang="0">
                  <a:pos x="560" y="147"/>
                </a:cxn>
                <a:cxn ang="0">
                  <a:pos x="534" y="142"/>
                </a:cxn>
                <a:cxn ang="0">
                  <a:pos x="541" y="147"/>
                </a:cxn>
                <a:cxn ang="0">
                  <a:pos x="528" y="151"/>
                </a:cxn>
                <a:cxn ang="0">
                  <a:pos x="523" y="132"/>
                </a:cxn>
                <a:cxn ang="0">
                  <a:pos x="293" y="138"/>
                </a:cxn>
                <a:cxn ang="0">
                  <a:pos x="372" y="136"/>
                </a:cxn>
                <a:cxn ang="0">
                  <a:pos x="390" y="149"/>
                </a:cxn>
                <a:cxn ang="0">
                  <a:pos x="360" y="157"/>
                </a:cxn>
                <a:cxn ang="0">
                  <a:pos x="336" y="166"/>
                </a:cxn>
                <a:cxn ang="0">
                  <a:pos x="308" y="179"/>
                </a:cxn>
                <a:cxn ang="0">
                  <a:pos x="254" y="175"/>
                </a:cxn>
                <a:cxn ang="0">
                  <a:pos x="224" y="170"/>
                </a:cxn>
                <a:cxn ang="0">
                  <a:pos x="224" y="155"/>
                </a:cxn>
                <a:cxn ang="0">
                  <a:pos x="237" y="140"/>
                </a:cxn>
                <a:cxn ang="0">
                  <a:pos x="418" y="160"/>
                </a:cxn>
                <a:cxn ang="0">
                  <a:pos x="422" y="173"/>
                </a:cxn>
                <a:cxn ang="0">
                  <a:pos x="409" y="162"/>
                </a:cxn>
                <a:cxn ang="0">
                  <a:pos x="291" y="330"/>
                </a:cxn>
                <a:cxn ang="0">
                  <a:pos x="304" y="324"/>
                </a:cxn>
                <a:cxn ang="0">
                  <a:pos x="304" y="330"/>
                </a:cxn>
              </a:cxnLst>
              <a:rect l="0" t="0" r="r" b="b"/>
              <a:pathLst>
                <a:path w="562" h="365">
                  <a:moveTo>
                    <a:pt x="219" y="0"/>
                  </a:moveTo>
                  <a:lnTo>
                    <a:pt x="222" y="2"/>
                  </a:lnTo>
                  <a:lnTo>
                    <a:pt x="224" y="2"/>
                  </a:lnTo>
                  <a:lnTo>
                    <a:pt x="224" y="2"/>
                  </a:lnTo>
                  <a:lnTo>
                    <a:pt x="224" y="2"/>
                  </a:lnTo>
                  <a:lnTo>
                    <a:pt x="226" y="6"/>
                  </a:lnTo>
                  <a:lnTo>
                    <a:pt x="226" y="8"/>
                  </a:lnTo>
                  <a:lnTo>
                    <a:pt x="224" y="13"/>
                  </a:lnTo>
                  <a:lnTo>
                    <a:pt x="224" y="13"/>
                  </a:lnTo>
                  <a:lnTo>
                    <a:pt x="224" y="13"/>
                  </a:lnTo>
                  <a:lnTo>
                    <a:pt x="224" y="15"/>
                  </a:lnTo>
                  <a:lnTo>
                    <a:pt x="219" y="15"/>
                  </a:lnTo>
                  <a:lnTo>
                    <a:pt x="211" y="15"/>
                  </a:lnTo>
                  <a:lnTo>
                    <a:pt x="209" y="15"/>
                  </a:lnTo>
                  <a:lnTo>
                    <a:pt x="209" y="15"/>
                  </a:lnTo>
                  <a:lnTo>
                    <a:pt x="207" y="15"/>
                  </a:lnTo>
                  <a:lnTo>
                    <a:pt x="207" y="13"/>
                  </a:lnTo>
                  <a:lnTo>
                    <a:pt x="207" y="8"/>
                  </a:lnTo>
                  <a:lnTo>
                    <a:pt x="207" y="6"/>
                  </a:lnTo>
                  <a:lnTo>
                    <a:pt x="207" y="6"/>
                  </a:lnTo>
                  <a:lnTo>
                    <a:pt x="213" y="2"/>
                  </a:lnTo>
                  <a:lnTo>
                    <a:pt x="213" y="2"/>
                  </a:lnTo>
                  <a:lnTo>
                    <a:pt x="219" y="0"/>
                  </a:lnTo>
                  <a:lnTo>
                    <a:pt x="219" y="0"/>
                  </a:lnTo>
                  <a:lnTo>
                    <a:pt x="219" y="0"/>
                  </a:lnTo>
                  <a:lnTo>
                    <a:pt x="219" y="0"/>
                  </a:lnTo>
                  <a:close/>
                  <a:moveTo>
                    <a:pt x="105" y="125"/>
                  </a:moveTo>
                  <a:lnTo>
                    <a:pt x="107" y="125"/>
                  </a:lnTo>
                  <a:lnTo>
                    <a:pt x="127" y="127"/>
                  </a:lnTo>
                  <a:lnTo>
                    <a:pt x="129" y="127"/>
                  </a:lnTo>
                  <a:lnTo>
                    <a:pt x="131" y="125"/>
                  </a:lnTo>
                  <a:lnTo>
                    <a:pt x="133" y="125"/>
                  </a:lnTo>
                  <a:lnTo>
                    <a:pt x="133" y="125"/>
                  </a:lnTo>
                  <a:lnTo>
                    <a:pt x="135" y="127"/>
                  </a:lnTo>
                  <a:lnTo>
                    <a:pt x="138" y="127"/>
                  </a:lnTo>
                  <a:lnTo>
                    <a:pt x="140" y="132"/>
                  </a:lnTo>
                  <a:lnTo>
                    <a:pt x="142" y="134"/>
                  </a:lnTo>
                  <a:lnTo>
                    <a:pt x="142" y="136"/>
                  </a:lnTo>
                  <a:lnTo>
                    <a:pt x="144" y="138"/>
                  </a:lnTo>
                  <a:lnTo>
                    <a:pt x="146" y="138"/>
                  </a:lnTo>
                  <a:lnTo>
                    <a:pt x="146" y="140"/>
                  </a:lnTo>
                  <a:lnTo>
                    <a:pt x="146" y="140"/>
                  </a:lnTo>
                  <a:lnTo>
                    <a:pt x="148" y="140"/>
                  </a:lnTo>
                  <a:lnTo>
                    <a:pt x="148" y="140"/>
                  </a:lnTo>
                  <a:lnTo>
                    <a:pt x="151" y="140"/>
                  </a:lnTo>
                  <a:lnTo>
                    <a:pt x="153" y="142"/>
                  </a:lnTo>
                  <a:lnTo>
                    <a:pt x="157" y="140"/>
                  </a:lnTo>
                  <a:lnTo>
                    <a:pt x="159" y="140"/>
                  </a:lnTo>
                  <a:lnTo>
                    <a:pt x="163" y="140"/>
                  </a:lnTo>
                  <a:lnTo>
                    <a:pt x="170" y="138"/>
                  </a:lnTo>
                  <a:lnTo>
                    <a:pt x="176" y="136"/>
                  </a:lnTo>
                  <a:lnTo>
                    <a:pt x="179" y="136"/>
                  </a:lnTo>
                  <a:lnTo>
                    <a:pt x="189" y="136"/>
                  </a:lnTo>
                  <a:lnTo>
                    <a:pt x="191" y="136"/>
                  </a:lnTo>
                  <a:lnTo>
                    <a:pt x="204" y="140"/>
                  </a:lnTo>
                  <a:lnTo>
                    <a:pt x="211" y="157"/>
                  </a:lnTo>
                  <a:lnTo>
                    <a:pt x="217" y="170"/>
                  </a:lnTo>
                  <a:lnTo>
                    <a:pt x="219" y="173"/>
                  </a:lnTo>
                  <a:lnTo>
                    <a:pt x="219" y="173"/>
                  </a:lnTo>
                  <a:lnTo>
                    <a:pt x="217" y="175"/>
                  </a:lnTo>
                  <a:lnTo>
                    <a:pt x="217" y="175"/>
                  </a:lnTo>
                  <a:lnTo>
                    <a:pt x="217" y="175"/>
                  </a:lnTo>
                  <a:lnTo>
                    <a:pt x="217" y="175"/>
                  </a:lnTo>
                  <a:lnTo>
                    <a:pt x="217" y="177"/>
                  </a:lnTo>
                  <a:lnTo>
                    <a:pt x="215" y="175"/>
                  </a:lnTo>
                  <a:lnTo>
                    <a:pt x="213" y="175"/>
                  </a:lnTo>
                  <a:lnTo>
                    <a:pt x="211" y="175"/>
                  </a:lnTo>
                  <a:lnTo>
                    <a:pt x="211" y="175"/>
                  </a:lnTo>
                  <a:lnTo>
                    <a:pt x="209" y="175"/>
                  </a:lnTo>
                  <a:lnTo>
                    <a:pt x="209" y="175"/>
                  </a:lnTo>
                  <a:lnTo>
                    <a:pt x="209" y="175"/>
                  </a:lnTo>
                  <a:lnTo>
                    <a:pt x="209" y="177"/>
                  </a:lnTo>
                  <a:lnTo>
                    <a:pt x="211" y="177"/>
                  </a:lnTo>
                  <a:lnTo>
                    <a:pt x="215" y="179"/>
                  </a:lnTo>
                  <a:lnTo>
                    <a:pt x="217" y="181"/>
                  </a:lnTo>
                  <a:lnTo>
                    <a:pt x="217" y="181"/>
                  </a:lnTo>
                  <a:lnTo>
                    <a:pt x="219" y="181"/>
                  </a:lnTo>
                  <a:lnTo>
                    <a:pt x="222" y="181"/>
                  </a:lnTo>
                  <a:lnTo>
                    <a:pt x="222" y="181"/>
                  </a:lnTo>
                  <a:lnTo>
                    <a:pt x="224" y="181"/>
                  </a:lnTo>
                  <a:lnTo>
                    <a:pt x="224" y="179"/>
                  </a:lnTo>
                  <a:lnTo>
                    <a:pt x="224" y="177"/>
                  </a:lnTo>
                  <a:lnTo>
                    <a:pt x="224" y="177"/>
                  </a:lnTo>
                  <a:lnTo>
                    <a:pt x="226" y="177"/>
                  </a:lnTo>
                  <a:lnTo>
                    <a:pt x="226" y="177"/>
                  </a:lnTo>
                  <a:lnTo>
                    <a:pt x="228" y="175"/>
                  </a:lnTo>
                  <a:lnTo>
                    <a:pt x="228" y="177"/>
                  </a:lnTo>
                  <a:lnTo>
                    <a:pt x="230" y="177"/>
                  </a:lnTo>
                  <a:lnTo>
                    <a:pt x="230" y="177"/>
                  </a:lnTo>
                  <a:lnTo>
                    <a:pt x="232" y="179"/>
                  </a:lnTo>
                  <a:lnTo>
                    <a:pt x="235" y="181"/>
                  </a:lnTo>
                  <a:lnTo>
                    <a:pt x="235" y="181"/>
                  </a:lnTo>
                  <a:lnTo>
                    <a:pt x="237" y="186"/>
                  </a:lnTo>
                  <a:lnTo>
                    <a:pt x="237" y="186"/>
                  </a:lnTo>
                  <a:lnTo>
                    <a:pt x="237" y="188"/>
                  </a:lnTo>
                  <a:lnTo>
                    <a:pt x="235" y="199"/>
                  </a:lnTo>
                  <a:lnTo>
                    <a:pt x="232" y="201"/>
                  </a:lnTo>
                  <a:lnTo>
                    <a:pt x="230" y="203"/>
                  </a:lnTo>
                  <a:lnTo>
                    <a:pt x="228" y="203"/>
                  </a:lnTo>
                  <a:lnTo>
                    <a:pt x="228" y="203"/>
                  </a:lnTo>
                  <a:lnTo>
                    <a:pt x="228" y="205"/>
                  </a:lnTo>
                  <a:lnTo>
                    <a:pt x="228" y="205"/>
                  </a:lnTo>
                  <a:lnTo>
                    <a:pt x="228" y="205"/>
                  </a:lnTo>
                  <a:lnTo>
                    <a:pt x="228" y="214"/>
                  </a:lnTo>
                  <a:lnTo>
                    <a:pt x="230" y="216"/>
                  </a:lnTo>
                  <a:lnTo>
                    <a:pt x="235" y="220"/>
                  </a:lnTo>
                  <a:lnTo>
                    <a:pt x="237" y="222"/>
                  </a:lnTo>
                  <a:lnTo>
                    <a:pt x="239" y="222"/>
                  </a:lnTo>
                  <a:lnTo>
                    <a:pt x="239" y="222"/>
                  </a:lnTo>
                  <a:lnTo>
                    <a:pt x="252" y="229"/>
                  </a:lnTo>
                  <a:lnTo>
                    <a:pt x="267" y="235"/>
                  </a:lnTo>
                  <a:lnTo>
                    <a:pt x="267" y="235"/>
                  </a:lnTo>
                  <a:lnTo>
                    <a:pt x="269" y="237"/>
                  </a:lnTo>
                  <a:lnTo>
                    <a:pt x="278" y="240"/>
                  </a:lnTo>
                  <a:lnTo>
                    <a:pt x="291" y="246"/>
                  </a:lnTo>
                  <a:lnTo>
                    <a:pt x="291" y="246"/>
                  </a:lnTo>
                  <a:lnTo>
                    <a:pt x="293" y="246"/>
                  </a:lnTo>
                  <a:lnTo>
                    <a:pt x="297" y="244"/>
                  </a:lnTo>
                  <a:lnTo>
                    <a:pt x="297" y="244"/>
                  </a:lnTo>
                  <a:lnTo>
                    <a:pt x="299" y="244"/>
                  </a:lnTo>
                  <a:lnTo>
                    <a:pt x="299" y="242"/>
                  </a:lnTo>
                  <a:lnTo>
                    <a:pt x="301" y="242"/>
                  </a:lnTo>
                  <a:lnTo>
                    <a:pt x="304" y="242"/>
                  </a:lnTo>
                  <a:lnTo>
                    <a:pt x="304" y="240"/>
                  </a:lnTo>
                  <a:lnTo>
                    <a:pt x="314" y="235"/>
                  </a:lnTo>
                  <a:lnTo>
                    <a:pt x="316" y="235"/>
                  </a:lnTo>
                  <a:lnTo>
                    <a:pt x="323" y="235"/>
                  </a:lnTo>
                  <a:lnTo>
                    <a:pt x="327" y="237"/>
                  </a:lnTo>
                  <a:lnTo>
                    <a:pt x="338" y="237"/>
                  </a:lnTo>
                  <a:lnTo>
                    <a:pt x="347" y="240"/>
                  </a:lnTo>
                  <a:lnTo>
                    <a:pt x="349" y="240"/>
                  </a:lnTo>
                  <a:lnTo>
                    <a:pt x="366" y="233"/>
                  </a:lnTo>
                  <a:lnTo>
                    <a:pt x="368" y="233"/>
                  </a:lnTo>
                  <a:lnTo>
                    <a:pt x="368" y="233"/>
                  </a:lnTo>
                  <a:lnTo>
                    <a:pt x="370" y="231"/>
                  </a:lnTo>
                  <a:lnTo>
                    <a:pt x="375" y="227"/>
                  </a:lnTo>
                  <a:lnTo>
                    <a:pt x="377" y="224"/>
                  </a:lnTo>
                  <a:lnTo>
                    <a:pt x="379" y="224"/>
                  </a:lnTo>
                  <a:lnTo>
                    <a:pt x="379" y="224"/>
                  </a:lnTo>
                  <a:lnTo>
                    <a:pt x="379" y="224"/>
                  </a:lnTo>
                  <a:lnTo>
                    <a:pt x="381" y="227"/>
                  </a:lnTo>
                  <a:lnTo>
                    <a:pt x="383" y="227"/>
                  </a:lnTo>
                  <a:lnTo>
                    <a:pt x="383" y="227"/>
                  </a:lnTo>
                  <a:lnTo>
                    <a:pt x="385" y="229"/>
                  </a:lnTo>
                  <a:lnTo>
                    <a:pt x="385" y="229"/>
                  </a:lnTo>
                  <a:lnTo>
                    <a:pt x="385" y="229"/>
                  </a:lnTo>
                  <a:lnTo>
                    <a:pt x="385" y="231"/>
                  </a:lnTo>
                  <a:lnTo>
                    <a:pt x="388" y="231"/>
                  </a:lnTo>
                  <a:lnTo>
                    <a:pt x="390" y="235"/>
                  </a:lnTo>
                  <a:lnTo>
                    <a:pt x="392" y="235"/>
                  </a:lnTo>
                  <a:lnTo>
                    <a:pt x="392" y="235"/>
                  </a:lnTo>
                  <a:lnTo>
                    <a:pt x="411" y="242"/>
                  </a:lnTo>
                  <a:lnTo>
                    <a:pt x="418" y="242"/>
                  </a:lnTo>
                  <a:lnTo>
                    <a:pt x="420" y="242"/>
                  </a:lnTo>
                  <a:lnTo>
                    <a:pt x="420" y="242"/>
                  </a:lnTo>
                  <a:lnTo>
                    <a:pt x="426" y="246"/>
                  </a:lnTo>
                  <a:lnTo>
                    <a:pt x="429" y="246"/>
                  </a:lnTo>
                  <a:lnTo>
                    <a:pt x="431" y="250"/>
                  </a:lnTo>
                  <a:lnTo>
                    <a:pt x="431" y="250"/>
                  </a:lnTo>
                  <a:lnTo>
                    <a:pt x="431" y="257"/>
                  </a:lnTo>
                  <a:lnTo>
                    <a:pt x="431" y="257"/>
                  </a:lnTo>
                  <a:lnTo>
                    <a:pt x="422" y="296"/>
                  </a:lnTo>
                  <a:lnTo>
                    <a:pt x="422" y="300"/>
                  </a:lnTo>
                  <a:lnTo>
                    <a:pt x="420" y="304"/>
                  </a:lnTo>
                  <a:lnTo>
                    <a:pt x="420" y="304"/>
                  </a:lnTo>
                  <a:lnTo>
                    <a:pt x="420" y="306"/>
                  </a:lnTo>
                  <a:lnTo>
                    <a:pt x="420" y="311"/>
                  </a:lnTo>
                  <a:lnTo>
                    <a:pt x="418" y="313"/>
                  </a:lnTo>
                  <a:lnTo>
                    <a:pt x="418" y="322"/>
                  </a:lnTo>
                  <a:lnTo>
                    <a:pt x="418" y="322"/>
                  </a:lnTo>
                  <a:lnTo>
                    <a:pt x="418" y="324"/>
                  </a:lnTo>
                  <a:lnTo>
                    <a:pt x="420" y="332"/>
                  </a:lnTo>
                  <a:lnTo>
                    <a:pt x="420" y="335"/>
                  </a:lnTo>
                  <a:lnTo>
                    <a:pt x="431" y="345"/>
                  </a:lnTo>
                  <a:lnTo>
                    <a:pt x="431" y="345"/>
                  </a:lnTo>
                  <a:lnTo>
                    <a:pt x="431" y="345"/>
                  </a:lnTo>
                  <a:lnTo>
                    <a:pt x="431" y="345"/>
                  </a:lnTo>
                  <a:lnTo>
                    <a:pt x="433" y="345"/>
                  </a:lnTo>
                  <a:lnTo>
                    <a:pt x="433" y="345"/>
                  </a:lnTo>
                  <a:lnTo>
                    <a:pt x="435" y="345"/>
                  </a:lnTo>
                  <a:lnTo>
                    <a:pt x="444" y="350"/>
                  </a:lnTo>
                  <a:lnTo>
                    <a:pt x="444" y="350"/>
                  </a:lnTo>
                  <a:lnTo>
                    <a:pt x="448" y="352"/>
                  </a:lnTo>
                  <a:lnTo>
                    <a:pt x="448" y="354"/>
                  </a:lnTo>
                  <a:lnTo>
                    <a:pt x="448" y="354"/>
                  </a:lnTo>
                  <a:lnTo>
                    <a:pt x="448" y="356"/>
                  </a:lnTo>
                  <a:lnTo>
                    <a:pt x="450" y="356"/>
                  </a:lnTo>
                  <a:lnTo>
                    <a:pt x="448" y="358"/>
                  </a:lnTo>
                  <a:lnTo>
                    <a:pt x="448" y="360"/>
                  </a:lnTo>
                  <a:lnTo>
                    <a:pt x="448" y="363"/>
                  </a:lnTo>
                  <a:lnTo>
                    <a:pt x="446" y="363"/>
                  </a:lnTo>
                  <a:lnTo>
                    <a:pt x="446" y="363"/>
                  </a:lnTo>
                  <a:lnTo>
                    <a:pt x="441" y="365"/>
                  </a:lnTo>
                  <a:lnTo>
                    <a:pt x="441" y="365"/>
                  </a:lnTo>
                  <a:lnTo>
                    <a:pt x="439" y="363"/>
                  </a:lnTo>
                  <a:lnTo>
                    <a:pt x="424" y="360"/>
                  </a:lnTo>
                  <a:lnTo>
                    <a:pt x="420" y="356"/>
                  </a:lnTo>
                  <a:lnTo>
                    <a:pt x="422" y="356"/>
                  </a:lnTo>
                  <a:lnTo>
                    <a:pt x="422" y="354"/>
                  </a:lnTo>
                  <a:lnTo>
                    <a:pt x="422" y="352"/>
                  </a:lnTo>
                  <a:lnTo>
                    <a:pt x="422" y="352"/>
                  </a:lnTo>
                  <a:lnTo>
                    <a:pt x="422" y="350"/>
                  </a:lnTo>
                  <a:lnTo>
                    <a:pt x="420" y="350"/>
                  </a:lnTo>
                  <a:lnTo>
                    <a:pt x="418" y="348"/>
                  </a:lnTo>
                  <a:lnTo>
                    <a:pt x="418" y="348"/>
                  </a:lnTo>
                  <a:lnTo>
                    <a:pt x="409" y="343"/>
                  </a:lnTo>
                  <a:lnTo>
                    <a:pt x="409" y="343"/>
                  </a:lnTo>
                  <a:lnTo>
                    <a:pt x="407" y="343"/>
                  </a:lnTo>
                  <a:lnTo>
                    <a:pt x="407" y="343"/>
                  </a:lnTo>
                  <a:lnTo>
                    <a:pt x="405" y="345"/>
                  </a:lnTo>
                  <a:lnTo>
                    <a:pt x="405" y="345"/>
                  </a:lnTo>
                  <a:lnTo>
                    <a:pt x="403" y="348"/>
                  </a:lnTo>
                  <a:lnTo>
                    <a:pt x="400" y="348"/>
                  </a:lnTo>
                  <a:lnTo>
                    <a:pt x="400" y="348"/>
                  </a:lnTo>
                  <a:lnTo>
                    <a:pt x="388" y="348"/>
                  </a:lnTo>
                  <a:lnTo>
                    <a:pt x="383" y="348"/>
                  </a:lnTo>
                  <a:lnTo>
                    <a:pt x="370" y="343"/>
                  </a:lnTo>
                  <a:lnTo>
                    <a:pt x="360" y="339"/>
                  </a:lnTo>
                  <a:lnTo>
                    <a:pt x="344" y="335"/>
                  </a:lnTo>
                  <a:lnTo>
                    <a:pt x="342" y="335"/>
                  </a:lnTo>
                  <a:lnTo>
                    <a:pt x="342" y="335"/>
                  </a:lnTo>
                  <a:lnTo>
                    <a:pt x="336" y="330"/>
                  </a:lnTo>
                  <a:lnTo>
                    <a:pt x="334" y="330"/>
                  </a:lnTo>
                  <a:lnTo>
                    <a:pt x="334" y="328"/>
                  </a:lnTo>
                  <a:lnTo>
                    <a:pt x="334" y="328"/>
                  </a:lnTo>
                  <a:lnTo>
                    <a:pt x="334" y="326"/>
                  </a:lnTo>
                  <a:lnTo>
                    <a:pt x="334" y="326"/>
                  </a:lnTo>
                  <a:lnTo>
                    <a:pt x="332" y="326"/>
                  </a:lnTo>
                  <a:lnTo>
                    <a:pt x="329" y="324"/>
                  </a:lnTo>
                  <a:lnTo>
                    <a:pt x="323" y="324"/>
                  </a:lnTo>
                  <a:lnTo>
                    <a:pt x="308" y="315"/>
                  </a:lnTo>
                  <a:lnTo>
                    <a:pt x="295" y="306"/>
                  </a:lnTo>
                  <a:lnTo>
                    <a:pt x="291" y="306"/>
                  </a:lnTo>
                  <a:lnTo>
                    <a:pt x="288" y="306"/>
                  </a:lnTo>
                  <a:lnTo>
                    <a:pt x="284" y="304"/>
                  </a:lnTo>
                  <a:lnTo>
                    <a:pt x="280" y="304"/>
                  </a:lnTo>
                  <a:lnTo>
                    <a:pt x="278" y="304"/>
                  </a:lnTo>
                  <a:lnTo>
                    <a:pt x="276" y="304"/>
                  </a:lnTo>
                  <a:lnTo>
                    <a:pt x="269" y="304"/>
                  </a:lnTo>
                  <a:lnTo>
                    <a:pt x="265" y="306"/>
                  </a:lnTo>
                  <a:lnTo>
                    <a:pt x="260" y="306"/>
                  </a:lnTo>
                  <a:lnTo>
                    <a:pt x="260" y="306"/>
                  </a:lnTo>
                  <a:lnTo>
                    <a:pt x="258" y="306"/>
                  </a:lnTo>
                  <a:lnTo>
                    <a:pt x="254" y="309"/>
                  </a:lnTo>
                  <a:lnTo>
                    <a:pt x="254" y="311"/>
                  </a:lnTo>
                  <a:lnTo>
                    <a:pt x="252" y="311"/>
                  </a:lnTo>
                  <a:lnTo>
                    <a:pt x="252" y="313"/>
                  </a:lnTo>
                  <a:lnTo>
                    <a:pt x="250" y="315"/>
                  </a:lnTo>
                  <a:lnTo>
                    <a:pt x="250" y="315"/>
                  </a:lnTo>
                  <a:lnTo>
                    <a:pt x="250" y="317"/>
                  </a:lnTo>
                  <a:lnTo>
                    <a:pt x="248" y="317"/>
                  </a:lnTo>
                  <a:lnTo>
                    <a:pt x="248" y="317"/>
                  </a:lnTo>
                  <a:lnTo>
                    <a:pt x="245" y="319"/>
                  </a:lnTo>
                  <a:lnTo>
                    <a:pt x="215" y="322"/>
                  </a:lnTo>
                  <a:lnTo>
                    <a:pt x="200" y="317"/>
                  </a:lnTo>
                  <a:lnTo>
                    <a:pt x="181" y="311"/>
                  </a:lnTo>
                  <a:lnTo>
                    <a:pt x="172" y="311"/>
                  </a:lnTo>
                  <a:lnTo>
                    <a:pt x="157" y="309"/>
                  </a:lnTo>
                  <a:lnTo>
                    <a:pt x="131" y="304"/>
                  </a:lnTo>
                  <a:lnTo>
                    <a:pt x="120" y="302"/>
                  </a:lnTo>
                  <a:lnTo>
                    <a:pt x="114" y="302"/>
                  </a:lnTo>
                  <a:lnTo>
                    <a:pt x="112" y="302"/>
                  </a:lnTo>
                  <a:lnTo>
                    <a:pt x="112" y="302"/>
                  </a:lnTo>
                  <a:lnTo>
                    <a:pt x="103" y="306"/>
                  </a:lnTo>
                  <a:lnTo>
                    <a:pt x="103" y="306"/>
                  </a:lnTo>
                  <a:lnTo>
                    <a:pt x="101" y="311"/>
                  </a:lnTo>
                  <a:lnTo>
                    <a:pt x="101" y="311"/>
                  </a:lnTo>
                  <a:lnTo>
                    <a:pt x="101" y="311"/>
                  </a:lnTo>
                  <a:lnTo>
                    <a:pt x="103" y="313"/>
                  </a:lnTo>
                  <a:lnTo>
                    <a:pt x="97" y="315"/>
                  </a:lnTo>
                  <a:lnTo>
                    <a:pt x="73" y="309"/>
                  </a:lnTo>
                  <a:lnTo>
                    <a:pt x="64" y="304"/>
                  </a:lnTo>
                  <a:lnTo>
                    <a:pt x="32" y="300"/>
                  </a:lnTo>
                  <a:lnTo>
                    <a:pt x="28" y="300"/>
                  </a:lnTo>
                  <a:lnTo>
                    <a:pt x="28" y="300"/>
                  </a:lnTo>
                  <a:lnTo>
                    <a:pt x="23" y="302"/>
                  </a:lnTo>
                  <a:lnTo>
                    <a:pt x="21" y="302"/>
                  </a:lnTo>
                  <a:lnTo>
                    <a:pt x="8" y="298"/>
                  </a:lnTo>
                  <a:lnTo>
                    <a:pt x="0" y="296"/>
                  </a:lnTo>
                  <a:lnTo>
                    <a:pt x="6" y="285"/>
                  </a:lnTo>
                  <a:lnTo>
                    <a:pt x="13" y="278"/>
                  </a:lnTo>
                  <a:lnTo>
                    <a:pt x="21" y="274"/>
                  </a:lnTo>
                  <a:lnTo>
                    <a:pt x="26" y="272"/>
                  </a:lnTo>
                  <a:lnTo>
                    <a:pt x="28" y="265"/>
                  </a:lnTo>
                  <a:lnTo>
                    <a:pt x="30" y="261"/>
                  </a:lnTo>
                  <a:lnTo>
                    <a:pt x="34" y="261"/>
                  </a:lnTo>
                  <a:lnTo>
                    <a:pt x="43" y="263"/>
                  </a:lnTo>
                  <a:lnTo>
                    <a:pt x="49" y="261"/>
                  </a:lnTo>
                  <a:lnTo>
                    <a:pt x="51" y="259"/>
                  </a:lnTo>
                  <a:lnTo>
                    <a:pt x="51" y="255"/>
                  </a:lnTo>
                  <a:lnTo>
                    <a:pt x="51" y="248"/>
                  </a:lnTo>
                  <a:lnTo>
                    <a:pt x="49" y="244"/>
                  </a:lnTo>
                  <a:lnTo>
                    <a:pt x="47" y="242"/>
                  </a:lnTo>
                  <a:lnTo>
                    <a:pt x="43" y="237"/>
                  </a:lnTo>
                  <a:lnTo>
                    <a:pt x="43" y="233"/>
                  </a:lnTo>
                  <a:lnTo>
                    <a:pt x="43" y="227"/>
                  </a:lnTo>
                  <a:lnTo>
                    <a:pt x="41" y="218"/>
                  </a:lnTo>
                  <a:lnTo>
                    <a:pt x="38" y="214"/>
                  </a:lnTo>
                  <a:lnTo>
                    <a:pt x="32" y="207"/>
                  </a:lnTo>
                  <a:lnTo>
                    <a:pt x="28" y="201"/>
                  </a:lnTo>
                  <a:lnTo>
                    <a:pt x="26" y="192"/>
                  </a:lnTo>
                  <a:lnTo>
                    <a:pt x="26" y="186"/>
                  </a:lnTo>
                  <a:lnTo>
                    <a:pt x="28" y="179"/>
                  </a:lnTo>
                  <a:lnTo>
                    <a:pt x="32" y="179"/>
                  </a:lnTo>
                  <a:lnTo>
                    <a:pt x="38" y="179"/>
                  </a:lnTo>
                  <a:lnTo>
                    <a:pt x="45" y="179"/>
                  </a:lnTo>
                  <a:lnTo>
                    <a:pt x="51" y="181"/>
                  </a:lnTo>
                  <a:lnTo>
                    <a:pt x="56" y="183"/>
                  </a:lnTo>
                  <a:lnTo>
                    <a:pt x="62" y="188"/>
                  </a:lnTo>
                  <a:lnTo>
                    <a:pt x="71" y="186"/>
                  </a:lnTo>
                  <a:lnTo>
                    <a:pt x="79" y="179"/>
                  </a:lnTo>
                  <a:lnTo>
                    <a:pt x="92" y="168"/>
                  </a:lnTo>
                  <a:lnTo>
                    <a:pt x="92" y="164"/>
                  </a:lnTo>
                  <a:lnTo>
                    <a:pt x="90" y="160"/>
                  </a:lnTo>
                  <a:lnTo>
                    <a:pt x="86" y="140"/>
                  </a:lnTo>
                  <a:lnTo>
                    <a:pt x="86" y="136"/>
                  </a:lnTo>
                  <a:lnTo>
                    <a:pt x="97" y="132"/>
                  </a:lnTo>
                  <a:lnTo>
                    <a:pt x="105" y="125"/>
                  </a:lnTo>
                  <a:lnTo>
                    <a:pt x="105" y="125"/>
                  </a:lnTo>
                  <a:close/>
                  <a:moveTo>
                    <a:pt x="528" y="132"/>
                  </a:moveTo>
                  <a:lnTo>
                    <a:pt x="532" y="132"/>
                  </a:lnTo>
                  <a:lnTo>
                    <a:pt x="532" y="132"/>
                  </a:lnTo>
                  <a:lnTo>
                    <a:pt x="536" y="132"/>
                  </a:lnTo>
                  <a:lnTo>
                    <a:pt x="541" y="134"/>
                  </a:lnTo>
                  <a:lnTo>
                    <a:pt x="545" y="134"/>
                  </a:lnTo>
                  <a:lnTo>
                    <a:pt x="549" y="134"/>
                  </a:lnTo>
                  <a:lnTo>
                    <a:pt x="551" y="136"/>
                  </a:lnTo>
                  <a:lnTo>
                    <a:pt x="558" y="138"/>
                  </a:lnTo>
                  <a:lnTo>
                    <a:pt x="560" y="140"/>
                  </a:lnTo>
                  <a:lnTo>
                    <a:pt x="560" y="140"/>
                  </a:lnTo>
                  <a:lnTo>
                    <a:pt x="562" y="142"/>
                  </a:lnTo>
                  <a:lnTo>
                    <a:pt x="562" y="142"/>
                  </a:lnTo>
                  <a:lnTo>
                    <a:pt x="562" y="142"/>
                  </a:lnTo>
                  <a:lnTo>
                    <a:pt x="560" y="145"/>
                  </a:lnTo>
                  <a:lnTo>
                    <a:pt x="560" y="145"/>
                  </a:lnTo>
                  <a:lnTo>
                    <a:pt x="560" y="147"/>
                  </a:lnTo>
                  <a:lnTo>
                    <a:pt x="558" y="147"/>
                  </a:lnTo>
                  <a:lnTo>
                    <a:pt x="558" y="147"/>
                  </a:lnTo>
                  <a:lnTo>
                    <a:pt x="553" y="145"/>
                  </a:lnTo>
                  <a:lnTo>
                    <a:pt x="549" y="142"/>
                  </a:lnTo>
                  <a:lnTo>
                    <a:pt x="547" y="142"/>
                  </a:lnTo>
                  <a:lnTo>
                    <a:pt x="547" y="142"/>
                  </a:lnTo>
                  <a:lnTo>
                    <a:pt x="541" y="140"/>
                  </a:lnTo>
                  <a:lnTo>
                    <a:pt x="534" y="142"/>
                  </a:lnTo>
                  <a:lnTo>
                    <a:pt x="534" y="145"/>
                  </a:lnTo>
                  <a:lnTo>
                    <a:pt x="534" y="145"/>
                  </a:lnTo>
                  <a:lnTo>
                    <a:pt x="534" y="145"/>
                  </a:lnTo>
                  <a:lnTo>
                    <a:pt x="534" y="145"/>
                  </a:lnTo>
                  <a:lnTo>
                    <a:pt x="536" y="147"/>
                  </a:lnTo>
                  <a:lnTo>
                    <a:pt x="538" y="147"/>
                  </a:lnTo>
                  <a:lnTo>
                    <a:pt x="541" y="147"/>
                  </a:lnTo>
                  <a:lnTo>
                    <a:pt x="541" y="147"/>
                  </a:lnTo>
                  <a:lnTo>
                    <a:pt x="541" y="149"/>
                  </a:lnTo>
                  <a:lnTo>
                    <a:pt x="541" y="149"/>
                  </a:lnTo>
                  <a:lnTo>
                    <a:pt x="541" y="149"/>
                  </a:lnTo>
                  <a:lnTo>
                    <a:pt x="541" y="151"/>
                  </a:lnTo>
                  <a:lnTo>
                    <a:pt x="530" y="153"/>
                  </a:lnTo>
                  <a:lnTo>
                    <a:pt x="530" y="153"/>
                  </a:lnTo>
                  <a:lnTo>
                    <a:pt x="528" y="153"/>
                  </a:lnTo>
                  <a:lnTo>
                    <a:pt x="528" y="151"/>
                  </a:lnTo>
                  <a:lnTo>
                    <a:pt x="525" y="151"/>
                  </a:lnTo>
                  <a:lnTo>
                    <a:pt x="525" y="151"/>
                  </a:lnTo>
                  <a:lnTo>
                    <a:pt x="519" y="145"/>
                  </a:lnTo>
                  <a:lnTo>
                    <a:pt x="519" y="142"/>
                  </a:lnTo>
                  <a:lnTo>
                    <a:pt x="519" y="140"/>
                  </a:lnTo>
                  <a:lnTo>
                    <a:pt x="519" y="140"/>
                  </a:lnTo>
                  <a:lnTo>
                    <a:pt x="523" y="134"/>
                  </a:lnTo>
                  <a:lnTo>
                    <a:pt x="523" y="132"/>
                  </a:lnTo>
                  <a:lnTo>
                    <a:pt x="523" y="132"/>
                  </a:lnTo>
                  <a:lnTo>
                    <a:pt x="525" y="132"/>
                  </a:lnTo>
                  <a:lnTo>
                    <a:pt x="528" y="132"/>
                  </a:lnTo>
                  <a:lnTo>
                    <a:pt x="528" y="132"/>
                  </a:lnTo>
                  <a:close/>
                  <a:moveTo>
                    <a:pt x="250" y="138"/>
                  </a:moveTo>
                  <a:lnTo>
                    <a:pt x="256" y="138"/>
                  </a:lnTo>
                  <a:lnTo>
                    <a:pt x="269" y="138"/>
                  </a:lnTo>
                  <a:lnTo>
                    <a:pt x="293" y="138"/>
                  </a:lnTo>
                  <a:lnTo>
                    <a:pt x="321" y="140"/>
                  </a:lnTo>
                  <a:lnTo>
                    <a:pt x="347" y="138"/>
                  </a:lnTo>
                  <a:lnTo>
                    <a:pt x="360" y="136"/>
                  </a:lnTo>
                  <a:lnTo>
                    <a:pt x="364" y="136"/>
                  </a:lnTo>
                  <a:lnTo>
                    <a:pt x="364" y="136"/>
                  </a:lnTo>
                  <a:lnTo>
                    <a:pt x="366" y="136"/>
                  </a:lnTo>
                  <a:lnTo>
                    <a:pt x="368" y="136"/>
                  </a:lnTo>
                  <a:lnTo>
                    <a:pt x="372" y="136"/>
                  </a:lnTo>
                  <a:lnTo>
                    <a:pt x="375" y="138"/>
                  </a:lnTo>
                  <a:lnTo>
                    <a:pt x="388" y="142"/>
                  </a:lnTo>
                  <a:lnTo>
                    <a:pt x="388" y="145"/>
                  </a:lnTo>
                  <a:lnTo>
                    <a:pt x="390" y="145"/>
                  </a:lnTo>
                  <a:lnTo>
                    <a:pt x="390" y="147"/>
                  </a:lnTo>
                  <a:lnTo>
                    <a:pt x="390" y="147"/>
                  </a:lnTo>
                  <a:lnTo>
                    <a:pt x="390" y="147"/>
                  </a:lnTo>
                  <a:lnTo>
                    <a:pt x="390" y="149"/>
                  </a:lnTo>
                  <a:lnTo>
                    <a:pt x="390" y="149"/>
                  </a:lnTo>
                  <a:lnTo>
                    <a:pt x="390" y="149"/>
                  </a:lnTo>
                  <a:lnTo>
                    <a:pt x="383" y="151"/>
                  </a:lnTo>
                  <a:lnTo>
                    <a:pt x="383" y="153"/>
                  </a:lnTo>
                  <a:lnTo>
                    <a:pt x="381" y="153"/>
                  </a:lnTo>
                  <a:lnTo>
                    <a:pt x="372" y="153"/>
                  </a:lnTo>
                  <a:lnTo>
                    <a:pt x="362" y="155"/>
                  </a:lnTo>
                  <a:lnTo>
                    <a:pt x="360" y="157"/>
                  </a:lnTo>
                  <a:lnTo>
                    <a:pt x="357" y="160"/>
                  </a:lnTo>
                  <a:lnTo>
                    <a:pt x="357" y="160"/>
                  </a:lnTo>
                  <a:lnTo>
                    <a:pt x="357" y="160"/>
                  </a:lnTo>
                  <a:lnTo>
                    <a:pt x="357" y="162"/>
                  </a:lnTo>
                  <a:lnTo>
                    <a:pt x="355" y="166"/>
                  </a:lnTo>
                  <a:lnTo>
                    <a:pt x="344" y="166"/>
                  </a:lnTo>
                  <a:lnTo>
                    <a:pt x="340" y="164"/>
                  </a:lnTo>
                  <a:lnTo>
                    <a:pt x="336" y="166"/>
                  </a:lnTo>
                  <a:lnTo>
                    <a:pt x="332" y="166"/>
                  </a:lnTo>
                  <a:lnTo>
                    <a:pt x="329" y="166"/>
                  </a:lnTo>
                  <a:lnTo>
                    <a:pt x="323" y="170"/>
                  </a:lnTo>
                  <a:lnTo>
                    <a:pt x="323" y="173"/>
                  </a:lnTo>
                  <a:lnTo>
                    <a:pt x="321" y="175"/>
                  </a:lnTo>
                  <a:lnTo>
                    <a:pt x="321" y="175"/>
                  </a:lnTo>
                  <a:lnTo>
                    <a:pt x="316" y="179"/>
                  </a:lnTo>
                  <a:lnTo>
                    <a:pt x="308" y="179"/>
                  </a:lnTo>
                  <a:lnTo>
                    <a:pt x="304" y="179"/>
                  </a:lnTo>
                  <a:lnTo>
                    <a:pt x="278" y="179"/>
                  </a:lnTo>
                  <a:lnTo>
                    <a:pt x="276" y="179"/>
                  </a:lnTo>
                  <a:lnTo>
                    <a:pt x="276" y="177"/>
                  </a:lnTo>
                  <a:lnTo>
                    <a:pt x="276" y="177"/>
                  </a:lnTo>
                  <a:lnTo>
                    <a:pt x="276" y="177"/>
                  </a:lnTo>
                  <a:lnTo>
                    <a:pt x="269" y="175"/>
                  </a:lnTo>
                  <a:lnTo>
                    <a:pt x="254" y="175"/>
                  </a:lnTo>
                  <a:lnTo>
                    <a:pt x="239" y="173"/>
                  </a:lnTo>
                  <a:lnTo>
                    <a:pt x="235" y="170"/>
                  </a:lnTo>
                  <a:lnTo>
                    <a:pt x="232" y="170"/>
                  </a:lnTo>
                  <a:lnTo>
                    <a:pt x="230" y="170"/>
                  </a:lnTo>
                  <a:lnTo>
                    <a:pt x="226" y="170"/>
                  </a:lnTo>
                  <a:lnTo>
                    <a:pt x="226" y="170"/>
                  </a:lnTo>
                  <a:lnTo>
                    <a:pt x="224" y="170"/>
                  </a:lnTo>
                  <a:lnTo>
                    <a:pt x="224" y="170"/>
                  </a:lnTo>
                  <a:lnTo>
                    <a:pt x="222" y="168"/>
                  </a:lnTo>
                  <a:lnTo>
                    <a:pt x="219" y="162"/>
                  </a:lnTo>
                  <a:lnTo>
                    <a:pt x="219" y="157"/>
                  </a:lnTo>
                  <a:lnTo>
                    <a:pt x="219" y="157"/>
                  </a:lnTo>
                  <a:lnTo>
                    <a:pt x="219" y="155"/>
                  </a:lnTo>
                  <a:lnTo>
                    <a:pt x="219" y="155"/>
                  </a:lnTo>
                  <a:lnTo>
                    <a:pt x="222" y="155"/>
                  </a:lnTo>
                  <a:lnTo>
                    <a:pt x="224" y="155"/>
                  </a:lnTo>
                  <a:lnTo>
                    <a:pt x="226" y="155"/>
                  </a:lnTo>
                  <a:lnTo>
                    <a:pt x="226" y="155"/>
                  </a:lnTo>
                  <a:lnTo>
                    <a:pt x="228" y="153"/>
                  </a:lnTo>
                  <a:lnTo>
                    <a:pt x="230" y="151"/>
                  </a:lnTo>
                  <a:lnTo>
                    <a:pt x="235" y="147"/>
                  </a:lnTo>
                  <a:lnTo>
                    <a:pt x="237" y="142"/>
                  </a:lnTo>
                  <a:lnTo>
                    <a:pt x="237" y="140"/>
                  </a:lnTo>
                  <a:lnTo>
                    <a:pt x="237" y="140"/>
                  </a:lnTo>
                  <a:lnTo>
                    <a:pt x="239" y="140"/>
                  </a:lnTo>
                  <a:lnTo>
                    <a:pt x="248" y="138"/>
                  </a:lnTo>
                  <a:lnTo>
                    <a:pt x="250" y="138"/>
                  </a:lnTo>
                  <a:lnTo>
                    <a:pt x="250" y="138"/>
                  </a:lnTo>
                  <a:close/>
                  <a:moveTo>
                    <a:pt x="413" y="160"/>
                  </a:moveTo>
                  <a:lnTo>
                    <a:pt x="416" y="160"/>
                  </a:lnTo>
                  <a:lnTo>
                    <a:pt x="418" y="160"/>
                  </a:lnTo>
                  <a:lnTo>
                    <a:pt x="418" y="160"/>
                  </a:lnTo>
                  <a:lnTo>
                    <a:pt x="420" y="160"/>
                  </a:lnTo>
                  <a:lnTo>
                    <a:pt x="420" y="162"/>
                  </a:lnTo>
                  <a:lnTo>
                    <a:pt x="422" y="164"/>
                  </a:lnTo>
                  <a:lnTo>
                    <a:pt x="424" y="166"/>
                  </a:lnTo>
                  <a:lnTo>
                    <a:pt x="424" y="170"/>
                  </a:lnTo>
                  <a:lnTo>
                    <a:pt x="424" y="173"/>
                  </a:lnTo>
                  <a:lnTo>
                    <a:pt x="422" y="173"/>
                  </a:lnTo>
                  <a:lnTo>
                    <a:pt x="422" y="173"/>
                  </a:lnTo>
                  <a:lnTo>
                    <a:pt x="420" y="173"/>
                  </a:lnTo>
                  <a:lnTo>
                    <a:pt x="413" y="170"/>
                  </a:lnTo>
                  <a:lnTo>
                    <a:pt x="413" y="170"/>
                  </a:lnTo>
                  <a:lnTo>
                    <a:pt x="411" y="164"/>
                  </a:lnTo>
                  <a:lnTo>
                    <a:pt x="409" y="164"/>
                  </a:lnTo>
                  <a:lnTo>
                    <a:pt x="409" y="162"/>
                  </a:lnTo>
                  <a:lnTo>
                    <a:pt x="409" y="162"/>
                  </a:lnTo>
                  <a:lnTo>
                    <a:pt x="409" y="162"/>
                  </a:lnTo>
                  <a:lnTo>
                    <a:pt x="411" y="160"/>
                  </a:lnTo>
                  <a:lnTo>
                    <a:pt x="411" y="160"/>
                  </a:lnTo>
                  <a:lnTo>
                    <a:pt x="411" y="160"/>
                  </a:lnTo>
                  <a:lnTo>
                    <a:pt x="413" y="160"/>
                  </a:lnTo>
                  <a:lnTo>
                    <a:pt x="413" y="160"/>
                  </a:lnTo>
                  <a:close/>
                  <a:moveTo>
                    <a:pt x="293" y="330"/>
                  </a:moveTo>
                  <a:lnTo>
                    <a:pt x="291" y="330"/>
                  </a:lnTo>
                  <a:lnTo>
                    <a:pt x="291" y="330"/>
                  </a:lnTo>
                  <a:lnTo>
                    <a:pt x="291" y="328"/>
                  </a:lnTo>
                  <a:lnTo>
                    <a:pt x="288" y="328"/>
                  </a:lnTo>
                  <a:lnTo>
                    <a:pt x="288" y="328"/>
                  </a:lnTo>
                  <a:lnTo>
                    <a:pt x="288" y="326"/>
                  </a:lnTo>
                  <a:lnTo>
                    <a:pt x="291" y="324"/>
                  </a:lnTo>
                  <a:lnTo>
                    <a:pt x="291" y="324"/>
                  </a:lnTo>
                  <a:lnTo>
                    <a:pt x="304" y="324"/>
                  </a:lnTo>
                  <a:lnTo>
                    <a:pt x="304" y="324"/>
                  </a:lnTo>
                  <a:lnTo>
                    <a:pt x="304" y="326"/>
                  </a:lnTo>
                  <a:lnTo>
                    <a:pt x="306" y="326"/>
                  </a:lnTo>
                  <a:lnTo>
                    <a:pt x="306" y="326"/>
                  </a:lnTo>
                  <a:lnTo>
                    <a:pt x="306" y="328"/>
                  </a:lnTo>
                  <a:lnTo>
                    <a:pt x="306" y="328"/>
                  </a:lnTo>
                  <a:lnTo>
                    <a:pt x="306" y="328"/>
                  </a:lnTo>
                  <a:lnTo>
                    <a:pt x="304" y="330"/>
                  </a:lnTo>
                  <a:lnTo>
                    <a:pt x="304" y="330"/>
                  </a:lnTo>
                  <a:lnTo>
                    <a:pt x="293" y="330"/>
                  </a:lnTo>
                  <a:lnTo>
                    <a:pt x="293" y="330"/>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18" name="Freeform 17"/>
            <p:cNvSpPr>
              <a:spLocks/>
            </p:cNvSpPr>
            <p:nvPr/>
          </p:nvSpPr>
          <p:spPr bwMode="auto">
            <a:xfrm>
              <a:off x="5290506" y="3881042"/>
              <a:ext cx="87463" cy="77293"/>
            </a:xfrm>
            <a:custGeom>
              <a:avLst/>
              <a:gdLst/>
              <a:ahLst/>
              <a:cxnLst>
                <a:cxn ang="0">
                  <a:pos x="84" y="76"/>
                </a:cxn>
                <a:cxn ang="0">
                  <a:pos x="80" y="76"/>
                </a:cxn>
                <a:cxn ang="0">
                  <a:pos x="78" y="76"/>
                </a:cxn>
                <a:cxn ang="0">
                  <a:pos x="50" y="65"/>
                </a:cxn>
                <a:cxn ang="0">
                  <a:pos x="39" y="63"/>
                </a:cxn>
                <a:cxn ang="0">
                  <a:pos x="37" y="60"/>
                </a:cxn>
                <a:cxn ang="0">
                  <a:pos x="37" y="60"/>
                </a:cxn>
                <a:cxn ang="0">
                  <a:pos x="19" y="50"/>
                </a:cxn>
                <a:cxn ang="0">
                  <a:pos x="7" y="45"/>
                </a:cxn>
                <a:cxn ang="0">
                  <a:pos x="2" y="43"/>
                </a:cxn>
                <a:cxn ang="0">
                  <a:pos x="0" y="41"/>
                </a:cxn>
                <a:cxn ang="0">
                  <a:pos x="2" y="28"/>
                </a:cxn>
                <a:cxn ang="0">
                  <a:pos x="4" y="19"/>
                </a:cxn>
                <a:cxn ang="0">
                  <a:pos x="7" y="13"/>
                </a:cxn>
                <a:cxn ang="0">
                  <a:pos x="9" y="9"/>
                </a:cxn>
                <a:cxn ang="0">
                  <a:pos x="15" y="6"/>
                </a:cxn>
                <a:cxn ang="0">
                  <a:pos x="22" y="9"/>
                </a:cxn>
                <a:cxn ang="0">
                  <a:pos x="26" y="11"/>
                </a:cxn>
                <a:cxn ang="0">
                  <a:pos x="35" y="6"/>
                </a:cxn>
                <a:cxn ang="0">
                  <a:pos x="39" y="0"/>
                </a:cxn>
                <a:cxn ang="0">
                  <a:pos x="45" y="6"/>
                </a:cxn>
                <a:cxn ang="0">
                  <a:pos x="50" y="13"/>
                </a:cxn>
                <a:cxn ang="0">
                  <a:pos x="52" y="19"/>
                </a:cxn>
                <a:cxn ang="0">
                  <a:pos x="54" y="24"/>
                </a:cxn>
                <a:cxn ang="0">
                  <a:pos x="60" y="26"/>
                </a:cxn>
                <a:cxn ang="0">
                  <a:pos x="69" y="28"/>
                </a:cxn>
                <a:cxn ang="0">
                  <a:pos x="75" y="30"/>
                </a:cxn>
                <a:cxn ang="0">
                  <a:pos x="80" y="37"/>
                </a:cxn>
                <a:cxn ang="0">
                  <a:pos x="84" y="52"/>
                </a:cxn>
                <a:cxn ang="0">
                  <a:pos x="86" y="63"/>
                </a:cxn>
                <a:cxn ang="0">
                  <a:pos x="84" y="76"/>
                </a:cxn>
                <a:cxn ang="0">
                  <a:pos x="84" y="76"/>
                </a:cxn>
              </a:cxnLst>
              <a:rect l="0" t="0" r="r" b="b"/>
              <a:pathLst>
                <a:path w="86" h="76">
                  <a:moveTo>
                    <a:pt x="84" y="76"/>
                  </a:moveTo>
                  <a:lnTo>
                    <a:pt x="80" y="76"/>
                  </a:lnTo>
                  <a:lnTo>
                    <a:pt x="78" y="76"/>
                  </a:lnTo>
                  <a:lnTo>
                    <a:pt x="50" y="65"/>
                  </a:lnTo>
                  <a:lnTo>
                    <a:pt x="39" y="63"/>
                  </a:lnTo>
                  <a:lnTo>
                    <a:pt x="37" y="60"/>
                  </a:lnTo>
                  <a:lnTo>
                    <a:pt x="37" y="60"/>
                  </a:lnTo>
                  <a:lnTo>
                    <a:pt x="19" y="50"/>
                  </a:lnTo>
                  <a:lnTo>
                    <a:pt x="7" y="45"/>
                  </a:lnTo>
                  <a:lnTo>
                    <a:pt x="2" y="43"/>
                  </a:lnTo>
                  <a:lnTo>
                    <a:pt x="0" y="41"/>
                  </a:lnTo>
                  <a:lnTo>
                    <a:pt x="2" y="28"/>
                  </a:lnTo>
                  <a:lnTo>
                    <a:pt x="4" y="19"/>
                  </a:lnTo>
                  <a:lnTo>
                    <a:pt x="7" y="13"/>
                  </a:lnTo>
                  <a:lnTo>
                    <a:pt x="9" y="9"/>
                  </a:lnTo>
                  <a:lnTo>
                    <a:pt x="15" y="6"/>
                  </a:lnTo>
                  <a:lnTo>
                    <a:pt x="22" y="9"/>
                  </a:lnTo>
                  <a:lnTo>
                    <a:pt x="26" y="11"/>
                  </a:lnTo>
                  <a:lnTo>
                    <a:pt x="35" y="6"/>
                  </a:lnTo>
                  <a:lnTo>
                    <a:pt x="39" y="0"/>
                  </a:lnTo>
                  <a:lnTo>
                    <a:pt x="45" y="6"/>
                  </a:lnTo>
                  <a:lnTo>
                    <a:pt x="50" y="13"/>
                  </a:lnTo>
                  <a:lnTo>
                    <a:pt x="52" y="19"/>
                  </a:lnTo>
                  <a:lnTo>
                    <a:pt x="54" y="24"/>
                  </a:lnTo>
                  <a:lnTo>
                    <a:pt x="60" y="26"/>
                  </a:lnTo>
                  <a:lnTo>
                    <a:pt x="69" y="28"/>
                  </a:lnTo>
                  <a:lnTo>
                    <a:pt x="75" y="30"/>
                  </a:lnTo>
                  <a:lnTo>
                    <a:pt x="80" y="37"/>
                  </a:lnTo>
                  <a:lnTo>
                    <a:pt x="84" y="52"/>
                  </a:lnTo>
                  <a:lnTo>
                    <a:pt x="86" y="63"/>
                  </a:lnTo>
                  <a:lnTo>
                    <a:pt x="84" y="76"/>
                  </a:lnTo>
                  <a:lnTo>
                    <a:pt x="84" y="76"/>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19" name="Freeform 18"/>
            <p:cNvSpPr>
              <a:spLocks noEditPoints="1"/>
            </p:cNvSpPr>
            <p:nvPr/>
          </p:nvSpPr>
          <p:spPr bwMode="auto">
            <a:xfrm>
              <a:off x="5123716" y="2721653"/>
              <a:ext cx="655970" cy="619358"/>
            </a:xfrm>
            <a:custGeom>
              <a:avLst/>
              <a:gdLst/>
              <a:ahLst/>
              <a:cxnLst>
                <a:cxn ang="0">
                  <a:pos x="168" y="509"/>
                </a:cxn>
                <a:cxn ang="0">
                  <a:pos x="168" y="475"/>
                </a:cxn>
                <a:cxn ang="0">
                  <a:pos x="147" y="455"/>
                </a:cxn>
                <a:cxn ang="0">
                  <a:pos x="155" y="449"/>
                </a:cxn>
                <a:cxn ang="0">
                  <a:pos x="164" y="401"/>
                </a:cxn>
                <a:cxn ang="0">
                  <a:pos x="108" y="352"/>
                </a:cxn>
                <a:cxn ang="0">
                  <a:pos x="89" y="345"/>
                </a:cxn>
                <a:cxn ang="0">
                  <a:pos x="86" y="352"/>
                </a:cxn>
                <a:cxn ang="0">
                  <a:pos x="69" y="324"/>
                </a:cxn>
                <a:cxn ang="0">
                  <a:pos x="86" y="315"/>
                </a:cxn>
                <a:cxn ang="0">
                  <a:pos x="56" y="309"/>
                </a:cxn>
                <a:cxn ang="0">
                  <a:pos x="46" y="272"/>
                </a:cxn>
                <a:cxn ang="0">
                  <a:pos x="58" y="233"/>
                </a:cxn>
                <a:cxn ang="0">
                  <a:pos x="37" y="209"/>
                </a:cxn>
                <a:cxn ang="0">
                  <a:pos x="30" y="198"/>
                </a:cxn>
                <a:cxn ang="0">
                  <a:pos x="20" y="149"/>
                </a:cxn>
                <a:cxn ang="0">
                  <a:pos x="35" y="136"/>
                </a:cxn>
                <a:cxn ang="0">
                  <a:pos x="50" y="101"/>
                </a:cxn>
                <a:cxn ang="0">
                  <a:pos x="56" y="93"/>
                </a:cxn>
                <a:cxn ang="0">
                  <a:pos x="39" y="95"/>
                </a:cxn>
                <a:cxn ang="0">
                  <a:pos x="46" y="71"/>
                </a:cxn>
                <a:cxn ang="0">
                  <a:pos x="58" y="54"/>
                </a:cxn>
                <a:cxn ang="0">
                  <a:pos x="78" y="21"/>
                </a:cxn>
                <a:cxn ang="0">
                  <a:pos x="108" y="32"/>
                </a:cxn>
                <a:cxn ang="0">
                  <a:pos x="127" y="62"/>
                </a:cxn>
                <a:cxn ang="0">
                  <a:pos x="173" y="103"/>
                </a:cxn>
                <a:cxn ang="0">
                  <a:pos x="222" y="144"/>
                </a:cxn>
                <a:cxn ang="0">
                  <a:pos x="255" y="131"/>
                </a:cxn>
                <a:cxn ang="0">
                  <a:pos x="306" y="118"/>
                </a:cxn>
                <a:cxn ang="0">
                  <a:pos x="356" y="123"/>
                </a:cxn>
                <a:cxn ang="0">
                  <a:pos x="380" y="121"/>
                </a:cxn>
                <a:cxn ang="0">
                  <a:pos x="408" y="110"/>
                </a:cxn>
                <a:cxn ang="0">
                  <a:pos x="418" y="80"/>
                </a:cxn>
                <a:cxn ang="0">
                  <a:pos x="455" y="58"/>
                </a:cxn>
                <a:cxn ang="0">
                  <a:pos x="528" y="75"/>
                </a:cxn>
                <a:cxn ang="0">
                  <a:pos x="591" y="99"/>
                </a:cxn>
                <a:cxn ang="0">
                  <a:pos x="623" y="73"/>
                </a:cxn>
                <a:cxn ang="0">
                  <a:pos x="608" y="125"/>
                </a:cxn>
                <a:cxn ang="0">
                  <a:pos x="578" y="207"/>
                </a:cxn>
                <a:cxn ang="0">
                  <a:pos x="537" y="283"/>
                </a:cxn>
                <a:cxn ang="0">
                  <a:pos x="487" y="313"/>
                </a:cxn>
                <a:cxn ang="0">
                  <a:pos x="392" y="341"/>
                </a:cxn>
                <a:cxn ang="0">
                  <a:pos x="319" y="399"/>
                </a:cxn>
                <a:cxn ang="0">
                  <a:pos x="274" y="453"/>
                </a:cxn>
                <a:cxn ang="0">
                  <a:pos x="287" y="522"/>
                </a:cxn>
                <a:cxn ang="0">
                  <a:pos x="272" y="585"/>
                </a:cxn>
                <a:cxn ang="0">
                  <a:pos x="242" y="604"/>
                </a:cxn>
                <a:cxn ang="0">
                  <a:pos x="231" y="604"/>
                </a:cxn>
                <a:cxn ang="0">
                  <a:pos x="229" y="585"/>
                </a:cxn>
                <a:cxn ang="0">
                  <a:pos x="194" y="598"/>
                </a:cxn>
                <a:cxn ang="0">
                  <a:pos x="183" y="585"/>
                </a:cxn>
                <a:cxn ang="0">
                  <a:pos x="127" y="373"/>
                </a:cxn>
                <a:cxn ang="0">
                  <a:pos x="97" y="399"/>
                </a:cxn>
                <a:cxn ang="0">
                  <a:pos x="91" y="384"/>
                </a:cxn>
                <a:cxn ang="0">
                  <a:pos x="125" y="363"/>
                </a:cxn>
                <a:cxn ang="0">
                  <a:pos x="33" y="436"/>
                </a:cxn>
                <a:cxn ang="0">
                  <a:pos x="15" y="432"/>
                </a:cxn>
                <a:cxn ang="0">
                  <a:pos x="33" y="429"/>
                </a:cxn>
                <a:cxn ang="0">
                  <a:pos x="0" y="447"/>
                </a:cxn>
              </a:cxnLst>
              <a:rect l="0" t="0" r="r" b="b"/>
              <a:pathLst>
                <a:path w="645" h="609">
                  <a:moveTo>
                    <a:pt x="183" y="572"/>
                  </a:moveTo>
                  <a:lnTo>
                    <a:pt x="183" y="566"/>
                  </a:lnTo>
                  <a:lnTo>
                    <a:pt x="181" y="542"/>
                  </a:lnTo>
                  <a:lnTo>
                    <a:pt x="175" y="516"/>
                  </a:lnTo>
                  <a:lnTo>
                    <a:pt x="173" y="514"/>
                  </a:lnTo>
                  <a:lnTo>
                    <a:pt x="173" y="514"/>
                  </a:lnTo>
                  <a:lnTo>
                    <a:pt x="173" y="512"/>
                  </a:lnTo>
                  <a:lnTo>
                    <a:pt x="168" y="509"/>
                  </a:lnTo>
                  <a:lnTo>
                    <a:pt x="168" y="509"/>
                  </a:lnTo>
                  <a:lnTo>
                    <a:pt x="168" y="509"/>
                  </a:lnTo>
                  <a:lnTo>
                    <a:pt x="168" y="509"/>
                  </a:lnTo>
                  <a:lnTo>
                    <a:pt x="168" y="503"/>
                  </a:lnTo>
                  <a:lnTo>
                    <a:pt x="168" y="501"/>
                  </a:lnTo>
                  <a:lnTo>
                    <a:pt x="168" y="499"/>
                  </a:lnTo>
                  <a:lnTo>
                    <a:pt x="171" y="496"/>
                  </a:lnTo>
                  <a:lnTo>
                    <a:pt x="173" y="492"/>
                  </a:lnTo>
                  <a:lnTo>
                    <a:pt x="173" y="490"/>
                  </a:lnTo>
                  <a:lnTo>
                    <a:pt x="173" y="488"/>
                  </a:lnTo>
                  <a:lnTo>
                    <a:pt x="173" y="488"/>
                  </a:lnTo>
                  <a:lnTo>
                    <a:pt x="173" y="486"/>
                  </a:lnTo>
                  <a:lnTo>
                    <a:pt x="171" y="483"/>
                  </a:lnTo>
                  <a:lnTo>
                    <a:pt x="168" y="475"/>
                  </a:lnTo>
                  <a:lnTo>
                    <a:pt x="168" y="475"/>
                  </a:lnTo>
                  <a:lnTo>
                    <a:pt x="166" y="473"/>
                  </a:lnTo>
                  <a:lnTo>
                    <a:pt x="164" y="473"/>
                  </a:lnTo>
                  <a:lnTo>
                    <a:pt x="162" y="470"/>
                  </a:lnTo>
                  <a:lnTo>
                    <a:pt x="158" y="468"/>
                  </a:lnTo>
                  <a:lnTo>
                    <a:pt x="153" y="466"/>
                  </a:lnTo>
                  <a:lnTo>
                    <a:pt x="151" y="466"/>
                  </a:lnTo>
                  <a:lnTo>
                    <a:pt x="149" y="464"/>
                  </a:lnTo>
                  <a:lnTo>
                    <a:pt x="147" y="462"/>
                  </a:lnTo>
                  <a:lnTo>
                    <a:pt x="147" y="460"/>
                  </a:lnTo>
                  <a:lnTo>
                    <a:pt x="147" y="455"/>
                  </a:lnTo>
                  <a:lnTo>
                    <a:pt x="147" y="455"/>
                  </a:lnTo>
                  <a:lnTo>
                    <a:pt x="147" y="455"/>
                  </a:lnTo>
                  <a:lnTo>
                    <a:pt x="147" y="455"/>
                  </a:lnTo>
                  <a:lnTo>
                    <a:pt x="147" y="453"/>
                  </a:lnTo>
                  <a:lnTo>
                    <a:pt x="149" y="453"/>
                  </a:lnTo>
                  <a:lnTo>
                    <a:pt x="149" y="453"/>
                  </a:lnTo>
                  <a:lnTo>
                    <a:pt x="151" y="453"/>
                  </a:lnTo>
                  <a:lnTo>
                    <a:pt x="151" y="451"/>
                  </a:lnTo>
                  <a:lnTo>
                    <a:pt x="155" y="451"/>
                  </a:lnTo>
                  <a:lnTo>
                    <a:pt x="155" y="451"/>
                  </a:lnTo>
                  <a:lnTo>
                    <a:pt x="155" y="449"/>
                  </a:lnTo>
                  <a:lnTo>
                    <a:pt x="158" y="447"/>
                  </a:lnTo>
                  <a:lnTo>
                    <a:pt x="160" y="445"/>
                  </a:lnTo>
                  <a:lnTo>
                    <a:pt x="162" y="440"/>
                  </a:lnTo>
                  <a:lnTo>
                    <a:pt x="162" y="438"/>
                  </a:lnTo>
                  <a:lnTo>
                    <a:pt x="166" y="419"/>
                  </a:lnTo>
                  <a:lnTo>
                    <a:pt x="166" y="410"/>
                  </a:lnTo>
                  <a:lnTo>
                    <a:pt x="166" y="408"/>
                  </a:lnTo>
                  <a:lnTo>
                    <a:pt x="166" y="408"/>
                  </a:lnTo>
                  <a:lnTo>
                    <a:pt x="166" y="406"/>
                  </a:lnTo>
                  <a:lnTo>
                    <a:pt x="164" y="401"/>
                  </a:lnTo>
                  <a:lnTo>
                    <a:pt x="164" y="401"/>
                  </a:lnTo>
                  <a:lnTo>
                    <a:pt x="162" y="399"/>
                  </a:lnTo>
                  <a:lnTo>
                    <a:pt x="162" y="397"/>
                  </a:lnTo>
                  <a:lnTo>
                    <a:pt x="158" y="395"/>
                  </a:lnTo>
                  <a:lnTo>
                    <a:pt x="147" y="384"/>
                  </a:lnTo>
                  <a:lnTo>
                    <a:pt x="142" y="373"/>
                  </a:lnTo>
                  <a:lnTo>
                    <a:pt x="125" y="358"/>
                  </a:lnTo>
                  <a:lnTo>
                    <a:pt x="119" y="360"/>
                  </a:lnTo>
                  <a:lnTo>
                    <a:pt x="119" y="360"/>
                  </a:lnTo>
                  <a:lnTo>
                    <a:pt x="117" y="360"/>
                  </a:lnTo>
                  <a:lnTo>
                    <a:pt x="112" y="358"/>
                  </a:lnTo>
                  <a:lnTo>
                    <a:pt x="108" y="352"/>
                  </a:lnTo>
                  <a:lnTo>
                    <a:pt x="108" y="352"/>
                  </a:lnTo>
                  <a:lnTo>
                    <a:pt x="108" y="350"/>
                  </a:lnTo>
                  <a:lnTo>
                    <a:pt x="106" y="350"/>
                  </a:lnTo>
                  <a:lnTo>
                    <a:pt x="106" y="347"/>
                  </a:lnTo>
                  <a:lnTo>
                    <a:pt x="104" y="347"/>
                  </a:lnTo>
                  <a:lnTo>
                    <a:pt x="95" y="345"/>
                  </a:lnTo>
                  <a:lnTo>
                    <a:pt x="91" y="345"/>
                  </a:lnTo>
                  <a:lnTo>
                    <a:pt x="91" y="345"/>
                  </a:lnTo>
                  <a:lnTo>
                    <a:pt x="89" y="345"/>
                  </a:lnTo>
                  <a:lnTo>
                    <a:pt x="89" y="345"/>
                  </a:lnTo>
                  <a:lnTo>
                    <a:pt x="89" y="345"/>
                  </a:lnTo>
                  <a:lnTo>
                    <a:pt x="86" y="345"/>
                  </a:lnTo>
                  <a:lnTo>
                    <a:pt x="86" y="347"/>
                  </a:lnTo>
                  <a:lnTo>
                    <a:pt x="86" y="347"/>
                  </a:lnTo>
                  <a:lnTo>
                    <a:pt x="89" y="347"/>
                  </a:lnTo>
                  <a:lnTo>
                    <a:pt x="89" y="347"/>
                  </a:lnTo>
                  <a:lnTo>
                    <a:pt x="89" y="350"/>
                  </a:lnTo>
                  <a:lnTo>
                    <a:pt x="89" y="350"/>
                  </a:lnTo>
                  <a:lnTo>
                    <a:pt x="89" y="352"/>
                  </a:lnTo>
                  <a:lnTo>
                    <a:pt x="89" y="352"/>
                  </a:lnTo>
                  <a:lnTo>
                    <a:pt x="86" y="352"/>
                  </a:lnTo>
                  <a:lnTo>
                    <a:pt x="86" y="352"/>
                  </a:lnTo>
                  <a:lnTo>
                    <a:pt x="86" y="354"/>
                  </a:lnTo>
                  <a:lnTo>
                    <a:pt x="84" y="354"/>
                  </a:lnTo>
                  <a:lnTo>
                    <a:pt x="84" y="352"/>
                  </a:lnTo>
                  <a:lnTo>
                    <a:pt x="74" y="347"/>
                  </a:lnTo>
                  <a:lnTo>
                    <a:pt x="71" y="347"/>
                  </a:lnTo>
                  <a:lnTo>
                    <a:pt x="71" y="345"/>
                  </a:lnTo>
                  <a:lnTo>
                    <a:pt x="71" y="345"/>
                  </a:lnTo>
                  <a:lnTo>
                    <a:pt x="71" y="343"/>
                  </a:lnTo>
                  <a:lnTo>
                    <a:pt x="67" y="328"/>
                  </a:lnTo>
                  <a:lnTo>
                    <a:pt x="67" y="326"/>
                  </a:lnTo>
                  <a:lnTo>
                    <a:pt x="69" y="324"/>
                  </a:lnTo>
                  <a:lnTo>
                    <a:pt x="69" y="324"/>
                  </a:lnTo>
                  <a:lnTo>
                    <a:pt x="69" y="324"/>
                  </a:lnTo>
                  <a:lnTo>
                    <a:pt x="69" y="324"/>
                  </a:lnTo>
                  <a:lnTo>
                    <a:pt x="69" y="324"/>
                  </a:lnTo>
                  <a:lnTo>
                    <a:pt x="95" y="332"/>
                  </a:lnTo>
                  <a:lnTo>
                    <a:pt x="95" y="332"/>
                  </a:lnTo>
                  <a:lnTo>
                    <a:pt x="97" y="332"/>
                  </a:lnTo>
                  <a:lnTo>
                    <a:pt x="99" y="330"/>
                  </a:lnTo>
                  <a:lnTo>
                    <a:pt x="89" y="317"/>
                  </a:lnTo>
                  <a:lnTo>
                    <a:pt x="89" y="317"/>
                  </a:lnTo>
                  <a:lnTo>
                    <a:pt x="86" y="315"/>
                  </a:lnTo>
                  <a:lnTo>
                    <a:pt x="82" y="313"/>
                  </a:lnTo>
                  <a:lnTo>
                    <a:pt x="82" y="313"/>
                  </a:lnTo>
                  <a:lnTo>
                    <a:pt x="82" y="313"/>
                  </a:lnTo>
                  <a:lnTo>
                    <a:pt x="80" y="313"/>
                  </a:lnTo>
                  <a:lnTo>
                    <a:pt x="74" y="313"/>
                  </a:lnTo>
                  <a:lnTo>
                    <a:pt x="71" y="315"/>
                  </a:lnTo>
                  <a:lnTo>
                    <a:pt x="69" y="315"/>
                  </a:lnTo>
                  <a:lnTo>
                    <a:pt x="69" y="315"/>
                  </a:lnTo>
                  <a:lnTo>
                    <a:pt x="58" y="311"/>
                  </a:lnTo>
                  <a:lnTo>
                    <a:pt x="58" y="311"/>
                  </a:lnTo>
                  <a:lnTo>
                    <a:pt x="56" y="309"/>
                  </a:lnTo>
                  <a:lnTo>
                    <a:pt x="56" y="309"/>
                  </a:lnTo>
                  <a:lnTo>
                    <a:pt x="54" y="306"/>
                  </a:lnTo>
                  <a:lnTo>
                    <a:pt x="54" y="304"/>
                  </a:lnTo>
                  <a:lnTo>
                    <a:pt x="52" y="304"/>
                  </a:lnTo>
                  <a:lnTo>
                    <a:pt x="50" y="291"/>
                  </a:lnTo>
                  <a:lnTo>
                    <a:pt x="43" y="276"/>
                  </a:lnTo>
                  <a:lnTo>
                    <a:pt x="43" y="274"/>
                  </a:lnTo>
                  <a:lnTo>
                    <a:pt x="43" y="274"/>
                  </a:lnTo>
                  <a:lnTo>
                    <a:pt x="43" y="272"/>
                  </a:lnTo>
                  <a:lnTo>
                    <a:pt x="43" y="272"/>
                  </a:lnTo>
                  <a:lnTo>
                    <a:pt x="46" y="272"/>
                  </a:lnTo>
                  <a:lnTo>
                    <a:pt x="46" y="270"/>
                  </a:lnTo>
                  <a:lnTo>
                    <a:pt x="46" y="270"/>
                  </a:lnTo>
                  <a:lnTo>
                    <a:pt x="48" y="270"/>
                  </a:lnTo>
                  <a:lnTo>
                    <a:pt x="48" y="270"/>
                  </a:lnTo>
                  <a:lnTo>
                    <a:pt x="52" y="270"/>
                  </a:lnTo>
                  <a:lnTo>
                    <a:pt x="52" y="270"/>
                  </a:lnTo>
                  <a:lnTo>
                    <a:pt x="58" y="270"/>
                  </a:lnTo>
                  <a:lnTo>
                    <a:pt x="61" y="268"/>
                  </a:lnTo>
                  <a:lnTo>
                    <a:pt x="61" y="261"/>
                  </a:lnTo>
                  <a:lnTo>
                    <a:pt x="61" y="242"/>
                  </a:lnTo>
                  <a:lnTo>
                    <a:pt x="58" y="233"/>
                  </a:lnTo>
                  <a:lnTo>
                    <a:pt x="52" y="220"/>
                  </a:lnTo>
                  <a:lnTo>
                    <a:pt x="52" y="220"/>
                  </a:lnTo>
                  <a:lnTo>
                    <a:pt x="50" y="216"/>
                  </a:lnTo>
                  <a:lnTo>
                    <a:pt x="48" y="214"/>
                  </a:lnTo>
                  <a:lnTo>
                    <a:pt x="46" y="211"/>
                  </a:lnTo>
                  <a:lnTo>
                    <a:pt x="46" y="211"/>
                  </a:lnTo>
                  <a:lnTo>
                    <a:pt x="43" y="209"/>
                  </a:lnTo>
                  <a:lnTo>
                    <a:pt x="43" y="209"/>
                  </a:lnTo>
                  <a:lnTo>
                    <a:pt x="41" y="209"/>
                  </a:lnTo>
                  <a:lnTo>
                    <a:pt x="39" y="209"/>
                  </a:lnTo>
                  <a:lnTo>
                    <a:pt x="37" y="209"/>
                  </a:lnTo>
                  <a:lnTo>
                    <a:pt x="35" y="209"/>
                  </a:lnTo>
                  <a:lnTo>
                    <a:pt x="33" y="209"/>
                  </a:lnTo>
                  <a:lnTo>
                    <a:pt x="30" y="209"/>
                  </a:lnTo>
                  <a:lnTo>
                    <a:pt x="30" y="209"/>
                  </a:lnTo>
                  <a:lnTo>
                    <a:pt x="28" y="207"/>
                  </a:lnTo>
                  <a:lnTo>
                    <a:pt x="28" y="207"/>
                  </a:lnTo>
                  <a:lnTo>
                    <a:pt x="28" y="205"/>
                  </a:lnTo>
                  <a:lnTo>
                    <a:pt x="28" y="205"/>
                  </a:lnTo>
                  <a:lnTo>
                    <a:pt x="28" y="203"/>
                  </a:lnTo>
                  <a:lnTo>
                    <a:pt x="30" y="198"/>
                  </a:lnTo>
                  <a:lnTo>
                    <a:pt x="30" y="198"/>
                  </a:lnTo>
                  <a:lnTo>
                    <a:pt x="33" y="196"/>
                  </a:lnTo>
                  <a:lnTo>
                    <a:pt x="33" y="196"/>
                  </a:lnTo>
                  <a:lnTo>
                    <a:pt x="33" y="196"/>
                  </a:lnTo>
                  <a:lnTo>
                    <a:pt x="33" y="194"/>
                  </a:lnTo>
                  <a:lnTo>
                    <a:pt x="30" y="172"/>
                  </a:lnTo>
                  <a:lnTo>
                    <a:pt x="28" y="168"/>
                  </a:lnTo>
                  <a:lnTo>
                    <a:pt x="26" y="155"/>
                  </a:lnTo>
                  <a:lnTo>
                    <a:pt x="24" y="153"/>
                  </a:lnTo>
                  <a:lnTo>
                    <a:pt x="24" y="153"/>
                  </a:lnTo>
                  <a:lnTo>
                    <a:pt x="22" y="151"/>
                  </a:lnTo>
                  <a:lnTo>
                    <a:pt x="20" y="149"/>
                  </a:lnTo>
                  <a:lnTo>
                    <a:pt x="20" y="147"/>
                  </a:lnTo>
                  <a:lnTo>
                    <a:pt x="20" y="147"/>
                  </a:lnTo>
                  <a:lnTo>
                    <a:pt x="22" y="147"/>
                  </a:lnTo>
                  <a:lnTo>
                    <a:pt x="26" y="142"/>
                  </a:lnTo>
                  <a:lnTo>
                    <a:pt x="26" y="142"/>
                  </a:lnTo>
                  <a:lnTo>
                    <a:pt x="28" y="142"/>
                  </a:lnTo>
                  <a:lnTo>
                    <a:pt x="28" y="142"/>
                  </a:lnTo>
                  <a:lnTo>
                    <a:pt x="30" y="142"/>
                  </a:lnTo>
                  <a:lnTo>
                    <a:pt x="33" y="140"/>
                  </a:lnTo>
                  <a:lnTo>
                    <a:pt x="35" y="138"/>
                  </a:lnTo>
                  <a:lnTo>
                    <a:pt x="35" y="136"/>
                  </a:lnTo>
                  <a:lnTo>
                    <a:pt x="37" y="134"/>
                  </a:lnTo>
                  <a:lnTo>
                    <a:pt x="37" y="131"/>
                  </a:lnTo>
                  <a:lnTo>
                    <a:pt x="37" y="129"/>
                  </a:lnTo>
                  <a:lnTo>
                    <a:pt x="37" y="127"/>
                  </a:lnTo>
                  <a:lnTo>
                    <a:pt x="37" y="125"/>
                  </a:lnTo>
                  <a:lnTo>
                    <a:pt x="35" y="123"/>
                  </a:lnTo>
                  <a:lnTo>
                    <a:pt x="35" y="121"/>
                  </a:lnTo>
                  <a:lnTo>
                    <a:pt x="33" y="106"/>
                  </a:lnTo>
                  <a:lnTo>
                    <a:pt x="46" y="103"/>
                  </a:lnTo>
                  <a:lnTo>
                    <a:pt x="48" y="101"/>
                  </a:lnTo>
                  <a:lnTo>
                    <a:pt x="50" y="101"/>
                  </a:lnTo>
                  <a:lnTo>
                    <a:pt x="56" y="97"/>
                  </a:lnTo>
                  <a:lnTo>
                    <a:pt x="58" y="95"/>
                  </a:lnTo>
                  <a:lnTo>
                    <a:pt x="58" y="93"/>
                  </a:lnTo>
                  <a:lnTo>
                    <a:pt x="69" y="80"/>
                  </a:lnTo>
                  <a:lnTo>
                    <a:pt x="69" y="80"/>
                  </a:lnTo>
                  <a:lnTo>
                    <a:pt x="67" y="77"/>
                  </a:lnTo>
                  <a:lnTo>
                    <a:pt x="67" y="80"/>
                  </a:lnTo>
                  <a:lnTo>
                    <a:pt x="65" y="80"/>
                  </a:lnTo>
                  <a:lnTo>
                    <a:pt x="58" y="88"/>
                  </a:lnTo>
                  <a:lnTo>
                    <a:pt x="58" y="90"/>
                  </a:lnTo>
                  <a:lnTo>
                    <a:pt x="56" y="93"/>
                  </a:lnTo>
                  <a:lnTo>
                    <a:pt x="56" y="95"/>
                  </a:lnTo>
                  <a:lnTo>
                    <a:pt x="54" y="95"/>
                  </a:lnTo>
                  <a:lnTo>
                    <a:pt x="46" y="101"/>
                  </a:lnTo>
                  <a:lnTo>
                    <a:pt x="46" y="101"/>
                  </a:lnTo>
                  <a:lnTo>
                    <a:pt x="43" y="101"/>
                  </a:lnTo>
                  <a:lnTo>
                    <a:pt x="37" y="101"/>
                  </a:lnTo>
                  <a:lnTo>
                    <a:pt x="37" y="101"/>
                  </a:lnTo>
                  <a:lnTo>
                    <a:pt x="37" y="99"/>
                  </a:lnTo>
                  <a:lnTo>
                    <a:pt x="37" y="99"/>
                  </a:lnTo>
                  <a:lnTo>
                    <a:pt x="37" y="99"/>
                  </a:lnTo>
                  <a:lnTo>
                    <a:pt x="39" y="95"/>
                  </a:lnTo>
                  <a:lnTo>
                    <a:pt x="39" y="95"/>
                  </a:lnTo>
                  <a:lnTo>
                    <a:pt x="39" y="95"/>
                  </a:lnTo>
                  <a:lnTo>
                    <a:pt x="41" y="90"/>
                  </a:lnTo>
                  <a:lnTo>
                    <a:pt x="43" y="88"/>
                  </a:lnTo>
                  <a:lnTo>
                    <a:pt x="46" y="84"/>
                  </a:lnTo>
                  <a:lnTo>
                    <a:pt x="46" y="84"/>
                  </a:lnTo>
                  <a:lnTo>
                    <a:pt x="46" y="82"/>
                  </a:lnTo>
                  <a:lnTo>
                    <a:pt x="46" y="82"/>
                  </a:lnTo>
                  <a:lnTo>
                    <a:pt x="46" y="75"/>
                  </a:lnTo>
                  <a:lnTo>
                    <a:pt x="46" y="73"/>
                  </a:lnTo>
                  <a:lnTo>
                    <a:pt x="46" y="71"/>
                  </a:lnTo>
                  <a:lnTo>
                    <a:pt x="46" y="69"/>
                  </a:lnTo>
                  <a:lnTo>
                    <a:pt x="46" y="67"/>
                  </a:lnTo>
                  <a:lnTo>
                    <a:pt x="46" y="65"/>
                  </a:lnTo>
                  <a:lnTo>
                    <a:pt x="46" y="65"/>
                  </a:lnTo>
                  <a:lnTo>
                    <a:pt x="48" y="62"/>
                  </a:lnTo>
                  <a:lnTo>
                    <a:pt x="48" y="62"/>
                  </a:lnTo>
                  <a:lnTo>
                    <a:pt x="50" y="60"/>
                  </a:lnTo>
                  <a:lnTo>
                    <a:pt x="52" y="58"/>
                  </a:lnTo>
                  <a:lnTo>
                    <a:pt x="56" y="56"/>
                  </a:lnTo>
                  <a:lnTo>
                    <a:pt x="58" y="56"/>
                  </a:lnTo>
                  <a:lnTo>
                    <a:pt x="58" y="54"/>
                  </a:lnTo>
                  <a:lnTo>
                    <a:pt x="63" y="52"/>
                  </a:lnTo>
                  <a:lnTo>
                    <a:pt x="63" y="52"/>
                  </a:lnTo>
                  <a:lnTo>
                    <a:pt x="65" y="49"/>
                  </a:lnTo>
                  <a:lnTo>
                    <a:pt x="67" y="49"/>
                  </a:lnTo>
                  <a:lnTo>
                    <a:pt x="69" y="45"/>
                  </a:lnTo>
                  <a:lnTo>
                    <a:pt x="71" y="45"/>
                  </a:lnTo>
                  <a:lnTo>
                    <a:pt x="71" y="43"/>
                  </a:lnTo>
                  <a:lnTo>
                    <a:pt x="78" y="32"/>
                  </a:lnTo>
                  <a:lnTo>
                    <a:pt x="78" y="30"/>
                  </a:lnTo>
                  <a:lnTo>
                    <a:pt x="78" y="21"/>
                  </a:lnTo>
                  <a:lnTo>
                    <a:pt x="78" y="21"/>
                  </a:lnTo>
                  <a:lnTo>
                    <a:pt x="91" y="13"/>
                  </a:lnTo>
                  <a:lnTo>
                    <a:pt x="106" y="11"/>
                  </a:lnTo>
                  <a:lnTo>
                    <a:pt x="106" y="11"/>
                  </a:lnTo>
                  <a:lnTo>
                    <a:pt x="108" y="8"/>
                  </a:lnTo>
                  <a:lnTo>
                    <a:pt x="114" y="0"/>
                  </a:lnTo>
                  <a:lnTo>
                    <a:pt x="114" y="4"/>
                  </a:lnTo>
                  <a:lnTo>
                    <a:pt x="104" y="19"/>
                  </a:lnTo>
                  <a:lnTo>
                    <a:pt x="104" y="19"/>
                  </a:lnTo>
                  <a:lnTo>
                    <a:pt x="106" y="28"/>
                  </a:lnTo>
                  <a:lnTo>
                    <a:pt x="108" y="32"/>
                  </a:lnTo>
                  <a:lnTo>
                    <a:pt x="108" y="32"/>
                  </a:lnTo>
                  <a:lnTo>
                    <a:pt x="108" y="32"/>
                  </a:lnTo>
                  <a:lnTo>
                    <a:pt x="110" y="32"/>
                  </a:lnTo>
                  <a:lnTo>
                    <a:pt x="112" y="32"/>
                  </a:lnTo>
                  <a:lnTo>
                    <a:pt x="119" y="43"/>
                  </a:lnTo>
                  <a:lnTo>
                    <a:pt x="119" y="52"/>
                  </a:lnTo>
                  <a:lnTo>
                    <a:pt x="119" y="54"/>
                  </a:lnTo>
                  <a:lnTo>
                    <a:pt x="119" y="54"/>
                  </a:lnTo>
                  <a:lnTo>
                    <a:pt x="121" y="58"/>
                  </a:lnTo>
                  <a:lnTo>
                    <a:pt x="123" y="60"/>
                  </a:lnTo>
                  <a:lnTo>
                    <a:pt x="125" y="60"/>
                  </a:lnTo>
                  <a:lnTo>
                    <a:pt x="127" y="62"/>
                  </a:lnTo>
                  <a:lnTo>
                    <a:pt x="136" y="71"/>
                  </a:lnTo>
                  <a:lnTo>
                    <a:pt x="149" y="77"/>
                  </a:lnTo>
                  <a:lnTo>
                    <a:pt x="155" y="88"/>
                  </a:lnTo>
                  <a:lnTo>
                    <a:pt x="155" y="90"/>
                  </a:lnTo>
                  <a:lnTo>
                    <a:pt x="158" y="93"/>
                  </a:lnTo>
                  <a:lnTo>
                    <a:pt x="158" y="93"/>
                  </a:lnTo>
                  <a:lnTo>
                    <a:pt x="166" y="101"/>
                  </a:lnTo>
                  <a:lnTo>
                    <a:pt x="166" y="101"/>
                  </a:lnTo>
                  <a:lnTo>
                    <a:pt x="168" y="103"/>
                  </a:lnTo>
                  <a:lnTo>
                    <a:pt x="171" y="103"/>
                  </a:lnTo>
                  <a:lnTo>
                    <a:pt x="173" y="103"/>
                  </a:lnTo>
                  <a:lnTo>
                    <a:pt x="175" y="103"/>
                  </a:lnTo>
                  <a:lnTo>
                    <a:pt x="177" y="103"/>
                  </a:lnTo>
                  <a:lnTo>
                    <a:pt x="179" y="103"/>
                  </a:lnTo>
                  <a:lnTo>
                    <a:pt x="179" y="103"/>
                  </a:lnTo>
                  <a:lnTo>
                    <a:pt x="181" y="106"/>
                  </a:lnTo>
                  <a:lnTo>
                    <a:pt x="196" y="127"/>
                  </a:lnTo>
                  <a:lnTo>
                    <a:pt x="211" y="138"/>
                  </a:lnTo>
                  <a:lnTo>
                    <a:pt x="218" y="142"/>
                  </a:lnTo>
                  <a:lnTo>
                    <a:pt x="220" y="142"/>
                  </a:lnTo>
                  <a:lnTo>
                    <a:pt x="222" y="142"/>
                  </a:lnTo>
                  <a:lnTo>
                    <a:pt x="222" y="144"/>
                  </a:lnTo>
                  <a:lnTo>
                    <a:pt x="224" y="144"/>
                  </a:lnTo>
                  <a:lnTo>
                    <a:pt x="229" y="142"/>
                  </a:lnTo>
                  <a:lnTo>
                    <a:pt x="242" y="140"/>
                  </a:lnTo>
                  <a:lnTo>
                    <a:pt x="252" y="138"/>
                  </a:lnTo>
                  <a:lnTo>
                    <a:pt x="252" y="138"/>
                  </a:lnTo>
                  <a:lnTo>
                    <a:pt x="255" y="136"/>
                  </a:lnTo>
                  <a:lnTo>
                    <a:pt x="255" y="136"/>
                  </a:lnTo>
                  <a:lnTo>
                    <a:pt x="255" y="134"/>
                  </a:lnTo>
                  <a:lnTo>
                    <a:pt x="255" y="134"/>
                  </a:lnTo>
                  <a:lnTo>
                    <a:pt x="255" y="131"/>
                  </a:lnTo>
                  <a:lnTo>
                    <a:pt x="255" y="131"/>
                  </a:lnTo>
                  <a:lnTo>
                    <a:pt x="263" y="125"/>
                  </a:lnTo>
                  <a:lnTo>
                    <a:pt x="265" y="125"/>
                  </a:lnTo>
                  <a:lnTo>
                    <a:pt x="265" y="125"/>
                  </a:lnTo>
                  <a:lnTo>
                    <a:pt x="270" y="125"/>
                  </a:lnTo>
                  <a:lnTo>
                    <a:pt x="276" y="125"/>
                  </a:lnTo>
                  <a:lnTo>
                    <a:pt x="276" y="123"/>
                  </a:lnTo>
                  <a:lnTo>
                    <a:pt x="278" y="123"/>
                  </a:lnTo>
                  <a:lnTo>
                    <a:pt x="300" y="118"/>
                  </a:lnTo>
                  <a:lnTo>
                    <a:pt x="300" y="118"/>
                  </a:lnTo>
                  <a:lnTo>
                    <a:pt x="302" y="118"/>
                  </a:lnTo>
                  <a:lnTo>
                    <a:pt x="306" y="118"/>
                  </a:lnTo>
                  <a:lnTo>
                    <a:pt x="313" y="121"/>
                  </a:lnTo>
                  <a:lnTo>
                    <a:pt x="323" y="125"/>
                  </a:lnTo>
                  <a:lnTo>
                    <a:pt x="323" y="125"/>
                  </a:lnTo>
                  <a:lnTo>
                    <a:pt x="326" y="125"/>
                  </a:lnTo>
                  <a:lnTo>
                    <a:pt x="343" y="127"/>
                  </a:lnTo>
                  <a:lnTo>
                    <a:pt x="343" y="127"/>
                  </a:lnTo>
                  <a:lnTo>
                    <a:pt x="352" y="123"/>
                  </a:lnTo>
                  <a:lnTo>
                    <a:pt x="354" y="123"/>
                  </a:lnTo>
                  <a:lnTo>
                    <a:pt x="356" y="121"/>
                  </a:lnTo>
                  <a:lnTo>
                    <a:pt x="356" y="123"/>
                  </a:lnTo>
                  <a:lnTo>
                    <a:pt x="356" y="123"/>
                  </a:lnTo>
                  <a:lnTo>
                    <a:pt x="358" y="123"/>
                  </a:lnTo>
                  <a:lnTo>
                    <a:pt x="362" y="125"/>
                  </a:lnTo>
                  <a:lnTo>
                    <a:pt x="362" y="125"/>
                  </a:lnTo>
                  <a:lnTo>
                    <a:pt x="371" y="127"/>
                  </a:lnTo>
                  <a:lnTo>
                    <a:pt x="373" y="127"/>
                  </a:lnTo>
                  <a:lnTo>
                    <a:pt x="373" y="127"/>
                  </a:lnTo>
                  <a:lnTo>
                    <a:pt x="377" y="125"/>
                  </a:lnTo>
                  <a:lnTo>
                    <a:pt x="377" y="125"/>
                  </a:lnTo>
                  <a:lnTo>
                    <a:pt x="377" y="123"/>
                  </a:lnTo>
                  <a:lnTo>
                    <a:pt x="380" y="121"/>
                  </a:lnTo>
                  <a:lnTo>
                    <a:pt x="380" y="121"/>
                  </a:lnTo>
                  <a:lnTo>
                    <a:pt x="382" y="118"/>
                  </a:lnTo>
                  <a:lnTo>
                    <a:pt x="382" y="116"/>
                  </a:lnTo>
                  <a:lnTo>
                    <a:pt x="388" y="112"/>
                  </a:lnTo>
                  <a:lnTo>
                    <a:pt x="388" y="112"/>
                  </a:lnTo>
                  <a:lnTo>
                    <a:pt x="390" y="110"/>
                  </a:lnTo>
                  <a:lnTo>
                    <a:pt x="390" y="110"/>
                  </a:lnTo>
                  <a:lnTo>
                    <a:pt x="392" y="110"/>
                  </a:lnTo>
                  <a:lnTo>
                    <a:pt x="399" y="110"/>
                  </a:lnTo>
                  <a:lnTo>
                    <a:pt x="401" y="110"/>
                  </a:lnTo>
                  <a:lnTo>
                    <a:pt x="403" y="110"/>
                  </a:lnTo>
                  <a:lnTo>
                    <a:pt x="408" y="110"/>
                  </a:lnTo>
                  <a:lnTo>
                    <a:pt x="410" y="110"/>
                  </a:lnTo>
                  <a:lnTo>
                    <a:pt x="410" y="110"/>
                  </a:lnTo>
                  <a:lnTo>
                    <a:pt x="410" y="108"/>
                  </a:lnTo>
                  <a:lnTo>
                    <a:pt x="412" y="108"/>
                  </a:lnTo>
                  <a:lnTo>
                    <a:pt x="420" y="82"/>
                  </a:lnTo>
                  <a:lnTo>
                    <a:pt x="420" y="82"/>
                  </a:lnTo>
                  <a:lnTo>
                    <a:pt x="420" y="80"/>
                  </a:lnTo>
                  <a:lnTo>
                    <a:pt x="420" y="80"/>
                  </a:lnTo>
                  <a:lnTo>
                    <a:pt x="420" y="80"/>
                  </a:lnTo>
                  <a:lnTo>
                    <a:pt x="418" y="80"/>
                  </a:lnTo>
                  <a:lnTo>
                    <a:pt x="418" y="80"/>
                  </a:lnTo>
                  <a:lnTo>
                    <a:pt x="416" y="80"/>
                  </a:lnTo>
                  <a:lnTo>
                    <a:pt x="416" y="77"/>
                  </a:lnTo>
                  <a:lnTo>
                    <a:pt x="416" y="77"/>
                  </a:lnTo>
                  <a:lnTo>
                    <a:pt x="416" y="77"/>
                  </a:lnTo>
                  <a:lnTo>
                    <a:pt x="416" y="75"/>
                  </a:lnTo>
                  <a:lnTo>
                    <a:pt x="418" y="73"/>
                  </a:lnTo>
                  <a:lnTo>
                    <a:pt x="418" y="73"/>
                  </a:lnTo>
                  <a:lnTo>
                    <a:pt x="431" y="67"/>
                  </a:lnTo>
                  <a:lnTo>
                    <a:pt x="451" y="60"/>
                  </a:lnTo>
                  <a:lnTo>
                    <a:pt x="453" y="58"/>
                  </a:lnTo>
                  <a:lnTo>
                    <a:pt x="455" y="58"/>
                  </a:lnTo>
                  <a:lnTo>
                    <a:pt x="455" y="58"/>
                  </a:lnTo>
                  <a:lnTo>
                    <a:pt x="474" y="60"/>
                  </a:lnTo>
                  <a:lnTo>
                    <a:pt x="500" y="56"/>
                  </a:lnTo>
                  <a:lnTo>
                    <a:pt x="500" y="56"/>
                  </a:lnTo>
                  <a:lnTo>
                    <a:pt x="511" y="58"/>
                  </a:lnTo>
                  <a:lnTo>
                    <a:pt x="513" y="58"/>
                  </a:lnTo>
                  <a:lnTo>
                    <a:pt x="517" y="60"/>
                  </a:lnTo>
                  <a:lnTo>
                    <a:pt x="520" y="62"/>
                  </a:lnTo>
                  <a:lnTo>
                    <a:pt x="520" y="62"/>
                  </a:lnTo>
                  <a:lnTo>
                    <a:pt x="520" y="62"/>
                  </a:lnTo>
                  <a:lnTo>
                    <a:pt x="528" y="75"/>
                  </a:lnTo>
                  <a:lnTo>
                    <a:pt x="554" y="84"/>
                  </a:lnTo>
                  <a:lnTo>
                    <a:pt x="556" y="84"/>
                  </a:lnTo>
                  <a:lnTo>
                    <a:pt x="556" y="84"/>
                  </a:lnTo>
                  <a:lnTo>
                    <a:pt x="558" y="86"/>
                  </a:lnTo>
                  <a:lnTo>
                    <a:pt x="567" y="93"/>
                  </a:lnTo>
                  <a:lnTo>
                    <a:pt x="582" y="93"/>
                  </a:lnTo>
                  <a:lnTo>
                    <a:pt x="586" y="97"/>
                  </a:lnTo>
                  <a:lnTo>
                    <a:pt x="589" y="99"/>
                  </a:lnTo>
                  <a:lnTo>
                    <a:pt x="589" y="99"/>
                  </a:lnTo>
                  <a:lnTo>
                    <a:pt x="591" y="99"/>
                  </a:lnTo>
                  <a:lnTo>
                    <a:pt x="591" y="99"/>
                  </a:lnTo>
                  <a:lnTo>
                    <a:pt x="593" y="99"/>
                  </a:lnTo>
                  <a:lnTo>
                    <a:pt x="606" y="90"/>
                  </a:lnTo>
                  <a:lnTo>
                    <a:pt x="608" y="90"/>
                  </a:lnTo>
                  <a:lnTo>
                    <a:pt x="612" y="86"/>
                  </a:lnTo>
                  <a:lnTo>
                    <a:pt x="617" y="82"/>
                  </a:lnTo>
                  <a:lnTo>
                    <a:pt x="617" y="80"/>
                  </a:lnTo>
                  <a:lnTo>
                    <a:pt x="619" y="80"/>
                  </a:lnTo>
                  <a:lnTo>
                    <a:pt x="619" y="77"/>
                  </a:lnTo>
                  <a:lnTo>
                    <a:pt x="623" y="75"/>
                  </a:lnTo>
                  <a:lnTo>
                    <a:pt x="623" y="73"/>
                  </a:lnTo>
                  <a:lnTo>
                    <a:pt x="623" y="73"/>
                  </a:lnTo>
                  <a:lnTo>
                    <a:pt x="627" y="73"/>
                  </a:lnTo>
                  <a:lnTo>
                    <a:pt x="629" y="73"/>
                  </a:lnTo>
                  <a:lnTo>
                    <a:pt x="632" y="73"/>
                  </a:lnTo>
                  <a:lnTo>
                    <a:pt x="636" y="73"/>
                  </a:lnTo>
                  <a:lnTo>
                    <a:pt x="642" y="71"/>
                  </a:lnTo>
                  <a:lnTo>
                    <a:pt x="645" y="82"/>
                  </a:lnTo>
                  <a:lnTo>
                    <a:pt x="645" y="90"/>
                  </a:lnTo>
                  <a:lnTo>
                    <a:pt x="642" y="97"/>
                  </a:lnTo>
                  <a:lnTo>
                    <a:pt x="627" y="114"/>
                  </a:lnTo>
                  <a:lnTo>
                    <a:pt x="617" y="123"/>
                  </a:lnTo>
                  <a:lnTo>
                    <a:pt x="608" y="125"/>
                  </a:lnTo>
                  <a:lnTo>
                    <a:pt x="606" y="131"/>
                  </a:lnTo>
                  <a:lnTo>
                    <a:pt x="608" y="140"/>
                  </a:lnTo>
                  <a:lnTo>
                    <a:pt x="612" y="142"/>
                  </a:lnTo>
                  <a:lnTo>
                    <a:pt x="619" y="144"/>
                  </a:lnTo>
                  <a:lnTo>
                    <a:pt x="621" y="147"/>
                  </a:lnTo>
                  <a:lnTo>
                    <a:pt x="619" y="153"/>
                  </a:lnTo>
                  <a:lnTo>
                    <a:pt x="612" y="160"/>
                  </a:lnTo>
                  <a:lnTo>
                    <a:pt x="599" y="177"/>
                  </a:lnTo>
                  <a:lnTo>
                    <a:pt x="593" y="185"/>
                  </a:lnTo>
                  <a:lnTo>
                    <a:pt x="586" y="190"/>
                  </a:lnTo>
                  <a:lnTo>
                    <a:pt x="578" y="207"/>
                  </a:lnTo>
                  <a:lnTo>
                    <a:pt x="567" y="216"/>
                  </a:lnTo>
                  <a:lnTo>
                    <a:pt x="554" y="218"/>
                  </a:lnTo>
                  <a:lnTo>
                    <a:pt x="545" y="218"/>
                  </a:lnTo>
                  <a:lnTo>
                    <a:pt x="545" y="224"/>
                  </a:lnTo>
                  <a:lnTo>
                    <a:pt x="561" y="242"/>
                  </a:lnTo>
                  <a:lnTo>
                    <a:pt x="561" y="248"/>
                  </a:lnTo>
                  <a:lnTo>
                    <a:pt x="558" y="259"/>
                  </a:lnTo>
                  <a:lnTo>
                    <a:pt x="556" y="270"/>
                  </a:lnTo>
                  <a:lnTo>
                    <a:pt x="554" y="274"/>
                  </a:lnTo>
                  <a:lnTo>
                    <a:pt x="543" y="278"/>
                  </a:lnTo>
                  <a:lnTo>
                    <a:pt x="537" y="283"/>
                  </a:lnTo>
                  <a:lnTo>
                    <a:pt x="535" y="287"/>
                  </a:lnTo>
                  <a:lnTo>
                    <a:pt x="537" y="291"/>
                  </a:lnTo>
                  <a:lnTo>
                    <a:pt x="537" y="298"/>
                  </a:lnTo>
                  <a:lnTo>
                    <a:pt x="535" y="306"/>
                  </a:lnTo>
                  <a:lnTo>
                    <a:pt x="528" y="306"/>
                  </a:lnTo>
                  <a:lnTo>
                    <a:pt x="524" y="302"/>
                  </a:lnTo>
                  <a:lnTo>
                    <a:pt x="520" y="302"/>
                  </a:lnTo>
                  <a:lnTo>
                    <a:pt x="513" y="304"/>
                  </a:lnTo>
                  <a:lnTo>
                    <a:pt x="502" y="306"/>
                  </a:lnTo>
                  <a:lnTo>
                    <a:pt x="494" y="313"/>
                  </a:lnTo>
                  <a:lnTo>
                    <a:pt x="487" y="313"/>
                  </a:lnTo>
                  <a:lnTo>
                    <a:pt x="483" y="313"/>
                  </a:lnTo>
                  <a:lnTo>
                    <a:pt x="474" y="321"/>
                  </a:lnTo>
                  <a:lnTo>
                    <a:pt x="468" y="324"/>
                  </a:lnTo>
                  <a:lnTo>
                    <a:pt x="448" y="328"/>
                  </a:lnTo>
                  <a:lnTo>
                    <a:pt x="431" y="328"/>
                  </a:lnTo>
                  <a:lnTo>
                    <a:pt x="414" y="324"/>
                  </a:lnTo>
                  <a:lnTo>
                    <a:pt x="412" y="326"/>
                  </a:lnTo>
                  <a:lnTo>
                    <a:pt x="405" y="330"/>
                  </a:lnTo>
                  <a:lnTo>
                    <a:pt x="399" y="332"/>
                  </a:lnTo>
                  <a:lnTo>
                    <a:pt x="399" y="334"/>
                  </a:lnTo>
                  <a:lnTo>
                    <a:pt x="392" y="341"/>
                  </a:lnTo>
                  <a:lnTo>
                    <a:pt x="388" y="341"/>
                  </a:lnTo>
                  <a:lnTo>
                    <a:pt x="380" y="343"/>
                  </a:lnTo>
                  <a:lnTo>
                    <a:pt x="367" y="354"/>
                  </a:lnTo>
                  <a:lnTo>
                    <a:pt x="349" y="363"/>
                  </a:lnTo>
                  <a:lnTo>
                    <a:pt x="345" y="369"/>
                  </a:lnTo>
                  <a:lnTo>
                    <a:pt x="341" y="375"/>
                  </a:lnTo>
                  <a:lnTo>
                    <a:pt x="339" y="382"/>
                  </a:lnTo>
                  <a:lnTo>
                    <a:pt x="339" y="388"/>
                  </a:lnTo>
                  <a:lnTo>
                    <a:pt x="334" y="393"/>
                  </a:lnTo>
                  <a:lnTo>
                    <a:pt x="330" y="393"/>
                  </a:lnTo>
                  <a:lnTo>
                    <a:pt x="319" y="399"/>
                  </a:lnTo>
                  <a:lnTo>
                    <a:pt x="311" y="410"/>
                  </a:lnTo>
                  <a:lnTo>
                    <a:pt x="298" y="412"/>
                  </a:lnTo>
                  <a:lnTo>
                    <a:pt x="291" y="417"/>
                  </a:lnTo>
                  <a:lnTo>
                    <a:pt x="285" y="425"/>
                  </a:lnTo>
                  <a:lnTo>
                    <a:pt x="278" y="425"/>
                  </a:lnTo>
                  <a:lnTo>
                    <a:pt x="270" y="432"/>
                  </a:lnTo>
                  <a:lnTo>
                    <a:pt x="263" y="436"/>
                  </a:lnTo>
                  <a:lnTo>
                    <a:pt x="265" y="440"/>
                  </a:lnTo>
                  <a:lnTo>
                    <a:pt x="267" y="442"/>
                  </a:lnTo>
                  <a:lnTo>
                    <a:pt x="272" y="447"/>
                  </a:lnTo>
                  <a:lnTo>
                    <a:pt x="274" y="453"/>
                  </a:lnTo>
                  <a:lnTo>
                    <a:pt x="274" y="458"/>
                  </a:lnTo>
                  <a:lnTo>
                    <a:pt x="274" y="466"/>
                  </a:lnTo>
                  <a:lnTo>
                    <a:pt x="276" y="470"/>
                  </a:lnTo>
                  <a:lnTo>
                    <a:pt x="280" y="473"/>
                  </a:lnTo>
                  <a:lnTo>
                    <a:pt x="285" y="479"/>
                  </a:lnTo>
                  <a:lnTo>
                    <a:pt x="285" y="483"/>
                  </a:lnTo>
                  <a:lnTo>
                    <a:pt x="283" y="488"/>
                  </a:lnTo>
                  <a:lnTo>
                    <a:pt x="280" y="496"/>
                  </a:lnTo>
                  <a:lnTo>
                    <a:pt x="280" y="509"/>
                  </a:lnTo>
                  <a:lnTo>
                    <a:pt x="283" y="516"/>
                  </a:lnTo>
                  <a:lnTo>
                    <a:pt x="287" y="522"/>
                  </a:lnTo>
                  <a:lnTo>
                    <a:pt x="287" y="529"/>
                  </a:lnTo>
                  <a:lnTo>
                    <a:pt x="289" y="535"/>
                  </a:lnTo>
                  <a:lnTo>
                    <a:pt x="291" y="546"/>
                  </a:lnTo>
                  <a:lnTo>
                    <a:pt x="295" y="555"/>
                  </a:lnTo>
                  <a:lnTo>
                    <a:pt x="298" y="566"/>
                  </a:lnTo>
                  <a:lnTo>
                    <a:pt x="295" y="572"/>
                  </a:lnTo>
                  <a:lnTo>
                    <a:pt x="287" y="574"/>
                  </a:lnTo>
                  <a:lnTo>
                    <a:pt x="278" y="578"/>
                  </a:lnTo>
                  <a:lnTo>
                    <a:pt x="272" y="587"/>
                  </a:lnTo>
                  <a:lnTo>
                    <a:pt x="272" y="585"/>
                  </a:lnTo>
                  <a:lnTo>
                    <a:pt x="272" y="585"/>
                  </a:lnTo>
                  <a:lnTo>
                    <a:pt x="270" y="585"/>
                  </a:lnTo>
                  <a:lnTo>
                    <a:pt x="267" y="585"/>
                  </a:lnTo>
                  <a:lnTo>
                    <a:pt x="265" y="585"/>
                  </a:lnTo>
                  <a:lnTo>
                    <a:pt x="265" y="587"/>
                  </a:lnTo>
                  <a:lnTo>
                    <a:pt x="252" y="591"/>
                  </a:lnTo>
                  <a:lnTo>
                    <a:pt x="250" y="594"/>
                  </a:lnTo>
                  <a:lnTo>
                    <a:pt x="250" y="594"/>
                  </a:lnTo>
                  <a:lnTo>
                    <a:pt x="246" y="598"/>
                  </a:lnTo>
                  <a:lnTo>
                    <a:pt x="244" y="602"/>
                  </a:lnTo>
                  <a:lnTo>
                    <a:pt x="244" y="604"/>
                  </a:lnTo>
                  <a:lnTo>
                    <a:pt x="242" y="604"/>
                  </a:lnTo>
                  <a:lnTo>
                    <a:pt x="242" y="607"/>
                  </a:lnTo>
                  <a:lnTo>
                    <a:pt x="239" y="607"/>
                  </a:lnTo>
                  <a:lnTo>
                    <a:pt x="237" y="609"/>
                  </a:lnTo>
                  <a:lnTo>
                    <a:pt x="237" y="609"/>
                  </a:lnTo>
                  <a:lnTo>
                    <a:pt x="235" y="609"/>
                  </a:lnTo>
                  <a:lnTo>
                    <a:pt x="235" y="609"/>
                  </a:lnTo>
                  <a:lnTo>
                    <a:pt x="233" y="607"/>
                  </a:lnTo>
                  <a:lnTo>
                    <a:pt x="231" y="604"/>
                  </a:lnTo>
                  <a:lnTo>
                    <a:pt x="231" y="604"/>
                  </a:lnTo>
                  <a:lnTo>
                    <a:pt x="231" y="604"/>
                  </a:lnTo>
                  <a:lnTo>
                    <a:pt x="231" y="604"/>
                  </a:lnTo>
                  <a:lnTo>
                    <a:pt x="233" y="604"/>
                  </a:lnTo>
                  <a:lnTo>
                    <a:pt x="233" y="604"/>
                  </a:lnTo>
                  <a:lnTo>
                    <a:pt x="233" y="602"/>
                  </a:lnTo>
                  <a:lnTo>
                    <a:pt x="233" y="602"/>
                  </a:lnTo>
                  <a:lnTo>
                    <a:pt x="233" y="602"/>
                  </a:lnTo>
                  <a:lnTo>
                    <a:pt x="233" y="600"/>
                  </a:lnTo>
                  <a:lnTo>
                    <a:pt x="231" y="589"/>
                  </a:lnTo>
                  <a:lnTo>
                    <a:pt x="231" y="589"/>
                  </a:lnTo>
                  <a:lnTo>
                    <a:pt x="229" y="587"/>
                  </a:lnTo>
                  <a:lnTo>
                    <a:pt x="229" y="585"/>
                  </a:lnTo>
                  <a:lnTo>
                    <a:pt x="229" y="585"/>
                  </a:lnTo>
                  <a:lnTo>
                    <a:pt x="227" y="585"/>
                  </a:lnTo>
                  <a:lnTo>
                    <a:pt x="224" y="583"/>
                  </a:lnTo>
                  <a:lnTo>
                    <a:pt x="222" y="583"/>
                  </a:lnTo>
                  <a:lnTo>
                    <a:pt x="220" y="583"/>
                  </a:lnTo>
                  <a:lnTo>
                    <a:pt x="218" y="585"/>
                  </a:lnTo>
                  <a:lnTo>
                    <a:pt x="216" y="585"/>
                  </a:lnTo>
                  <a:lnTo>
                    <a:pt x="201" y="594"/>
                  </a:lnTo>
                  <a:lnTo>
                    <a:pt x="199" y="594"/>
                  </a:lnTo>
                  <a:lnTo>
                    <a:pt x="196" y="596"/>
                  </a:lnTo>
                  <a:lnTo>
                    <a:pt x="196" y="596"/>
                  </a:lnTo>
                  <a:lnTo>
                    <a:pt x="194" y="598"/>
                  </a:lnTo>
                  <a:lnTo>
                    <a:pt x="192" y="600"/>
                  </a:lnTo>
                  <a:lnTo>
                    <a:pt x="190" y="600"/>
                  </a:lnTo>
                  <a:lnTo>
                    <a:pt x="190" y="600"/>
                  </a:lnTo>
                  <a:lnTo>
                    <a:pt x="188" y="600"/>
                  </a:lnTo>
                  <a:lnTo>
                    <a:pt x="186" y="598"/>
                  </a:lnTo>
                  <a:lnTo>
                    <a:pt x="186" y="596"/>
                  </a:lnTo>
                  <a:lnTo>
                    <a:pt x="186" y="596"/>
                  </a:lnTo>
                  <a:lnTo>
                    <a:pt x="181" y="587"/>
                  </a:lnTo>
                  <a:lnTo>
                    <a:pt x="181" y="587"/>
                  </a:lnTo>
                  <a:lnTo>
                    <a:pt x="183" y="585"/>
                  </a:lnTo>
                  <a:lnTo>
                    <a:pt x="183" y="585"/>
                  </a:lnTo>
                  <a:lnTo>
                    <a:pt x="183" y="583"/>
                  </a:lnTo>
                  <a:lnTo>
                    <a:pt x="186" y="578"/>
                  </a:lnTo>
                  <a:lnTo>
                    <a:pt x="188" y="576"/>
                  </a:lnTo>
                  <a:lnTo>
                    <a:pt x="188" y="574"/>
                  </a:lnTo>
                  <a:lnTo>
                    <a:pt x="186" y="574"/>
                  </a:lnTo>
                  <a:lnTo>
                    <a:pt x="186" y="572"/>
                  </a:lnTo>
                  <a:lnTo>
                    <a:pt x="183" y="572"/>
                  </a:lnTo>
                  <a:lnTo>
                    <a:pt x="183" y="572"/>
                  </a:lnTo>
                  <a:close/>
                  <a:moveTo>
                    <a:pt x="127" y="367"/>
                  </a:moveTo>
                  <a:lnTo>
                    <a:pt x="127" y="373"/>
                  </a:lnTo>
                  <a:lnTo>
                    <a:pt x="127" y="373"/>
                  </a:lnTo>
                  <a:lnTo>
                    <a:pt x="127" y="375"/>
                  </a:lnTo>
                  <a:lnTo>
                    <a:pt x="130" y="375"/>
                  </a:lnTo>
                  <a:lnTo>
                    <a:pt x="130" y="375"/>
                  </a:lnTo>
                  <a:lnTo>
                    <a:pt x="130" y="378"/>
                  </a:lnTo>
                  <a:lnTo>
                    <a:pt x="132" y="378"/>
                  </a:lnTo>
                  <a:lnTo>
                    <a:pt x="132" y="380"/>
                  </a:lnTo>
                  <a:lnTo>
                    <a:pt x="130" y="380"/>
                  </a:lnTo>
                  <a:lnTo>
                    <a:pt x="117" y="388"/>
                  </a:lnTo>
                  <a:lnTo>
                    <a:pt x="99" y="397"/>
                  </a:lnTo>
                  <a:lnTo>
                    <a:pt x="97" y="397"/>
                  </a:lnTo>
                  <a:lnTo>
                    <a:pt x="97" y="399"/>
                  </a:lnTo>
                  <a:lnTo>
                    <a:pt x="95" y="399"/>
                  </a:lnTo>
                  <a:lnTo>
                    <a:pt x="93" y="397"/>
                  </a:lnTo>
                  <a:lnTo>
                    <a:pt x="93" y="397"/>
                  </a:lnTo>
                  <a:lnTo>
                    <a:pt x="91" y="397"/>
                  </a:lnTo>
                  <a:lnTo>
                    <a:pt x="89" y="395"/>
                  </a:lnTo>
                  <a:lnTo>
                    <a:pt x="89" y="393"/>
                  </a:lnTo>
                  <a:lnTo>
                    <a:pt x="89" y="393"/>
                  </a:lnTo>
                  <a:lnTo>
                    <a:pt x="89" y="391"/>
                  </a:lnTo>
                  <a:lnTo>
                    <a:pt x="89" y="388"/>
                  </a:lnTo>
                  <a:lnTo>
                    <a:pt x="91" y="386"/>
                  </a:lnTo>
                  <a:lnTo>
                    <a:pt x="91" y="384"/>
                  </a:lnTo>
                  <a:lnTo>
                    <a:pt x="91" y="378"/>
                  </a:lnTo>
                  <a:lnTo>
                    <a:pt x="91" y="375"/>
                  </a:lnTo>
                  <a:lnTo>
                    <a:pt x="93" y="371"/>
                  </a:lnTo>
                  <a:lnTo>
                    <a:pt x="93" y="369"/>
                  </a:lnTo>
                  <a:lnTo>
                    <a:pt x="93" y="367"/>
                  </a:lnTo>
                  <a:lnTo>
                    <a:pt x="97" y="360"/>
                  </a:lnTo>
                  <a:lnTo>
                    <a:pt x="108" y="360"/>
                  </a:lnTo>
                  <a:lnTo>
                    <a:pt x="112" y="360"/>
                  </a:lnTo>
                  <a:lnTo>
                    <a:pt x="119" y="363"/>
                  </a:lnTo>
                  <a:lnTo>
                    <a:pt x="123" y="360"/>
                  </a:lnTo>
                  <a:lnTo>
                    <a:pt x="125" y="363"/>
                  </a:lnTo>
                  <a:lnTo>
                    <a:pt x="127" y="363"/>
                  </a:lnTo>
                  <a:lnTo>
                    <a:pt x="127" y="365"/>
                  </a:lnTo>
                  <a:lnTo>
                    <a:pt x="127" y="367"/>
                  </a:lnTo>
                  <a:lnTo>
                    <a:pt x="127" y="367"/>
                  </a:lnTo>
                  <a:close/>
                  <a:moveTo>
                    <a:pt x="33" y="429"/>
                  </a:moveTo>
                  <a:lnTo>
                    <a:pt x="35" y="432"/>
                  </a:lnTo>
                  <a:lnTo>
                    <a:pt x="35" y="432"/>
                  </a:lnTo>
                  <a:lnTo>
                    <a:pt x="35" y="432"/>
                  </a:lnTo>
                  <a:lnTo>
                    <a:pt x="35" y="434"/>
                  </a:lnTo>
                  <a:lnTo>
                    <a:pt x="35" y="434"/>
                  </a:lnTo>
                  <a:lnTo>
                    <a:pt x="33" y="436"/>
                  </a:lnTo>
                  <a:lnTo>
                    <a:pt x="33" y="436"/>
                  </a:lnTo>
                  <a:lnTo>
                    <a:pt x="33" y="438"/>
                  </a:lnTo>
                  <a:lnTo>
                    <a:pt x="33" y="438"/>
                  </a:lnTo>
                  <a:lnTo>
                    <a:pt x="30" y="438"/>
                  </a:lnTo>
                  <a:lnTo>
                    <a:pt x="22" y="442"/>
                  </a:lnTo>
                  <a:lnTo>
                    <a:pt x="20" y="442"/>
                  </a:lnTo>
                  <a:lnTo>
                    <a:pt x="20" y="442"/>
                  </a:lnTo>
                  <a:lnTo>
                    <a:pt x="20" y="442"/>
                  </a:lnTo>
                  <a:lnTo>
                    <a:pt x="18" y="442"/>
                  </a:lnTo>
                  <a:lnTo>
                    <a:pt x="18" y="440"/>
                  </a:lnTo>
                  <a:lnTo>
                    <a:pt x="15" y="432"/>
                  </a:lnTo>
                  <a:lnTo>
                    <a:pt x="13" y="432"/>
                  </a:lnTo>
                  <a:lnTo>
                    <a:pt x="13" y="432"/>
                  </a:lnTo>
                  <a:lnTo>
                    <a:pt x="15" y="429"/>
                  </a:lnTo>
                  <a:lnTo>
                    <a:pt x="15" y="429"/>
                  </a:lnTo>
                  <a:lnTo>
                    <a:pt x="15" y="429"/>
                  </a:lnTo>
                  <a:lnTo>
                    <a:pt x="26" y="425"/>
                  </a:lnTo>
                  <a:lnTo>
                    <a:pt x="28" y="427"/>
                  </a:lnTo>
                  <a:lnTo>
                    <a:pt x="30" y="427"/>
                  </a:lnTo>
                  <a:lnTo>
                    <a:pt x="30" y="427"/>
                  </a:lnTo>
                  <a:lnTo>
                    <a:pt x="33" y="429"/>
                  </a:lnTo>
                  <a:lnTo>
                    <a:pt x="33" y="429"/>
                  </a:lnTo>
                  <a:close/>
                  <a:moveTo>
                    <a:pt x="13" y="447"/>
                  </a:moveTo>
                  <a:lnTo>
                    <a:pt x="11" y="447"/>
                  </a:lnTo>
                  <a:lnTo>
                    <a:pt x="11" y="447"/>
                  </a:lnTo>
                  <a:lnTo>
                    <a:pt x="11" y="449"/>
                  </a:lnTo>
                  <a:lnTo>
                    <a:pt x="9" y="449"/>
                  </a:lnTo>
                  <a:lnTo>
                    <a:pt x="2" y="449"/>
                  </a:lnTo>
                  <a:lnTo>
                    <a:pt x="0" y="449"/>
                  </a:lnTo>
                  <a:lnTo>
                    <a:pt x="0" y="449"/>
                  </a:lnTo>
                  <a:lnTo>
                    <a:pt x="0" y="447"/>
                  </a:lnTo>
                  <a:lnTo>
                    <a:pt x="0" y="447"/>
                  </a:lnTo>
                  <a:lnTo>
                    <a:pt x="0" y="447"/>
                  </a:lnTo>
                  <a:lnTo>
                    <a:pt x="0" y="445"/>
                  </a:lnTo>
                  <a:lnTo>
                    <a:pt x="2" y="445"/>
                  </a:lnTo>
                  <a:lnTo>
                    <a:pt x="2" y="445"/>
                  </a:lnTo>
                  <a:lnTo>
                    <a:pt x="2" y="445"/>
                  </a:lnTo>
                  <a:lnTo>
                    <a:pt x="11" y="445"/>
                  </a:lnTo>
                  <a:lnTo>
                    <a:pt x="13" y="447"/>
                  </a:lnTo>
                  <a:lnTo>
                    <a:pt x="13" y="447"/>
                  </a:lnTo>
                  <a:lnTo>
                    <a:pt x="13" y="447"/>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20" name="Freeform 19"/>
            <p:cNvSpPr>
              <a:spLocks noEditPoints="1"/>
            </p:cNvSpPr>
            <p:nvPr/>
          </p:nvSpPr>
          <p:spPr bwMode="auto">
            <a:xfrm>
              <a:off x="5812231" y="3147780"/>
              <a:ext cx="267473" cy="326460"/>
            </a:xfrm>
            <a:custGeom>
              <a:avLst/>
              <a:gdLst/>
              <a:ahLst/>
              <a:cxnLst>
                <a:cxn ang="0">
                  <a:pos x="43" y="159"/>
                </a:cxn>
                <a:cxn ang="0">
                  <a:pos x="93" y="97"/>
                </a:cxn>
                <a:cxn ang="0">
                  <a:pos x="118" y="51"/>
                </a:cxn>
                <a:cxn ang="0">
                  <a:pos x="121" y="8"/>
                </a:cxn>
                <a:cxn ang="0">
                  <a:pos x="162" y="32"/>
                </a:cxn>
                <a:cxn ang="0">
                  <a:pos x="192" y="73"/>
                </a:cxn>
                <a:cxn ang="0">
                  <a:pos x="263" y="95"/>
                </a:cxn>
                <a:cxn ang="0">
                  <a:pos x="258" y="114"/>
                </a:cxn>
                <a:cxn ang="0">
                  <a:pos x="254" y="125"/>
                </a:cxn>
                <a:cxn ang="0">
                  <a:pos x="250" y="129"/>
                </a:cxn>
                <a:cxn ang="0">
                  <a:pos x="248" y="127"/>
                </a:cxn>
                <a:cxn ang="0">
                  <a:pos x="248" y="123"/>
                </a:cxn>
                <a:cxn ang="0">
                  <a:pos x="243" y="121"/>
                </a:cxn>
                <a:cxn ang="0">
                  <a:pos x="228" y="125"/>
                </a:cxn>
                <a:cxn ang="0">
                  <a:pos x="228" y="134"/>
                </a:cxn>
                <a:cxn ang="0">
                  <a:pos x="237" y="164"/>
                </a:cxn>
                <a:cxn ang="0">
                  <a:pos x="228" y="177"/>
                </a:cxn>
                <a:cxn ang="0">
                  <a:pos x="222" y="181"/>
                </a:cxn>
                <a:cxn ang="0">
                  <a:pos x="220" y="181"/>
                </a:cxn>
                <a:cxn ang="0">
                  <a:pos x="218" y="172"/>
                </a:cxn>
                <a:cxn ang="0">
                  <a:pos x="209" y="157"/>
                </a:cxn>
                <a:cxn ang="0">
                  <a:pos x="207" y="177"/>
                </a:cxn>
                <a:cxn ang="0">
                  <a:pos x="218" y="198"/>
                </a:cxn>
                <a:cxn ang="0">
                  <a:pos x="202" y="213"/>
                </a:cxn>
                <a:cxn ang="0">
                  <a:pos x="194" y="237"/>
                </a:cxn>
                <a:cxn ang="0">
                  <a:pos x="190" y="250"/>
                </a:cxn>
                <a:cxn ang="0">
                  <a:pos x="187" y="252"/>
                </a:cxn>
                <a:cxn ang="0">
                  <a:pos x="174" y="254"/>
                </a:cxn>
                <a:cxn ang="0">
                  <a:pos x="170" y="257"/>
                </a:cxn>
                <a:cxn ang="0">
                  <a:pos x="164" y="263"/>
                </a:cxn>
                <a:cxn ang="0">
                  <a:pos x="118" y="283"/>
                </a:cxn>
                <a:cxn ang="0">
                  <a:pos x="77" y="298"/>
                </a:cxn>
                <a:cxn ang="0">
                  <a:pos x="62" y="304"/>
                </a:cxn>
                <a:cxn ang="0">
                  <a:pos x="45" y="317"/>
                </a:cxn>
                <a:cxn ang="0">
                  <a:pos x="30" y="321"/>
                </a:cxn>
                <a:cxn ang="0">
                  <a:pos x="28" y="317"/>
                </a:cxn>
                <a:cxn ang="0">
                  <a:pos x="28" y="287"/>
                </a:cxn>
                <a:cxn ang="0">
                  <a:pos x="28" y="261"/>
                </a:cxn>
                <a:cxn ang="0">
                  <a:pos x="17" y="244"/>
                </a:cxn>
                <a:cxn ang="0">
                  <a:pos x="6" y="239"/>
                </a:cxn>
                <a:cxn ang="0">
                  <a:pos x="0" y="235"/>
                </a:cxn>
                <a:cxn ang="0">
                  <a:pos x="224" y="244"/>
                </a:cxn>
                <a:cxn ang="0">
                  <a:pos x="228" y="287"/>
                </a:cxn>
                <a:cxn ang="0">
                  <a:pos x="209" y="302"/>
                </a:cxn>
                <a:cxn ang="0">
                  <a:pos x="198" y="304"/>
                </a:cxn>
                <a:cxn ang="0">
                  <a:pos x="198" y="298"/>
                </a:cxn>
                <a:cxn ang="0">
                  <a:pos x="202" y="278"/>
                </a:cxn>
                <a:cxn ang="0">
                  <a:pos x="198" y="272"/>
                </a:cxn>
                <a:cxn ang="0">
                  <a:pos x="196" y="267"/>
                </a:cxn>
                <a:cxn ang="0">
                  <a:pos x="194" y="259"/>
                </a:cxn>
                <a:cxn ang="0">
                  <a:pos x="207" y="220"/>
                </a:cxn>
                <a:cxn ang="0">
                  <a:pos x="224" y="207"/>
                </a:cxn>
                <a:cxn ang="0">
                  <a:pos x="226" y="209"/>
                </a:cxn>
                <a:cxn ang="0">
                  <a:pos x="243" y="233"/>
                </a:cxn>
                <a:cxn ang="0">
                  <a:pos x="239" y="254"/>
                </a:cxn>
                <a:cxn ang="0">
                  <a:pos x="237" y="257"/>
                </a:cxn>
                <a:cxn ang="0">
                  <a:pos x="235" y="231"/>
                </a:cxn>
                <a:cxn ang="0">
                  <a:pos x="241" y="224"/>
                </a:cxn>
                <a:cxn ang="0">
                  <a:pos x="243" y="229"/>
                </a:cxn>
              </a:cxnLst>
              <a:rect l="0" t="0" r="r" b="b"/>
              <a:pathLst>
                <a:path w="263" h="321">
                  <a:moveTo>
                    <a:pt x="0" y="235"/>
                  </a:moveTo>
                  <a:lnTo>
                    <a:pt x="13" y="196"/>
                  </a:lnTo>
                  <a:lnTo>
                    <a:pt x="24" y="175"/>
                  </a:lnTo>
                  <a:lnTo>
                    <a:pt x="43" y="159"/>
                  </a:lnTo>
                  <a:lnTo>
                    <a:pt x="71" y="125"/>
                  </a:lnTo>
                  <a:lnTo>
                    <a:pt x="80" y="110"/>
                  </a:lnTo>
                  <a:lnTo>
                    <a:pt x="82" y="99"/>
                  </a:lnTo>
                  <a:lnTo>
                    <a:pt x="93" y="97"/>
                  </a:lnTo>
                  <a:lnTo>
                    <a:pt x="95" y="90"/>
                  </a:lnTo>
                  <a:lnTo>
                    <a:pt x="103" y="80"/>
                  </a:lnTo>
                  <a:lnTo>
                    <a:pt x="112" y="62"/>
                  </a:lnTo>
                  <a:lnTo>
                    <a:pt x="118" y="51"/>
                  </a:lnTo>
                  <a:lnTo>
                    <a:pt x="118" y="43"/>
                  </a:lnTo>
                  <a:lnTo>
                    <a:pt x="116" y="30"/>
                  </a:lnTo>
                  <a:lnTo>
                    <a:pt x="116" y="19"/>
                  </a:lnTo>
                  <a:lnTo>
                    <a:pt x="121" y="8"/>
                  </a:lnTo>
                  <a:lnTo>
                    <a:pt x="127" y="2"/>
                  </a:lnTo>
                  <a:lnTo>
                    <a:pt x="133" y="0"/>
                  </a:lnTo>
                  <a:lnTo>
                    <a:pt x="149" y="2"/>
                  </a:lnTo>
                  <a:lnTo>
                    <a:pt x="162" y="32"/>
                  </a:lnTo>
                  <a:lnTo>
                    <a:pt x="170" y="51"/>
                  </a:lnTo>
                  <a:lnTo>
                    <a:pt x="177" y="60"/>
                  </a:lnTo>
                  <a:lnTo>
                    <a:pt x="183" y="67"/>
                  </a:lnTo>
                  <a:lnTo>
                    <a:pt x="192" y="73"/>
                  </a:lnTo>
                  <a:lnTo>
                    <a:pt x="211" y="82"/>
                  </a:lnTo>
                  <a:lnTo>
                    <a:pt x="235" y="90"/>
                  </a:lnTo>
                  <a:lnTo>
                    <a:pt x="248" y="93"/>
                  </a:lnTo>
                  <a:lnTo>
                    <a:pt x="263" y="95"/>
                  </a:lnTo>
                  <a:lnTo>
                    <a:pt x="263" y="95"/>
                  </a:lnTo>
                  <a:lnTo>
                    <a:pt x="261" y="103"/>
                  </a:lnTo>
                  <a:lnTo>
                    <a:pt x="261" y="105"/>
                  </a:lnTo>
                  <a:lnTo>
                    <a:pt x="258" y="114"/>
                  </a:lnTo>
                  <a:lnTo>
                    <a:pt x="256" y="118"/>
                  </a:lnTo>
                  <a:lnTo>
                    <a:pt x="256" y="121"/>
                  </a:lnTo>
                  <a:lnTo>
                    <a:pt x="256" y="123"/>
                  </a:lnTo>
                  <a:lnTo>
                    <a:pt x="254" y="125"/>
                  </a:lnTo>
                  <a:lnTo>
                    <a:pt x="254" y="127"/>
                  </a:lnTo>
                  <a:lnTo>
                    <a:pt x="254" y="127"/>
                  </a:lnTo>
                  <a:lnTo>
                    <a:pt x="252" y="129"/>
                  </a:lnTo>
                  <a:lnTo>
                    <a:pt x="250" y="129"/>
                  </a:lnTo>
                  <a:lnTo>
                    <a:pt x="250" y="129"/>
                  </a:lnTo>
                  <a:lnTo>
                    <a:pt x="248" y="129"/>
                  </a:lnTo>
                  <a:lnTo>
                    <a:pt x="248" y="127"/>
                  </a:lnTo>
                  <a:lnTo>
                    <a:pt x="248" y="127"/>
                  </a:lnTo>
                  <a:lnTo>
                    <a:pt x="248" y="125"/>
                  </a:lnTo>
                  <a:lnTo>
                    <a:pt x="248" y="125"/>
                  </a:lnTo>
                  <a:lnTo>
                    <a:pt x="248" y="123"/>
                  </a:lnTo>
                  <a:lnTo>
                    <a:pt x="248" y="123"/>
                  </a:lnTo>
                  <a:lnTo>
                    <a:pt x="248" y="123"/>
                  </a:lnTo>
                  <a:lnTo>
                    <a:pt x="246" y="121"/>
                  </a:lnTo>
                  <a:lnTo>
                    <a:pt x="243" y="121"/>
                  </a:lnTo>
                  <a:lnTo>
                    <a:pt x="243" y="121"/>
                  </a:lnTo>
                  <a:lnTo>
                    <a:pt x="241" y="121"/>
                  </a:lnTo>
                  <a:lnTo>
                    <a:pt x="228" y="123"/>
                  </a:lnTo>
                  <a:lnTo>
                    <a:pt x="228" y="123"/>
                  </a:lnTo>
                  <a:lnTo>
                    <a:pt x="228" y="125"/>
                  </a:lnTo>
                  <a:lnTo>
                    <a:pt x="228" y="134"/>
                  </a:lnTo>
                  <a:lnTo>
                    <a:pt x="228" y="134"/>
                  </a:lnTo>
                  <a:lnTo>
                    <a:pt x="228" y="134"/>
                  </a:lnTo>
                  <a:lnTo>
                    <a:pt x="228" y="134"/>
                  </a:lnTo>
                  <a:lnTo>
                    <a:pt x="235" y="140"/>
                  </a:lnTo>
                  <a:lnTo>
                    <a:pt x="237" y="159"/>
                  </a:lnTo>
                  <a:lnTo>
                    <a:pt x="237" y="162"/>
                  </a:lnTo>
                  <a:lnTo>
                    <a:pt x="237" y="164"/>
                  </a:lnTo>
                  <a:lnTo>
                    <a:pt x="235" y="168"/>
                  </a:lnTo>
                  <a:lnTo>
                    <a:pt x="233" y="170"/>
                  </a:lnTo>
                  <a:lnTo>
                    <a:pt x="233" y="170"/>
                  </a:lnTo>
                  <a:lnTo>
                    <a:pt x="228" y="177"/>
                  </a:lnTo>
                  <a:lnTo>
                    <a:pt x="226" y="179"/>
                  </a:lnTo>
                  <a:lnTo>
                    <a:pt x="224" y="181"/>
                  </a:lnTo>
                  <a:lnTo>
                    <a:pt x="224" y="181"/>
                  </a:lnTo>
                  <a:lnTo>
                    <a:pt x="222" y="181"/>
                  </a:lnTo>
                  <a:lnTo>
                    <a:pt x="222" y="181"/>
                  </a:lnTo>
                  <a:lnTo>
                    <a:pt x="220" y="181"/>
                  </a:lnTo>
                  <a:lnTo>
                    <a:pt x="220" y="181"/>
                  </a:lnTo>
                  <a:lnTo>
                    <a:pt x="220" y="181"/>
                  </a:lnTo>
                  <a:lnTo>
                    <a:pt x="218" y="179"/>
                  </a:lnTo>
                  <a:lnTo>
                    <a:pt x="218" y="177"/>
                  </a:lnTo>
                  <a:lnTo>
                    <a:pt x="218" y="175"/>
                  </a:lnTo>
                  <a:lnTo>
                    <a:pt x="218" y="172"/>
                  </a:lnTo>
                  <a:lnTo>
                    <a:pt x="218" y="170"/>
                  </a:lnTo>
                  <a:lnTo>
                    <a:pt x="211" y="159"/>
                  </a:lnTo>
                  <a:lnTo>
                    <a:pt x="209" y="157"/>
                  </a:lnTo>
                  <a:lnTo>
                    <a:pt x="209" y="157"/>
                  </a:lnTo>
                  <a:lnTo>
                    <a:pt x="209" y="159"/>
                  </a:lnTo>
                  <a:lnTo>
                    <a:pt x="205" y="170"/>
                  </a:lnTo>
                  <a:lnTo>
                    <a:pt x="205" y="172"/>
                  </a:lnTo>
                  <a:lnTo>
                    <a:pt x="207" y="177"/>
                  </a:lnTo>
                  <a:lnTo>
                    <a:pt x="213" y="188"/>
                  </a:lnTo>
                  <a:lnTo>
                    <a:pt x="218" y="190"/>
                  </a:lnTo>
                  <a:lnTo>
                    <a:pt x="218" y="196"/>
                  </a:lnTo>
                  <a:lnTo>
                    <a:pt x="218" y="198"/>
                  </a:lnTo>
                  <a:lnTo>
                    <a:pt x="213" y="201"/>
                  </a:lnTo>
                  <a:lnTo>
                    <a:pt x="205" y="211"/>
                  </a:lnTo>
                  <a:lnTo>
                    <a:pt x="205" y="213"/>
                  </a:lnTo>
                  <a:lnTo>
                    <a:pt x="202" y="213"/>
                  </a:lnTo>
                  <a:lnTo>
                    <a:pt x="194" y="231"/>
                  </a:lnTo>
                  <a:lnTo>
                    <a:pt x="194" y="233"/>
                  </a:lnTo>
                  <a:lnTo>
                    <a:pt x="194" y="233"/>
                  </a:lnTo>
                  <a:lnTo>
                    <a:pt x="194" y="237"/>
                  </a:lnTo>
                  <a:lnTo>
                    <a:pt x="192" y="239"/>
                  </a:lnTo>
                  <a:lnTo>
                    <a:pt x="192" y="244"/>
                  </a:lnTo>
                  <a:lnTo>
                    <a:pt x="192" y="248"/>
                  </a:lnTo>
                  <a:lnTo>
                    <a:pt x="190" y="250"/>
                  </a:lnTo>
                  <a:lnTo>
                    <a:pt x="190" y="250"/>
                  </a:lnTo>
                  <a:lnTo>
                    <a:pt x="190" y="252"/>
                  </a:lnTo>
                  <a:lnTo>
                    <a:pt x="187" y="252"/>
                  </a:lnTo>
                  <a:lnTo>
                    <a:pt x="187" y="252"/>
                  </a:lnTo>
                  <a:lnTo>
                    <a:pt x="185" y="252"/>
                  </a:lnTo>
                  <a:lnTo>
                    <a:pt x="181" y="252"/>
                  </a:lnTo>
                  <a:lnTo>
                    <a:pt x="179" y="252"/>
                  </a:lnTo>
                  <a:lnTo>
                    <a:pt x="174" y="254"/>
                  </a:lnTo>
                  <a:lnTo>
                    <a:pt x="172" y="254"/>
                  </a:lnTo>
                  <a:lnTo>
                    <a:pt x="172" y="254"/>
                  </a:lnTo>
                  <a:lnTo>
                    <a:pt x="172" y="257"/>
                  </a:lnTo>
                  <a:lnTo>
                    <a:pt x="170" y="257"/>
                  </a:lnTo>
                  <a:lnTo>
                    <a:pt x="170" y="259"/>
                  </a:lnTo>
                  <a:lnTo>
                    <a:pt x="166" y="261"/>
                  </a:lnTo>
                  <a:lnTo>
                    <a:pt x="166" y="263"/>
                  </a:lnTo>
                  <a:lnTo>
                    <a:pt x="164" y="263"/>
                  </a:lnTo>
                  <a:lnTo>
                    <a:pt x="164" y="265"/>
                  </a:lnTo>
                  <a:lnTo>
                    <a:pt x="162" y="265"/>
                  </a:lnTo>
                  <a:lnTo>
                    <a:pt x="138" y="274"/>
                  </a:lnTo>
                  <a:lnTo>
                    <a:pt x="118" y="283"/>
                  </a:lnTo>
                  <a:lnTo>
                    <a:pt x="112" y="285"/>
                  </a:lnTo>
                  <a:lnTo>
                    <a:pt x="108" y="285"/>
                  </a:lnTo>
                  <a:lnTo>
                    <a:pt x="95" y="291"/>
                  </a:lnTo>
                  <a:lnTo>
                    <a:pt x="77" y="298"/>
                  </a:lnTo>
                  <a:lnTo>
                    <a:pt x="71" y="300"/>
                  </a:lnTo>
                  <a:lnTo>
                    <a:pt x="67" y="304"/>
                  </a:lnTo>
                  <a:lnTo>
                    <a:pt x="65" y="304"/>
                  </a:lnTo>
                  <a:lnTo>
                    <a:pt x="62" y="304"/>
                  </a:lnTo>
                  <a:lnTo>
                    <a:pt x="60" y="306"/>
                  </a:lnTo>
                  <a:lnTo>
                    <a:pt x="49" y="313"/>
                  </a:lnTo>
                  <a:lnTo>
                    <a:pt x="45" y="315"/>
                  </a:lnTo>
                  <a:lnTo>
                    <a:pt x="45" y="317"/>
                  </a:lnTo>
                  <a:lnTo>
                    <a:pt x="39" y="319"/>
                  </a:lnTo>
                  <a:lnTo>
                    <a:pt x="39" y="319"/>
                  </a:lnTo>
                  <a:lnTo>
                    <a:pt x="37" y="319"/>
                  </a:lnTo>
                  <a:lnTo>
                    <a:pt x="30" y="321"/>
                  </a:lnTo>
                  <a:lnTo>
                    <a:pt x="30" y="319"/>
                  </a:lnTo>
                  <a:lnTo>
                    <a:pt x="30" y="319"/>
                  </a:lnTo>
                  <a:lnTo>
                    <a:pt x="30" y="319"/>
                  </a:lnTo>
                  <a:lnTo>
                    <a:pt x="28" y="317"/>
                  </a:lnTo>
                  <a:lnTo>
                    <a:pt x="28" y="315"/>
                  </a:lnTo>
                  <a:lnTo>
                    <a:pt x="28" y="313"/>
                  </a:lnTo>
                  <a:lnTo>
                    <a:pt x="28" y="308"/>
                  </a:lnTo>
                  <a:lnTo>
                    <a:pt x="28" y="287"/>
                  </a:lnTo>
                  <a:lnTo>
                    <a:pt x="28" y="265"/>
                  </a:lnTo>
                  <a:lnTo>
                    <a:pt x="28" y="263"/>
                  </a:lnTo>
                  <a:lnTo>
                    <a:pt x="28" y="261"/>
                  </a:lnTo>
                  <a:lnTo>
                    <a:pt x="28" y="261"/>
                  </a:lnTo>
                  <a:lnTo>
                    <a:pt x="26" y="257"/>
                  </a:lnTo>
                  <a:lnTo>
                    <a:pt x="26" y="254"/>
                  </a:lnTo>
                  <a:lnTo>
                    <a:pt x="24" y="252"/>
                  </a:lnTo>
                  <a:lnTo>
                    <a:pt x="17" y="244"/>
                  </a:lnTo>
                  <a:lnTo>
                    <a:pt x="13" y="239"/>
                  </a:lnTo>
                  <a:lnTo>
                    <a:pt x="11" y="239"/>
                  </a:lnTo>
                  <a:lnTo>
                    <a:pt x="11" y="239"/>
                  </a:lnTo>
                  <a:lnTo>
                    <a:pt x="6" y="239"/>
                  </a:lnTo>
                  <a:lnTo>
                    <a:pt x="6" y="239"/>
                  </a:lnTo>
                  <a:lnTo>
                    <a:pt x="6" y="239"/>
                  </a:lnTo>
                  <a:lnTo>
                    <a:pt x="0" y="235"/>
                  </a:lnTo>
                  <a:lnTo>
                    <a:pt x="0" y="235"/>
                  </a:lnTo>
                  <a:close/>
                  <a:moveTo>
                    <a:pt x="224" y="213"/>
                  </a:moveTo>
                  <a:lnTo>
                    <a:pt x="224" y="222"/>
                  </a:lnTo>
                  <a:lnTo>
                    <a:pt x="222" y="224"/>
                  </a:lnTo>
                  <a:lnTo>
                    <a:pt x="224" y="244"/>
                  </a:lnTo>
                  <a:lnTo>
                    <a:pt x="226" y="254"/>
                  </a:lnTo>
                  <a:lnTo>
                    <a:pt x="228" y="259"/>
                  </a:lnTo>
                  <a:lnTo>
                    <a:pt x="230" y="272"/>
                  </a:lnTo>
                  <a:lnTo>
                    <a:pt x="228" y="287"/>
                  </a:lnTo>
                  <a:lnTo>
                    <a:pt x="228" y="287"/>
                  </a:lnTo>
                  <a:lnTo>
                    <a:pt x="228" y="287"/>
                  </a:lnTo>
                  <a:lnTo>
                    <a:pt x="211" y="300"/>
                  </a:lnTo>
                  <a:lnTo>
                    <a:pt x="209" y="302"/>
                  </a:lnTo>
                  <a:lnTo>
                    <a:pt x="209" y="302"/>
                  </a:lnTo>
                  <a:lnTo>
                    <a:pt x="207" y="302"/>
                  </a:lnTo>
                  <a:lnTo>
                    <a:pt x="202" y="304"/>
                  </a:lnTo>
                  <a:lnTo>
                    <a:pt x="198" y="304"/>
                  </a:lnTo>
                  <a:lnTo>
                    <a:pt x="198" y="304"/>
                  </a:lnTo>
                  <a:lnTo>
                    <a:pt x="198" y="302"/>
                  </a:lnTo>
                  <a:lnTo>
                    <a:pt x="198" y="300"/>
                  </a:lnTo>
                  <a:lnTo>
                    <a:pt x="198" y="298"/>
                  </a:lnTo>
                  <a:lnTo>
                    <a:pt x="200" y="293"/>
                  </a:lnTo>
                  <a:lnTo>
                    <a:pt x="200" y="293"/>
                  </a:lnTo>
                  <a:lnTo>
                    <a:pt x="202" y="287"/>
                  </a:lnTo>
                  <a:lnTo>
                    <a:pt x="202" y="278"/>
                  </a:lnTo>
                  <a:lnTo>
                    <a:pt x="200" y="276"/>
                  </a:lnTo>
                  <a:lnTo>
                    <a:pt x="200" y="276"/>
                  </a:lnTo>
                  <a:lnTo>
                    <a:pt x="200" y="274"/>
                  </a:lnTo>
                  <a:lnTo>
                    <a:pt x="198" y="272"/>
                  </a:lnTo>
                  <a:lnTo>
                    <a:pt x="198" y="272"/>
                  </a:lnTo>
                  <a:lnTo>
                    <a:pt x="196" y="270"/>
                  </a:lnTo>
                  <a:lnTo>
                    <a:pt x="196" y="270"/>
                  </a:lnTo>
                  <a:lnTo>
                    <a:pt x="196" y="267"/>
                  </a:lnTo>
                  <a:lnTo>
                    <a:pt x="194" y="263"/>
                  </a:lnTo>
                  <a:lnTo>
                    <a:pt x="194" y="261"/>
                  </a:lnTo>
                  <a:lnTo>
                    <a:pt x="194" y="261"/>
                  </a:lnTo>
                  <a:lnTo>
                    <a:pt x="194" y="259"/>
                  </a:lnTo>
                  <a:lnTo>
                    <a:pt x="194" y="257"/>
                  </a:lnTo>
                  <a:lnTo>
                    <a:pt x="194" y="254"/>
                  </a:lnTo>
                  <a:lnTo>
                    <a:pt x="200" y="233"/>
                  </a:lnTo>
                  <a:lnTo>
                    <a:pt x="207" y="220"/>
                  </a:lnTo>
                  <a:lnTo>
                    <a:pt x="207" y="218"/>
                  </a:lnTo>
                  <a:lnTo>
                    <a:pt x="224" y="207"/>
                  </a:lnTo>
                  <a:lnTo>
                    <a:pt x="224" y="207"/>
                  </a:lnTo>
                  <a:lnTo>
                    <a:pt x="224" y="207"/>
                  </a:lnTo>
                  <a:lnTo>
                    <a:pt x="224" y="207"/>
                  </a:lnTo>
                  <a:lnTo>
                    <a:pt x="226" y="207"/>
                  </a:lnTo>
                  <a:lnTo>
                    <a:pt x="226" y="207"/>
                  </a:lnTo>
                  <a:lnTo>
                    <a:pt x="226" y="209"/>
                  </a:lnTo>
                  <a:lnTo>
                    <a:pt x="224" y="213"/>
                  </a:lnTo>
                  <a:lnTo>
                    <a:pt x="224" y="213"/>
                  </a:lnTo>
                  <a:close/>
                  <a:moveTo>
                    <a:pt x="243" y="229"/>
                  </a:moveTo>
                  <a:lnTo>
                    <a:pt x="243" y="233"/>
                  </a:lnTo>
                  <a:lnTo>
                    <a:pt x="243" y="233"/>
                  </a:lnTo>
                  <a:lnTo>
                    <a:pt x="241" y="250"/>
                  </a:lnTo>
                  <a:lnTo>
                    <a:pt x="239" y="252"/>
                  </a:lnTo>
                  <a:lnTo>
                    <a:pt x="239" y="254"/>
                  </a:lnTo>
                  <a:lnTo>
                    <a:pt x="239" y="257"/>
                  </a:lnTo>
                  <a:lnTo>
                    <a:pt x="237" y="257"/>
                  </a:lnTo>
                  <a:lnTo>
                    <a:pt x="237" y="257"/>
                  </a:lnTo>
                  <a:lnTo>
                    <a:pt x="237" y="257"/>
                  </a:lnTo>
                  <a:lnTo>
                    <a:pt x="230" y="244"/>
                  </a:lnTo>
                  <a:lnTo>
                    <a:pt x="230" y="244"/>
                  </a:lnTo>
                  <a:lnTo>
                    <a:pt x="235" y="233"/>
                  </a:lnTo>
                  <a:lnTo>
                    <a:pt x="235" y="231"/>
                  </a:lnTo>
                  <a:lnTo>
                    <a:pt x="241" y="226"/>
                  </a:lnTo>
                  <a:lnTo>
                    <a:pt x="241" y="224"/>
                  </a:lnTo>
                  <a:lnTo>
                    <a:pt x="241" y="224"/>
                  </a:lnTo>
                  <a:lnTo>
                    <a:pt x="241" y="224"/>
                  </a:lnTo>
                  <a:lnTo>
                    <a:pt x="243" y="224"/>
                  </a:lnTo>
                  <a:lnTo>
                    <a:pt x="243" y="226"/>
                  </a:lnTo>
                  <a:lnTo>
                    <a:pt x="243" y="229"/>
                  </a:lnTo>
                  <a:lnTo>
                    <a:pt x="243" y="229"/>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21" name="Freeform 20"/>
            <p:cNvSpPr>
              <a:spLocks/>
            </p:cNvSpPr>
            <p:nvPr/>
          </p:nvSpPr>
          <p:spPr bwMode="auto">
            <a:xfrm>
              <a:off x="5373900" y="2879290"/>
              <a:ext cx="605120" cy="520708"/>
            </a:xfrm>
            <a:custGeom>
              <a:avLst/>
              <a:gdLst/>
              <a:ahLst/>
              <a:cxnLst>
                <a:cxn ang="0">
                  <a:pos x="125" y="506"/>
                </a:cxn>
                <a:cxn ang="0">
                  <a:pos x="129" y="493"/>
                </a:cxn>
                <a:cxn ang="0">
                  <a:pos x="127" y="477"/>
                </a:cxn>
                <a:cxn ang="0">
                  <a:pos x="129" y="454"/>
                </a:cxn>
                <a:cxn ang="0">
                  <a:pos x="125" y="441"/>
                </a:cxn>
                <a:cxn ang="0">
                  <a:pos x="116" y="421"/>
                </a:cxn>
                <a:cxn ang="0">
                  <a:pos x="118" y="413"/>
                </a:cxn>
                <a:cxn ang="0">
                  <a:pos x="112" y="430"/>
                </a:cxn>
                <a:cxn ang="0">
                  <a:pos x="112" y="439"/>
                </a:cxn>
                <a:cxn ang="0">
                  <a:pos x="95" y="447"/>
                </a:cxn>
                <a:cxn ang="0">
                  <a:pos x="88" y="439"/>
                </a:cxn>
                <a:cxn ang="0">
                  <a:pos x="69" y="434"/>
                </a:cxn>
                <a:cxn ang="0">
                  <a:pos x="47" y="447"/>
                </a:cxn>
                <a:cxn ang="0">
                  <a:pos x="21" y="456"/>
                </a:cxn>
                <a:cxn ang="0">
                  <a:pos x="0" y="445"/>
                </a:cxn>
                <a:cxn ang="0">
                  <a:pos x="11" y="439"/>
                </a:cxn>
                <a:cxn ang="0">
                  <a:pos x="32" y="423"/>
                </a:cxn>
                <a:cxn ang="0">
                  <a:pos x="43" y="380"/>
                </a:cxn>
                <a:cxn ang="0">
                  <a:pos x="37" y="333"/>
                </a:cxn>
                <a:cxn ang="0">
                  <a:pos x="28" y="303"/>
                </a:cxn>
                <a:cxn ang="0">
                  <a:pos x="24" y="277"/>
                </a:cxn>
                <a:cxn ang="0">
                  <a:pos x="73" y="244"/>
                </a:cxn>
                <a:cxn ang="0">
                  <a:pos x="99" y="214"/>
                </a:cxn>
                <a:cxn ang="0">
                  <a:pos x="153" y="179"/>
                </a:cxn>
                <a:cxn ang="0">
                  <a:pos x="202" y="173"/>
                </a:cxn>
                <a:cxn ang="0">
                  <a:pos x="256" y="151"/>
                </a:cxn>
                <a:cxn ang="0">
                  <a:pos x="291" y="143"/>
                </a:cxn>
                <a:cxn ang="0">
                  <a:pos x="310" y="115"/>
                </a:cxn>
                <a:cxn ang="0">
                  <a:pos x="308" y="63"/>
                </a:cxn>
                <a:cxn ang="0">
                  <a:pos x="366" y="24"/>
                </a:cxn>
                <a:cxn ang="0">
                  <a:pos x="429" y="26"/>
                </a:cxn>
                <a:cxn ang="0">
                  <a:pos x="487" y="0"/>
                </a:cxn>
                <a:cxn ang="0">
                  <a:pos x="491" y="54"/>
                </a:cxn>
                <a:cxn ang="0">
                  <a:pos x="504" y="113"/>
                </a:cxn>
                <a:cxn ang="0">
                  <a:pos x="539" y="108"/>
                </a:cxn>
                <a:cxn ang="0">
                  <a:pos x="549" y="171"/>
                </a:cxn>
                <a:cxn ang="0">
                  <a:pos x="580" y="208"/>
                </a:cxn>
                <a:cxn ang="0">
                  <a:pos x="564" y="264"/>
                </a:cxn>
                <a:cxn ang="0">
                  <a:pos x="549" y="315"/>
                </a:cxn>
                <a:cxn ang="0">
                  <a:pos x="511" y="374"/>
                </a:cxn>
                <a:cxn ang="0">
                  <a:pos x="424" y="497"/>
                </a:cxn>
                <a:cxn ang="0">
                  <a:pos x="390" y="486"/>
                </a:cxn>
                <a:cxn ang="0">
                  <a:pos x="353" y="501"/>
                </a:cxn>
                <a:cxn ang="0">
                  <a:pos x="340" y="497"/>
                </a:cxn>
                <a:cxn ang="0">
                  <a:pos x="343" y="486"/>
                </a:cxn>
                <a:cxn ang="0">
                  <a:pos x="343" y="469"/>
                </a:cxn>
                <a:cxn ang="0">
                  <a:pos x="323" y="467"/>
                </a:cxn>
                <a:cxn ang="0">
                  <a:pos x="319" y="473"/>
                </a:cxn>
                <a:cxn ang="0">
                  <a:pos x="295" y="465"/>
                </a:cxn>
                <a:cxn ang="0">
                  <a:pos x="261" y="454"/>
                </a:cxn>
                <a:cxn ang="0">
                  <a:pos x="263" y="460"/>
                </a:cxn>
                <a:cxn ang="0">
                  <a:pos x="246" y="480"/>
                </a:cxn>
                <a:cxn ang="0">
                  <a:pos x="228" y="493"/>
                </a:cxn>
                <a:cxn ang="0">
                  <a:pos x="211" y="497"/>
                </a:cxn>
                <a:cxn ang="0">
                  <a:pos x="192" y="484"/>
                </a:cxn>
                <a:cxn ang="0">
                  <a:pos x="172" y="484"/>
                </a:cxn>
                <a:cxn ang="0">
                  <a:pos x="144" y="508"/>
                </a:cxn>
              </a:cxnLst>
              <a:rect l="0" t="0" r="r" b="b"/>
              <a:pathLst>
                <a:path w="595" h="512">
                  <a:moveTo>
                    <a:pt x="136" y="512"/>
                  </a:moveTo>
                  <a:lnTo>
                    <a:pt x="136" y="512"/>
                  </a:lnTo>
                  <a:lnTo>
                    <a:pt x="134" y="512"/>
                  </a:lnTo>
                  <a:lnTo>
                    <a:pt x="125" y="508"/>
                  </a:lnTo>
                  <a:lnTo>
                    <a:pt x="125" y="508"/>
                  </a:lnTo>
                  <a:lnTo>
                    <a:pt x="125" y="506"/>
                  </a:lnTo>
                  <a:lnTo>
                    <a:pt x="127" y="503"/>
                  </a:lnTo>
                  <a:lnTo>
                    <a:pt x="127" y="503"/>
                  </a:lnTo>
                  <a:lnTo>
                    <a:pt x="129" y="499"/>
                  </a:lnTo>
                  <a:lnTo>
                    <a:pt x="129" y="495"/>
                  </a:lnTo>
                  <a:lnTo>
                    <a:pt x="129" y="495"/>
                  </a:lnTo>
                  <a:lnTo>
                    <a:pt x="129" y="493"/>
                  </a:lnTo>
                  <a:lnTo>
                    <a:pt x="129" y="488"/>
                  </a:lnTo>
                  <a:lnTo>
                    <a:pt x="129" y="488"/>
                  </a:lnTo>
                  <a:lnTo>
                    <a:pt x="129" y="486"/>
                  </a:lnTo>
                  <a:lnTo>
                    <a:pt x="129" y="480"/>
                  </a:lnTo>
                  <a:lnTo>
                    <a:pt x="129" y="480"/>
                  </a:lnTo>
                  <a:lnTo>
                    <a:pt x="127" y="477"/>
                  </a:lnTo>
                  <a:lnTo>
                    <a:pt x="127" y="467"/>
                  </a:lnTo>
                  <a:lnTo>
                    <a:pt x="127" y="462"/>
                  </a:lnTo>
                  <a:lnTo>
                    <a:pt x="127" y="460"/>
                  </a:lnTo>
                  <a:lnTo>
                    <a:pt x="127" y="458"/>
                  </a:lnTo>
                  <a:lnTo>
                    <a:pt x="129" y="454"/>
                  </a:lnTo>
                  <a:lnTo>
                    <a:pt x="129" y="454"/>
                  </a:lnTo>
                  <a:lnTo>
                    <a:pt x="129" y="452"/>
                  </a:lnTo>
                  <a:lnTo>
                    <a:pt x="129" y="449"/>
                  </a:lnTo>
                  <a:lnTo>
                    <a:pt x="127" y="447"/>
                  </a:lnTo>
                  <a:lnTo>
                    <a:pt x="127" y="445"/>
                  </a:lnTo>
                  <a:lnTo>
                    <a:pt x="125" y="443"/>
                  </a:lnTo>
                  <a:lnTo>
                    <a:pt x="125" y="441"/>
                  </a:lnTo>
                  <a:lnTo>
                    <a:pt x="121" y="434"/>
                  </a:lnTo>
                  <a:lnTo>
                    <a:pt x="121" y="434"/>
                  </a:lnTo>
                  <a:lnTo>
                    <a:pt x="118" y="432"/>
                  </a:lnTo>
                  <a:lnTo>
                    <a:pt x="116" y="421"/>
                  </a:lnTo>
                  <a:lnTo>
                    <a:pt x="116" y="421"/>
                  </a:lnTo>
                  <a:lnTo>
                    <a:pt x="116" y="421"/>
                  </a:lnTo>
                  <a:lnTo>
                    <a:pt x="116" y="419"/>
                  </a:lnTo>
                  <a:lnTo>
                    <a:pt x="118" y="417"/>
                  </a:lnTo>
                  <a:lnTo>
                    <a:pt x="118" y="415"/>
                  </a:lnTo>
                  <a:lnTo>
                    <a:pt x="118" y="415"/>
                  </a:lnTo>
                  <a:lnTo>
                    <a:pt x="118" y="415"/>
                  </a:lnTo>
                  <a:lnTo>
                    <a:pt x="118" y="413"/>
                  </a:lnTo>
                  <a:lnTo>
                    <a:pt x="118" y="415"/>
                  </a:lnTo>
                  <a:lnTo>
                    <a:pt x="116" y="415"/>
                  </a:lnTo>
                  <a:lnTo>
                    <a:pt x="114" y="417"/>
                  </a:lnTo>
                  <a:lnTo>
                    <a:pt x="114" y="419"/>
                  </a:lnTo>
                  <a:lnTo>
                    <a:pt x="114" y="419"/>
                  </a:lnTo>
                  <a:lnTo>
                    <a:pt x="112" y="430"/>
                  </a:lnTo>
                  <a:lnTo>
                    <a:pt x="112" y="436"/>
                  </a:lnTo>
                  <a:lnTo>
                    <a:pt x="114" y="436"/>
                  </a:lnTo>
                  <a:lnTo>
                    <a:pt x="114" y="436"/>
                  </a:lnTo>
                  <a:lnTo>
                    <a:pt x="114" y="436"/>
                  </a:lnTo>
                  <a:lnTo>
                    <a:pt x="114" y="436"/>
                  </a:lnTo>
                  <a:lnTo>
                    <a:pt x="112" y="439"/>
                  </a:lnTo>
                  <a:lnTo>
                    <a:pt x="99" y="445"/>
                  </a:lnTo>
                  <a:lnTo>
                    <a:pt x="99" y="445"/>
                  </a:lnTo>
                  <a:lnTo>
                    <a:pt x="97" y="447"/>
                  </a:lnTo>
                  <a:lnTo>
                    <a:pt x="95" y="447"/>
                  </a:lnTo>
                  <a:lnTo>
                    <a:pt x="95" y="447"/>
                  </a:lnTo>
                  <a:lnTo>
                    <a:pt x="95" y="447"/>
                  </a:lnTo>
                  <a:lnTo>
                    <a:pt x="93" y="447"/>
                  </a:lnTo>
                  <a:lnTo>
                    <a:pt x="93" y="445"/>
                  </a:lnTo>
                  <a:lnTo>
                    <a:pt x="93" y="443"/>
                  </a:lnTo>
                  <a:lnTo>
                    <a:pt x="90" y="441"/>
                  </a:lnTo>
                  <a:lnTo>
                    <a:pt x="88" y="439"/>
                  </a:lnTo>
                  <a:lnTo>
                    <a:pt x="88" y="439"/>
                  </a:lnTo>
                  <a:lnTo>
                    <a:pt x="86" y="436"/>
                  </a:lnTo>
                  <a:lnTo>
                    <a:pt x="86" y="436"/>
                  </a:lnTo>
                  <a:lnTo>
                    <a:pt x="84" y="436"/>
                  </a:lnTo>
                  <a:lnTo>
                    <a:pt x="80" y="436"/>
                  </a:lnTo>
                  <a:lnTo>
                    <a:pt x="69" y="434"/>
                  </a:lnTo>
                  <a:lnTo>
                    <a:pt x="69" y="434"/>
                  </a:lnTo>
                  <a:lnTo>
                    <a:pt x="67" y="436"/>
                  </a:lnTo>
                  <a:lnTo>
                    <a:pt x="58" y="441"/>
                  </a:lnTo>
                  <a:lnTo>
                    <a:pt x="49" y="445"/>
                  </a:lnTo>
                  <a:lnTo>
                    <a:pt x="49" y="445"/>
                  </a:lnTo>
                  <a:lnTo>
                    <a:pt x="47" y="445"/>
                  </a:lnTo>
                  <a:lnTo>
                    <a:pt x="47" y="447"/>
                  </a:lnTo>
                  <a:lnTo>
                    <a:pt x="39" y="452"/>
                  </a:lnTo>
                  <a:lnTo>
                    <a:pt x="37" y="452"/>
                  </a:lnTo>
                  <a:lnTo>
                    <a:pt x="34" y="454"/>
                  </a:lnTo>
                  <a:lnTo>
                    <a:pt x="26" y="456"/>
                  </a:lnTo>
                  <a:lnTo>
                    <a:pt x="24" y="456"/>
                  </a:lnTo>
                  <a:lnTo>
                    <a:pt x="21" y="456"/>
                  </a:lnTo>
                  <a:lnTo>
                    <a:pt x="19" y="456"/>
                  </a:lnTo>
                  <a:lnTo>
                    <a:pt x="2" y="447"/>
                  </a:lnTo>
                  <a:lnTo>
                    <a:pt x="0" y="447"/>
                  </a:lnTo>
                  <a:lnTo>
                    <a:pt x="0" y="447"/>
                  </a:lnTo>
                  <a:lnTo>
                    <a:pt x="0" y="447"/>
                  </a:lnTo>
                  <a:lnTo>
                    <a:pt x="0" y="445"/>
                  </a:lnTo>
                  <a:lnTo>
                    <a:pt x="2" y="443"/>
                  </a:lnTo>
                  <a:lnTo>
                    <a:pt x="4" y="443"/>
                  </a:lnTo>
                  <a:lnTo>
                    <a:pt x="4" y="441"/>
                  </a:lnTo>
                  <a:lnTo>
                    <a:pt x="6" y="441"/>
                  </a:lnTo>
                  <a:lnTo>
                    <a:pt x="9" y="439"/>
                  </a:lnTo>
                  <a:lnTo>
                    <a:pt x="11" y="439"/>
                  </a:lnTo>
                  <a:lnTo>
                    <a:pt x="15" y="436"/>
                  </a:lnTo>
                  <a:lnTo>
                    <a:pt x="15" y="436"/>
                  </a:lnTo>
                  <a:lnTo>
                    <a:pt x="26" y="432"/>
                  </a:lnTo>
                  <a:lnTo>
                    <a:pt x="26" y="432"/>
                  </a:lnTo>
                  <a:lnTo>
                    <a:pt x="26" y="432"/>
                  </a:lnTo>
                  <a:lnTo>
                    <a:pt x="32" y="423"/>
                  </a:lnTo>
                  <a:lnTo>
                    <a:pt x="41" y="419"/>
                  </a:lnTo>
                  <a:lnTo>
                    <a:pt x="49" y="417"/>
                  </a:lnTo>
                  <a:lnTo>
                    <a:pt x="52" y="411"/>
                  </a:lnTo>
                  <a:lnTo>
                    <a:pt x="49" y="400"/>
                  </a:lnTo>
                  <a:lnTo>
                    <a:pt x="45" y="391"/>
                  </a:lnTo>
                  <a:lnTo>
                    <a:pt x="43" y="380"/>
                  </a:lnTo>
                  <a:lnTo>
                    <a:pt x="41" y="374"/>
                  </a:lnTo>
                  <a:lnTo>
                    <a:pt x="41" y="367"/>
                  </a:lnTo>
                  <a:lnTo>
                    <a:pt x="37" y="361"/>
                  </a:lnTo>
                  <a:lnTo>
                    <a:pt x="34" y="354"/>
                  </a:lnTo>
                  <a:lnTo>
                    <a:pt x="34" y="341"/>
                  </a:lnTo>
                  <a:lnTo>
                    <a:pt x="37" y="333"/>
                  </a:lnTo>
                  <a:lnTo>
                    <a:pt x="39" y="328"/>
                  </a:lnTo>
                  <a:lnTo>
                    <a:pt x="39" y="324"/>
                  </a:lnTo>
                  <a:lnTo>
                    <a:pt x="34" y="318"/>
                  </a:lnTo>
                  <a:lnTo>
                    <a:pt x="30" y="315"/>
                  </a:lnTo>
                  <a:lnTo>
                    <a:pt x="28" y="311"/>
                  </a:lnTo>
                  <a:lnTo>
                    <a:pt x="28" y="303"/>
                  </a:lnTo>
                  <a:lnTo>
                    <a:pt x="28" y="298"/>
                  </a:lnTo>
                  <a:lnTo>
                    <a:pt x="26" y="292"/>
                  </a:lnTo>
                  <a:lnTo>
                    <a:pt x="21" y="287"/>
                  </a:lnTo>
                  <a:lnTo>
                    <a:pt x="19" y="285"/>
                  </a:lnTo>
                  <a:lnTo>
                    <a:pt x="17" y="281"/>
                  </a:lnTo>
                  <a:lnTo>
                    <a:pt x="24" y="277"/>
                  </a:lnTo>
                  <a:lnTo>
                    <a:pt x="32" y="270"/>
                  </a:lnTo>
                  <a:lnTo>
                    <a:pt x="39" y="270"/>
                  </a:lnTo>
                  <a:lnTo>
                    <a:pt x="45" y="262"/>
                  </a:lnTo>
                  <a:lnTo>
                    <a:pt x="52" y="257"/>
                  </a:lnTo>
                  <a:lnTo>
                    <a:pt x="65" y="255"/>
                  </a:lnTo>
                  <a:lnTo>
                    <a:pt x="73" y="244"/>
                  </a:lnTo>
                  <a:lnTo>
                    <a:pt x="84" y="238"/>
                  </a:lnTo>
                  <a:lnTo>
                    <a:pt x="88" y="238"/>
                  </a:lnTo>
                  <a:lnTo>
                    <a:pt x="93" y="233"/>
                  </a:lnTo>
                  <a:lnTo>
                    <a:pt x="93" y="227"/>
                  </a:lnTo>
                  <a:lnTo>
                    <a:pt x="95" y="220"/>
                  </a:lnTo>
                  <a:lnTo>
                    <a:pt x="99" y="214"/>
                  </a:lnTo>
                  <a:lnTo>
                    <a:pt x="103" y="208"/>
                  </a:lnTo>
                  <a:lnTo>
                    <a:pt x="121" y="199"/>
                  </a:lnTo>
                  <a:lnTo>
                    <a:pt x="134" y="188"/>
                  </a:lnTo>
                  <a:lnTo>
                    <a:pt x="142" y="186"/>
                  </a:lnTo>
                  <a:lnTo>
                    <a:pt x="146" y="186"/>
                  </a:lnTo>
                  <a:lnTo>
                    <a:pt x="153" y="179"/>
                  </a:lnTo>
                  <a:lnTo>
                    <a:pt x="153" y="177"/>
                  </a:lnTo>
                  <a:lnTo>
                    <a:pt x="159" y="175"/>
                  </a:lnTo>
                  <a:lnTo>
                    <a:pt x="166" y="171"/>
                  </a:lnTo>
                  <a:lnTo>
                    <a:pt x="168" y="169"/>
                  </a:lnTo>
                  <a:lnTo>
                    <a:pt x="185" y="173"/>
                  </a:lnTo>
                  <a:lnTo>
                    <a:pt x="202" y="173"/>
                  </a:lnTo>
                  <a:lnTo>
                    <a:pt x="222" y="169"/>
                  </a:lnTo>
                  <a:lnTo>
                    <a:pt x="228" y="166"/>
                  </a:lnTo>
                  <a:lnTo>
                    <a:pt x="237" y="158"/>
                  </a:lnTo>
                  <a:lnTo>
                    <a:pt x="241" y="158"/>
                  </a:lnTo>
                  <a:lnTo>
                    <a:pt x="248" y="158"/>
                  </a:lnTo>
                  <a:lnTo>
                    <a:pt x="256" y="151"/>
                  </a:lnTo>
                  <a:lnTo>
                    <a:pt x="267" y="149"/>
                  </a:lnTo>
                  <a:lnTo>
                    <a:pt x="274" y="147"/>
                  </a:lnTo>
                  <a:lnTo>
                    <a:pt x="278" y="147"/>
                  </a:lnTo>
                  <a:lnTo>
                    <a:pt x="282" y="151"/>
                  </a:lnTo>
                  <a:lnTo>
                    <a:pt x="289" y="151"/>
                  </a:lnTo>
                  <a:lnTo>
                    <a:pt x="291" y="143"/>
                  </a:lnTo>
                  <a:lnTo>
                    <a:pt x="291" y="136"/>
                  </a:lnTo>
                  <a:lnTo>
                    <a:pt x="289" y="132"/>
                  </a:lnTo>
                  <a:lnTo>
                    <a:pt x="291" y="128"/>
                  </a:lnTo>
                  <a:lnTo>
                    <a:pt x="297" y="123"/>
                  </a:lnTo>
                  <a:lnTo>
                    <a:pt x="308" y="119"/>
                  </a:lnTo>
                  <a:lnTo>
                    <a:pt x="310" y="115"/>
                  </a:lnTo>
                  <a:lnTo>
                    <a:pt x="312" y="104"/>
                  </a:lnTo>
                  <a:lnTo>
                    <a:pt x="315" y="93"/>
                  </a:lnTo>
                  <a:lnTo>
                    <a:pt x="315" y="87"/>
                  </a:lnTo>
                  <a:lnTo>
                    <a:pt x="299" y="69"/>
                  </a:lnTo>
                  <a:lnTo>
                    <a:pt x="299" y="63"/>
                  </a:lnTo>
                  <a:lnTo>
                    <a:pt x="308" y="63"/>
                  </a:lnTo>
                  <a:lnTo>
                    <a:pt x="321" y="61"/>
                  </a:lnTo>
                  <a:lnTo>
                    <a:pt x="332" y="52"/>
                  </a:lnTo>
                  <a:lnTo>
                    <a:pt x="340" y="35"/>
                  </a:lnTo>
                  <a:lnTo>
                    <a:pt x="347" y="30"/>
                  </a:lnTo>
                  <a:lnTo>
                    <a:pt x="353" y="22"/>
                  </a:lnTo>
                  <a:lnTo>
                    <a:pt x="366" y="24"/>
                  </a:lnTo>
                  <a:lnTo>
                    <a:pt x="379" y="20"/>
                  </a:lnTo>
                  <a:lnTo>
                    <a:pt x="388" y="15"/>
                  </a:lnTo>
                  <a:lnTo>
                    <a:pt x="392" y="15"/>
                  </a:lnTo>
                  <a:lnTo>
                    <a:pt x="403" y="20"/>
                  </a:lnTo>
                  <a:lnTo>
                    <a:pt x="416" y="22"/>
                  </a:lnTo>
                  <a:lnTo>
                    <a:pt x="429" y="26"/>
                  </a:lnTo>
                  <a:lnTo>
                    <a:pt x="440" y="22"/>
                  </a:lnTo>
                  <a:lnTo>
                    <a:pt x="457" y="17"/>
                  </a:lnTo>
                  <a:lnTo>
                    <a:pt x="468" y="11"/>
                  </a:lnTo>
                  <a:lnTo>
                    <a:pt x="474" y="7"/>
                  </a:lnTo>
                  <a:lnTo>
                    <a:pt x="483" y="2"/>
                  </a:lnTo>
                  <a:lnTo>
                    <a:pt x="487" y="0"/>
                  </a:lnTo>
                  <a:lnTo>
                    <a:pt x="493" y="0"/>
                  </a:lnTo>
                  <a:lnTo>
                    <a:pt x="498" y="5"/>
                  </a:lnTo>
                  <a:lnTo>
                    <a:pt x="515" y="35"/>
                  </a:lnTo>
                  <a:lnTo>
                    <a:pt x="515" y="41"/>
                  </a:lnTo>
                  <a:lnTo>
                    <a:pt x="511" y="46"/>
                  </a:lnTo>
                  <a:lnTo>
                    <a:pt x="491" y="54"/>
                  </a:lnTo>
                  <a:lnTo>
                    <a:pt x="487" y="69"/>
                  </a:lnTo>
                  <a:lnTo>
                    <a:pt x="485" y="78"/>
                  </a:lnTo>
                  <a:lnTo>
                    <a:pt x="485" y="87"/>
                  </a:lnTo>
                  <a:lnTo>
                    <a:pt x="491" y="106"/>
                  </a:lnTo>
                  <a:lnTo>
                    <a:pt x="496" y="110"/>
                  </a:lnTo>
                  <a:lnTo>
                    <a:pt x="504" y="113"/>
                  </a:lnTo>
                  <a:lnTo>
                    <a:pt x="511" y="110"/>
                  </a:lnTo>
                  <a:lnTo>
                    <a:pt x="521" y="95"/>
                  </a:lnTo>
                  <a:lnTo>
                    <a:pt x="528" y="91"/>
                  </a:lnTo>
                  <a:lnTo>
                    <a:pt x="536" y="89"/>
                  </a:lnTo>
                  <a:lnTo>
                    <a:pt x="543" y="97"/>
                  </a:lnTo>
                  <a:lnTo>
                    <a:pt x="539" y="108"/>
                  </a:lnTo>
                  <a:lnTo>
                    <a:pt x="534" y="117"/>
                  </a:lnTo>
                  <a:lnTo>
                    <a:pt x="532" y="125"/>
                  </a:lnTo>
                  <a:lnTo>
                    <a:pt x="536" y="136"/>
                  </a:lnTo>
                  <a:lnTo>
                    <a:pt x="543" y="147"/>
                  </a:lnTo>
                  <a:lnTo>
                    <a:pt x="547" y="160"/>
                  </a:lnTo>
                  <a:lnTo>
                    <a:pt x="549" y="171"/>
                  </a:lnTo>
                  <a:lnTo>
                    <a:pt x="552" y="184"/>
                  </a:lnTo>
                  <a:lnTo>
                    <a:pt x="552" y="188"/>
                  </a:lnTo>
                  <a:lnTo>
                    <a:pt x="564" y="190"/>
                  </a:lnTo>
                  <a:lnTo>
                    <a:pt x="569" y="195"/>
                  </a:lnTo>
                  <a:lnTo>
                    <a:pt x="571" y="199"/>
                  </a:lnTo>
                  <a:lnTo>
                    <a:pt x="580" y="208"/>
                  </a:lnTo>
                  <a:lnTo>
                    <a:pt x="588" y="218"/>
                  </a:lnTo>
                  <a:lnTo>
                    <a:pt x="595" y="231"/>
                  </a:lnTo>
                  <a:lnTo>
                    <a:pt x="595" y="238"/>
                  </a:lnTo>
                  <a:lnTo>
                    <a:pt x="586" y="255"/>
                  </a:lnTo>
                  <a:lnTo>
                    <a:pt x="580" y="266"/>
                  </a:lnTo>
                  <a:lnTo>
                    <a:pt x="564" y="264"/>
                  </a:lnTo>
                  <a:lnTo>
                    <a:pt x="558" y="266"/>
                  </a:lnTo>
                  <a:lnTo>
                    <a:pt x="552" y="272"/>
                  </a:lnTo>
                  <a:lnTo>
                    <a:pt x="547" y="283"/>
                  </a:lnTo>
                  <a:lnTo>
                    <a:pt x="547" y="294"/>
                  </a:lnTo>
                  <a:lnTo>
                    <a:pt x="549" y="307"/>
                  </a:lnTo>
                  <a:lnTo>
                    <a:pt x="549" y="315"/>
                  </a:lnTo>
                  <a:lnTo>
                    <a:pt x="543" y="326"/>
                  </a:lnTo>
                  <a:lnTo>
                    <a:pt x="534" y="344"/>
                  </a:lnTo>
                  <a:lnTo>
                    <a:pt x="526" y="354"/>
                  </a:lnTo>
                  <a:lnTo>
                    <a:pt x="524" y="361"/>
                  </a:lnTo>
                  <a:lnTo>
                    <a:pt x="513" y="363"/>
                  </a:lnTo>
                  <a:lnTo>
                    <a:pt x="511" y="374"/>
                  </a:lnTo>
                  <a:lnTo>
                    <a:pt x="502" y="389"/>
                  </a:lnTo>
                  <a:lnTo>
                    <a:pt x="474" y="423"/>
                  </a:lnTo>
                  <a:lnTo>
                    <a:pt x="455" y="439"/>
                  </a:lnTo>
                  <a:lnTo>
                    <a:pt x="444" y="460"/>
                  </a:lnTo>
                  <a:lnTo>
                    <a:pt x="431" y="499"/>
                  </a:lnTo>
                  <a:lnTo>
                    <a:pt x="424" y="497"/>
                  </a:lnTo>
                  <a:lnTo>
                    <a:pt x="422" y="495"/>
                  </a:lnTo>
                  <a:lnTo>
                    <a:pt x="420" y="495"/>
                  </a:lnTo>
                  <a:lnTo>
                    <a:pt x="418" y="493"/>
                  </a:lnTo>
                  <a:lnTo>
                    <a:pt x="411" y="490"/>
                  </a:lnTo>
                  <a:lnTo>
                    <a:pt x="399" y="486"/>
                  </a:lnTo>
                  <a:lnTo>
                    <a:pt x="390" y="486"/>
                  </a:lnTo>
                  <a:lnTo>
                    <a:pt x="371" y="497"/>
                  </a:lnTo>
                  <a:lnTo>
                    <a:pt x="368" y="497"/>
                  </a:lnTo>
                  <a:lnTo>
                    <a:pt x="364" y="499"/>
                  </a:lnTo>
                  <a:lnTo>
                    <a:pt x="360" y="499"/>
                  </a:lnTo>
                  <a:lnTo>
                    <a:pt x="355" y="501"/>
                  </a:lnTo>
                  <a:lnTo>
                    <a:pt x="353" y="501"/>
                  </a:lnTo>
                  <a:lnTo>
                    <a:pt x="349" y="501"/>
                  </a:lnTo>
                  <a:lnTo>
                    <a:pt x="347" y="501"/>
                  </a:lnTo>
                  <a:lnTo>
                    <a:pt x="345" y="499"/>
                  </a:lnTo>
                  <a:lnTo>
                    <a:pt x="343" y="499"/>
                  </a:lnTo>
                  <a:lnTo>
                    <a:pt x="340" y="497"/>
                  </a:lnTo>
                  <a:lnTo>
                    <a:pt x="340" y="497"/>
                  </a:lnTo>
                  <a:lnTo>
                    <a:pt x="340" y="497"/>
                  </a:lnTo>
                  <a:lnTo>
                    <a:pt x="340" y="495"/>
                  </a:lnTo>
                  <a:lnTo>
                    <a:pt x="340" y="495"/>
                  </a:lnTo>
                  <a:lnTo>
                    <a:pt x="340" y="495"/>
                  </a:lnTo>
                  <a:lnTo>
                    <a:pt x="340" y="490"/>
                  </a:lnTo>
                  <a:lnTo>
                    <a:pt x="343" y="486"/>
                  </a:lnTo>
                  <a:lnTo>
                    <a:pt x="343" y="486"/>
                  </a:lnTo>
                  <a:lnTo>
                    <a:pt x="343" y="482"/>
                  </a:lnTo>
                  <a:lnTo>
                    <a:pt x="343" y="475"/>
                  </a:lnTo>
                  <a:lnTo>
                    <a:pt x="343" y="473"/>
                  </a:lnTo>
                  <a:lnTo>
                    <a:pt x="343" y="469"/>
                  </a:lnTo>
                  <a:lnTo>
                    <a:pt x="343" y="469"/>
                  </a:lnTo>
                  <a:lnTo>
                    <a:pt x="340" y="465"/>
                  </a:lnTo>
                  <a:lnTo>
                    <a:pt x="340" y="465"/>
                  </a:lnTo>
                  <a:lnTo>
                    <a:pt x="338" y="465"/>
                  </a:lnTo>
                  <a:lnTo>
                    <a:pt x="327" y="465"/>
                  </a:lnTo>
                  <a:lnTo>
                    <a:pt x="323" y="465"/>
                  </a:lnTo>
                  <a:lnTo>
                    <a:pt x="323" y="467"/>
                  </a:lnTo>
                  <a:lnTo>
                    <a:pt x="321" y="467"/>
                  </a:lnTo>
                  <a:lnTo>
                    <a:pt x="321" y="469"/>
                  </a:lnTo>
                  <a:lnTo>
                    <a:pt x="321" y="471"/>
                  </a:lnTo>
                  <a:lnTo>
                    <a:pt x="321" y="471"/>
                  </a:lnTo>
                  <a:lnTo>
                    <a:pt x="319" y="473"/>
                  </a:lnTo>
                  <a:lnTo>
                    <a:pt x="319" y="473"/>
                  </a:lnTo>
                  <a:lnTo>
                    <a:pt x="310" y="475"/>
                  </a:lnTo>
                  <a:lnTo>
                    <a:pt x="310" y="475"/>
                  </a:lnTo>
                  <a:lnTo>
                    <a:pt x="310" y="475"/>
                  </a:lnTo>
                  <a:lnTo>
                    <a:pt x="304" y="471"/>
                  </a:lnTo>
                  <a:lnTo>
                    <a:pt x="297" y="467"/>
                  </a:lnTo>
                  <a:lnTo>
                    <a:pt x="295" y="465"/>
                  </a:lnTo>
                  <a:lnTo>
                    <a:pt x="295" y="462"/>
                  </a:lnTo>
                  <a:lnTo>
                    <a:pt x="284" y="452"/>
                  </a:lnTo>
                  <a:lnTo>
                    <a:pt x="276" y="443"/>
                  </a:lnTo>
                  <a:lnTo>
                    <a:pt x="271" y="443"/>
                  </a:lnTo>
                  <a:lnTo>
                    <a:pt x="265" y="449"/>
                  </a:lnTo>
                  <a:lnTo>
                    <a:pt x="261" y="454"/>
                  </a:lnTo>
                  <a:lnTo>
                    <a:pt x="261" y="456"/>
                  </a:lnTo>
                  <a:lnTo>
                    <a:pt x="261" y="456"/>
                  </a:lnTo>
                  <a:lnTo>
                    <a:pt x="261" y="458"/>
                  </a:lnTo>
                  <a:lnTo>
                    <a:pt x="261" y="460"/>
                  </a:lnTo>
                  <a:lnTo>
                    <a:pt x="263" y="460"/>
                  </a:lnTo>
                  <a:lnTo>
                    <a:pt x="263" y="460"/>
                  </a:lnTo>
                  <a:lnTo>
                    <a:pt x="263" y="462"/>
                  </a:lnTo>
                  <a:lnTo>
                    <a:pt x="265" y="462"/>
                  </a:lnTo>
                  <a:lnTo>
                    <a:pt x="261" y="469"/>
                  </a:lnTo>
                  <a:lnTo>
                    <a:pt x="259" y="471"/>
                  </a:lnTo>
                  <a:lnTo>
                    <a:pt x="248" y="477"/>
                  </a:lnTo>
                  <a:lnTo>
                    <a:pt x="246" y="480"/>
                  </a:lnTo>
                  <a:lnTo>
                    <a:pt x="239" y="482"/>
                  </a:lnTo>
                  <a:lnTo>
                    <a:pt x="230" y="488"/>
                  </a:lnTo>
                  <a:lnTo>
                    <a:pt x="230" y="488"/>
                  </a:lnTo>
                  <a:lnTo>
                    <a:pt x="228" y="490"/>
                  </a:lnTo>
                  <a:lnTo>
                    <a:pt x="228" y="490"/>
                  </a:lnTo>
                  <a:lnTo>
                    <a:pt x="228" y="493"/>
                  </a:lnTo>
                  <a:lnTo>
                    <a:pt x="226" y="493"/>
                  </a:lnTo>
                  <a:lnTo>
                    <a:pt x="224" y="495"/>
                  </a:lnTo>
                  <a:lnTo>
                    <a:pt x="215" y="497"/>
                  </a:lnTo>
                  <a:lnTo>
                    <a:pt x="213" y="497"/>
                  </a:lnTo>
                  <a:lnTo>
                    <a:pt x="213" y="497"/>
                  </a:lnTo>
                  <a:lnTo>
                    <a:pt x="211" y="497"/>
                  </a:lnTo>
                  <a:lnTo>
                    <a:pt x="209" y="495"/>
                  </a:lnTo>
                  <a:lnTo>
                    <a:pt x="205" y="493"/>
                  </a:lnTo>
                  <a:lnTo>
                    <a:pt x="202" y="490"/>
                  </a:lnTo>
                  <a:lnTo>
                    <a:pt x="200" y="488"/>
                  </a:lnTo>
                  <a:lnTo>
                    <a:pt x="198" y="486"/>
                  </a:lnTo>
                  <a:lnTo>
                    <a:pt x="192" y="484"/>
                  </a:lnTo>
                  <a:lnTo>
                    <a:pt x="187" y="482"/>
                  </a:lnTo>
                  <a:lnTo>
                    <a:pt x="185" y="482"/>
                  </a:lnTo>
                  <a:lnTo>
                    <a:pt x="183" y="482"/>
                  </a:lnTo>
                  <a:lnTo>
                    <a:pt x="179" y="482"/>
                  </a:lnTo>
                  <a:lnTo>
                    <a:pt x="177" y="482"/>
                  </a:lnTo>
                  <a:lnTo>
                    <a:pt x="172" y="484"/>
                  </a:lnTo>
                  <a:lnTo>
                    <a:pt x="170" y="484"/>
                  </a:lnTo>
                  <a:lnTo>
                    <a:pt x="170" y="484"/>
                  </a:lnTo>
                  <a:lnTo>
                    <a:pt x="168" y="486"/>
                  </a:lnTo>
                  <a:lnTo>
                    <a:pt x="166" y="486"/>
                  </a:lnTo>
                  <a:lnTo>
                    <a:pt x="157" y="495"/>
                  </a:lnTo>
                  <a:lnTo>
                    <a:pt x="144" y="508"/>
                  </a:lnTo>
                  <a:lnTo>
                    <a:pt x="142" y="510"/>
                  </a:lnTo>
                  <a:lnTo>
                    <a:pt x="138" y="512"/>
                  </a:lnTo>
                  <a:lnTo>
                    <a:pt x="138" y="512"/>
                  </a:lnTo>
                  <a:lnTo>
                    <a:pt x="136" y="512"/>
                  </a:lnTo>
                  <a:lnTo>
                    <a:pt x="136" y="512"/>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22" name="Freeform 21"/>
            <p:cNvSpPr>
              <a:spLocks noEditPoints="1"/>
            </p:cNvSpPr>
            <p:nvPr/>
          </p:nvSpPr>
          <p:spPr bwMode="auto">
            <a:xfrm>
              <a:off x="5732904" y="2445027"/>
              <a:ext cx="637664" cy="799368"/>
            </a:xfrm>
            <a:custGeom>
              <a:avLst/>
              <a:gdLst/>
              <a:ahLst/>
              <a:cxnLst>
                <a:cxn ang="0">
                  <a:pos x="227" y="635"/>
                </a:cxn>
                <a:cxn ang="0">
                  <a:pos x="175" y="518"/>
                </a:cxn>
                <a:cxn ang="0">
                  <a:pos x="134" y="427"/>
                </a:cxn>
                <a:cxn ang="0">
                  <a:pos x="20" y="425"/>
                </a:cxn>
                <a:cxn ang="0">
                  <a:pos x="67" y="343"/>
                </a:cxn>
                <a:cxn ang="0">
                  <a:pos x="99" y="347"/>
                </a:cxn>
                <a:cxn ang="0">
                  <a:pos x="136" y="274"/>
                </a:cxn>
                <a:cxn ang="0">
                  <a:pos x="136" y="248"/>
                </a:cxn>
                <a:cxn ang="0">
                  <a:pos x="179" y="218"/>
                </a:cxn>
                <a:cxn ang="0">
                  <a:pos x="162" y="207"/>
                </a:cxn>
                <a:cxn ang="0">
                  <a:pos x="211" y="157"/>
                </a:cxn>
                <a:cxn ang="0">
                  <a:pos x="222" y="112"/>
                </a:cxn>
                <a:cxn ang="0">
                  <a:pos x="220" y="73"/>
                </a:cxn>
                <a:cxn ang="0">
                  <a:pos x="257" y="0"/>
                </a:cxn>
                <a:cxn ang="0">
                  <a:pos x="278" y="10"/>
                </a:cxn>
                <a:cxn ang="0">
                  <a:pos x="347" y="4"/>
                </a:cxn>
                <a:cxn ang="0">
                  <a:pos x="414" y="2"/>
                </a:cxn>
                <a:cxn ang="0">
                  <a:pos x="446" y="21"/>
                </a:cxn>
                <a:cxn ang="0">
                  <a:pos x="457" y="51"/>
                </a:cxn>
                <a:cxn ang="0">
                  <a:pos x="472" y="58"/>
                </a:cxn>
                <a:cxn ang="0">
                  <a:pos x="451" y="88"/>
                </a:cxn>
                <a:cxn ang="0">
                  <a:pos x="401" y="88"/>
                </a:cxn>
                <a:cxn ang="0">
                  <a:pos x="418" y="103"/>
                </a:cxn>
                <a:cxn ang="0">
                  <a:pos x="423" y="131"/>
                </a:cxn>
                <a:cxn ang="0">
                  <a:pos x="470" y="166"/>
                </a:cxn>
                <a:cxn ang="0">
                  <a:pos x="485" y="203"/>
                </a:cxn>
                <a:cxn ang="0">
                  <a:pos x="520" y="248"/>
                </a:cxn>
                <a:cxn ang="0">
                  <a:pos x="492" y="295"/>
                </a:cxn>
                <a:cxn ang="0">
                  <a:pos x="574" y="354"/>
                </a:cxn>
                <a:cxn ang="0">
                  <a:pos x="617" y="390"/>
                </a:cxn>
                <a:cxn ang="0">
                  <a:pos x="602" y="423"/>
                </a:cxn>
                <a:cxn ang="0">
                  <a:pos x="530" y="414"/>
                </a:cxn>
                <a:cxn ang="0">
                  <a:pos x="498" y="384"/>
                </a:cxn>
                <a:cxn ang="0">
                  <a:pos x="511" y="421"/>
                </a:cxn>
                <a:cxn ang="0">
                  <a:pos x="496" y="419"/>
                </a:cxn>
                <a:cxn ang="0">
                  <a:pos x="457" y="470"/>
                </a:cxn>
                <a:cxn ang="0">
                  <a:pos x="449" y="527"/>
                </a:cxn>
                <a:cxn ang="0">
                  <a:pos x="442" y="578"/>
                </a:cxn>
                <a:cxn ang="0">
                  <a:pos x="464" y="604"/>
                </a:cxn>
                <a:cxn ang="0">
                  <a:pos x="393" y="656"/>
                </a:cxn>
                <a:cxn ang="0">
                  <a:pos x="358" y="643"/>
                </a:cxn>
                <a:cxn ang="0">
                  <a:pos x="354" y="647"/>
                </a:cxn>
                <a:cxn ang="0">
                  <a:pos x="352" y="682"/>
                </a:cxn>
                <a:cxn ang="0">
                  <a:pos x="336" y="699"/>
                </a:cxn>
                <a:cxn ang="0">
                  <a:pos x="298" y="730"/>
                </a:cxn>
                <a:cxn ang="0">
                  <a:pos x="324" y="727"/>
                </a:cxn>
                <a:cxn ang="0">
                  <a:pos x="319" y="777"/>
                </a:cxn>
                <a:cxn ang="0">
                  <a:pos x="496" y="23"/>
                </a:cxn>
                <a:cxn ang="0">
                  <a:pos x="485" y="36"/>
                </a:cxn>
                <a:cxn ang="0">
                  <a:pos x="468" y="28"/>
                </a:cxn>
                <a:cxn ang="0">
                  <a:pos x="461" y="41"/>
                </a:cxn>
                <a:cxn ang="0">
                  <a:pos x="489" y="67"/>
                </a:cxn>
                <a:cxn ang="0">
                  <a:pos x="481" y="58"/>
                </a:cxn>
                <a:cxn ang="0">
                  <a:pos x="485" y="73"/>
                </a:cxn>
                <a:cxn ang="0">
                  <a:pos x="446" y="110"/>
                </a:cxn>
                <a:cxn ang="0">
                  <a:pos x="421" y="103"/>
                </a:cxn>
                <a:cxn ang="0">
                  <a:pos x="487" y="92"/>
                </a:cxn>
                <a:cxn ang="0">
                  <a:pos x="481" y="99"/>
                </a:cxn>
                <a:cxn ang="0">
                  <a:pos x="464" y="103"/>
                </a:cxn>
                <a:cxn ang="0">
                  <a:pos x="442" y="95"/>
                </a:cxn>
                <a:cxn ang="0">
                  <a:pos x="468" y="129"/>
                </a:cxn>
                <a:cxn ang="0">
                  <a:pos x="442" y="121"/>
                </a:cxn>
                <a:cxn ang="0">
                  <a:pos x="438" y="127"/>
                </a:cxn>
              </a:cxnLst>
              <a:rect l="0" t="0" r="r" b="b"/>
              <a:pathLst>
                <a:path w="627" h="786">
                  <a:moveTo>
                    <a:pt x="341" y="786"/>
                  </a:moveTo>
                  <a:lnTo>
                    <a:pt x="326" y="784"/>
                  </a:lnTo>
                  <a:lnTo>
                    <a:pt x="313" y="781"/>
                  </a:lnTo>
                  <a:lnTo>
                    <a:pt x="289" y="773"/>
                  </a:lnTo>
                  <a:lnTo>
                    <a:pt x="270" y="764"/>
                  </a:lnTo>
                  <a:lnTo>
                    <a:pt x="261" y="758"/>
                  </a:lnTo>
                  <a:lnTo>
                    <a:pt x="255" y="751"/>
                  </a:lnTo>
                  <a:lnTo>
                    <a:pt x="248" y="742"/>
                  </a:lnTo>
                  <a:lnTo>
                    <a:pt x="240" y="723"/>
                  </a:lnTo>
                  <a:lnTo>
                    <a:pt x="227" y="693"/>
                  </a:lnTo>
                  <a:lnTo>
                    <a:pt x="233" y="682"/>
                  </a:lnTo>
                  <a:lnTo>
                    <a:pt x="242" y="665"/>
                  </a:lnTo>
                  <a:lnTo>
                    <a:pt x="242" y="658"/>
                  </a:lnTo>
                  <a:lnTo>
                    <a:pt x="235" y="645"/>
                  </a:lnTo>
                  <a:lnTo>
                    <a:pt x="227" y="635"/>
                  </a:lnTo>
                  <a:lnTo>
                    <a:pt x="218" y="626"/>
                  </a:lnTo>
                  <a:lnTo>
                    <a:pt x="216" y="622"/>
                  </a:lnTo>
                  <a:lnTo>
                    <a:pt x="211" y="617"/>
                  </a:lnTo>
                  <a:lnTo>
                    <a:pt x="199" y="615"/>
                  </a:lnTo>
                  <a:lnTo>
                    <a:pt x="199" y="611"/>
                  </a:lnTo>
                  <a:lnTo>
                    <a:pt x="196" y="598"/>
                  </a:lnTo>
                  <a:lnTo>
                    <a:pt x="194" y="587"/>
                  </a:lnTo>
                  <a:lnTo>
                    <a:pt x="190" y="574"/>
                  </a:lnTo>
                  <a:lnTo>
                    <a:pt x="183" y="563"/>
                  </a:lnTo>
                  <a:lnTo>
                    <a:pt x="179" y="552"/>
                  </a:lnTo>
                  <a:lnTo>
                    <a:pt x="181" y="544"/>
                  </a:lnTo>
                  <a:lnTo>
                    <a:pt x="186" y="535"/>
                  </a:lnTo>
                  <a:lnTo>
                    <a:pt x="190" y="524"/>
                  </a:lnTo>
                  <a:lnTo>
                    <a:pt x="183" y="516"/>
                  </a:lnTo>
                  <a:lnTo>
                    <a:pt x="175" y="518"/>
                  </a:lnTo>
                  <a:lnTo>
                    <a:pt x="168" y="522"/>
                  </a:lnTo>
                  <a:lnTo>
                    <a:pt x="158" y="537"/>
                  </a:lnTo>
                  <a:lnTo>
                    <a:pt x="151" y="540"/>
                  </a:lnTo>
                  <a:lnTo>
                    <a:pt x="143" y="537"/>
                  </a:lnTo>
                  <a:lnTo>
                    <a:pt x="138" y="533"/>
                  </a:lnTo>
                  <a:lnTo>
                    <a:pt x="132" y="514"/>
                  </a:lnTo>
                  <a:lnTo>
                    <a:pt x="132" y="505"/>
                  </a:lnTo>
                  <a:lnTo>
                    <a:pt x="134" y="496"/>
                  </a:lnTo>
                  <a:lnTo>
                    <a:pt x="138" y="481"/>
                  </a:lnTo>
                  <a:lnTo>
                    <a:pt x="158" y="473"/>
                  </a:lnTo>
                  <a:lnTo>
                    <a:pt x="162" y="468"/>
                  </a:lnTo>
                  <a:lnTo>
                    <a:pt x="162" y="462"/>
                  </a:lnTo>
                  <a:lnTo>
                    <a:pt x="145" y="432"/>
                  </a:lnTo>
                  <a:lnTo>
                    <a:pt x="140" y="427"/>
                  </a:lnTo>
                  <a:lnTo>
                    <a:pt x="134" y="427"/>
                  </a:lnTo>
                  <a:lnTo>
                    <a:pt x="130" y="429"/>
                  </a:lnTo>
                  <a:lnTo>
                    <a:pt x="121" y="434"/>
                  </a:lnTo>
                  <a:lnTo>
                    <a:pt x="115" y="438"/>
                  </a:lnTo>
                  <a:lnTo>
                    <a:pt x="104" y="444"/>
                  </a:lnTo>
                  <a:lnTo>
                    <a:pt x="87" y="449"/>
                  </a:lnTo>
                  <a:lnTo>
                    <a:pt x="76" y="453"/>
                  </a:lnTo>
                  <a:lnTo>
                    <a:pt x="63" y="449"/>
                  </a:lnTo>
                  <a:lnTo>
                    <a:pt x="50" y="447"/>
                  </a:lnTo>
                  <a:lnTo>
                    <a:pt x="39" y="442"/>
                  </a:lnTo>
                  <a:lnTo>
                    <a:pt x="35" y="442"/>
                  </a:lnTo>
                  <a:lnTo>
                    <a:pt x="26" y="447"/>
                  </a:lnTo>
                  <a:lnTo>
                    <a:pt x="13" y="451"/>
                  </a:lnTo>
                  <a:lnTo>
                    <a:pt x="0" y="449"/>
                  </a:lnTo>
                  <a:lnTo>
                    <a:pt x="13" y="432"/>
                  </a:lnTo>
                  <a:lnTo>
                    <a:pt x="20" y="425"/>
                  </a:lnTo>
                  <a:lnTo>
                    <a:pt x="22" y="419"/>
                  </a:lnTo>
                  <a:lnTo>
                    <a:pt x="20" y="416"/>
                  </a:lnTo>
                  <a:lnTo>
                    <a:pt x="13" y="414"/>
                  </a:lnTo>
                  <a:lnTo>
                    <a:pt x="9" y="412"/>
                  </a:lnTo>
                  <a:lnTo>
                    <a:pt x="7" y="403"/>
                  </a:lnTo>
                  <a:lnTo>
                    <a:pt x="9" y="397"/>
                  </a:lnTo>
                  <a:lnTo>
                    <a:pt x="18" y="395"/>
                  </a:lnTo>
                  <a:lnTo>
                    <a:pt x="28" y="386"/>
                  </a:lnTo>
                  <a:lnTo>
                    <a:pt x="43" y="369"/>
                  </a:lnTo>
                  <a:lnTo>
                    <a:pt x="46" y="362"/>
                  </a:lnTo>
                  <a:lnTo>
                    <a:pt x="46" y="354"/>
                  </a:lnTo>
                  <a:lnTo>
                    <a:pt x="43" y="343"/>
                  </a:lnTo>
                  <a:lnTo>
                    <a:pt x="61" y="345"/>
                  </a:lnTo>
                  <a:lnTo>
                    <a:pt x="61" y="345"/>
                  </a:lnTo>
                  <a:lnTo>
                    <a:pt x="67" y="343"/>
                  </a:lnTo>
                  <a:lnTo>
                    <a:pt x="80" y="339"/>
                  </a:lnTo>
                  <a:lnTo>
                    <a:pt x="80" y="339"/>
                  </a:lnTo>
                  <a:lnTo>
                    <a:pt x="82" y="339"/>
                  </a:lnTo>
                  <a:lnTo>
                    <a:pt x="84" y="339"/>
                  </a:lnTo>
                  <a:lnTo>
                    <a:pt x="87" y="339"/>
                  </a:lnTo>
                  <a:lnTo>
                    <a:pt x="87" y="341"/>
                  </a:lnTo>
                  <a:lnTo>
                    <a:pt x="89" y="341"/>
                  </a:lnTo>
                  <a:lnTo>
                    <a:pt x="89" y="343"/>
                  </a:lnTo>
                  <a:lnTo>
                    <a:pt x="91" y="343"/>
                  </a:lnTo>
                  <a:lnTo>
                    <a:pt x="91" y="343"/>
                  </a:lnTo>
                  <a:lnTo>
                    <a:pt x="93" y="345"/>
                  </a:lnTo>
                  <a:lnTo>
                    <a:pt x="97" y="347"/>
                  </a:lnTo>
                  <a:lnTo>
                    <a:pt x="97" y="347"/>
                  </a:lnTo>
                  <a:lnTo>
                    <a:pt x="99" y="347"/>
                  </a:lnTo>
                  <a:lnTo>
                    <a:pt x="99" y="347"/>
                  </a:lnTo>
                  <a:lnTo>
                    <a:pt x="102" y="347"/>
                  </a:lnTo>
                  <a:lnTo>
                    <a:pt x="102" y="345"/>
                  </a:lnTo>
                  <a:lnTo>
                    <a:pt x="104" y="345"/>
                  </a:lnTo>
                  <a:lnTo>
                    <a:pt x="104" y="345"/>
                  </a:lnTo>
                  <a:lnTo>
                    <a:pt x="112" y="321"/>
                  </a:lnTo>
                  <a:lnTo>
                    <a:pt x="117" y="306"/>
                  </a:lnTo>
                  <a:lnTo>
                    <a:pt x="125" y="295"/>
                  </a:lnTo>
                  <a:lnTo>
                    <a:pt x="134" y="293"/>
                  </a:lnTo>
                  <a:lnTo>
                    <a:pt x="134" y="293"/>
                  </a:lnTo>
                  <a:lnTo>
                    <a:pt x="136" y="291"/>
                  </a:lnTo>
                  <a:lnTo>
                    <a:pt x="136" y="291"/>
                  </a:lnTo>
                  <a:lnTo>
                    <a:pt x="136" y="278"/>
                  </a:lnTo>
                  <a:lnTo>
                    <a:pt x="136" y="278"/>
                  </a:lnTo>
                  <a:lnTo>
                    <a:pt x="136" y="274"/>
                  </a:lnTo>
                  <a:lnTo>
                    <a:pt x="136" y="274"/>
                  </a:lnTo>
                  <a:lnTo>
                    <a:pt x="136" y="274"/>
                  </a:lnTo>
                  <a:lnTo>
                    <a:pt x="134" y="274"/>
                  </a:lnTo>
                  <a:lnTo>
                    <a:pt x="134" y="274"/>
                  </a:lnTo>
                  <a:lnTo>
                    <a:pt x="132" y="274"/>
                  </a:lnTo>
                  <a:lnTo>
                    <a:pt x="127" y="272"/>
                  </a:lnTo>
                  <a:lnTo>
                    <a:pt x="125" y="263"/>
                  </a:lnTo>
                  <a:lnTo>
                    <a:pt x="125" y="261"/>
                  </a:lnTo>
                  <a:lnTo>
                    <a:pt x="125" y="261"/>
                  </a:lnTo>
                  <a:lnTo>
                    <a:pt x="127" y="254"/>
                  </a:lnTo>
                  <a:lnTo>
                    <a:pt x="127" y="254"/>
                  </a:lnTo>
                  <a:lnTo>
                    <a:pt x="127" y="250"/>
                  </a:lnTo>
                  <a:lnTo>
                    <a:pt x="130" y="250"/>
                  </a:lnTo>
                  <a:lnTo>
                    <a:pt x="130" y="248"/>
                  </a:lnTo>
                  <a:lnTo>
                    <a:pt x="136" y="248"/>
                  </a:lnTo>
                  <a:lnTo>
                    <a:pt x="136" y="248"/>
                  </a:lnTo>
                  <a:lnTo>
                    <a:pt x="140" y="248"/>
                  </a:lnTo>
                  <a:lnTo>
                    <a:pt x="140" y="248"/>
                  </a:lnTo>
                  <a:lnTo>
                    <a:pt x="143" y="246"/>
                  </a:lnTo>
                  <a:lnTo>
                    <a:pt x="145" y="246"/>
                  </a:lnTo>
                  <a:lnTo>
                    <a:pt x="145" y="246"/>
                  </a:lnTo>
                  <a:lnTo>
                    <a:pt x="147" y="246"/>
                  </a:lnTo>
                  <a:lnTo>
                    <a:pt x="151" y="237"/>
                  </a:lnTo>
                  <a:lnTo>
                    <a:pt x="162" y="231"/>
                  </a:lnTo>
                  <a:lnTo>
                    <a:pt x="175" y="222"/>
                  </a:lnTo>
                  <a:lnTo>
                    <a:pt x="175" y="222"/>
                  </a:lnTo>
                  <a:lnTo>
                    <a:pt x="177" y="222"/>
                  </a:lnTo>
                  <a:lnTo>
                    <a:pt x="177" y="222"/>
                  </a:lnTo>
                  <a:lnTo>
                    <a:pt x="179" y="220"/>
                  </a:lnTo>
                  <a:lnTo>
                    <a:pt x="179" y="218"/>
                  </a:lnTo>
                  <a:lnTo>
                    <a:pt x="179" y="218"/>
                  </a:lnTo>
                  <a:lnTo>
                    <a:pt x="179" y="218"/>
                  </a:lnTo>
                  <a:lnTo>
                    <a:pt x="175" y="211"/>
                  </a:lnTo>
                  <a:lnTo>
                    <a:pt x="173" y="209"/>
                  </a:lnTo>
                  <a:lnTo>
                    <a:pt x="173" y="209"/>
                  </a:lnTo>
                  <a:lnTo>
                    <a:pt x="171" y="209"/>
                  </a:lnTo>
                  <a:lnTo>
                    <a:pt x="168" y="207"/>
                  </a:lnTo>
                  <a:lnTo>
                    <a:pt x="166" y="207"/>
                  </a:lnTo>
                  <a:lnTo>
                    <a:pt x="166" y="209"/>
                  </a:lnTo>
                  <a:lnTo>
                    <a:pt x="166" y="209"/>
                  </a:lnTo>
                  <a:lnTo>
                    <a:pt x="164" y="209"/>
                  </a:lnTo>
                  <a:lnTo>
                    <a:pt x="164" y="209"/>
                  </a:lnTo>
                  <a:lnTo>
                    <a:pt x="164" y="209"/>
                  </a:lnTo>
                  <a:lnTo>
                    <a:pt x="162" y="209"/>
                  </a:lnTo>
                  <a:lnTo>
                    <a:pt x="162" y="209"/>
                  </a:lnTo>
                  <a:lnTo>
                    <a:pt x="162" y="207"/>
                  </a:lnTo>
                  <a:lnTo>
                    <a:pt x="162" y="207"/>
                  </a:lnTo>
                  <a:lnTo>
                    <a:pt x="166" y="179"/>
                  </a:lnTo>
                  <a:lnTo>
                    <a:pt x="168" y="172"/>
                  </a:lnTo>
                  <a:lnTo>
                    <a:pt x="168" y="172"/>
                  </a:lnTo>
                  <a:lnTo>
                    <a:pt x="171" y="170"/>
                  </a:lnTo>
                  <a:lnTo>
                    <a:pt x="181" y="162"/>
                  </a:lnTo>
                  <a:lnTo>
                    <a:pt x="188" y="159"/>
                  </a:lnTo>
                  <a:lnTo>
                    <a:pt x="188" y="162"/>
                  </a:lnTo>
                  <a:lnTo>
                    <a:pt x="188" y="162"/>
                  </a:lnTo>
                  <a:lnTo>
                    <a:pt x="190" y="164"/>
                  </a:lnTo>
                  <a:lnTo>
                    <a:pt x="190" y="164"/>
                  </a:lnTo>
                  <a:lnTo>
                    <a:pt x="196" y="164"/>
                  </a:lnTo>
                  <a:lnTo>
                    <a:pt x="196" y="164"/>
                  </a:lnTo>
                  <a:lnTo>
                    <a:pt x="209" y="159"/>
                  </a:lnTo>
                  <a:lnTo>
                    <a:pt x="211" y="157"/>
                  </a:lnTo>
                  <a:lnTo>
                    <a:pt x="211" y="155"/>
                  </a:lnTo>
                  <a:lnTo>
                    <a:pt x="214" y="140"/>
                  </a:lnTo>
                  <a:lnTo>
                    <a:pt x="214" y="140"/>
                  </a:lnTo>
                  <a:lnTo>
                    <a:pt x="211" y="140"/>
                  </a:lnTo>
                  <a:lnTo>
                    <a:pt x="211" y="138"/>
                  </a:lnTo>
                  <a:lnTo>
                    <a:pt x="211" y="138"/>
                  </a:lnTo>
                  <a:lnTo>
                    <a:pt x="214" y="127"/>
                  </a:lnTo>
                  <a:lnTo>
                    <a:pt x="216" y="125"/>
                  </a:lnTo>
                  <a:lnTo>
                    <a:pt x="216" y="123"/>
                  </a:lnTo>
                  <a:lnTo>
                    <a:pt x="218" y="118"/>
                  </a:lnTo>
                  <a:lnTo>
                    <a:pt x="218" y="116"/>
                  </a:lnTo>
                  <a:lnTo>
                    <a:pt x="220" y="112"/>
                  </a:lnTo>
                  <a:lnTo>
                    <a:pt x="220" y="112"/>
                  </a:lnTo>
                  <a:lnTo>
                    <a:pt x="220" y="112"/>
                  </a:lnTo>
                  <a:lnTo>
                    <a:pt x="222" y="112"/>
                  </a:lnTo>
                  <a:lnTo>
                    <a:pt x="222" y="112"/>
                  </a:lnTo>
                  <a:lnTo>
                    <a:pt x="224" y="112"/>
                  </a:lnTo>
                  <a:lnTo>
                    <a:pt x="224" y="112"/>
                  </a:lnTo>
                  <a:lnTo>
                    <a:pt x="224" y="112"/>
                  </a:lnTo>
                  <a:lnTo>
                    <a:pt x="227" y="112"/>
                  </a:lnTo>
                  <a:lnTo>
                    <a:pt x="227" y="110"/>
                  </a:lnTo>
                  <a:lnTo>
                    <a:pt x="227" y="110"/>
                  </a:lnTo>
                  <a:lnTo>
                    <a:pt x="227" y="108"/>
                  </a:lnTo>
                  <a:lnTo>
                    <a:pt x="222" y="99"/>
                  </a:lnTo>
                  <a:lnTo>
                    <a:pt x="220" y="92"/>
                  </a:lnTo>
                  <a:lnTo>
                    <a:pt x="220" y="92"/>
                  </a:lnTo>
                  <a:lnTo>
                    <a:pt x="220" y="90"/>
                  </a:lnTo>
                  <a:lnTo>
                    <a:pt x="220" y="84"/>
                  </a:lnTo>
                  <a:lnTo>
                    <a:pt x="220" y="77"/>
                  </a:lnTo>
                  <a:lnTo>
                    <a:pt x="220" y="73"/>
                  </a:lnTo>
                  <a:lnTo>
                    <a:pt x="224" y="60"/>
                  </a:lnTo>
                  <a:lnTo>
                    <a:pt x="231" y="34"/>
                  </a:lnTo>
                  <a:lnTo>
                    <a:pt x="231" y="32"/>
                  </a:lnTo>
                  <a:lnTo>
                    <a:pt x="231" y="30"/>
                  </a:lnTo>
                  <a:lnTo>
                    <a:pt x="233" y="23"/>
                  </a:lnTo>
                  <a:lnTo>
                    <a:pt x="233" y="23"/>
                  </a:lnTo>
                  <a:lnTo>
                    <a:pt x="233" y="21"/>
                  </a:lnTo>
                  <a:lnTo>
                    <a:pt x="242" y="15"/>
                  </a:lnTo>
                  <a:lnTo>
                    <a:pt x="244" y="15"/>
                  </a:lnTo>
                  <a:lnTo>
                    <a:pt x="252" y="6"/>
                  </a:lnTo>
                  <a:lnTo>
                    <a:pt x="252" y="4"/>
                  </a:lnTo>
                  <a:lnTo>
                    <a:pt x="252" y="2"/>
                  </a:lnTo>
                  <a:lnTo>
                    <a:pt x="255" y="2"/>
                  </a:lnTo>
                  <a:lnTo>
                    <a:pt x="255" y="2"/>
                  </a:lnTo>
                  <a:lnTo>
                    <a:pt x="257" y="0"/>
                  </a:lnTo>
                  <a:lnTo>
                    <a:pt x="257" y="0"/>
                  </a:lnTo>
                  <a:lnTo>
                    <a:pt x="257" y="0"/>
                  </a:lnTo>
                  <a:lnTo>
                    <a:pt x="268" y="2"/>
                  </a:lnTo>
                  <a:lnTo>
                    <a:pt x="270" y="4"/>
                  </a:lnTo>
                  <a:lnTo>
                    <a:pt x="270" y="4"/>
                  </a:lnTo>
                  <a:lnTo>
                    <a:pt x="272" y="4"/>
                  </a:lnTo>
                  <a:lnTo>
                    <a:pt x="274" y="8"/>
                  </a:lnTo>
                  <a:lnTo>
                    <a:pt x="274" y="8"/>
                  </a:lnTo>
                  <a:lnTo>
                    <a:pt x="274" y="8"/>
                  </a:lnTo>
                  <a:lnTo>
                    <a:pt x="276" y="10"/>
                  </a:lnTo>
                  <a:lnTo>
                    <a:pt x="276" y="10"/>
                  </a:lnTo>
                  <a:lnTo>
                    <a:pt x="276" y="10"/>
                  </a:lnTo>
                  <a:lnTo>
                    <a:pt x="278" y="10"/>
                  </a:lnTo>
                  <a:lnTo>
                    <a:pt x="278" y="10"/>
                  </a:lnTo>
                  <a:lnTo>
                    <a:pt x="278" y="10"/>
                  </a:lnTo>
                  <a:lnTo>
                    <a:pt x="287" y="4"/>
                  </a:lnTo>
                  <a:lnTo>
                    <a:pt x="287" y="4"/>
                  </a:lnTo>
                  <a:lnTo>
                    <a:pt x="289" y="2"/>
                  </a:lnTo>
                  <a:lnTo>
                    <a:pt x="289" y="2"/>
                  </a:lnTo>
                  <a:lnTo>
                    <a:pt x="308" y="2"/>
                  </a:lnTo>
                  <a:lnTo>
                    <a:pt x="321" y="6"/>
                  </a:lnTo>
                  <a:lnTo>
                    <a:pt x="324" y="8"/>
                  </a:lnTo>
                  <a:lnTo>
                    <a:pt x="324" y="8"/>
                  </a:lnTo>
                  <a:lnTo>
                    <a:pt x="326" y="8"/>
                  </a:lnTo>
                  <a:lnTo>
                    <a:pt x="326" y="8"/>
                  </a:lnTo>
                  <a:lnTo>
                    <a:pt x="326" y="8"/>
                  </a:lnTo>
                  <a:lnTo>
                    <a:pt x="332" y="6"/>
                  </a:lnTo>
                  <a:lnTo>
                    <a:pt x="332" y="6"/>
                  </a:lnTo>
                  <a:lnTo>
                    <a:pt x="334" y="4"/>
                  </a:lnTo>
                  <a:lnTo>
                    <a:pt x="347" y="4"/>
                  </a:lnTo>
                  <a:lnTo>
                    <a:pt x="352" y="4"/>
                  </a:lnTo>
                  <a:lnTo>
                    <a:pt x="369" y="4"/>
                  </a:lnTo>
                  <a:lnTo>
                    <a:pt x="371" y="4"/>
                  </a:lnTo>
                  <a:lnTo>
                    <a:pt x="375" y="2"/>
                  </a:lnTo>
                  <a:lnTo>
                    <a:pt x="375" y="2"/>
                  </a:lnTo>
                  <a:lnTo>
                    <a:pt x="375" y="2"/>
                  </a:lnTo>
                  <a:lnTo>
                    <a:pt x="380" y="2"/>
                  </a:lnTo>
                  <a:lnTo>
                    <a:pt x="380" y="2"/>
                  </a:lnTo>
                  <a:lnTo>
                    <a:pt x="382" y="2"/>
                  </a:lnTo>
                  <a:lnTo>
                    <a:pt x="395" y="4"/>
                  </a:lnTo>
                  <a:lnTo>
                    <a:pt x="410" y="4"/>
                  </a:lnTo>
                  <a:lnTo>
                    <a:pt x="412" y="4"/>
                  </a:lnTo>
                  <a:lnTo>
                    <a:pt x="412" y="4"/>
                  </a:lnTo>
                  <a:lnTo>
                    <a:pt x="414" y="2"/>
                  </a:lnTo>
                  <a:lnTo>
                    <a:pt x="414" y="2"/>
                  </a:lnTo>
                  <a:lnTo>
                    <a:pt x="414" y="2"/>
                  </a:lnTo>
                  <a:lnTo>
                    <a:pt x="416" y="2"/>
                  </a:lnTo>
                  <a:lnTo>
                    <a:pt x="416" y="2"/>
                  </a:lnTo>
                  <a:lnTo>
                    <a:pt x="418" y="2"/>
                  </a:lnTo>
                  <a:lnTo>
                    <a:pt x="418" y="2"/>
                  </a:lnTo>
                  <a:lnTo>
                    <a:pt x="418" y="2"/>
                  </a:lnTo>
                  <a:lnTo>
                    <a:pt x="436" y="13"/>
                  </a:lnTo>
                  <a:lnTo>
                    <a:pt x="438" y="15"/>
                  </a:lnTo>
                  <a:lnTo>
                    <a:pt x="438" y="15"/>
                  </a:lnTo>
                  <a:lnTo>
                    <a:pt x="440" y="17"/>
                  </a:lnTo>
                  <a:lnTo>
                    <a:pt x="440" y="19"/>
                  </a:lnTo>
                  <a:lnTo>
                    <a:pt x="440" y="19"/>
                  </a:lnTo>
                  <a:lnTo>
                    <a:pt x="442" y="21"/>
                  </a:lnTo>
                  <a:lnTo>
                    <a:pt x="442" y="21"/>
                  </a:lnTo>
                  <a:lnTo>
                    <a:pt x="446" y="21"/>
                  </a:lnTo>
                  <a:lnTo>
                    <a:pt x="449" y="23"/>
                  </a:lnTo>
                  <a:lnTo>
                    <a:pt x="453" y="23"/>
                  </a:lnTo>
                  <a:lnTo>
                    <a:pt x="459" y="23"/>
                  </a:lnTo>
                  <a:lnTo>
                    <a:pt x="453" y="28"/>
                  </a:lnTo>
                  <a:lnTo>
                    <a:pt x="449" y="28"/>
                  </a:lnTo>
                  <a:lnTo>
                    <a:pt x="438" y="26"/>
                  </a:lnTo>
                  <a:lnTo>
                    <a:pt x="436" y="28"/>
                  </a:lnTo>
                  <a:lnTo>
                    <a:pt x="436" y="30"/>
                  </a:lnTo>
                  <a:lnTo>
                    <a:pt x="436" y="32"/>
                  </a:lnTo>
                  <a:lnTo>
                    <a:pt x="438" y="32"/>
                  </a:lnTo>
                  <a:lnTo>
                    <a:pt x="438" y="32"/>
                  </a:lnTo>
                  <a:lnTo>
                    <a:pt x="444" y="34"/>
                  </a:lnTo>
                  <a:lnTo>
                    <a:pt x="453" y="41"/>
                  </a:lnTo>
                  <a:lnTo>
                    <a:pt x="464" y="49"/>
                  </a:lnTo>
                  <a:lnTo>
                    <a:pt x="457" y="51"/>
                  </a:lnTo>
                  <a:lnTo>
                    <a:pt x="455" y="51"/>
                  </a:lnTo>
                  <a:lnTo>
                    <a:pt x="455" y="51"/>
                  </a:lnTo>
                  <a:lnTo>
                    <a:pt x="453" y="51"/>
                  </a:lnTo>
                  <a:lnTo>
                    <a:pt x="451" y="51"/>
                  </a:lnTo>
                  <a:lnTo>
                    <a:pt x="451" y="51"/>
                  </a:lnTo>
                  <a:lnTo>
                    <a:pt x="451" y="51"/>
                  </a:lnTo>
                  <a:lnTo>
                    <a:pt x="461" y="58"/>
                  </a:lnTo>
                  <a:lnTo>
                    <a:pt x="464" y="58"/>
                  </a:lnTo>
                  <a:lnTo>
                    <a:pt x="464" y="58"/>
                  </a:lnTo>
                  <a:lnTo>
                    <a:pt x="466" y="58"/>
                  </a:lnTo>
                  <a:lnTo>
                    <a:pt x="466" y="58"/>
                  </a:lnTo>
                  <a:lnTo>
                    <a:pt x="468" y="58"/>
                  </a:lnTo>
                  <a:lnTo>
                    <a:pt x="470" y="58"/>
                  </a:lnTo>
                  <a:lnTo>
                    <a:pt x="472" y="58"/>
                  </a:lnTo>
                  <a:lnTo>
                    <a:pt x="472" y="58"/>
                  </a:lnTo>
                  <a:lnTo>
                    <a:pt x="474" y="60"/>
                  </a:lnTo>
                  <a:lnTo>
                    <a:pt x="483" y="69"/>
                  </a:lnTo>
                  <a:lnTo>
                    <a:pt x="483" y="69"/>
                  </a:lnTo>
                  <a:lnTo>
                    <a:pt x="483" y="71"/>
                  </a:lnTo>
                  <a:lnTo>
                    <a:pt x="481" y="75"/>
                  </a:lnTo>
                  <a:lnTo>
                    <a:pt x="483" y="75"/>
                  </a:lnTo>
                  <a:lnTo>
                    <a:pt x="487" y="77"/>
                  </a:lnTo>
                  <a:lnTo>
                    <a:pt x="487" y="77"/>
                  </a:lnTo>
                  <a:lnTo>
                    <a:pt x="487" y="77"/>
                  </a:lnTo>
                  <a:lnTo>
                    <a:pt x="487" y="77"/>
                  </a:lnTo>
                  <a:lnTo>
                    <a:pt x="487" y="80"/>
                  </a:lnTo>
                  <a:lnTo>
                    <a:pt x="479" y="86"/>
                  </a:lnTo>
                  <a:lnTo>
                    <a:pt x="479" y="86"/>
                  </a:lnTo>
                  <a:lnTo>
                    <a:pt x="472" y="88"/>
                  </a:lnTo>
                  <a:lnTo>
                    <a:pt x="451" y="88"/>
                  </a:lnTo>
                  <a:lnTo>
                    <a:pt x="431" y="86"/>
                  </a:lnTo>
                  <a:lnTo>
                    <a:pt x="410" y="86"/>
                  </a:lnTo>
                  <a:lnTo>
                    <a:pt x="408" y="86"/>
                  </a:lnTo>
                  <a:lnTo>
                    <a:pt x="399" y="86"/>
                  </a:lnTo>
                  <a:lnTo>
                    <a:pt x="397" y="86"/>
                  </a:lnTo>
                  <a:lnTo>
                    <a:pt x="397" y="86"/>
                  </a:lnTo>
                  <a:lnTo>
                    <a:pt x="395" y="86"/>
                  </a:lnTo>
                  <a:lnTo>
                    <a:pt x="395" y="86"/>
                  </a:lnTo>
                  <a:lnTo>
                    <a:pt x="395" y="88"/>
                  </a:lnTo>
                  <a:lnTo>
                    <a:pt x="393" y="90"/>
                  </a:lnTo>
                  <a:lnTo>
                    <a:pt x="393" y="90"/>
                  </a:lnTo>
                  <a:lnTo>
                    <a:pt x="393" y="92"/>
                  </a:lnTo>
                  <a:lnTo>
                    <a:pt x="395" y="90"/>
                  </a:lnTo>
                  <a:lnTo>
                    <a:pt x="399" y="90"/>
                  </a:lnTo>
                  <a:lnTo>
                    <a:pt x="401" y="88"/>
                  </a:lnTo>
                  <a:lnTo>
                    <a:pt x="401" y="88"/>
                  </a:lnTo>
                  <a:lnTo>
                    <a:pt x="403" y="88"/>
                  </a:lnTo>
                  <a:lnTo>
                    <a:pt x="412" y="88"/>
                  </a:lnTo>
                  <a:lnTo>
                    <a:pt x="414" y="88"/>
                  </a:lnTo>
                  <a:lnTo>
                    <a:pt x="414" y="90"/>
                  </a:lnTo>
                  <a:lnTo>
                    <a:pt x="414" y="90"/>
                  </a:lnTo>
                  <a:lnTo>
                    <a:pt x="414" y="92"/>
                  </a:lnTo>
                  <a:lnTo>
                    <a:pt x="414" y="95"/>
                  </a:lnTo>
                  <a:lnTo>
                    <a:pt x="414" y="95"/>
                  </a:lnTo>
                  <a:lnTo>
                    <a:pt x="414" y="97"/>
                  </a:lnTo>
                  <a:lnTo>
                    <a:pt x="414" y="99"/>
                  </a:lnTo>
                  <a:lnTo>
                    <a:pt x="414" y="101"/>
                  </a:lnTo>
                  <a:lnTo>
                    <a:pt x="416" y="103"/>
                  </a:lnTo>
                  <a:lnTo>
                    <a:pt x="416" y="103"/>
                  </a:lnTo>
                  <a:lnTo>
                    <a:pt x="418" y="103"/>
                  </a:lnTo>
                  <a:lnTo>
                    <a:pt x="427" y="110"/>
                  </a:lnTo>
                  <a:lnTo>
                    <a:pt x="427" y="110"/>
                  </a:lnTo>
                  <a:lnTo>
                    <a:pt x="431" y="110"/>
                  </a:lnTo>
                  <a:lnTo>
                    <a:pt x="436" y="110"/>
                  </a:lnTo>
                  <a:lnTo>
                    <a:pt x="436" y="110"/>
                  </a:lnTo>
                  <a:lnTo>
                    <a:pt x="442" y="110"/>
                  </a:lnTo>
                  <a:lnTo>
                    <a:pt x="442" y="112"/>
                  </a:lnTo>
                  <a:lnTo>
                    <a:pt x="442" y="112"/>
                  </a:lnTo>
                  <a:lnTo>
                    <a:pt x="442" y="112"/>
                  </a:lnTo>
                  <a:lnTo>
                    <a:pt x="442" y="116"/>
                  </a:lnTo>
                  <a:lnTo>
                    <a:pt x="442" y="118"/>
                  </a:lnTo>
                  <a:lnTo>
                    <a:pt x="440" y="118"/>
                  </a:lnTo>
                  <a:lnTo>
                    <a:pt x="431" y="129"/>
                  </a:lnTo>
                  <a:lnTo>
                    <a:pt x="427" y="134"/>
                  </a:lnTo>
                  <a:lnTo>
                    <a:pt x="423" y="131"/>
                  </a:lnTo>
                  <a:lnTo>
                    <a:pt x="423" y="131"/>
                  </a:lnTo>
                  <a:lnTo>
                    <a:pt x="421" y="131"/>
                  </a:lnTo>
                  <a:lnTo>
                    <a:pt x="421" y="131"/>
                  </a:lnTo>
                  <a:lnTo>
                    <a:pt x="421" y="131"/>
                  </a:lnTo>
                  <a:lnTo>
                    <a:pt x="421" y="131"/>
                  </a:lnTo>
                  <a:lnTo>
                    <a:pt x="421" y="131"/>
                  </a:lnTo>
                  <a:lnTo>
                    <a:pt x="421" y="136"/>
                  </a:lnTo>
                  <a:lnTo>
                    <a:pt x="423" y="136"/>
                  </a:lnTo>
                  <a:lnTo>
                    <a:pt x="423" y="136"/>
                  </a:lnTo>
                  <a:lnTo>
                    <a:pt x="429" y="140"/>
                  </a:lnTo>
                  <a:lnTo>
                    <a:pt x="444" y="142"/>
                  </a:lnTo>
                  <a:lnTo>
                    <a:pt x="461" y="151"/>
                  </a:lnTo>
                  <a:lnTo>
                    <a:pt x="464" y="151"/>
                  </a:lnTo>
                  <a:lnTo>
                    <a:pt x="464" y="153"/>
                  </a:lnTo>
                  <a:lnTo>
                    <a:pt x="470" y="166"/>
                  </a:lnTo>
                  <a:lnTo>
                    <a:pt x="470" y="166"/>
                  </a:lnTo>
                  <a:lnTo>
                    <a:pt x="470" y="166"/>
                  </a:lnTo>
                  <a:lnTo>
                    <a:pt x="468" y="177"/>
                  </a:lnTo>
                  <a:lnTo>
                    <a:pt x="468" y="185"/>
                  </a:lnTo>
                  <a:lnTo>
                    <a:pt x="474" y="185"/>
                  </a:lnTo>
                  <a:lnTo>
                    <a:pt x="477" y="188"/>
                  </a:lnTo>
                  <a:lnTo>
                    <a:pt x="479" y="188"/>
                  </a:lnTo>
                  <a:lnTo>
                    <a:pt x="481" y="190"/>
                  </a:lnTo>
                  <a:lnTo>
                    <a:pt x="481" y="190"/>
                  </a:lnTo>
                  <a:lnTo>
                    <a:pt x="483" y="192"/>
                  </a:lnTo>
                  <a:lnTo>
                    <a:pt x="483" y="192"/>
                  </a:lnTo>
                  <a:lnTo>
                    <a:pt x="483" y="194"/>
                  </a:lnTo>
                  <a:lnTo>
                    <a:pt x="483" y="198"/>
                  </a:lnTo>
                  <a:lnTo>
                    <a:pt x="483" y="200"/>
                  </a:lnTo>
                  <a:lnTo>
                    <a:pt x="485" y="203"/>
                  </a:lnTo>
                  <a:lnTo>
                    <a:pt x="485" y="205"/>
                  </a:lnTo>
                  <a:lnTo>
                    <a:pt x="485" y="207"/>
                  </a:lnTo>
                  <a:lnTo>
                    <a:pt x="485" y="207"/>
                  </a:lnTo>
                  <a:lnTo>
                    <a:pt x="489" y="211"/>
                  </a:lnTo>
                  <a:lnTo>
                    <a:pt x="494" y="216"/>
                  </a:lnTo>
                  <a:lnTo>
                    <a:pt x="500" y="222"/>
                  </a:lnTo>
                  <a:lnTo>
                    <a:pt x="502" y="224"/>
                  </a:lnTo>
                  <a:lnTo>
                    <a:pt x="507" y="229"/>
                  </a:lnTo>
                  <a:lnTo>
                    <a:pt x="515" y="235"/>
                  </a:lnTo>
                  <a:lnTo>
                    <a:pt x="520" y="244"/>
                  </a:lnTo>
                  <a:lnTo>
                    <a:pt x="520" y="244"/>
                  </a:lnTo>
                  <a:lnTo>
                    <a:pt x="520" y="244"/>
                  </a:lnTo>
                  <a:lnTo>
                    <a:pt x="520" y="246"/>
                  </a:lnTo>
                  <a:lnTo>
                    <a:pt x="520" y="248"/>
                  </a:lnTo>
                  <a:lnTo>
                    <a:pt x="520" y="248"/>
                  </a:lnTo>
                  <a:lnTo>
                    <a:pt x="517" y="252"/>
                  </a:lnTo>
                  <a:lnTo>
                    <a:pt x="515" y="252"/>
                  </a:lnTo>
                  <a:lnTo>
                    <a:pt x="515" y="254"/>
                  </a:lnTo>
                  <a:lnTo>
                    <a:pt x="500" y="267"/>
                  </a:lnTo>
                  <a:lnTo>
                    <a:pt x="496" y="270"/>
                  </a:lnTo>
                  <a:lnTo>
                    <a:pt x="489" y="267"/>
                  </a:lnTo>
                  <a:lnTo>
                    <a:pt x="487" y="267"/>
                  </a:lnTo>
                  <a:lnTo>
                    <a:pt x="487" y="267"/>
                  </a:lnTo>
                  <a:lnTo>
                    <a:pt x="487" y="267"/>
                  </a:lnTo>
                  <a:lnTo>
                    <a:pt x="487" y="270"/>
                  </a:lnTo>
                  <a:lnTo>
                    <a:pt x="489" y="270"/>
                  </a:lnTo>
                  <a:lnTo>
                    <a:pt x="492" y="272"/>
                  </a:lnTo>
                  <a:lnTo>
                    <a:pt x="492" y="276"/>
                  </a:lnTo>
                  <a:lnTo>
                    <a:pt x="492" y="291"/>
                  </a:lnTo>
                  <a:lnTo>
                    <a:pt x="492" y="295"/>
                  </a:lnTo>
                  <a:lnTo>
                    <a:pt x="498" y="300"/>
                  </a:lnTo>
                  <a:lnTo>
                    <a:pt x="498" y="302"/>
                  </a:lnTo>
                  <a:lnTo>
                    <a:pt x="513" y="313"/>
                  </a:lnTo>
                  <a:lnTo>
                    <a:pt x="522" y="321"/>
                  </a:lnTo>
                  <a:lnTo>
                    <a:pt x="524" y="321"/>
                  </a:lnTo>
                  <a:lnTo>
                    <a:pt x="541" y="332"/>
                  </a:lnTo>
                  <a:lnTo>
                    <a:pt x="541" y="332"/>
                  </a:lnTo>
                  <a:lnTo>
                    <a:pt x="558" y="341"/>
                  </a:lnTo>
                  <a:lnTo>
                    <a:pt x="561" y="352"/>
                  </a:lnTo>
                  <a:lnTo>
                    <a:pt x="561" y="352"/>
                  </a:lnTo>
                  <a:lnTo>
                    <a:pt x="561" y="352"/>
                  </a:lnTo>
                  <a:lnTo>
                    <a:pt x="569" y="356"/>
                  </a:lnTo>
                  <a:lnTo>
                    <a:pt x="571" y="356"/>
                  </a:lnTo>
                  <a:lnTo>
                    <a:pt x="571" y="356"/>
                  </a:lnTo>
                  <a:lnTo>
                    <a:pt x="574" y="354"/>
                  </a:lnTo>
                  <a:lnTo>
                    <a:pt x="576" y="354"/>
                  </a:lnTo>
                  <a:lnTo>
                    <a:pt x="576" y="356"/>
                  </a:lnTo>
                  <a:lnTo>
                    <a:pt x="578" y="356"/>
                  </a:lnTo>
                  <a:lnTo>
                    <a:pt x="593" y="369"/>
                  </a:lnTo>
                  <a:lnTo>
                    <a:pt x="599" y="373"/>
                  </a:lnTo>
                  <a:lnTo>
                    <a:pt x="599" y="375"/>
                  </a:lnTo>
                  <a:lnTo>
                    <a:pt x="602" y="375"/>
                  </a:lnTo>
                  <a:lnTo>
                    <a:pt x="602" y="375"/>
                  </a:lnTo>
                  <a:lnTo>
                    <a:pt x="602" y="378"/>
                  </a:lnTo>
                  <a:lnTo>
                    <a:pt x="599" y="378"/>
                  </a:lnTo>
                  <a:lnTo>
                    <a:pt x="602" y="380"/>
                  </a:lnTo>
                  <a:lnTo>
                    <a:pt x="608" y="386"/>
                  </a:lnTo>
                  <a:lnTo>
                    <a:pt x="614" y="390"/>
                  </a:lnTo>
                  <a:lnTo>
                    <a:pt x="617" y="390"/>
                  </a:lnTo>
                  <a:lnTo>
                    <a:pt x="617" y="390"/>
                  </a:lnTo>
                  <a:lnTo>
                    <a:pt x="621" y="390"/>
                  </a:lnTo>
                  <a:lnTo>
                    <a:pt x="625" y="393"/>
                  </a:lnTo>
                  <a:lnTo>
                    <a:pt x="627" y="393"/>
                  </a:lnTo>
                  <a:lnTo>
                    <a:pt x="627" y="399"/>
                  </a:lnTo>
                  <a:lnTo>
                    <a:pt x="627" y="399"/>
                  </a:lnTo>
                  <a:lnTo>
                    <a:pt x="627" y="401"/>
                  </a:lnTo>
                  <a:lnTo>
                    <a:pt x="627" y="401"/>
                  </a:lnTo>
                  <a:lnTo>
                    <a:pt x="627" y="403"/>
                  </a:lnTo>
                  <a:lnTo>
                    <a:pt x="623" y="406"/>
                  </a:lnTo>
                  <a:lnTo>
                    <a:pt x="621" y="410"/>
                  </a:lnTo>
                  <a:lnTo>
                    <a:pt x="619" y="410"/>
                  </a:lnTo>
                  <a:lnTo>
                    <a:pt x="606" y="421"/>
                  </a:lnTo>
                  <a:lnTo>
                    <a:pt x="604" y="421"/>
                  </a:lnTo>
                  <a:lnTo>
                    <a:pt x="602" y="423"/>
                  </a:lnTo>
                  <a:lnTo>
                    <a:pt x="602" y="423"/>
                  </a:lnTo>
                  <a:lnTo>
                    <a:pt x="599" y="423"/>
                  </a:lnTo>
                  <a:lnTo>
                    <a:pt x="599" y="421"/>
                  </a:lnTo>
                  <a:lnTo>
                    <a:pt x="599" y="421"/>
                  </a:lnTo>
                  <a:lnTo>
                    <a:pt x="597" y="421"/>
                  </a:lnTo>
                  <a:lnTo>
                    <a:pt x="595" y="421"/>
                  </a:lnTo>
                  <a:lnTo>
                    <a:pt x="591" y="416"/>
                  </a:lnTo>
                  <a:lnTo>
                    <a:pt x="591" y="416"/>
                  </a:lnTo>
                  <a:lnTo>
                    <a:pt x="589" y="416"/>
                  </a:lnTo>
                  <a:lnTo>
                    <a:pt x="589" y="416"/>
                  </a:lnTo>
                  <a:lnTo>
                    <a:pt x="586" y="416"/>
                  </a:lnTo>
                  <a:lnTo>
                    <a:pt x="584" y="416"/>
                  </a:lnTo>
                  <a:lnTo>
                    <a:pt x="584" y="416"/>
                  </a:lnTo>
                  <a:lnTo>
                    <a:pt x="567" y="419"/>
                  </a:lnTo>
                  <a:lnTo>
                    <a:pt x="548" y="416"/>
                  </a:lnTo>
                  <a:lnTo>
                    <a:pt x="530" y="414"/>
                  </a:lnTo>
                  <a:lnTo>
                    <a:pt x="528" y="412"/>
                  </a:lnTo>
                  <a:lnTo>
                    <a:pt x="524" y="412"/>
                  </a:lnTo>
                  <a:lnTo>
                    <a:pt x="522" y="410"/>
                  </a:lnTo>
                  <a:lnTo>
                    <a:pt x="520" y="410"/>
                  </a:lnTo>
                  <a:lnTo>
                    <a:pt x="515" y="408"/>
                  </a:lnTo>
                  <a:lnTo>
                    <a:pt x="515" y="408"/>
                  </a:lnTo>
                  <a:lnTo>
                    <a:pt x="511" y="403"/>
                  </a:lnTo>
                  <a:lnTo>
                    <a:pt x="511" y="401"/>
                  </a:lnTo>
                  <a:lnTo>
                    <a:pt x="509" y="397"/>
                  </a:lnTo>
                  <a:lnTo>
                    <a:pt x="507" y="393"/>
                  </a:lnTo>
                  <a:lnTo>
                    <a:pt x="507" y="390"/>
                  </a:lnTo>
                  <a:lnTo>
                    <a:pt x="507" y="390"/>
                  </a:lnTo>
                  <a:lnTo>
                    <a:pt x="502" y="386"/>
                  </a:lnTo>
                  <a:lnTo>
                    <a:pt x="502" y="386"/>
                  </a:lnTo>
                  <a:lnTo>
                    <a:pt x="498" y="384"/>
                  </a:lnTo>
                  <a:lnTo>
                    <a:pt x="496" y="384"/>
                  </a:lnTo>
                  <a:lnTo>
                    <a:pt x="496" y="384"/>
                  </a:lnTo>
                  <a:lnTo>
                    <a:pt x="496" y="384"/>
                  </a:lnTo>
                  <a:lnTo>
                    <a:pt x="496" y="384"/>
                  </a:lnTo>
                  <a:lnTo>
                    <a:pt x="494" y="386"/>
                  </a:lnTo>
                  <a:lnTo>
                    <a:pt x="494" y="386"/>
                  </a:lnTo>
                  <a:lnTo>
                    <a:pt x="496" y="388"/>
                  </a:lnTo>
                  <a:lnTo>
                    <a:pt x="496" y="388"/>
                  </a:lnTo>
                  <a:lnTo>
                    <a:pt x="500" y="395"/>
                  </a:lnTo>
                  <a:lnTo>
                    <a:pt x="507" y="406"/>
                  </a:lnTo>
                  <a:lnTo>
                    <a:pt x="511" y="414"/>
                  </a:lnTo>
                  <a:lnTo>
                    <a:pt x="511" y="416"/>
                  </a:lnTo>
                  <a:lnTo>
                    <a:pt x="511" y="416"/>
                  </a:lnTo>
                  <a:lnTo>
                    <a:pt x="513" y="419"/>
                  </a:lnTo>
                  <a:lnTo>
                    <a:pt x="511" y="421"/>
                  </a:lnTo>
                  <a:lnTo>
                    <a:pt x="511" y="423"/>
                  </a:lnTo>
                  <a:lnTo>
                    <a:pt x="511" y="423"/>
                  </a:lnTo>
                  <a:lnTo>
                    <a:pt x="509" y="423"/>
                  </a:lnTo>
                  <a:lnTo>
                    <a:pt x="507" y="423"/>
                  </a:lnTo>
                  <a:lnTo>
                    <a:pt x="507" y="423"/>
                  </a:lnTo>
                  <a:lnTo>
                    <a:pt x="505" y="423"/>
                  </a:lnTo>
                  <a:lnTo>
                    <a:pt x="505" y="423"/>
                  </a:lnTo>
                  <a:lnTo>
                    <a:pt x="502" y="421"/>
                  </a:lnTo>
                  <a:lnTo>
                    <a:pt x="502" y="421"/>
                  </a:lnTo>
                  <a:lnTo>
                    <a:pt x="502" y="421"/>
                  </a:lnTo>
                  <a:lnTo>
                    <a:pt x="500" y="419"/>
                  </a:lnTo>
                  <a:lnTo>
                    <a:pt x="500" y="419"/>
                  </a:lnTo>
                  <a:lnTo>
                    <a:pt x="498" y="419"/>
                  </a:lnTo>
                  <a:lnTo>
                    <a:pt x="498" y="416"/>
                  </a:lnTo>
                  <a:lnTo>
                    <a:pt x="496" y="419"/>
                  </a:lnTo>
                  <a:lnTo>
                    <a:pt x="487" y="421"/>
                  </a:lnTo>
                  <a:lnTo>
                    <a:pt x="485" y="421"/>
                  </a:lnTo>
                  <a:lnTo>
                    <a:pt x="485" y="421"/>
                  </a:lnTo>
                  <a:lnTo>
                    <a:pt x="483" y="423"/>
                  </a:lnTo>
                  <a:lnTo>
                    <a:pt x="477" y="429"/>
                  </a:lnTo>
                  <a:lnTo>
                    <a:pt x="477" y="432"/>
                  </a:lnTo>
                  <a:lnTo>
                    <a:pt x="474" y="434"/>
                  </a:lnTo>
                  <a:lnTo>
                    <a:pt x="474" y="434"/>
                  </a:lnTo>
                  <a:lnTo>
                    <a:pt x="474" y="438"/>
                  </a:lnTo>
                  <a:lnTo>
                    <a:pt x="474" y="438"/>
                  </a:lnTo>
                  <a:lnTo>
                    <a:pt x="474" y="440"/>
                  </a:lnTo>
                  <a:lnTo>
                    <a:pt x="474" y="440"/>
                  </a:lnTo>
                  <a:lnTo>
                    <a:pt x="464" y="464"/>
                  </a:lnTo>
                  <a:lnTo>
                    <a:pt x="457" y="468"/>
                  </a:lnTo>
                  <a:lnTo>
                    <a:pt x="457" y="470"/>
                  </a:lnTo>
                  <a:lnTo>
                    <a:pt x="455" y="473"/>
                  </a:lnTo>
                  <a:lnTo>
                    <a:pt x="451" y="481"/>
                  </a:lnTo>
                  <a:lnTo>
                    <a:pt x="446" y="496"/>
                  </a:lnTo>
                  <a:lnTo>
                    <a:pt x="444" y="505"/>
                  </a:lnTo>
                  <a:lnTo>
                    <a:pt x="446" y="507"/>
                  </a:lnTo>
                  <a:lnTo>
                    <a:pt x="449" y="514"/>
                  </a:lnTo>
                  <a:lnTo>
                    <a:pt x="449" y="514"/>
                  </a:lnTo>
                  <a:lnTo>
                    <a:pt x="451" y="516"/>
                  </a:lnTo>
                  <a:lnTo>
                    <a:pt x="451" y="516"/>
                  </a:lnTo>
                  <a:lnTo>
                    <a:pt x="453" y="520"/>
                  </a:lnTo>
                  <a:lnTo>
                    <a:pt x="453" y="520"/>
                  </a:lnTo>
                  <a:lnTo>
                    <a:pt x="451" y="522"/>
                  </a:lnTo>
                  <a:lnTo>
                    <a:pt x="451" y="522"/>
                  </a:lnTo>
                  <a:lnTo>
                    <a:pt x="449" y="524"/>
                  </a:lnTo>
                  <a:lnTo>
                    <a:pt x="449" y="527"/>
                  </a:lnTo>
                  <a:lnTo>
                    <a:pt x="446" y="527"/>
                  </a:lnTo>
                  <a:lnTo>
                    <a:pt x="446" y="529"/>
                  </a:lnTo>
                  <a:lnTo>
                    <a:pt x="444" y="533"/>
                  </a:lnTo>
                  <a:lnTo>
                    <a:pt x="444" y="535"/>
                  </a:lnTo>
                  <a:lnTo>
                    <a:pt x="444" y="535"/>
                  </a:lnTo>
                  <a:lnTo>
                    <a:pt x="444" y="537"/>
                  </a:lnTo>
                  <a:lnTo>
                    <a:pt x="442" y="542"/>
                  </a:lnTo>
                  <a:lnTo>
                    <a:pt x="440" y="544"/>
                  </a:lnTo>
                  <a:lnTo>
                    <a:pt x="440" y="546"/>
                  </a:lnTo>
                  <a:lnTo>
                    <a:pt x="440" y="546"/>
                  </a:lnTo>
                  <a:lnTo>
                    <a:pt x="440" y="548"/>
                  </a:lnTo>
                  <a:lnTo>
                    <a:pt x="444" y="557"/>
                  </a:lnTo>
                  <a:lnTo>
                    <a:pt x="444" y="557"/>
                  </a:lnTo>
                  <a:lnTo>
                    <a:pt x="444" y="568"/>
                  </a:lnTo>
                  <a:lnTo>
                    <a:pt x="442" y="578"/>
                  </a:lnTo>
                  <a:lnTo>
                    <a:pt x="442" y="578"/>
                  </a:lnTo>
                  <a:lnTo>
                    <a:pt x="442" y="578"/>
                  </a:lnTo>
                  <a:lnTo>
                    <a:pt x="451" y="574"/>
                  </a:lnTo>
                  <a:lnTo>
                    <a:pt x="451" y="572"/>
                  </a:lnTo>
                  <a:lnTo>
                    <a:pt x="459" y="568"/>
                  </a:lnTo>
                  <a:lnTo>
                    <a:pt x="461" y="565"/>
                  </a:lnTo>
                  <a:lnTo>
                    <a:pt x="464" y="565"/>
                  </a:lnTo>
                  <a:lnTo>
                    <a:pt x="464" y="565"/>
                  </a:lnTo>
                  <a:lnTo>
                    <a:pt x="464" y="568"/>
                  </a:lnTo>
                  <a:lnTo>
                    <a:pt x="464" y="568"/>
                  </a:lnTo>
                  <a:lnTo>
                    <a:pt x="464" y="570"/>
                  </a:lnTo>
                  <a:lnTo>
                    <a:pt x="457" y="591"/>
                  </a:lnTo>
                  <a:lnTo>
                    <a:pt x="457" y="593"/>
                  </a:lnTo>
                  <a:lnTo>
                    <a:pt x="461" y="604"/>
                  </a:lnTo>
                  <a:lnTo>
                    <a:pt x="464" y="604"/>
                  </a:lnTo>
                  <a:lnTo>
                    <a:pt x="464" y="606"/>
                  </a:lnTo>
                  <a:lnTo>
                    <a:pt x="464" y="609"/>
                  </a:lnTo>
                  <a:lnTo>
                    <a:pt x="464" y="609"/>
                  </a:lnTo>
                  <a:lnTo>
                    <a:pt x="461" y="609"/>
                  </a:lnTo>
                  <a:lnTo>
                    <a:pt x="461" y="611"/>
                  </a:lnTo>
                  <a:lnTo>
                    <a:pt x="442" y="617"/>
                  </a:lnTo>
                  <a:lnTo>
                    <a:pt x="429" y="617"/>
                  </a:lnTo>
                  <a:lnTo>
                    <a:pt x="423" y="611"/>
                  </a:lnTo>
                  <a:lnTo>
                    <a:pt x="421" y="613"/>
                  </a:lnTo>
                  <a:lnTo>
                    <a:pt x="421" y="619"/>
                  </a:lnTo>
                  <a:lnTo>
                    <a:pt x="410" y="630"/>
                  </a:lnTo>
                  <a:lnTo>
                    <a:pt x="405" y="635"/>
                  </a:lnTo>
                  <a:lnTo>
                    <a:pt x="403" y="639"/>
                  </a:lnTo>
                  <a:lnTo>
                    <a:pt x="397" y="647"/>
                  </a:lnTo>
                  <a:lnTo>
                    <a:pt x="393" y="656"/>
                  </a:lnTo>
                  <a:lnTo>
                    <a:pt x="393" y="658"/>
                  </a:lnTo>
                  <a:lnTo>
                    <a:pt x="393" y="658"/>
                  </a:lnTo>
                  <a:lnTo>
                    <a:pt x="390" y="660"/>
                  </a:lnTo>
                  <a:lnTo>
                    <a:pt x="388" y="660"/>
                  </a:lnTo>
                  <a:lnTo>
                    <a:pt x="380" y="665"/>
                  </a:lnTo>
                  <a:lnTo>
                    <a:pt x="375" y="667"/>
                  </a:lnTo>
                  <a:lnTo>
                    <a:pt x="369" y="667"/>
                  </a:lnTo>
                  <a:lnTo>
                    <a:pt x="369" y="667"/>
                  </a:lnTo>
                  <a:lnTo>
                    <a:pt x="367" y="667"/>
                  </a:lnTo>
                  <a:lnTo>
                    <a:pt x="367" y="667"/>
                  </a:lnTo>
                  <a:lnTo>
                    <a:pt x="358" y="647"/>
                  </a:lnTo>
                  <a:lnTo>
                    <a:pt x="358" y="647"/>
                  </a:lnTo>
                  <a:lnTo>
                    <a:pt x="358" y="645"/>
                  </a:lnTo>
                  <a:lnTo>
                    <a:pt x="358" y="643"/>
                  </a:lnTo>
                  <a:lnTo>
                    <a:pt x="358" y="643"/>
                  </a:lnTo>
                  <a:lnTo>
                    <a:pt x="360" y="641"/>
                  </a:lnTo>
                  <a:lnTo>
                    <a:pt x="360" y="641"/>
                  </a:lnTo>
                  <a:lnTo>
                    <a:pt x="360" y="641"/>
                  </a:lnTo>
                  <a:lnTo>
                    <a:pt x="360" y="639"/>
                  </a:lnTo>
                  <a:lnTo>
                    <a:pt x="360" y="639"/>
                  </a:lnTo>
                  <a:lnTo>
                    <a:pt x="360" y="637"/>
                  </a:lnTo>
                  <a:lnTo>
                    <a:pt x="360" y="637"/>
                  </a:lnTo>
                  <a:lnTo>
                    <a:pt x="360" y="637"/>
                  </a:lnTo>
                  <a:lnTo>
                    <a:pt x="358" y="637"/>
                  </a:lnTo>
                  <a:lnTo>
                    <a:pt x="358" y="639"/>
                  </a:lnTo>
                  <a:lnTo>
                    <a:pt x="358" y="639"/>
                  </a:lnTo>
                  <a:lnTo>
                    <a:pt x="356" y="641"/>
                  </a:lnTo>
                  <a:lnTo>
                    <a:pt x="356" y="645"/>
                  </a:lnTo>
                  <a:lnTo>
                    <a:pt x="356" y="647"/>
                  </a:lnTo>
                  <a:lnTo>
                    <a:pt x="354" y="647"/>
                  </a:lnTo>
                  <a:lnTo>
                    <a:pt x="354" y="650"/>
                  </a:lnTo>
                  <a:lnTo>
                    <a:pt x="356" y="650"/>
                  </a:lnTo>
                  <a:lnTo>
                    <a:pt x="356" y="650"/>
                  </a:lnTo>
                  <a:lnTo>
                    <a:pt x="356" y="652"/>
                  </a:lnTo>
                  <a:lnTo>
                    <a:pt x="358" y="652"/>
                  </a:lnTo>
                  <a:lnTo>
                    <a:pt x="358" y="654"/>
                  </a:lnTo>
                  <a:lnTo>
                    <a:pt x="360" y="654"/>
                  </a:lnTo>
                  <a:lnTo>
                    <a:pt x="360" y="656"/>
                  </a:lnTo>
                  <a:lnTo>
                    <a:pt x="364" y="665"/>
                  </a:lnTo>
                  <a:lnTo>
                    <a:pt x="364" y="665"/>
                  </a:lnTo>
                  <a:lnTo>
                    <a:pt x="360" y="676"/>
                  </a:lnTo>
                  <a:lnTo>
                    <a:pt x="360" y="678"/>
                  </a:lnTo>
                  <a:lnTo>
                    <a:pt x="360" y="678"/>
                  </a:lnTo>
                  <a:lnTo>
                    <a:pt x="358" y="680"/>
                  </a:lnTo>
                  <a:lnTo>
                    <a:pt x="352" y="682"/>
                  </a:lnTo>
                  <a:lnTo>
                    <a:pt x="347" y="682"/>
                  </a:lnTo>
                  <a:lnTo>
                    <a:pt x="345" y="684"/>
                  </a:lnTo>
                  <a:lnTo>
                    <a:pt x="345" y="684"/>
                  </a:lnTo>
                  <a:lnTo>
                    <a:pt x="343" y="684"/>
                  </a:lnTo>
                  <a:lnTo>
                    <a:pt x="341" y="686"/>
                  </a:lnTo>
                  <a:lnTo>
                    <a:pt x="336" y="689"/>
                  </a:lnTo>
                  <a:lnTo>
                    <a:pt x="334" y="691"/>
                  </a:lnTo>
                  <a:lnTo>
                    <a:pt x="334" y="691"/>
                  </a:lnTo>
                  <a:lnTo>
                    <a:pt x="334" y="691"/>
                  </a:lnTo>
                  <a:lnTo>
                    <a:pt x="334" y="693"/>
                  </a:lnTo>
                  <a:lnTo>
                    <a:pt x="334" y="693"/>
                  </a:lnTo>
                  <a:lnTo>
                    <a:pt x="334" y="695"/>
                  </a:lnTo>
                  <a:lnTo>
                    <a:pt x="334" y="697"/>
                  </a:lnTo>
                  <a:lnTo>
                    <a:pt x="334" y="699"/>
                  </a:lnTo>
                  <a:lnTo>
                    <a:pt x="336" y="699"/>
                  </a:lnTo>
                  <a:lnTo>
                    <a:pt x="336" y="701"/>
                  </a:lnTo>
                  <a:lnTo>
                    <a:pt x="336" y="701"/>
                  </a:lnTo>
                  <a:lnTo>
                    <a:pt x="336" y="704"/>
                  </a:lnTo>
                  <a:lnTo>
                    <a:pt x="336" y="704"/>
                  </a:lnTo>
                  <a:lnTo>
                    <a:pt x="336" y="706"/>
                  </a:lnTo>
                  <a:lnTo>
                    <a:pt x="336" y="708"/>
                  </a:lnTo>
                  <a:lnTo>
                    <a:pt x="334" y="708"/>
                  </a:lnTo>
                  <a:lnTo>
                    <a:pt x="332" y="710"/>
                  </a:lnTo>
                  <a:lnTo>
                    <a:pt x="319" y="714"/>
                  </a:lnTo>
                  <a:lnTo>
                    <a:pt x="306" y="721"/>
                  </a:lnTo>
                  <a:lnTo>
                    <a:pt x="298" y="725"/>
                  </a:lnTo>
                  <a:lnTo>
                    <a:pt x="298" y="727"/>
                  </a:lnTo>
                  <a:lnTo>
                    <a:pt x="298" y="727"/>
                  </a:lnTo>
                  <a:lnTo>
                    <a:pt x="298" y="727"/>
                  </a:lnTo>
                  <a:lnTo>
                    <a:pt x="298" y="730"/>
                  </a:lnTo>
                  <a:lnTo>
                    <a:pt x="300" y="730"/>
                  </a:lnTo>
                  <a:lnTo>
                    <a:pt x="300" y="730"/>
                  </a:lnTo>
                  <a:lnTo>
                    <a:pt x="302" y="732"/>
                  </a:lnTo>
                  <a:lnTo>
                    <a:pt x="302" y="732"/>
                  </a:lnTo>
                  <a:lnTo>
                    <a:pt x="304" y="730"/>
                  </a:lnTo>
                  <a:lnTo>
                    <a:pt x="304" y="730"/>
                  </a:lnTo>
                  <a:lnTo>
                    <a:pt x="306" y="730"/>
                  </a:lnTo>
                  <a:lnTo>
                    <a:pt x="306" y="730"/>
                  </a:lnTo>
                  <a:lnTo>
                    <a:pt x="308" y="727"/>
                  </a:lnTo>
                  <a:lnTo>
                    <a:pt x="311" y="727"/>
                  </a:lnTo>
                  <a:lnTo>
                    <a:pt x="315" y="725"/>
                  </a:lnTo>
                  <a:lnTo>
                    <a:pt x="317" y="725"/>
                  </a:lnTo>
                  <a:lnTo>
                    <a:pt x="319" y="725"/>
                  </a:lnTo>
                  <a:lnTo>
                    <a:pt x="321" y="725"/>
                  </a:lnTo>
                  <a:lnTo>
                    <a:pt x="324" y="727"/>
                  </a:lnTo>
                  <a:lnTo>
                    <a:pt x="324" y="727"/>
                  </a:lnTo>
                  <a:lnTo>
                    <a:pt x="324" y="727"/>
                  </a:lnTo>
                  <a:lnTo>
                    <a:pt x="326" y="742"/>
                  </a:lnTo>
                  <a:lnTo>
                    <a:pt x="326" y="742"/>
                  </a:lnTo>
                  <a:lnTo>
                    <a:pt x="326" y="758"/>
                  </a:lnTo>
                  <a:lnTo>
                    <a:pt x="324" y="760"/>
                  </a:lnTo>
                  <a:lnTo>
                    <a:pt x="324" y="760"/>
                  </a:lnTo>
                  <a:lnTo>
                    <a:pt x="321" y="762"/>
                  </a:lnTo>
                  <a:lnTo>
                    <a:pt x="321" y="762"/>
                  </a:lnTo>
                  <a:lnTo>
                    <a:pt x="319" y="762"/>
                  </a:lnTo>
                  <a:lnTo>
                    <a:pt x="315" y="764"/>
                  </a:lnTo>
                  <a:lnTo>
                    <a:pt x="308" y="771"/>
                  </a:lnTo>
                  <a:lnTo>
                    <a:pt x="319" y="777"/>
                  </a:lnTo>
                  <a:lnTo>
                    <a:pt x="319" y="777"/>
                  </a:lnTo>
                  <a:lnTo>
                    <a:pt x="319" y="777"/>
                  </a:lnTo>
                  <a:lnTo>
                    <a:pt x="319" y="777"/>
                  </a:lnTo>
                  <a:lnTo>
                    <a:pt x="321" y="777"/>
                  </a:lnTo>
                  <a:lnTo>
                    <a:pt x="326" y="775"/>
                  </a:lnTo>
                  <a:lnTo>
                    <a:pt x="328" y="773"/>
                  </a:lnTo>
                  <a:lnTo>
                    <a:pt x="330" y="773"/>
                  </a:lnTo>
                  <a:lnTo>
                    <a:pt x="332" y="773"/>
                  </a:lnTo>
                  <a:lnTo>
                    <a:pt x="334" y="773"/>
                  </a:lnTo>
                  <a:lnTo>
                    <a:pt x="343" y="775"/>
                  </a:lnTo>
                  <a:lnTo>
                    <a:pt x="343" y="775"/>
                  </a:lnTo>
                  <a:lnTo>
                    <a:pt x="343" y="777"/>
                  </a:lnTo>
                  <a:lnTo>
                    <a:pt x="343" y="777"/>
                  </a:lnTo>
                  <a:lnTo>
                    <a:pt x="343" y="779"/>
                  </a:lnTo>
                  <a:lnTo>
                    <a:pt x="341" y="786"/>
                  </a:lnTo>
                  <a:lnTo>
                    <a:pt x="341" y="786"/>
                  </a:lnTo>
                  <a:close/>
                  <a:moveTo>
                    <a:pt x="496" y="23"/>
                  </a:moveTo>
                  <a:lnTo>
                    <a:pt x="496" y="23"/>
                  </a:lnTo>
                  <a:lnTo>
                    <a:pt x="498" y="28"/>
                  </a:lnTo>
                  <a:lnTo>
                    <a:pt x="500" y="36"/>
                  </a:lnTo>
                  <a:lnTo>
                    <a:pt x="500" y="36"/>
                  </a:lnTo>
                  <a:lnTo>
                    <a:pt x="498" y="39"/>
                  </a:lnTo>
                  <a:lnTo>
                    <a:pt x="498" y="39"/>
                  </a:lnTo>
                  <a:lnTo>
                    <a:pt x="496" y="41"/>
                  </a:lnTo>
                  <a:lnTo>
                    <a:pt x="494" y="41"/>
                  </a:lnTo>
                  <a:lnTo>
                    <a:pt x="494" y="41"/>
                  </a:lnTo>
                  <a:lnTo>
                    <a:pt x="492" y="41"/>
                  </a:lnTo>
                  <a:lnTo>
                    <a:pt x="492" y="41"/>
                  </a:lnTo>
                  <a:lnTo>
                    <a:pt x="489" y="41"/>
                  </a:lnTo>
                  <a:lnTo>
                    <a:pt x="489" y="39"/>
                  </a:lnTo>
                  <a:lnTo>
                    <a:pt x="487" y="39"/>
                  </a:lnTo>
                  <a:lnTo>
                    <a:pt x="485" y="36"/>
                  </a:lnTo>
                  <a:lnTo>
                    <a:pt x="474" y="26"/>
                  </a:lnTo>
                  <a:lnTo>
                    <a:pt x="470" y="23"/>
                  </a:lnTo>
                  <a:lnTo>
                    <a:pt x="474" y="23"/>
                  </a:lnTo>
                  <a:lnTo>
                    <a:pt x="489" y="23"/>
                  </a:lnTo>
                  <a:lnTo>
                    <a:pt x="494" y="23"/>
                  </a:lnTo>
                  <a:lnTo>
                    <a:pt x="496" y="23"/>
                  </a:lnTo>
                  <a:lnTo>
                    <a:pt x="496" y="23"/>
                  </a:lnTo>
                  <a:close/>
                  <a:moveTo>
                    <a:pt x="461" y="32"/>
                  </a:moveTo>
                  <a:lnTo>
                    <a:pt x="461" y="30"/>
                  </a:lnTo>
                  <a:lnTo>
                    <a:pt x="464" y="28"/>
                  </a:lnTo>
                  <a:lnTo>
                    <a:pt x="466" y="28"/>
                  </a:lnTo>
                  <a:lnTo>
                    <a:pt x="466" y="28"/>
                  </a:lnTo>
                  <a:lnTo>
                    <a:pt x="468" y="28"/>
                  </a:lnTo>
                  <a:lnTo>
                    <a:pt x="468" y="28"/>
                  </a:lnTo>
                  <a:lnTo>
                    <a:pt x="468" y="28"/>
                  </a:lnTo>
                  <a:lnTo>
                    <a:pt x="470" y="28"/>
                  </a:lnTo>
                  <a:lnTo>
                    <a:pt x="477" y="34"/>
                  </a:lnTo>
                  <a:lnTo>
                    <a:pt x="479" y="36"/>
                  </a:lnTo>
                  <a:lnTo>
                    <a:pt x="479" y="36"/>
                  </a:lnTo>
                  <a:lnTo>
                    <a:pt x="479" y="39"/>
                  </a:lnTo>
                  <a:lnTo>
                    <a:pt x="477" y="43"/>
                  </a:lnTo>
                  <a:lnTo>
                    <a:pt x="474" y="43"/>
                  </a:lnTo>
                  <a:lnTo>
                    <a:pt x="474" y="45"/>
                  </a:lnTo>
                  <a:lnTo>
                    <a:pt x="470" y="47"/>
                  </a:lnTo>
                  <a:lnTo>
                    <a:pt x="470" y="47"/>
                  </a:lnTo>
                  <a:lnTo>
                    <a:pt x="470" y="47"/>
                  </a:lnTo>
                  <a:lnTo>
                    <a:pt x="468" y="47"/>
                  </a:lnTo>
                  <a:lnTo>
                    <a:pt x="468" y="45"/>
                  </a:lnTo>
                  <a:lnTo>
                    <a:pt x="461" y="41"/>
                  </a:lnTo>
                  <a:lnTo>
                    <a:pt x="461" y="41"/>
                  </a:lnTo>
                  <a:lnTo>
                    <a:pt x="461" y="41"/>
                  </a:lnTo>
                  <a:lnTo>
                    <a:pt x="459" y="39"/>
                  </a:lnTo>
                  <a:lnTo>
                    <a:pt x="459" y="36"/>
                  </a:lnTo>
                  <a:lnTo>
                    <a:pt x="459" y="34"/>
                  </a:lnTo>
                  <a:lnTo>
                    <a:pt x="459" y="32"/>
                  </a:lnTo>
                  <a:lnTo>
                    <a:pt x="461" y="32"/>
                  </a:lnTo>
                  <a:lnTo>
                    <a:pt x="461" y="32"/>
                  </a:lnTo>
                  <a:lnTo>
                    <a:pt x="461" y="32"/>
                  </a:lnTo>
                  <a:close/>
                  <a:moveTo>
                    <a:pt x="481" y="58"/>
                  </a:moveTo>
                  <a:lnTo>
                    <a:pt x="483" y="60"/>
                  </a:lnTo>
                  <a:lnTo>
                    <a:pt x="485" y="60"/>
                  </a:lnTo>
                  <a:lnTo>
                    <a:pt x="487" y="62"/>
                  </a:lnTo>
                  <a:lnTo>
                    <a:pt x="489" y="64"/>
                  </a:lnTo>
                  <a:lnTo>
                    <a:pt x="489" y="64"/>
                  </a:lnTo>
                  <a:lnTo>
                    <a:pt x="489" y="67"/>
                  </a:lnTo>
                  <a:lnTo>
                    <a:pt x="489" y="67"/>
                  </a:lnTo>
                  <a:lnTo>
                    <a:pt x="489" y="67"/>
                  </a:lnTo>
                  <a:lnTo>
                    <a:pt x="489" y="67"/>
                  </a:lnTo>
                  <a:lnTo>
                    <a:pt x="489" y="67"/>
                  </a:lnTo>
                  <a:lnTo>
                    <a:pt x="485" y="67"/>
                  </a:lnTo>
                  <a:lnTo>
                    <a:pt x="483" y="67"/>
                  </a:lnTo>
                  <a:lnTo>
                    <a:pt x="483" y="67"/>
                  </a:lnTo>
                  <a:lnTo>
                    <a:pt x="479" y="64"/>
                  </a:lnTo>
                  <a:lnTo>
                    <a:pt x="479" y="64"/>
                  </a:lnTo>
                  <a:lnTo>
                    <a:pt x="477" y="60"/>
                  </a:lnTo>
                  <a:lnTo>
                    <a:pt x="477" y="60"/>
                  </a:lnTo>
                  <a:lnTo>
                    <a:pt x="479" y="58"/>
                  </a:lnTo>
                  <a:lnTo>
                    <a:pt x="479" y="58"/>
                  </a:lnTo>
                  <a:lnTo>
                    <a:pt x="479" y="58"/>
                  </a:lnTo>
                  <a:lnTo>
                    <a:pt x="481" y="58"/>
                  </a:lnTo>
                  <a:lnTo>
                    <a:pt x="481" y="58"/>
                  </a:lnTo>
                  <a:close/>
                  <a:moveTo>
                    <a:pt x="485" y="73"/>
                  </a:moveTo>
                  <a:lnTo>
                    <a:pt x="485" y="73"/>
                  </a:lnTo>
                  <a:lnTo>
                    <a:pt x="487" y="73"/>
                  </a:lnTo>
                  <a:lnTo>
                    <a:pt x="487" y="73"/>
                  </a:lnTo>
                  <a:lnTo>
                    <a:pt x="487" y="75"/>
                  </a:lnTo>
                  <a:lnTo>
                    <a:pt x="487" y="75"/>
                  </a:lnTo>
                  <a:lnTo>
                    <a:pt x="485" y="73"/>
                  </a:lnTo>
                  <a:lnTo>
                    <a:pt x="483" y="73"/>
                  </a:lnTo>
                  <a:lnTo>
                    <a:pt x="483" y="73"/>
                  </a:lnTo>
                  <a:lnTo>
                    <a:pt x="483" y="73"/>
                  </a:lnTo>
                  <a:lnTo>
                    <a:pt x="483" y="73"/>
                  </a:lnTo>
                  <a:lnTo>
                    <a:pt x="483" y="73"/>
                  </a:lnTo>
                  <a:lnTo>
                    <a:pt x="485" y="73"/>
                  </a:lnTo>
                  <a:lnTo>
                    <a:pt x="485" y="73"/>
                  </a:lnTo>
                  <a:close/>
                  <a:moveTo>
                    <a:pt x="416" y="92"/>
                  </a:moveTo>
                  <a:lnTo>
                    <a:pt x="418" y="92"/>
                  </a:lnTo>
                  <a:lnTo>
                    <a:pt x="418" y="92"/>
                  </a:lnTo>
                  <a:lnTo>
                    <a:pt x="421" y="92"/>
                  </a:lnTo>
                  <a:lnTo>
                    <a:pt x="423" y="92"/>
                  </a:lnTo>
                  <a:lnTo>
                    <a:pt x="436" y="95"/>
                  </a:lnTo>
                  <a:lnTo>
                    <a:pt x="451" y="103"/>
                  </a:lnTo>
                  <a:lnTo>
                    <a:pt x="451" y="103"/>
                  </a:lnTo>
                  <a:lnTo>
                    <a:pt x="451" y="105"/>
                  </a:lnTo>
                  <a:lnTo>
                    <a:pt x="451" y="105"/>
                  </a:lnTo>
                  <a:lnTo>
                    <a:pt x="451" y="105"/>
                  </a:lnTo>
                  <a:lnTo>
                    <a:pt x="449" y="108"/>
                  </a:lnTo>
                  <a:lnTo>
                    <a:pt x="449" y="108"/>
                  </a:lnTo>
                  <a:lnTo>
                    <a:pt x="446" y="110"/>
                  </a:lnTo>
                  <a:lnTo>
                    <a:pt x="446" y="110"/>
                  </a:lnTo>
                  <a:lnTo>
                    <a:pt x="444" y="108"/>
                  </a:lnTo>
                  <a:lnTo>
                    <a:pt x="444" y="108"/>
                  </a:lnTo>
                  <a:lnTo>
                    <a:pt x="444" y="108"/>
                  </a:lnTo>
                  <a:lnTo>
                    <a:pt x="442" y="108"/>
                  </a:lnTo>
                  <a:lnTo>
                    <a:pt x="440" y="105"/>
                  </a:lnTo>
                  <a:lnTo>
                    <a:pt x="438" y="105"/>
                  </a:lnTo>
                  <a:lnTo>
                    <a:pt x="436" y="103"/>
                  </a:lnTo>
                  <a:lnTo>
                    <a:pt x="436" y="103"/>
                  </a:lnTo>
                  <a:lnTo>
                    <a:pt x="431" y="103"/>
                  </a:lnTo>
                  <a:lnTo>
                    <a:pt x="431" y="103"/>
                  </a:lnTo>
                  <a:lnTo>
                    <a:pt x="429" y="103"/>
                  </a:lnTo>
                  <a:lnTo>
                    <a:pt x="427" y="103"/>
                  </a:lnTo>
                  <a:lnTo>
                    <a:pt x="423" y="103"/>
                  </a:lnTo>
                  <a:lnTo>
                    <a:pt x="423" y="103"/>
                  </a:lnTo>
                  <a:lnTo>
                    <a:pt x="421" y="103"/>
                  </a:lnTo>
                  <a:lnTo>
                    <a:pt x="418" y="101"/>
                  </a:lnTo>
                  <a:lnTo>
                    <a:pt x="418" y="101"/>
                  </a:lnTo>
                  <a:lnTo>
                    <a:pt x="416" y="99"/>
                  </a:lnTo>
                  <a:lnTo>
                    <a:pt x="414" y="97"/>
                  </a:lnTo>
                  <a:lnTo>
                    <a:pt x="414" y="97"/>
                  </a:lnTo>
                  <a:lnTo>
                    <a:pt x="416" y="95"/>
                  </a:lnTo>
                  <a:lnTo>
                    <a:pt x="416" y="95"/>
                  </a:lnTo>
                  <a:lnTo>
                    <a:pt x="416" y="92"/>
                  </a:lnTo>
                  <a:lnTo>
                    <a:pt x="416" y="92"/>
                  </a:lnTo>
                  <a:close/>
                  <a:moveTo>
                    <a:pt x="483" y="95"/>
                  </a:moveTo>
                  <a:lnTo>
                    <a:pt x="483" y="92"/>
                  </a:lnTo>
                  <a:lnTo>
                    <a:pt x="483" y="92"/>
                  </a:lnTo>
                  <a:lnTo>
                    <a:pt x="485" y="92"/>
                  </a:lnTo>
                  <a:lnTo>
                    <a:pt x="485" y="92"/>
                  </a:lnTo>
                  <a:lnTo>
                    <a:pt x="487" y="92"/>
                  </a:lnTo>
                  <a:lnTo>
                    <a:pt x="489" y="92"/>
                  </a:lnTo>
                  <a:lnTo>
                    <a:pt x="489" y="95"/>
                  </a:lnTo>
                  <a:lnTo>
                    <a:pt x="492" y="97"/>
                  </a:lnTo>
                  <a:lnTo>
                    <a:pt x="492" y="97"/>
                  </a:lnTo>
                  <a:lnTo>
                    <a:pt x="496" y="103"/>
                  </a:lnTo>
                  <a:lnTo>
                    <a:pt x="496" y="105"/>
                  </a:lnTo>
                  <a:lnTo>
                    <a:pt x="496" y="105"/>
                  </a:lnTo>
                  <a:lnTo>
                    <a:pt x="496" y="108"/>
                  </a:lnTo>
                  <a:lnTo>
                    <a:pt x="496" y="108"/>
                  </a:lnTo>
                  <a:lnTo>
                    <a:pt x="494" y="108"/>
                  </a:lnTo>
                  <a:lnTo>
                    <a:pt x="494" y="108"/>
                  </a:lnTo>
                  <a:lnTo>
                    <a:pt x="494" y="108"/>
                  </a:lnTo>
                  <a:lnTo>
                    <a:pt x="485" y="103"/>
                  </a:lnTo>
                  <a:lnTo>
                    <a:pt x="483" y="101"/>
                  </a:lnTo>
                  <a:lnTo>
                    <a:pt x="481" y="99"/>
                  </a:lnTo>
                  <a:lnTo>
                    <a:pt x="481" y="99"/>
                  </a:lnTo>
                  <a:lnTo>
                    <a:pt x="481" y="97"/>
                  </a:lnTo>
                  <a:lnTo>
                    <a:pt x="481" y="97"/>
                  </a:lnTo>
                  <a:lnTo>
                    <a:pt x="481" y="95"/>
                  </a:lnTo>
                  <a:lnTo>
                    <a:pt x="483" y="95"/>
                  </a:lnTo>
                  <a:lnTo>
                    <a:pt x="483" y="95"/>
                  </a:lnTo>
                  <a:lnTo>
                    <a:pt x="483" y="95"/>
                  </a:lnTo>
                  <a:close/>
                  <a:moveTo>
                    <a:pt x="446" y="97"/>
                  </a:moveTo>
                  <a:lnTo>
                    <a:pt x="446" y="97"/>
                  </a:lnTo>
                  <a:lnTo>
                    <a:pt x="455" y="99"/>
                  </a:lnTo>
                  <a:lnTo>
                    <a:pt x="457" y="99"/>
                  </a:lnTo>
                  <a:lnTo>
                    <a:pt x="459" y="99"/>
                  </a:lnTo>
                  <a:lnTo>
                    <a:pt x="464" y="101"/>
                  </a:lnTo>
                  <a:lnTo>
                    <a:pt x="464" y="103"/>
                  </a:lnTo>
                  <a:lnTo>
                    <a:pt x="464" y="103"/>
                  </a:lnTo>
                  <a:lnTo>
                    <a:pt x="464" y="103"/>
                  </a:lnTo>
                  <a:lnTo>
                    <a:pt x="461" y="105"/>
                  </a:lnTo>
                  <a:lnTo>
                    <a:pt x="461" y="105"/>
                  </a:lnTo>
                  <a:lnTo>
                    <a:pt x="459" y="105"/>
                  </a:lnTo>
                  <a:lnTo>
                    <a:pt x="459" y="105"/>
                  </a:lnTo>
                  <a:lnTo>
                    <a:pt x="457" y="105"/>
                  </a:lnTo>
                  <a:lnTo>
                    <a:pt x="446" y="101"/>
                  </a:lnTo>
                  <a:lnTo>
                    <a:pt x="444" y="101"/>
                  </a:lnTo>
                  <a:lnTo>
                    <a:pt x="444" y="99"/>
                  </a:lnTo>
                  <a:lnTo>
                    <a:pt x="440" y="97"/>
                  </a:lnTo>
                  <a:lnTo>
                    <a:pt x="440" y="97"/>
                  </a:lnTo>
                  <a:lnTo>
                    <a:pt x="440" y="95"/>
                  </a:lnTo>
                  <a:lnTo>
                    <a:pt x="442" y="95"/>
                  </a:lnTo>
                  <a:lnTo>
                    <a:pt x="442" y="95"/>
                  </a:lnTo>
                  <a:lnTo>
                    <a:pt x="442" y="95"/>
                  </a:lnTo>
                  <a:lnTo>
                    <a:pt x="446" y="97"/>
                  </a:lnTo>
                  <a:lnTo>
                    <a:pt x="446" y="97"/>
                  </a:lnTo>
                  <a:lnTo>
                    <a:pt x="446" y="97"/>
                  </a:lnTo>
                  <a:close/>
                  <a:moveTo>
                    <a:pt x="455" y="110"/>
                  </a:moveTo>
                  <a:lnTo>
                    <a:pt x="461" y="110"/>
                  </a:lnTo>
                  <a:lnTo>
                    <a:pt x="461" y="110"/>
                  </a:lnTo>
                  <a:lnTo>
                    <a:pt x="464" y="110"/>
                  </a:lnTo>
                  <a:lnTo>
                    <a:pt x="466" y="112"/>
                  </a:lnTo>
                  <a:lnTo>
                    <a:pt x="468" y="112"/>
                  </a:lnTo>
                  <a:lnTo>
                    <a:pt x="468" y="112"/>
                  </a:lnTo>
                  <a:lnTo>
                    <a:pt x="468" y="112"/>
                  </a:lnTo>
                  <a:lnTo>
                    <a:pt x="470" y="114"/>
                  </a:lnTo>
                  <a:lnTo>
                    <a:pt x="470" y="114"/>
                  </a:lnTo>
                  <a:lnTo>
                    <a:pt x="470" y="116"/>
                  </a:lnTo>
                  <a:lnTo>
                    <a:pt x="468" y="129"/>
                  </a:lnTo>
                  <a:lnTo>
                    <a:pt x="464" y="131"/>
                  </a:lnTo>
                  <a:lnTo>
                    <a:pt x="455" y="125"/>
                  </a:lnTo>
                  <a:lnTo>
                    <a:pt x="455" y="125"/>
                  </a:lnTo>
                  <a:lnTo>
                    <a:pt x="453" y="116"/>
                  </a:lnTo>
                  <a:lnTo>
                    <a:pt x="453" y="116"/>
                  </a:lnTo>
                  <a:lnTo>
                    <a:pt x="453" y="114"/>
                  </a:lnTo>
                  <a:lnTo>
                    <a:pt x="453" y="112"/>
                  </a:lnTo>
                  <a:lnTo>
                    <a:pt x="453" y="112"/>
                  </a:lnTo>
                  <a:lnTo>
                    <a:pt x="453" y="112"/>
                  </a:lnTo>
                  <a:lnTo>
                    <a:pt x="453" y="112"/>
                  </a:lnTo>
                  <a:lnTo>
                    <a:pt x="455" y="110"/>
                  </a:lnTo>
                  <a:lnTo>
                    <a:pt x="455" y="110"/>
                  </a:lnTo>
                  <a:close/>
                  <a:moveTo>
                    <a:pt x="440" y="123"/>
                  </a:moveTo>
                  <a:lnTo>
                    <a:pt x="442" y="121"/>
                  </a:lnTo>
                  <a:lnTo>
                    <a:pt x="442" y="121"/>
                  </a:lnTo>
                  <a:lnTo>
                    <a:pt x="444" y="121"/>
                  </a:lnTo>
                  <a:lnTo>
                    <a:pt x="444" y="121"/>
                  </a:lnTo>
                  <a:lnTo>
                    <a:pt x="451" y="123"/>
                  </a:lnTo>
                  <a:lnTo>
                    <a:pt x="451" y="123"/>
                  </a:lnTo>
                  <a:lnTo>
                    <a:pt x="451" y="125"/>
                  </a:lnTo>
                  <a:lnTo>
                    <a:pt x="453" y="127"/>
                  </a:lnTo>
                  <a:lnTo>
                    <a:pt x="453" y="127"/>
                  </a:lnTo>
                  <a:lnTo>
                    <a:pt x="451" y="127"/>
                  </a:lnTo>
                  <a:lnTo>
                    <a:pt x="451" y="127"/>
                  </a:lnTo>
                  <a:lnTo>
                    <a:pt x="440" y="129"/>
                  </a:lnTo>
                  <a:lnTo>
                    <a:pt x="440" y="129"/>
                  </a:lnTo>
                  <a:lnTo>
                    <a:pt x="440" y="129"/>
                  </a:lnTo>
                  <a:lnTo>
                    <a:pt x="438" y="127"/>
                  </a:lnTo>
                  <a:lnTo>
                    <a:pt x="438" y="127"/>
                  </a:lnTo>
                  <a:lnTo>
                    <a:pt x="438" y="127"/>
                  </a:lnTo>
                  <a:lnTo>
                    <a:pt x="438" y="125"/>
                  </a:lnTo>
                  <a:lnTo>
                    <a:pt x="438" y="123"/>
                  </a:lnTo>
                  <a:lnTo>
                    <a:pt x="440" y="123"/>
                  </a:lnTo>
                  <a:lnTo>
                    <a:pt x="440" y="123"/>
                  </a:lnTo>
                  <a:lnTo>
                    <a:pt x="440" y="123"/>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23" name="Freeform 22"/>
            <p:cNvSpPr>
              <a:spLocks/>
            </p:cNvSpPr>
            <p:nvPr/>
          </p:nvSpPr>
          <p:spPr bwMode="auto">
            <a:xfrm>
              <a:off x="4512495" y="3417287"/>
              <a:ext cx="276626" cy="268490"/>
            </a:xfrm>
            <a:custGeom>
              <a:avLst/>
              <a:gdLst/>
              <a:ahLst/>
              <a:cxnLst>
                <a:cxn ang="0">
                  <a:pos x="26" y="130"/>
                </a:cxn>
                <a:cxn ang="0">
                  <a:pos x="52" y="145"/>
                </a:cxn>
                <a:cxn ang="0">
                  <a:pos x="67" y="132"/>
                </a:cxn>
                <a:cxn ang="0">
                  <a:pos x="73" y="97"/>
                </a:cxn>
                <a:cxn ang="0">
                  <a:pos x="101" y="76"/>
                </a:cxn>
                <a:cxn ang="0">
                  <a:pos x="140" y="63"/>
                </a:cxn>
                <a:cxn ang="0">
                  <a:pos x="172" y="28"/>
                </a:cxn>
                <a:cxn ang="0">
                  <a:pos x="200" y="0"/>
                </a:cxn>
                <a:cxn ang="0">
                  <a:pos x="231" y="18"/>
                </a:cxn>
                <a:cxn ang="0">
                  <a:pos x="241" y="43"/>
                </a:cxn>
                <a:cxn ang="0">
                  <a:pos x="256" y="50"/>
                </a:cxn>
                <a:cxn ang="0">
                  <a:pos x="261" y="56"/>
                </a:cxn>
                <a:cxn ang="0">
                  <a:pos x="261" y="67"/>
                </a:cxn>
                <a:cxn ang="0">
                  <a:pos x="263" y="74"/>
                </a:cxn>
                <a:cxn ang="0">
                  <a:pos x="272" y="87"/>
                </a:cxn>
                <a:cxn ang="0">
                  <a:pos x="272" y="89"/>
                </a:cxn>
                <a:cxn ang="0">
                  <a:pos x="269" y="119"/>
                </a:cxn>
                <a:cxn ang="0">
                  <a:pos x="267" y="128"/>
                </a:cxn>
                <a:cxn ang="0">
                  <a:pos x="269" y="138"/>
                </a:cxn>
                <a:cxn ang="0">
                  <a:pos x="261" y="216"/>
                </a:cxn>
                <a:cxn ang="0">
                  <a:pos x="263" y="221"/>
                </a:cxn>
                <a:cxn ang="0">
                  <a:pos x="265" y="223"/>
                </a:cxn>
                <a:cxn ang="0">
                  <a:pos x="261" y="244"/>
                </a:cxn>
                <a:cxn ang="0">
                  <a:pos x="256" y="251"/>
                </a:cxn>
                <a:cxn ang="0">
                  <a:pos x="250" y="259"/>
                </a:cxn>
                <a:cxn ang="0">
                  <a:pos x="200" y="205"/>
                </a:cxn>
                <a:cxn ang="0">
                  <a:pos x="196" y="205"/>
                </a:cxn>
                <a:cxn ang="0">
                  <a:pos x="185" y="221"/>
                </a:cxn>
                <a:cxn ang="0">
                  <a:pos x="190" y="242"/>
                </a:cxn>
                <a:cxn ang="0">
                  <a:pos x="190" y="244"/>
                </a:cxn>
                <a:cxn ang="0">
                  <a:pos x="181" y="246"/>
                </a:cxn>
                <a:cxn ang="0">
                  <a:pos x="172" y="240"/>
                </a:cxn>
                <a:cxn ang="0">
                  <a:pos x="138" y="223"/>
                </a:cxn>
                <a:cxn ang="0">
                  <a:pos x="132" y="216"/>
                </a:cxn>
                <a:cxn ang="0">
                  <a:pos x="129" y="214"/>
                </a:cxn>
                <a:cxn ang="0">
                  <a:pos x="125" y="212"/>
                </a:cxn>
                <a:cxn ang="0">
                  <a:pos x="119" y="210"/>
                </a:cxn>
                <a:cxn ang="0">
                  <a:pos x="110" y="212"/>
                </a:cxn>
                <a:cxn ang="0">
                  <a:pos x="110" y="214"/>
                </a:cxn>
                <a:cxn ang="0">
                  <a:pos x="110" y="221"/>
                </a:cxn>
                <a:cxn ang="0">
                  <a:pos x="114" y="227"/>
                </a:cxn>
                <a:cxn ang="0">
                  <a:pos x="121" y="236"/>
                </a:cxn>
                <a:cxn ang="0">
                  <a:pos x="127" y="249"/>
                </a:cxn>
                <a:cxn ang="0">
                  <a:pos x="132" y="262"/>
                </a:cxn>
                <a:cxn ang="0">
                  <a:pos x="127" y="264"/>
                </a:cxn>
                <a:cxn ang="0">
                  <a:pos x="114" y="262"/>
                </a:cxn>
                <a:cxn ang="0">
                  <a:pos x="112" y="255"/>
                </a:cxn>
                <a:cxn ang="0">
                  <a:pos x="108" y="251"/>
                </a:cxn>
                <a:cxn ang="0">
                  <a:pos x="82" y="225"/>
                </a:cxn>
                <a:cxn ang="0">
                  <a:pos x="82" y="225"/>
                </a:cxn>
                <a:cxn ang="0">
                  <a:pos x="82" y="221"/>
                </a:cxn>
                <a:cxn ang="0">
                  <a:pos x="67" y="210"/>
                </a:cxn>
                <a:cxn ang="0">
                  <a:pos x="47" y="184"/>
                </a:cxn>
                <a:cxn ang="0">
                  <a:pos x="35" y="167"/>
                </a:cxn>
                <a:cxn ang="0">
                  <a:pos x="13" y="147"/>
                </a:cxn>
                <a:cxn ang="0">
                  <a:pos x="2" y="143"/>
                </a:cxn>
              </a:cxnLst>
              <a:rect l="0" t="0" r="r" b="b"/>
              <a:pathLst>
                <a:path w="272" h="264">
                  <a:moveTo>
                    <a:pt x="0" y="143"/>
                  </a:moveTo>
                  <a:lnTo>
                    <a:pt x="17" y="128"/>
                  </a:lnTo>
                  <a:lnTo>
                    <a:pt x="26" y="130"/>
                  </a:lnTo>
                  <a:lnTo>
                    <a:pt x="37" y="136"/>
                  </a:lnTo>
                  <a:lnTo>
                    <a:pt x="43" y="143"/>
                  </a:lnTo>
                  <a:lnTo>
                    <a:pt x="52" y="145"/>
                  </a:lnTo>
                  <a:lnTo>
                    <a:pt x="58" y="147"/>
                  </a:lnTo>
                  <a:lnTo>
                    <a:pt x="65" y="143"/>
                  </a:lnTo>
                  <a:lnTo>
                    <a:pt x="67" y="132"/>
                  </a:lnTo>
                  <a:lnTo>
                    <a:pt x="69" y="119"/>
                  </a:lnTo>
                  <a:lnTo>
                    <a:pt x="69" y="108"/>
                  </a:lnTo>
                  <a:lnTo>
                    <a:pt x="73" y="97"/>
                  </a:lnTo>
                  <a:lnTo>
                    <a:pt x="80" y="89"/>
                  </a:lnTo>
                  <a:lnTo>
                    <a:pt x="88" y="82"/>
                  </a:lnTo>
                  <a:lnTo>
                    <a:pt x="101" y="76"/>
                  </a:lnTo>
                  <a:lnTo>
                    <a:pt x="121" y="67"/>
                  </a:lnTo>
                  <a:lnTo>
                    <a:pt x="134" y="65"/>
                  </a:lnTo>
                  <a:lnTo>
                    <a:pt x="140" y="63"/>
                  </a:lnTo>
                  <a:lnTo>
                    <a:pt x="151" y="56"/>
                  </a:lnTo>
                  <a:lnTo>
                    <a:pt x="160" y="46"/>
                  </a:lnTo>
                  <a:lnTo>
                    <a:pt x="172" y="28"/>
                  </a:lnTo>
                  <a:lnTo>
                    <a:pt x="181" y="11"/>
                  </a:lnTo>
                  <a:lnTo>
                    <a:pt x="190" y="2"/>
                  </a:lnTo>
                  <a:lnTo>
                    <a:pt x="200" y="0"/>
                  </a:lnTo>
                  <a:lnTo>
                    <a:pt x="209" y="2"/>
                  </a:lnTo>
                  <a:lnTo>
                    <a:pt x="222" y="9"/>
                  </a:lnTo>
                  <a:lnTo>
                    <a:pt x="231" y="18"/>
                  </a:lnTo>
                  <a:lnTo>
                    <a:pt x="233" y="33"/>
                  </a:lnTo>
                  <a:lnTo>
                    <a:pt x="237" y="37"/>
                  </a:lnTo>
                  <a:lnTo>
                    <a:pt x="241" y="43"/>
                  </a:lnTo>
                  <a:lnTo>
                    <a:pt x="246" y="50"/>
                  </a:lnTo>
                  <a:lnTo>
                    <a:pt x="250" y="52"/>
                  </a:lnTo>
                  <a:lnTo>
                    <a:pt x="256" y="50"/>
                  </a:lnTo>
                  <a:lnTo>
                    <a:pt x="263" y="50"/>
                  </a:lnTo>
                  <a:lnTo>
                    <a:pt x="263" y="52"/>
                  </a:lnTo>
                  <a:lnTo>
                    <a:pt x="261" y="56"/>
                  </a:lnTo>
                  <a:lnTo>
                    <a:pt x="261" y="59"/>
                  </a:lnTo>
                  <a:lnTo>
                    <a:pt x="261" y="63"/>
                  </a:lnTo>
                  <a:lnTo>
                    <a:pt x="261" y="67"/>
                  </a:lnTo>
                  <a:lnTo>
                    <a:pt x="261" y="69"/>
                  </a:lnTo>
                  <a:lnTo>
                    <a:pt x="261" y="72"/>
                  </a:lnTo>
                  <a:lnTo>
                    <a:pt x="263" y="74"/>
                  </a:lnTo>
                  <a:lnTo>
                    <a:pt x="263" y="74"/>
                  </a:lnTo>
                  <a:lnTo>
                    <a:pt x="267" y="80"/>
                  </a:lnTo>
                  <a:lnTo>
                    <a:pt x="272" y="87"/>
                  </a:lnTo>
                  <a:lnTo>
                    <a:pt x="272" y="87"/>
                  </a:lnTo>
                  <a:lnTo>
                    <a:pt x="272" y="89"/>
                  </a:lnTo>
                  <a:lnTo>
                    <a:pt x="272" y="89"/>
                  </a:lnTo>
                  <a:lnTo>
                    <a:pt x="272" y="97"/>
                  </a:lnTo>
                  <a:lnTo>
                    <a:pt x="272" y="115"/>
                  </a:lnTo>
                  <a:lnTo>
                    <a:pt x="269" y="119"/>
                  </a:lnTo>
                  <a:lnTo>
                    <a:pt x="267" y="126"/>
                  </a:lnTo>
                  <a:lnTo>
                    <a:pt x="267" y="126"/>
                  </a:lnTo>
                  <a:lnTo>
                    <a:pt x="267" y="128"/>
                  </a:lnTo>
                  <a:lnTo>
                    <a:pt x="267" y="132"/>
                  </a:lnTo>
                  <a:lnTo>
                    <a:pt x="269" y="134"/>
                  </a:lnTo>
                  <a:lnTo>
                    <a:pt x="269" y="138"/>
                  </a:lnTo>
                  <a:lnTo>
                    <a:pt x="269" y="151"/>
                  </a:lnTo>
                  <a:lnTo>
                    <a:pt x="267" y="169"/>
                  </a:lnTo>
                  <a:lnTo>
                    <a:pt x="261" y="216"/>
                  </a:lnTo>
                  <a:lnTo>
                    <a:pt x="261" y="216"/>
                  </a:lnTo>
                  <a:lnTo>
                    <a:pt x="263" y="218"/>
                  </a:lnTo>
                  <a:lnTo>
                    <a:pt x="263" y="221"/>
                  </a:lnTo>
                  <a:lnTo>
                    <a:pt x="263" y="221"/>
                  </a:lnTo>
                  <a:lnTo>
                    <a:pt x="265" y="223"/>
                  </a:lnTo>
                  <a:lnTo>
                    <a:pt x="265" y="223"/>
                  </a:lnTo>
                  <a:lnTo>
                    <a:pt x="263" y="225"/>
                  </a:lnTo>
                  <a:lnTo>
                    <a:pt x="263" y="227"/>
                  </a:lnTo>
                  <a:lnTo>
                    <a:pt x="261" y="244"/>
                  </a:lnTo>
                  <a:lnTo>
                    <a:pt x="259" y="246"/>
                  </a:lnTo>
                  <a:lnTo>
                    <a:pt x="259" y="249"/>
                  </a:lnTo>
                  <a:lnTo>
                    <a:pt x="256" y="251"/>
                  </a:lnTo>
                  <a:lnTo>
                    <a:pt x="252" y="259"/>
                  </a:lnTo>
                  <a:lnTo>
                    <a:pt x="252" y="259"/>
                  </a:lnTo>
                  <a:lnTo>
                    <a:pt x="250" y="259"/>
                  </a:lnTo>
                  <a:lnTo>
                    <a:pt x="239" y="249"/>
                  </a:lnTo>
                  <a:lnTo>
                    <a:pt x="205" y="212"/>
                  </a:lnTo>
                  <a:lnTo>
                    <a:pt x="200" y="205"/>
                  </a:lnTo>
                  <a:lnTo>
                    <a:pt x="198" y="205"/>
                  </a:lnTo>
                  <a:lnTo>
                    <a:pt x="198" y="205"/>
                  </a:lnTo>
                  <a:lnTo>
                    <a:pt x="196" y="205"/>
                  </a:lnTo>
                  <a:lnTo>
                    <a:pt x="196" y="205"/>
                  </a:lnTo>
                  <a:lnTo>
                    <a:pt x="196" y="205"/>
                  </a:lnTo>
                  <a:lnTo>
                    <a:pt x="185" y="221"/>
                  </a:lnTo>
                  <a:lnTo>
                    <a:pt x="185" y="223"/>
                  </a:lnTo>
                  <a:lnTo>
                    <a:pt x="188" y="234"/>
                  </a:lnTo>
                  <a:lnTo>
                    <a:pt x="190" y="242"/>
                  </a:lnTo>
                  <a:lnTo>
                    <a:pt x="190" y="242"/>
                  </a:lnTo>
                  <a:lnTo>
                    <a:pt x="190" y="242"/>
                  </a:lnTo>
                  <a:lnTo>
                    <a:pt x="190" y="244"/>
                  </a:lnTo>
                  <a:lnTo>
                    <a:pt x="190" y="244"/>
                  </a:lnTo>
                  <a:lnTo>
                    <a:pt x="188" y="244"/>
                  </a:lnTo>
                  <a:lnTo>
                    <a:pt x="181" y="246"/>
                  </a:lnTo>
                  <a:lnTo>
                    <a:pt x="181" y="246"/>
                  </a:lnTo>
                  <a:lnTo>
                    <a:pt x="181" y="246"/>
                  </a:lnTo>
                  <a:lnTo>
                    <a:pt x="172" y="240"/>
                  </a:lnTo>
                  <a:lnTo>
                    <a:pt x="162" y="236"/>
                  </a:lnTo>
                  <a:lnTo>
                    <a:pt x="153" y="231"/>
                  </a:lnTo>
                  <a:lnTo>
                    <a:pt x="138" y="223"/>
                  </a:lnTo>
                  <a:lnTo>
                    <a:pt x="136" y="223"/>
                  </a:lnTo>
                  <a:lnTo>
                    <a:pt x="134" y="221"/>
                  </a:lnTo>
                  <a:lnTo>
                    <a:pt x="132" y="216"/>
                  </a:lnTo>
                  <a:lnTo>
                    <a:pt x="132" y="216"/>
                  </a:lnTo>
                  <a:lnTo>
                    <a:pt x="132" y="216"/>
                  </a:lnTo>
                  <a:lnTo>
                    <a:pt x="129" y="214"/>
                  </a:lnTo>
                  <a:lnTo>
                    <a:pt x="127" y="212"/>
                  </a:lnTo>
                  <a:lnTo>
                    <a:pt x="127" y="212"/>
                  </a:lnTo>
                  <a:lnTo>
                    <a:pt x="125" y="212"/>
                  </a:lnTo>
                  <a:lnTo>
                    <a:pt x="125" y="212"/>
                  </a:lnTo>
                  <a:lnTo>
                    <a:pt x="121" y="210"/>
                  </a:lnTo>
                  <a:lnTo>
                    <a:pt x="119" y="210"/>
                  </a:lnTo>
                  <a:lnTo>
                    <a:pt x="112" y="212"/>
                  </a:lnTo>
                  <a:lnTo>
                    <a:pt x="112" y="212"/>
                  </a:lnTo>
                  <a:lnTo>
                    <a:pt x="110" y="212"/>
                  </a:lnTo>
                  <a:lnTo>
                    <a:pt x="110" y="212"/>
                  </a:lnTo>
                  <a:lnTo>
                    <a:pt x="110" y="214"/>
                  </a:lnTo>
                  <a:lnTo>
                    <a:pt x="110" y="214"/>
                  </a:lnTo>
                  <a:lnTo>
                    <a:pt x="108" y="216"/>
                  </a:lnTo>
                  <a:lnTo>
                    <a:pt x="108" y="216"/>
                  </a:lnTo>
                  <a:lnTo>
                    <a:pt x="110" y="221"/>
                  </a:lnTo>
                  <a:lnTo>
                    <a:pt x="112" y="223"/>
                  </a:lnTo>
                  <a:lnTo>
                    <a:pt x="112" y="225"/>
                  </a:lnTo>
                  <a:lnTo>
                    <a:pt x="114" y="227"/>
                  </a:lnTo>
                  <a:lnTo>
                    <a:pt x="116" y="231"/>
                  </a:lnTo>
                  <a:lnTo>
                    <a:pt x="119" y="234"/>
                  </a:lnTo>
                  <a:lnTo>
                    <a:pt x="121" y="236"/>
                  </a:lnTo>
                  <a:lnTo>
                    <a:pt x="121" y="238"/>
                  </a:lnTo>
                  <a:lnTo>
                    <a:pt x="127" y="246"/>
                  </a:lnTo>
                  <a:lnTo>
                    <a:pt x="127" y="249"/>
                  </a:lnTo>
                  <a:lnTo>
                    <a:pt x="129" y="251"/>
                  </a:lnTo>
                  <a:lnTo>
                    <a:pt x="132" y="262"/>
                  </a:lnTo>
                  <a:lnTo>
                    <a:pt x="132" y="262"/>
                  </a:lnTo>
                  <a:lnTo>
                    <a:pt x="132" y="262"/>
                  </a:lnTo>
                  <a:lnTo>
                    <a:pt x="129" y="262"/>
                  </a:lnTo>
                  <a:lnTo>
                    <a:pt x="127" y="264"/>
                  </a:lnTo>
                  <a:lnTo>
                    <a:pt x="127" y="264"/>
                  </a:lnTo>
                  <a:lnTo>
                    <a:pt x="121" y="264"/>
                  </a:lnTo>
                  <a:lnTo>
                    <a:pt x="114" y="262"/>
                  </a:lnTo>
                  <a:lnTo>
                    <a:pt x="112" y="262"/>
                  </a:lnTo>
                  <a:lnTo>
                    <a:pt x="112" y="255"/>
                  </a:lnTo>
                  <a:lnTo>
                    <a:pt x="112" y="255"/>
                  </a:lnTo>
                  <a:lnTo>
                    <a:pt x="110" y="253"/>
                  </a:lnTo>
                  <a:lnTo>
                    <a:pt x="110" y="251"/>
                  </a:lnTo>
                  <a:lnTo>
                    <a:pt x="108" y="251"/>
                  </a:lnTo>
                  <a:lnTo>
                    <a:pt x="99" y="242"/>
                  </a:lnTo>
                  <a:lnTo>
                    <a:pt x="86" y="231"/>
                  </a:lnTo>
                  <a:lnTo>
                    <a:pt x="82" y="225"/>
                  </a:lnTo>
                  <a:lnTo>
                    <a:pt x="82" y="225"/>
                  </a:lnTo>
                  <a:lnTo>
                    <a:pt x="82" y="225"/>
                  </a:lnTo>
                  <a:lnTo>
                    <a:pt x="82" y="225"/>
                  </a:lnTo>
                  <a:lnTo>
                    <a:pt x="82" y="223"/>
                  </a:lnTo>
                  <a:lnTo>
                    <a:pt x="82" y="223"/>
                  </a:lnTo>
                  <a:lnTo>
                    <a:pt x="82" y="221"/>
                  </a:lnTo>
                  <a:lnTo>
                    <a:pt x="78" y="216"/>
                  </a:lnTo>
                  <a:lnTo>
                    <a:pt x="73" y="214"/>
                  </a:lnTo>
                  <a:lnTo>
                    <a:pt x="67" y="210"/>
                  </a:lnTo>
                  <a:lnTo>
                    <a:pt x="58" y="203"/>
                  </a:lnTo>
                  <a:lnTo>
                    <a:pt x="47" y="190"/>
                  </a:lnTo>
                  <a:lnTo>
                    <a:pt x="47" y="184"/>
                  </a:lnTo>
                  <a:lnTo>
                    <a:pt x="45" y="184"/>
                  </a:lnTo>
                  <a:lnTo>
                    <a:pt x="45" y="184"/>
                  </a:lnTo>
                  <a:lnTo>
                    <a:pt x="35" y="167"/>
                  </a:lnTo>
                  <a:lnTo>
                    <a:pt x="32" y="164"/>
                  </a:lnTo>
                  <a:lnTo>
                    <a:pt x="13" y="147"/>
                  </a:lnTo>
                  <a:lnTo>
                    <a:pt x="13" y="147"/>
                  </a:lnTo>
                  <a:lnTo>
                    <a:pt x="11" y="147"/>
                  </a:lnTo>
                  <a:lnTo>
                    <a:pt x="11" y="147"/>
                  </a:lnTo>
                  <a:lnTo>
                    <a:pt x="2" y="143"/>
                  </a:lnTo>
                  <a:lnTo>
                    <a:pt x="0" y="143"/>
                  </a:lnTo>
                  <a:lnTo>
                    <a:pt x="0" y="143"/>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grpSp>
          <p:nvGrpSpPr>
            <p:cNvPr id="24" name="Group 349"/>
            <p:cNvGrpSpPr/>
            <p:nvPr/>
          </p:nvGrpSpPr>
          <p:grpSpPr>
            <a:xfrm>
              <a:off x="7013317" y="2653514"/>
              <a:ext cx="633596" cy="614272"/>
              <a:chOff x="7013317" y="2653514"/>
              <a:chExt cx="633596" cy="614272"/>
            </a:xfrm>
            <a:grpFill/>
          </p:grpSpPr>
          <p:sp>
            <p:nvSpPr>
              <p:cNvPr id="113" name="Freeform 19"/>
              <p:cNvSpPr>
                <a:spLocks/>
              </p:cNvSpPr>
              <p:nvPr/>
            </p:nvSpPr>
            <p:spPr bwMode="auto">
              <a:xfrm>
                <a:off x="7484192" y="2653514"/>
                <a:ext cx="56952" cy="74242"/>
              </a:xfrm>
              <a:custGeom>
                <a:avLst/>
                <a:gdLst/>
                <a:ahLst/>
                <a:cxnLst>
                  <a:cxn ang="0">
                    <a:pos x="7" y="73"/>
                  </a:cxn>
                  <a:cxn ang="0">
                    <a:pos x="2" y="65"/>
                  </a:cxn>
                  <a:cxn ang="0">
                    <a:pos x="2" y="62"/>
                  </a:cxn>
                  <a:cxn ang="0">
                    <a:pos x="0" y="45"/>
                  </a:cxn>
                  <a:cxn ang="0">
                    <a:pos x="0" y="39"/>
                  </a:cxn>
                  <a:cxn ang="0">
                    <a:pos x="7" y="26"/>
                  </a:cxn>
                  <a:cxn ang="0">
                    <a:pos x="9" y="24"/>
                  </a:cxn>
                  <a:cxn ang="0">
                    <a:pos x="13" y="17"/>
                  </a:cxn>
                  <a:cxn ang="0">
                    <a:pos x="24" y="8"/>
                  </a:cxn>
                  <a:cxn ang="0">
                    <a:pos x="28" y="6"/>
                  </a:cxn>
                  <a:cxn ang="0">
                    <a:pos x="39" y="0"/>
                  </a:cxn>
                  <a:cxn ang="0">
                    <a:pos x="39" y="0"/>
                  </a:cxn>
                  <a:cxn ang="0">
                    <a:pos x="41" y="0"/>
                  </a:cxn>
                  <a:cxn ang="0">
                    <a:pos x="41" y="0"/>
                  </a:cxn>
                  <a:cxn ang="0">
                    <a:pos x="41" y="2"/>
                  </a:cxn>
                  <a:cxn ang="0">
                    <a:pos x="54" y="19"/>
                  </a:cxn>
                  <a:cxn ang="0">
                    <a:pos x="54" y="21"/>
                  </a:cxn>
                  <a:cxn ang="0">
                    <a:pos x="56" y="21"/>
                  </a:cxn>
                  <a:cxn ang="0">
                    <a:pos x="56" y="24"/>
                  </a:cxn>
                  <a:cxn ang="0">
                    <a:pos x="54" y="26"/>
                  </a:cxn>
                  <a:cxn ang="0">
                    <a:pos x="50" y="43"/>
                  </a:cxn>
                  <a:cxn ang="0">
                    <a:pos x="50" y="43"/>
                  </a:cxn>
                  <a:cxn ang="0">
                    <a:pos x="47" y="47"/>
                  </a:cxn>
                  <a:cxn ang="0">
                    <a:pos x="45" y="49"/>
                  </a:cxn>
                  <a:cxn ang="0">
                    <a:pos x="41" y="60"/>
                  </a:cxn>
                  <a:cxn ang="0">
                    <a:pos x="35" y="67"/>
                  </a:cxn>
                  <a:cxn ang="0">
                    <a:pos x="35" y="69"/>
                  </a:cxn>
                  <a:cxn ang="0">
                    <a:pos x="32" y="69"/>
                  </a:cxn>
                  <a:cxn ang="0">
                    <a:pos x="32" y="69"/>
                  </a:cxn>
                  <a:cxn ang="0">
                    <a:pos x="28" y="69"/>
                  </a:cxn>
                  <a:cxn ang="0">
                    <a:pos x="28" y="69"/>
                  </a:cxn>
                  <a:cxn ang="0">
                    <a:pos x="28" y="69"/>
                  </a:cxn>
                  <a:cxn ang="0">
                    <a:pos x="26" y="69"/>
                  </a:cxn>
                  <a:cxn ang="0">
                    <a:pos x="22" y="69"/>
                  </a:cxn>
                  <a:cxn ang="0">
                    <a:pos x="19" y="69"/>
                  </a:cxn>
                  <a:cxn ang="0">
                    <a:pos x="19" y="69"/>
                  </a:cxn>
                  <a:cxn ang="0">
                    <a:pos x="13" y="71"/>
                  </a:cxn>
                  <a:cxn ang="0">
                    <a:pos x="7" y="73"/>
                  </a:cxn>
                  <a:cxn ang="0">
                    <a:pos x="7" y="73"/>
                  </a:cxn>
                </a:cxnLst>
                <a:rect l="0" t="0" r="r" b="b"/>
                <a:pathLst>
                  <a:path w="56" h="73">
                    <a:moveTo>
                      <a:pt x="7" y="73"/>
                    </a:moveTo>
                    <a:lnTo>
                      <a:pt x="2" y="65"/>
                    </a:lnTo>
                    <a:lnTo>
                      <a:pt x="2" y="62"/>
                    </a:lnTo>
                    <a:lnTo>
                      <a:pt x="0" y="45"/>
                    </a:lnTo>
                    <a:lnTo>
                      <a:pt x="0" y="39"/>
                    </a:lnTo>
                    <a:lnTo>
                      <a:pt x="7" y="26"/>
                    </a:lnTo>
                    <a:lnTo>
                      <a:pt x="9" y="24"/>
                    </a:lnTo>
                    <a:lnTo>
                      <a:pt x="13" y="17"/>
                    </a:lnTo>
                    <a:lnTo>
                      <a:pt x="24" y="8"/>
                    </a:lnTo>
                    <a:lnTo>
                      <a:pt x="28" y="6"/>
                    </a:lnTo>
                    <a:lnTo>
                      <a:pt x="39" y="0"/>
                    </a:lnTo>
                    <a:lnTo>
                      <a:pt x="39" y="0"/>
                    </a:lnTo>
                    <a:lnTo>
                      <a:pt x="41" y="0"/>
                    </a:lnTo>
                    <a:lnTo>
                      <a:pt x="41" y="0"/>
                    </a:lnTo>
                    <a:lnTo>
                      <a:pt x="41" y="2"/>
                    </a:lnTo>
                    <a:lnTo>
                      <a:pt x="54" y="19"/>
                    </a:lnTo>
                    <a:lnTo>
                      <a:pt x="54" y="21"/>
                    </a:lnTo>
                    <a:lnTo>
                      <a:pt x="56" y="21"/>
                    </a:lnTo>
                    <a:lnTo>
                      <a:pt x="56" y="24"/>
                    </a:lnTo>
                    <a:lnTo>
                      <a:pt x="54" y="26"/>
                    </a:lnTo>
                    <a:lnTo>
                      <a:pt x="50" y="43"/>
                    </a:lnTo>
                    <a:lnTo>
                      <a:pt x="50" y="43"/>
                    </a:lnTo>
                    <a:lnTo>
                      <a:pt x="47" y="47"/>
                    </a:lnTo>
                    <a:lnTo>
                      <a:pt x="45" y="49"/>
                    </a:lnTo>
                    <a:lnTo>
                      <a:pt x="41" y="60"/>
                    </a:lnTo>
                    <a:lnTo>
                      <a:pt x="35" y="67"/>
                    </a:lnTo>
                    <a:lnTo>
                      <a:pt x="35" y="69"/>
                    </a:lnTo>
                    <a:lnTo>
                      <a:pt x="32" y="69"/>
                    </a:lnTo>
                    <a:lnTo>
                      <a:pt x="32" y="69"/>
                    </a:lnTo>
                    <a:lnTo>
                      <a:pt x="28" y="69"/>
                    </a:lnTo>
                    <a:lnTo>
                      <a:pt x="28" y="69"/>
                    </a:lnTo>
                    <a:lnTo>
                      <a:pt x="28" y="69"/>
                    </a:lnTo>
                    <a:lnTo>
                      <a:pt x="26" y="69"/>
                    </a:lnTo>
                    <a:lnTo>
                      <a:pt x="22" y="69"/>
                    </a:lnTo>
                    <a:lnTo>
                      <a:pt x="19" y="69"/>
                    </a:lnTo>
                    <a:lnTo>
                      <a:pt x="19" y="69"/>
                    </a:lnTo>
                    <a:lnTo>
                      <a:pt x="13" y="71"/>
                    </a:lnTo>
                    <a:lnTo>
                      <a:pt x="7" y="73"/>
                    </a:lnTo>
                    <a:lnTo>
                      <a:pt x="7" y="73"/>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114" name="Freeform 20"/>
              <p:cNvSpPr>
                <a:spLocks/>
              </p:cNvSpPr>
              <p:nvPr/>
            </p:nvSpPr>
            <p:spPr bwMode="auto">
              <a:xfrm>
                <a:off x="7383508" y="2706399"/>
                <a:ext cx="182045" cy="371208"/>
              </a:xfrm>
              <a:custGeom>
                <a:avLst/>
                <a:gdLst/>
                <a:ahLst/>
                <a:cxnLst>
                  <a:cxn ang="0">
                    <a:pos x="60" y="159"/>
                  </a:cxn>
                  <a:cxn ang="0">
                    <a:pos x="62" y="142"/>
                  </a:cxn>
                  <a:cxn ang="0">
                    <a:pos x="82" y="127"/>
                  </a:cxn>
                  <a:cxn ang="0">
                    <a:pos x="88" y="127"/>
                  </a:cxn>
                  <a:cxn ang="0">
                    <a:pos x="95" y="121"/>
                  </a:cxn>
                  <a:cxn ang="0">
                    <a:pos x="93" y="114"/>
                  </a:cxn>
                  <a:cxn ang="0">
                    <a:pos x="95" y="97"/>
                  </a:cxn>
                  <a:cxn ang="0">
                    <a:pos x="138" y="75"/>
                  </a:cxn>
                  <a:cxn ang="0">
                    <a:pos x="155" y="73"/>
                  </a:cxn>
                  <a:cxn ang="0">
                    <a:pos x="155" y="129"/>
                  </a:cxn>
                  <a:cxn ang="0">
                    <a:pos x="118" y="151"/>
                  </a:cxn>
                  <a:cxn ang="0">
                    <a:pos x="106" y="155"/>
                  </a:cxn>
                  <a:cxn ang="0">
                    <a:pos x="97" y="168"/>
                  </a:cxn>
                  <a:cxn ang="0">
                    <a:pos x="110" y="181"/>
                  </a:cxn>
                  <a:cxn ang="0">
                    <a:pos x="146" y="194"/>
                  </a:cxn>
                  <a:cxn ang="0">
                    <a:pos x="153" y="211"/>
                  </a:cxn>
                  <a:cxn ang="0">
                    <a:pos x="153" y="218"/>
                  </a:cxn>
                  <a:cxn ang="0">
                    <a:pos x="166" y="222"/>
                  </a:cxn>
                  <a:cxn ang="0">
                    <a:pos x="179" y="235"/>
                  </a:cxn>
                  <a:cxn ang="0">
                    <a:pos x="162" y="226"/>
                  </a:cxn>
                  <a:cxn ang="0">
                    <a:pos x="140" y="222"/>
                  </a:cxn>
                  <a:cxn ang="0">
                    <a:pos x="127" y="213"/>
                  </a:cxn>
                  <a:cxn ang="0">
                    <a:pos x="110" y="213"/>
                  </a:cxn>
                  <a:cxn ang="0">
                    <a:pos x="93" y="209"/>
                  </a:cxn>
                  <a:cxn ang="0">
                    <a:pos x="90" y="207"/>
                  </a:cxn>
                  <a:cxn ang="0">
                    <a:pos x="62" y="207"/>
                  </a:cxn>
                  <a:cxn ang="0">
                    <a:pos x="58" y="224"/>
                  </a:cxn>
                  <a:cxn ang="0">
                    <a:pos x="62" y="244"/>
                  </a:cxn>
                  <a:cxn ang="0">
                    <a:pos x="58" y="252"/>
                  </a:cxn>
                  <a:cxn ang="0">
                    <a:pos x="75" y="306"/>
                  </a:cxn>
                  <a:cxn ang="0">
                    <a:pos x="93" y="332"/>
                  </a:cxn>
                  <a:cxn ang="0">
                    <a:pos x="118" y="365"/>
                  </a:cxn>
                  <a:cxn ang="0">
                    <a:pos x="99" y="360"/>
                  </a:cxn>
                  <a:cxn ang="0">
                    <a:pos x="101" y="358"/>
                  </a:cxn>
                  <a:cxn ang="0">
                    <a:pos x="73" y="341"/>
                  </a:cxn>
                  <a:cxn ang="0">
                    <a:pos x="60" y="313"/>
                  </a:cxn>
                  <a:cxn ang="0">
                    <a:pos x="49" y="302"/>
                  </a:cxn>
                  <a:cxn ang="0">
                    <a:pos x="37" y="293"/>
                  </a:cxn>
                  <a:cxn ang="0">
                    <a:pos x="32" y="278"/>
                  </a:cxn>
                  <a:cxn ang="0">
                    <a:pos x="26" y="218"/>
                  </a:cxn>
                  <a:cxn ang="0">
                    <a:pos x="15" y="190"/>
                  </a:cxn>
                  <a:cxn ang="0">
                    <a:pos x="21" y="170"/>
                  </a:cxn>
                  <a:cxn ang="0">
                    <a:pos x="26" y="162"/>
                  </a:cxn>
                  <a:cxn ang="0">
                    <a:pos x="24" y="157"/>
                  </a:cxn>
                  <a:cxn ang="0">
                    <a:pos x="11" y="153"/>
                  </a:cxn>
                  <a:cxn ang="0">
                    <a:pos x="11" y="136"/>
                  </a:cxn>
                  <a:cxn ang="0">
                    <a:pos x="4" y="136"/>
                  </a:cxn>
                  <a:cxn ang="0">
                    <a:pos x="0" y="136"/>
                  </a:cxn>
                  <a:cxn ang="0">
                    <a:pos x="2" y="112"/>
                  </a:cxn>
                  <a:cxn ang="0">
                    <a:pos x="15" y="90"/>
                  </a:cxn>
                  <a:cxn ang="0">
                    <a:pos x="15" y="80"/>
                  </a:cxn>
                  <a:cxn ang="0">
                    <a:pos x="34" y="32"/>
                  </a:cxn>
                  <a:cxn ang="0">
                    <a:pos x="78" y="0"/>
                  </a:cxn>
                  <a:cxn ang="0">
                    <a:pos x="78" y="8"/>
                  </a:cxn>
                  <a:cxn ang="0">
                    <a:pos x="62" y="28"/>
                  </a:cxn>
                  <a:cxn ang="0">
                    <a:pos x="54" y="34"/>
                  </a:cxn>
                  <a:cxn ang="0">
                    <a:pos x="56" y="47"/>
                  </a:cxn>
                  <a:cxn ang="0">
                    <a:pos x="62" y="47"/>
                  </a:cxn>
                  <a:cxn ang="0">
                    <a:pos x="73" y="56"/>
                  </a:cxn>
                  <a:cxn ang="0">
                    <a:pos x="60" y="118"/>
                  </a:cxn>
                  <a:cxn ang="0">
                    <a:pos x="28" y="142"/>
                  </a:cxn>
                  <a:cxn ang="0">
                    <a:pos x="30" y="155"/>
                  </a:cxn>
                </a:cxnLst>
                <a:rect l="0" t="0" r="r" b="b"/>
                <a:pathLst>
                  <a:path w="179" h="365">
                    <a:moveTo>
                      <a:pt x="49" y="166"/>
                    </a:moveTo>
                    <a:lnTo>
                      <a:pt x="54" y="164"/>
                    </a:lnTo>
                    <a:lnTo>
                      <a:pt x="54" y="164"/>
                    </a:lnTo>
                    <a:lnTo>
                      <a:pt x="56" y="164"/>
                    </a:lnTo>
                    <a:lnTo>
                      <a:pt x="56" y="162"/>
                    </a:lnTo>
                    <a:lnTo>
                      <a:pt x="60" y="159"/>
                    </a:lnTo>
                    <a:lnTo>
                      <a:pt x="62" y="159"/>
                    </a:lnTo>
                    <a:lnTo>
                      <a:pt x="62" y="157"/>
                    </a:lnTo>
                    <a:lnTo>
                      <a:pt x="62" y="157"/>
                    </a:lnTo>
                    <a:lnTo>
                      <a:pt x="62" y="149"/>
                    </a:lnTo>
                    <a:lnTo>
                      <a:pt x="62" y="142"/>
                    </a:lnTo>
                    <a:lnTo>
                      <a:pt x="62" y="142"/>
                    </a:lnTo>
                    <a:lnTo>
                      <a:pt x="69" y="133"/>
                    </a:lnTo>
                    <a:lnTo>
                      <a:pt x="69" y="133"/>
                    </a:lnTo>
                    <a:lnTo>
                      <a:pt x="75" y="127"/>
                    </a:lnTo>
                    <a:lnTo>
                      <a:pt x="82" y="127"/>
                    </a:lnTo>
                    <a:lnTo>
                      <a:pt x="82" y="127"/>
                    </a:lnTo>
                    <a:lnTo>
                      <a:pt x="82" y="127"/>
                    </a:lnTo>
                    <a:lnTo>
                      <a:pt x="84" y="127"/>
                    </a:lnTo>
                    <a:lnTo>
                      <a:pt x="86" y="127"/>
                    </a:lnTo>
                    <a:lnTo>
                      <a:pt x="86" y="127"/>
                    </a:lnTo>
                    <a:lnTo>
                      <a:pt x="86" y="127"/>
                    </a:lnTo>
                    <a:lnTo>
                      <a:pt x="88" y="127"/>
                    </a:lnTo>
                    <a:lnTo>
                      <a:pt x="88" y="127"/>
                    </a:lnTo>
                    <a:lnTo>
                      <a:pt x="90" y="127"/>
                    </a:lnTo>
                    <a:lnTo>
                      <a:pt x="93" y="125"/>
                    </a:lnTo>
                    <a:lnTo>
                      <a:pt x="93" y="125"/>
                    </a:lnTo>
                    <a:lnTo>
                      <a:pt x="93" y="125"/>
                    </a:lnTo>
                    <a:lnTo>
                      <a:pt x="95" y="121"/>
                    </a:lnTo>
                    <a:lnTo>
                      <a:pt x="95" y="121"/>
                    </a:lnTo>
                    <a:lnTo>
                      <a:pt x="95" y="118"/>
                    </a:lnTo>
                    <a:lnTo>
                      <a:pt x="95" y="118"/>
                    </a:lnTo>
                    <a:lnTo>
                      <a:pt x="95" y="116"/>
                    </a:lnTo>
                    <a:lnTo>
                      <a:pt x="95" y="116"/>
                    </a:lnTo>
                    <a:lnTo>
                      <a:pt x="93" y="114"/>
                    </a:lnTo>
                    <a:lnTo>
                      <a:pt x="93" y="114"/>
                    </a:lnTo>
                    <a:lnTo>
                      <a:pt x="90" y="114"/>
                    </a:lnTo>
                    <a:lnTo>
                      <a:pt x="88" y="114"/>
                    </a:lnTo>
                    <a:lnTo>
                      <a:pt x="88" y="114"/>
                    </a:lnTo>
                    <a:lnTo>
                      <a:pt x="86" y="108"/>
                    </a:lnTo>
                    <a:lnTo>
                      <a:pt x="93" y="101"/>
                    </a:lnTo>
                    <a:lnTo>
                      <a:pt x="95" y="97"/>
                    </a:lnTo>
                    <a:lnTo>
                      <a:pt x="97" y="95"/>
                    </a:lnTo>
                    <a:lnTo>
                      <a:pt x="116" y="82"/>
                    </a:lnTo>
                    <a:lnTo>
                      <a:pt x="121" y="80"/>
                    </a:lnTo>
                    <a:lnTo>
                      <a:pt x="125" y="77"/>
                    </a:lnTo>
                    <a:lnTo>
                      <a:pt x="127" y="77"/>
                    </a:lnTo>
                    <a:lnTo>
                      <a:pt x="138" y="75"/>
                    </a:lnTo>
                    <a:lnTo>
                      <a:pt x="146" y="73"/>
                    </a:lnTo>
                    <a:lnTo>
                      <a:pt x="149" y="73"/>
                    </a:lnTo>
                    <a:lnTo>
                      <a:pt x="151" y="73"/>
                    </a:lnTo>
                    <a:lnTo>
                      <a:pt x="153" y="73"/>
                    </a:lnTo>
                    <a:lnTo>
                      <a:pt x="155" y="73"/>
                    </a:lnTo>
                    <a:lnTo>
                      <a:pt x="155" y="73"/>
                    </a:lnTo>
                    <a:lnTo>
                      <a:pt x="157" y="73"/>
                    </a:lnTo>
                    <a:lnTo>
                      <a:pt x="157" y="75"/>
                    </a:lnTo>
                    <a:lnTo>
                      <a:pt x="157" y="75"/>
                    </a:lnTo>
                    <a:lnTo>
                      <a:pt x="157" y="75"/>
                    </a:lnTo>
                    <a:lnTo>
                      <a:pt x="157" y="77"/>
                    </a:lnTo>
                    <a:lnTo>
                      <a:pt x="155" y="129"/>
                    </a:lnTo>
                    <a:lnTo>
                      <a:pt x="151" y="133"/>
                    </a:lnTo>
                    <a:lnTo>
                      <a:pt x="125" y="149"/>
                    </a:lnTo>
                    <a:lnTo>
                      <a:pt x="123" y="149"/>
                    </a:lnTo>
                    <a:lnTo>
                      <a:pt x="121" y="151"/>
                    </a:lnTo>
                    <a:lnTo>
                      <a:pt x="121" y="151"/>
                    </a:lnTo>
                    <a:lnTo>
                      <a:pt x="118" y="151"/>
                    </a:lnTo>
                    <a:lnTo>
                      <a:pt x="114" y="153"/>
                    </a:lnTo>
                    <a:lnTo>
                      <a:pt x="110" y="153"/>
                    </a:lnTo>
                    <a:lnTo>
                      <a:pt x="108" y="153"/>
                    </a:lnTo>
                    <a:lnTo>
                      <a:pt x="108" y="153"/>
                    </a:lnTo>
                    <a:lnTo>
                      <a:pt x="108" y="155"/>
                    </a:lnTo>
                    <a:lnTo>
                      <a:pt x="106" y="155"/>
                    </a:lnTo>
                    <a:lnTo>
                      <a:pt x="97" y="164"/>
                    </a:lnTo>
                    <a:lnTo>
                      <a:pt x="97" y="164"/>
                    </a:lnTo>
                    <a:lnTo>
                      <a:pt x="97" y="166"/>
                    </a:lnTo>
                    <a:lnTo>
                      <a:pt x="97" y="166"/>
                    </a:lnTo>
                    <a:lnTo>
                      <a:pt x="97" y="168"/>
                    </a:lnTo>
                    <a:lnTo>
                      <a:pt x="97" y="168"/>
                    </a:lnTo>
                    <a:lnTo>
                      <a:pt x="99" y="172"/>
                    </a:lnTo>
                    <a:lnTo>
                      <a:pt x="99" y="172"/>
                    </a:lnTo>
                    <a:lnTo>
                      <a:pt x="101" y="175"/>
                    </a:lnTo>
                    <a:lnTo>
                      <a:pt x="106" y="179"/>
                    </a:lnTo>
                    <a:lnTo>
                      <a:pt x="108" y="181"/>
                    </a:lnTo>
                    <a:lnTo>
                      <a:pt x="110" y="181"/>
                    </a:lnTo>
                    <a:lnTo>
                      <a:pt x="114" y="183"/>
                    </a:lnTo>
                    <a:lnTo>
                      <a:pt x="116" y="183"/>
                    </a:lnTo>
                    <a:lnTo>
                      <a:pt x="131" y="190"/>
                    </a:lnTo>
                    <a:lnTo>
                      <a:pt x="140" y="194"/>
                    </a:lnTo>
                    <a:lnTo>
                      <a:pt x="142" y="194"/>
                    </a:lnTo>
                    <a:lnTo>
                      <a:pt x="146" y="194"/>
                    </a:lnTo>
                    <a:lnTo>
                      <a:pt x="151" y="194"/>
                    </a:lnTo>
                    <a:lnTo>
                      <a:pt x="151" y="194"/>
                    </a:lnTo>
                    <a:lnTo>
                      <a:pt x="153" y="194"/>
                    </a:lnTo>
                    <a:lnTo>
                      <a:pt x="153" y="196"/>
                    </a:lnTo>
                    <a:lnTo>
                      <a:pt x="153" y="196"/>
                    </a:lnTo>
                    <a:lnTo>
                      <a:pt x="153" y="211"/>
                    </a:lnTo>
                    <a:lnTo>
                      <a:pt x="153" y="213"/>
                    </a:lnTo>
                    <a:lnTo>
                      <a:pt x="153" y="216"/>
                    </a:lnTo>
                    <a:lnTo>
                      <a:pt x="153" y="216"/>
                    </a:lnTo>
                    <a:lnTo>
                      <a:pt x="153" y="218"/>
                    </a:lnTo>
                    <a:lnTo>
                      <a:pt x="153" y="218"/>
                    </a:lnTo>
                    <a:lnTo>
                      <a:pt x="153" y="218"/>
                    </a:lnTo>
                    <a:lnTo>
                      <a:pt x="157" y="220"/>
                    </a:lnTo>
                    <a:lnTo>
                      <a:pt x="157" y="220"/>
                    </a:lnTo>
                    <a:lnTo>
                      <a:pt x="157" y="220"/>
                    </a:lnTo>
                    <a:lnTo>
                      <a:pt x="159" y="222"/>
                    </a:lnTo>
                    <a:lnTo>
                      <a:pt x="164" y="222"/>
                    </a:lnTo>
                    <a:lnTo>
                      <a:pt x="166" y="222"/>
                    </a:lnTo>
                    <a:lnTo>
                      <a:pt x="170" y="224"/>
                    </a:lnTo>
                    <a:lnTo>
                      <a:pt x="170" y="224"/>
                    </a:lnTo>
                    <a:lnTo>
                      <a:pt x="174" y="229"/>
                    </a:lnTo>
                    <a:lnTo>
                      <a:pt x="179" y="235"/>
                    </a:lnTo>
                    <a:lnTo>
                      <a:pt x="179" y="235"/>
                    </a:lnTo>
                    <a:lnTo>
                      <a:pt x="179" y="235"/>
                    </a:lnTo>
                    <a:lnTo>
                      <a:pt x="177" y="233"/>
                    </a:lnTo>
                    <a:lnTo>
                      <a:pt x="174" y="231"/>
                    </a:lnTo>
                    <a:lnTo>
                      <a:pt x="172" y="231"/>
                    </a:lnTo>
                    <a:lnTo>
                      <a:pt x="172" y="231"/>
                    </a:lnTo>
                    <a:lnTo>
                      <a:pt x="168" y="229"/>
                    </a:lnTo>
                    <a:lnTo>
                      <a:pt x="162" y="226"/>
                    </a:lnTo>
                    <a:lnTo>
                      <a:pt x="157" y="226"/>
                    </a:lnTo>
                    <a:lnTo>
                      <a:pt x="157" y="226"/>
                    </a:lnTo>
                    <a:lnTo>
                      <a:pt x="146" y="224"/>
                    </a:lnTo>
                    <a:lnTo>
                      <a:pt x="142" y="222"/>
                    </a:lnTo>
                    <a:lnTo>
                      <a:pt x="140" y="222"/>
                    </a:lnTo>
                    <a:lnTo>
                      <a:pt x="140" y="222"/>
                    </a:lnTo>
                    <a:lnTo>
                      <a:pt x="136" y="222"/>
                    </a:lnTo>
                    <a:lnTo>
                      <a:pt x="136" y="222"/>
                    </a:lnTo>
                    <a:lnTo>
                      <a:pt x="131" y="218"/>
                    </a:lnTo>
                    <a:lnTo>
                      <a:pt x="129" y="218"/>
                    </a:lnTo>
                    <a:lnTo>
                      <a:pt x="129" y="216"/>
                    </a:lnTo>
                    <a:lnTo>
                      <a:pt x="127" y="213"/>
                    </a:lnTo>
                    <a:lnTo>
                      <a:pt x="127" y="213"/>
                    </a:lnTo>
                    <a:lnTo>
                      <a:pt x="125" y="213"/>
                    </a:lnTo>
                    <a:lnTo>
                      <a:pt x="114" y="213"/>
                    </a:lnTo>
                    <a:lnTo>
                      <a:pt x="114" y="213"/>
                    </a:lnTo>
                    <a:lnTo>
                      <a:pt x="110" y="213"/>
                    </a:lnTo>
                    <a:lnTo>
                      <a:pt x="110" y="213"/>
                    </a:lnTo>
                    <a:lnTo>
                      <a:pt x="106" y="213"/>
                    </a:lnTo>
                    <a:lnTo>
                      <a:pt x="106" y="213"/>
                    </a:lnTo>
                    <a:lnTo>
                      <a:pt x="103" y="213"/>
                    </a:lnTo>
                    <a:lnTo>
                      <a:pt x="97" y="211"/>
                    </a:lnTo>
                    <a:lnTo>
                      <a:pt x="95" y="211"/>
                    </a:lnTo>
                    <a:lnTo>
                      <a:pt x="93" y="209"/>
                    </a:lnTo>
                    <a:lnTo>
                      <a:pt x="93" y="209"/>
                    </a:lnTo>
                    <a:lnTo>
                      <a:pt x="93" y="209"/>
                    </a:lnTo>
                    <a:lnTo>
                      <a:pt x="93" y="207"/>
                    </a:lnTo>
                    <a:lnTo>
                      <a:pt x="93" y="207"/>
                    </a:lnTo>
                    <a:lnTo>
                      <a:pt x="90" y="207"/>
                    </a:lnTo>
                    <a:lnTo>
                      <a:pt x="90" y="207"/>
                    </a:lnTo>
                    <a:lnTo>
                      <a:pt x="90" y="205"/>
                    </a:lnTo>
                    <a:lnTo>
                      <a:pt x="80" y="205"/>
                    </a:lnTo>
                    <a:lnTo>
                      <a:pt x="71" y="203"/>
                    </a:lnTo>
                    <a:lnTo>
                      <a:pt x="67" y="203"/>
                    </a:lnTo>
                    <a:lnTo>
                      <a:pt x="62" y="205"/>
                    </a:lnTo>
                    <a:lnTo>
                      <a:pt x="62" y="207"/>
                    </a:lnTo>
                    <a:lnTo>
                      <a:pt x="60" y="207"/>
                    </a:lnTo>
                    <a:lnTo>
                      <a:pt x="60" y="209"/>
                    </a:lnTo>
                    <a:lnTo>
                      <a:pt x="58" y="222"/>
                    </a:lnTo>
                    <a:lnTo>
                      <a:pt x="58" y="224"/>
                    </a:lnTo>
                    <a:lnTo>
                      <a:pt x="58" y="224"/>
                    </a:lnTo>
                    <a:lnTo>
                      <a:pt x="58" y="224"/>
                    </a:lnTo>
                    <a:lnTo>
                      <a:pt x="60" y="226"/>
                    </a:lnTo>
                    <a:lnTo>
                      <a:pt x="60" y="226"/>
                    </a:lnTo>
                    <a:lnTo>
                      <a:pt x="60" y="226"/>
                    </a:lnTo>
                    <a:lnTo>
                      <a:pt x="60" y="229"/>
                    </a:lnTo>
                    <a:lnTo>
                      <a:pt x="62" y="244"/>
                    </a:lnTo>
                    <a:lnTo>
                      <a:pt x="62" y="244"/>
                    </a:lnTo>
                    <a:lnTo>
                      <a:pt x="62" y="246"/>
                    </a:lnTo>
                    <a:lnTo>
                      <a:pt x="60" y="246"/>
                    </a:lnTo>
                    <a:lnTo>
                      <a:pt x="60" y="248"/>
                    </a:lnTo>
                    <a:lnTo>
                      <a:pt x="58" y="248"/>
                    </a:lnTo>
                    <a:lnTo>
                      <a:pt x="58" y="250"/>
                    </a:lnTo>
                    <a:lnTo>
                      <a:pt x="58" y="252"/>
                    </a:lnTo>
                    <a:lnTo>
                      <a:pt x="58" y="254"/>
                    </a:lnTo>
                    <a:lnTo>
                      <a:pt x="58" y="259"/>
                    </a:lnTo>
                    <a:lnTo>
                      <a:pt x="58" y="261"/>
                    </a:lnTo>
                    <a:lnTo>
                      <a:pt x="58" y="263"/>
                    </a:lnTo>
                    <a:lnTo>
                      <a:pt x="69" y="291"/>
                    </a:lnTo>
                    <a:lnTo>
                      <a:pt x="75" y="306"/>
                    </a:lnTo>
                    <a:lnTo>
                      <a:pt x="78" y="311"/>
                    </a:lnTo>
                    <a:lnTo>
                      <a:pt x="80" y="315"/>
                    </a:lnTo>
                    <a:lnTo>
                      <a:pt x="80" y="315"/>
                    </a:lnTo>
                    <a:lnTo>
                      <a:pt x="84" y="319"/>
                    </a:lnTo>
                    <a:lnTo>
                      <a:pt x="88" y="328"/>
                    </a:lnTo>
                    <a:lnTo>
                      <a:pt x="93" y="332"/>
                    </a:lnTo>
                    <a:lnTo>
                      <a:pt x="97" y="341"/>
                    </a:lnTo>
                    <a:lnTo>
                      <a:pt x="97" y="343"/>
                    </a:lnTo>
                    <a:lnTo>
                      <a:pt x="108" y="354"/>
                    </a:lnTo>
                    <a:lnTo>
                      <a:pt x="114" y="360"/>
                    </a:lnTo>
                    <a:lnTo>
                      <a:pt x="121" y="365"/>
                    </a:lnTo>
                    <a:lnTo>
                      <a:pt x="118" y="365"/>
                    </a:lnTo>
                    <a:lnTo>
                      <a:pt x="106" y="365"/>
                    </a:lnTo>
                    <a:lnTo>
                      <a:pt x="106" y="365"/>
                    </a:lnTo>
                    <a:lnTo>
                      <a:pt x="103" y="362"/>
                    </a:lnTo>
                    <a:lnTo>
                      <a:pt x="101" y="362"/>
                    </a:lnTo>
                    <a:lnTo>
                      <a:pt x="99" y="360"/>
                    </a:lnTo>
                    <a:lnTo>
                      <a:pt x="99" y="360"/>
                    </a:lnTo>
                    <a:lnTo>
                      <a:pt x="99" y="360"/>
                    </a:lnTo>
                    <a:lnTo>
                      <a:pt x="99" y="358"/>
                    </a:lnTo>
                    <a:lnTo>
                      <a:pt x="99" y="358"/>
                    </a:lnTo>
                    <a:lnTo>
                      <a:pt x="99" y="358"/>
                    </a:lnTo>
                    <a:lnTo>
                      <a:pt x="101" y="358"/>
                    </a:lnTo>
                    <a:lnTo>
                      <a:pt x="101" y="358"/>
                    </a:lnTo>
                    <a:lnTo>
                      <a:pt x="88" y="349"/>
                    </a:lnTo>
                    <a:lnTo>
                      <a:pt x="80" y="345"/>
                    </a:lnTo>
                    <a:lnTo>
                      <a:pt x="78" y="345"/>
                    </a:lnTo>
                    <a:lnTo>
                      <a:pt x="75" y="343"/>
                    </a:lnTo>
                    <a:lnTo>
                      <a:pt x="75" y="341"/>
                    </a:lnTo>
                    <a:lnTo>
                      <a:pt x="73" y="341"/>
                    </a:lnTo>
                    <a:lnTo>
                      <a:pt x="73" y="339"/>
                    </a:lnTo>
                    <a:lnTo>
                      <a:pt x="71" y="334"/>
                    </a:lnTo>
                    <a:lnTo>
                      <a:pt x="71" y="332"/>
                    </a:lnTo>
                    <a:lnTo>
                      <a:pt x="65" y="321"/>
                    </a:lnTo>
                    <a:lnTo>
                      <a:pt x="65" y="319"/>
                    </a:lnTo>
                    <a:lnTo>
                      <a:pt x="60" y="313"/>
                    </a:lnTo>
                    <a:lnTo>
                      <a:pt x="58" y="311"/>
                    </a:lnTo>
                    <a:lnTo>
                      <a:pt x="58" y="308"/>
                    </a:lnTo>
                    <a:lnTo>
                      <a:pt x="56" y="304"/>
                    </a:lnTo>
                    <a:lnTo>
                      <a:pt x="54" y="304"/>
                    </a:lnTo>
                    <a:lnTo>
                      <a:pt x="52" y="302"/>
                    </a:lnTo>
                    <a:lnTo>
                      <a:pt x="49" y="302"/>
                    </a:lnTo>
                    <a:lnTo>
                      <a:pt x="49" y="300"/>
                    </a:lnTo>
                    <a:lnTo>
                      <a:pt x="47" y="300"/>
                    </a:lnTo>
                    <a:lnTo>
                      <a:pt x="45" y="300"/>
                    </a:lnTo>
                    <a:lnTo>
                      <a:pt x="39" y="295"/>
                    </a:lnTo>
                    <a:lnTo>
                      <a:pt x="39" y="295"/>
                    </a:lnTo>
                    <a:lnTo>
                      <a:pt x="37" y="293"/>
                    </a:lnTo>
                    <a:lnTo>
                      <a:pt x="37" y="291"/>
                    </a:lnTo>
                    <a:lnTo>
                      <a:pt x="32" y="287"/>
                    </a:lnTo>
                    <a:lnTo>
                      <a:pt x="32" y="285"/>
                    </a:lnTo>
                    <a:lnTo>
                      <a:pt x="32" y="285"/>
                    </a:lnTo>
                    <a:lnTo>
                      <a:pt x="32" y="283"/>
                    </a:lnTo>
                    <a:lnTo>
                      <a:pt x="32" y="278"/>
                    </a:lnTo>
                    <a:lnTo>
                      <a:pt x="37" y="252"/>
                    </a:lnTo>
                    <a:lnTo>
                      <a:pt x="37" y="252"/>
                    </a:lnTo>
                    <a:lnTo>
                      <a:pt x="34" y="237"/>
                    </a:lnTo>
                    <a:lnTo>
                      <a:pt x="32" y="220"/>
                    </a:lnTo>
                    <a:lnTo>
                      <a:pt x="30" y="220"/>
                    </a:lnTo>
                    <a:lnTo>
                      <a:pt x="26" y="218"/>
                    </a:lnTo>
                    <a:lnTo>
                      <a:pt x="26" y="218"/>
                    </a:lnTo>
                    <a:lnTo>
                      <a:pt x="21" y="211"/>
                    </a:lnTo>
                    <a:lnTo>
                      <a:pt x="21" y="211"/>
                    </a:lnTo>
                    <a:lnTo>
                      <a:pt x="15" y="196"/>
                    </a:lnTo>
                    <a:lnTo>
                      <a:pt x="15" y="194"/>
                    </a:lnTo>
                    <a:lnTo>
                      <a:pt x="15" y="190"/>
                    </a:lnTo>
                    <a:lnTo>
                      <a:pt x="15" y="187"/>
                    </a:lnTo>
                    <a:lnTo>
                      <a:pt x="17" y="175"/>
                    </a:lnTo>
                    <a:lnTo>
                      <a:pt x="17" y="175"/>
                    </a:lnTo>
                    <a:lnTo>
                      <a:pt x="17" y="175"/>
                    </a:lnTo>
                    <a:lnTo>
                      <a:pt x="19" y="172"/>
                    </a:lnTo>
                    <a:lnTo>
                      <a:pt x="21" y="170"/>
                    </a:lnTo>
                    <a:lnTo>
                      <a:pt x="21" y="170"/>
                    </a:lnTo>
                    <a:lnTo>
                      <a:pt x="21" y="170"/>
                    </a:lnTo>
                    <a:lnTo>
                      <a:pt x="24" y="170"/>
                    </a:lnTo>
                    <a:lnTo>
                      <a:pt x="24" y="168"/>
                    </a:lnTo>
                    <a:lnTo>
                      <a:pt x="26" y="164"/>
                    </a:lnTo>
                    <a:lnTo>
                      <a:pt x="26" y="162"/>
                    </a:lnTo>
                    <a:lnTo>
                      <a:pt x="26" y="162"/>
                    </a:lnTo>
                    <a:lnTo>
                      <a:pt x="26" y="159"/>
                    </a:lnTo>
                    <a:lnTo>
                      <a:pt x="26" y="159"/>
                    </a:lnTo>
                    <a:lnTo>
                      <a:pt x="26" y="159"/>
                    </a:lnTo>
                    <a:lnTo>
                      <a:pt x="26" y="157"/>
                    </a:lnTo>
                    <a:lnTo>
                      <a:pt x="24" y="157"/>
                    </a:lnTo>
                    <a:lnTo>
                      <a:pt x="21" y="157"/>
                    </a:lnTo>
                    <a:lnTo>
                      <a:pt x="19" y="157"/>
                    </a:lnTo>
                    <a:lnTo>
                      <a:pt x="13" y="155"/>
                    </a:lnTo>
                    <a:lnTo>
                      <a:pt x="13" y="155"/>
                    </a:lnTo>
                    <a:lnTo>
                      <a:pt x="13" y="153"/>
                    </a:lnTo>
                    <a:lnTo>
                      <a:pt x="11" y="153"/>
                    </a:lnTo>
                    <a:lnTo>
                      <a:pt x="11" y="151"/>
                    </a:lnTo>
                    <a:lnTo>
                      <a:pt x="13" y="146"/>
                    </a:lnTo>
                    <a:lnTo>
                      <a:pt x="13" y="146"/>
                    </a:lnTo>
                    <a:lnTo>
                      <a:pt x="13" y="144"/>
                    </a:lnTo>
                    <a:lnTo>
                      <a:pt x="11" y="136"/>
                    </a:lnTo>
                    <a:lnTo>
                      <a:pt x="11" y="136"/>
                    </a:lnTo>
                    <a:lnTo>
                      <a:pt x="11" y="133"/>
                    </a:lnTo>
                    <a:lnTo>
                      <a:pt x="9" y="133"/>
                    </a:lnTo>
                    <a:lnTo>
                      <a:pt x="9" y="133"/>
                    </a:lnTo>
                    <a:lnTo>
                      <a:pt x="6" y="136"/>
                    </a:lnTo>
                    <a:lnTo>
                      <a:pt x="6" y="136"/>
                    </a:lnTo>
                    <a:lnTo>
                      <a:pt x="4" y="136"/>
                    </a:lnTo>
                    <a:lnTo>
                      <a:pt x="2" y="138"/>
                    </a:lnTo>
                    <a:lnTo>
                      <a:pt x="2" y="138"/>
                    </a:lnTo>
                    <a:lnTo>
                      <a:pt x="2" y="138"/>
                    </a:lnTo>
                    <a:lnTo>
                      <a:pt x="0" y="136"/>
                    </a:lnTo>
                    <a:lnTo>
                      <a:pt x="0" y="136"/>
                    </a:lnTo>
                    <a:lnTo>
                      <a:pt x="0" y="136"/>
                    </a:lnTo>
                    <a:lnTo>
                      <a:pt x="0" y="133"/>
                    </a:lnTo>
                    <a:lnTo>
                      <a:pt x="0" y="118"/>
                    </a:lnTo>
                    <a:lnTo>
                      <a:pt x="0" y="116"/>
                    </a:lnTo>
                    <a:lnTo>
                      <a:pt x="0" y="116"/>
                    </a:lnTo>
                    <a:lnTo>
                      <a:pt x="2" y="114"/>
                    </a:lnTo>
                    <a:lnTo>
                      <a:pt x="2" y="112"/>
                    </a:lnTo>
                    <a:lnTo>
                      <a:pt x="4" y="110"/>
                    </a:lnTo>
                    <a:lnTo>
                      <a:pt x="4" y="110"/>
                    </a:lnTo>
                    <a:lnTo>
                      <a:pt x="6" y="105"/>
                    </a:lnTo>
                    <a:lnTo>
                      <a:pt x="9" y="101"/>
                    </a:lnTo>
                    <a:lnTo>
                      <a:pt x="15" y="92"/>
                    </a:lnTo>
                    <a:lnTo>
                      <a:pt x="15" y="90"/>
                    </a:lnTo>
                    <a:lnTo>
                      <a:pt x="15" y="88"/>
                    </a:lnTo>
                    <a:lnTo>
                      <a:pt x="15" y="88"/>
                    </a:lnTo>
                    <a:lnTo>
                      <a:pt x="17" y="86"/>
                    </a:lnTo>
                    <a:lnTo>
                      <a:pt x="17" y="82"/>
                    </a:lnTo>
                    <a:lnTo>
                      <a:pt x="15" y="82"/>
                    </a:lnTo>
                    <a:lnTo>
                      <a:pt x="15" y="80"/>
                    </a:lnTo>
                    <a:lnTo>
                      <a:pt x="21" y="54"/>
                    </a:lnTo>
                    <a:lnTo>
                      <a:pt x="21" y="54"/>
                    </a:lnTo>
                    <a:lnTo>
                      <a:pt x="30" y="38"/>
                    </a:lnTo>
                    <a:lnTo>
                      <a:pt x="32" y="38"/>
                    </a:lnTo>
                    <a:lnTo>
                      <a:pt x="32" y="34"/>
                    </a:lnTo>
                    <a:lnTo>
                      <a:pt x="34" y="32"/>
                    </a:lnTo>
                    <a:lnTo>
                      <a:pt x="37" y="32"/>
                    </a:lnTo>
                    <a:lnTo>
                      <a:pt x="60" y="4"/>
                    </a:lnTo>
                    <a:lnTo>
                      <a:pt x="65" y="2"/>
                    </a:lnTo>
                    <a:lnTo>
                      <a:pt x="65" y="0"/>
                    </a:lnTo>
                    <a:lnTo>
                      <a:pt x="67" y="0"/>
                    </a:lnTo>
                    <a:lnTo>
                      <a:pt x="78" y="0"/>
                    </a:lnTo>
                    <a:lnTo>
                      <a:pt x="78" y="0"/>
                    </a:lnTo>
                    <a:lnTo>
                      <a:pt x="80" y="0"/>
                    </a:lnTo>
                    <a:lnTo>
                      <a:pt x="80" y="2"/>
                    </a:lnTo>
                    <a:lnTo>
                      <a:pt x="80" y="2"/>
                    </a:lnTo>
                    <a:lnTo>
                      <a:pt x="78" y="6"/>
                    </a:lnTo>
                    <a:lnTo>
                      <a:pt x="78" y="8"/>
                    </a:lnTo>
                    <a:lnTo>
                      <a:pt x="75" y="10"/>
                    </a:lnTo>
                    <a:lnTo>
                      <a:pt x="67" y="23"/>
                    </a:lnTo>
                    <a:lnTo>
                      <a:pt x="65" y="26"/>
                    </a:lnTo>
                    <a:lnTo>
                      <a:pt x="62" y="28"/>
                    </a:lnTo>
                    <a:lnTo>
                      <a:pt x="62" y="28"/>
                    </a:lnTo>
                    <a:lnTo>
                      <a:pt x="62" y="28"/>
                    </a:lnTo>
                    <a:lnTo>
                      <a:pt x="60" y="30"/>
                    </a:lnTo>
                    <a:lnTo>
                      <a:pt x="58" y="30"/>
                    </a:lnTo>
                    <a:lnTo>
                      <a:pt x="56" y="32"/>
                    </a:lnTo>
                    <a:lnTo>
                      <a:pt x="54" y="32"/>
                    </a:lnTo>
                    <a:lnTo>
                      <a:pt x="54" y="34"/>
                    </a:lnTo>
                    <a:lnTo>
                      <a:pt x="54" y="34"/>
                    </a:lnTo>
                    <a:lnTo>
                      <a:pt x="54" y="43"/>
                    </a:lnTo>
                    <a:lnTo>
                      <a:pt x="54" y="43"/>
                    </a:lnTo>
                    <a:lnTo>
                      <a:pt x="54" y="45"/>
                    </a:lnTo>
                    <a:lnTo>
                      <a:pt x="54" y="45"/>
                    </a:lnTo>
                    <a:lnTo>
                      <a:pt x="56" y="45"/>
                    </a:lnTo>
                    <a:lnTo>
                      <a:pt x="56" y="47"/>
                    </a:lnTo>
                    <a:lnTo>
                      <a:pt x="60" y="47"/>
                    </a:lnTo>
                    <a:lnTo>
                      <a:pt x="60" y="47"/>
                    </a:lnTo>
                    <a:lnTo>
                      <a:pt x="60" y="47"/>
                    </a:lnTo>
                    <a:lnTo>
                      <a:pt x="62" y="47"/>
                    </a:lnTo>
                    <a:lnTo>
                      <a:pt x="62" y="47"/>
                    </a:lnTo>
                    <a:lnTo>
                      <a:pt x="62" y="47"/>
                    </a:lnTo>
                    <a:lnTo>
                      <a:pt x="65" y="47"/>
                    </a:lnTo>
                    <a:lnTo>
                      <a:pt x="65" y="47"/>
                    </a:lnTo>
                    <a:lnTo>
                      <a:pt x="69" y="51"/>
                    </a:lnTo>
                    <a:lnTo>
                      <a:pt x="71" y="51"/>
                    </a:lnTo>
                    <a:lnTo>
                      <a:pt x="71" y="54"/>
                    </a:lnTo>
                    <a:lnTo>
                      <a:pt x="73" y="56"/>
                    </a:lnTo>
                    <a:lnTo>
                      <a:pt x="73" y="58"/>
                    </a:lnTo>
                    <a:lnTo>
                      <a:pt x="75" y="80"/>
                    </a:lnTo>
                    <a:lnTo>
                      <a:pt x="75" y="80"/>
                    </a:lnTo>
                    <a:lnTo>
                      <a:pt x="71" y="101"/>
                    </a:lnTo>
                    <a:lnTo>
                      <a:pt x="62" y="114"/>
                    </a:lnTo>
                    <a:lnTo>
                      <a:pt x="60" y="118"/>
                    </a:lnTo>
                    <a:lnTo>
                      <a:pt x="52" y="125"/>
                    </a:lnTo>
                    <a:lnTo>
                      <a:pt x="32" y="138"/>
                    </a:lnTo>
                    <a:lnTo>
                      <a:pt x="30" y="140"/>
                    </a:lnTo>
                    <a:lnTo>
                      <a:pt x="30" y="140"/>
                    </a:lnTo>
                    <a:lnTo>
                      <a:pt x="30" y="140"/>
                    </a:lnTo>
                    <a:lnTo>
                      <a:pt x="28" y="142"/>
                    </a:lnTo>
                    <a:lnTo>
                      <a:pt x="28" y="144"/>
                    </a:lnTo>
                    <a:lnTo>
                      <a:pt x="28" y="146"/>
                    </a:lnTo>
                    <a:lnTo>
                      <a:pt x="28" y="146"/>
                    </a:lnTo>
                    <a:lnTo>
                      <a:pt x="28" y="151"/>
                    </a:lnTo>
                    <a:lnTo>
                      <a:pt x="28" y="151"/>
                    </a:lnTo>
                    <a:lnTo>
                      <a:pt x="30" y="155"/>
                    </a:lnTo>
                    <a:lnTo>
                      <a:pt x="32" y="155"/>
                    </a:lnTo>
                    <a:lnTo>
                      <a:pt x="43" y="164"/>
                    </a:lnTo>
                    <a:lnTo>
                      <a:pt x="47" y="166"/>
                    </a:lnTo>
                    <a:lnTo>
                      <a:pt x="49" y="166"/>
                    </a:lnTo>
                    <a:lnTo>
                      <a:pt x="49" y="166"/>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115" name="Freeform 21"/>
              <p:cNvSpPr>
                <a:spLocks/>
              </p:cNvSpPr>
              <p:nvPr/>
            </p:nvSpPr>
            <p:spPr bwMode="auto">
              <a:xfrm>
                <a:off x="7383508" y="2951497"/>
                <a:ext cx="6102" cy="24408"/>
              </a:xfrm>
              <a:custGeom>
                <a:avLst/>
                <a:gdLst/>
                <a:ahLst/>
                <a:cxnLst>
                  <a:cxn ang="0">
                    <a:pos x="6" y="24"/>
                  </a:cxn>
                  <a:cxn ang="0">
                    <a:pos x="0" y="18"/>
                  </a:cxn>
                  <a:cxn ang="0">
                    <a:pos x="0" y="18"/>
                  </a:cxn>
                  <a:cxn ang="0">
                    <a:pos x="0" y="16"/>
                  </a:cxn>
                  <a:cxn ang="0">
                    <a:pos x="0" y="13"/>
                  </a:cxn>
                  <a:cxn ang="0">
                    <a:pos x="0" y="9"/>
                  </a:cxn>
                  <a:cxn ang="0">
                    <a:pos x="0" y="3"/>
                  </a:cxn>
                  <a:cxn ang="0">
                    <a:pos x="2" y="3"/>
                  </a:cxn>
                  <a:cxn ang="0">
                    <a:pos x="2" y="0"/>
                  </a:cxn>
                  <a:cxn ang="0">
                    <a:pos x="2" y="0"/>
                  </a:cxn>
                  <a:cxn ang="0">
                    <a:pos x="6" y="3"/>
                  </a:cxn>
                  <a:cxn ang="0">
                    <a:pos x="6" y="3"/>
                  </a:cxn>
                  <a:cxn ang="0">
                    <a:pos x="6" y="20"/>
                  </a:cxn>
                  <a:cxn ang="0">
                    <a:pos x="6" y="24"/>
                  </a:cxn>
                  <a:cxn ang="0">
                    <a:pos x="6" y="24"/>
                  </a:cxn>
                </a:cxnLst>
                <a:rect l="0" t="0" r="r" b="b"/>
                <a:pathLst>
                  <a:path w="6" h="24">
                    <a:moveTo>
                      <a:pt x="6" y="24"/>
                    </a:moveTo>
                    <a:lnTo>
                      <a:pt x="0" y="18"/>
                    </a:lnTo>
                    <a:lnTo>
                      <a:pt x="0" y="18"/>
                    </a:lnTo>
                    <a:lnTo>
                      <a:pt x="0" y="16"/>
                    </a:lnTo>
                    <a:lnTo>
                      <a:pt x="0" y="13"/>
                    </a:lnTo>
                    <a:lnTo>
                      <a:pt x="0" y="9"/>
                    </a:lnTo>
                    <a:lnTo>
                      <a:pt x="0" y="3"/>
                    </a:lnTo>
                    <a:lnTo>
                      <a:pt x="2" y="3"/>
                    </a:lnTo>
                    <a:lnTo>
                      <a:pt x="2" y="0"/>
                    </a:lnTo>
                    <a:lnTo>
                      <a:pt x="2" y="0"/>
                    </a:lnTo>
                    <a:lnTo>
                      <a:pt x="6" y="3"/>
                    </a:lnTo>
                    <a:lnTo>
                      <a:pt x="6" y="3"/>
                    </a:lnTo>
                    <a:lnTo>
                      <a:pt x="6" y="20"/>
                    </a:lnTo>
                    <a:lnTo>
                      <a:pt x="6" y="24"/>
                    </a:lnTo>
                    <a:lnTo>
                      <a:pt x="6" y="24"/>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116" name="Freeform 22"/>
              <p:cNvSpPr>
                <a:spLocks/>
              </p:cNvSpPr>
              <p:nvPr/>
            </p:nvSpPr>
            <p:spPr bwMode="auto">
              <a:xfrm>
                <a:off x="7611317" y="2964719"/>
                <a:ext cx="35596" cy="33562"/>
              </a:xfrm>
              <a:custGeom>
                <a:avLst/>
                <a:gdLst/>
                <a:ahLst/>
                <a:cxnLst>
                  <a:cxn ang="0">
                    <a:pos x="30" y="33"/>
                  </a:cxn>
                  <a:cxn ang="0">
                    <a:pos x="24" y="24"/>
                  </a:cxn>
                  <a:cxn ang="0">
                    <a:pos x="11" y="11"/>
                  </a:cxn>
                  <a:cxn ang="0">
                    <a:pos x="2" y="3"/>
                  </a:cxn>
                  <a:cxn ang="0">
                    <a:pos x="0" y="0"/>
                  </a:cxn>
                  <a:cxn ang="0">
                    <a:pos x="0" y="0"/>
                  </a:cxn>
                  <a:cxn ang="0">
                    <a:pos x="0" y="0"/>
                  </a:cxn>
                  <a:cxn ang="0">
                    <a:pos x="2" y="0"/>
                  </a:cxn>
                  <a:cxn ang="0">
                    <a:pos x="2" y="0"/>
                  </a:cxn>
                  <a:cxn ang="0">
                    <a:pos x="2" y="0"/>
                  </a:cxn>
                  <a:cxn ang="0">
                    <a:pos x="7" y="3"/>
                  </a:cxn>
                  <a:cxn ang="0">
                    <a:pos x="9" y="5"/>
                  </a:cxn>
                  <a:cxn ang="0">
                    <a:pos x="30" y="22"/>
                  </a:cxn>
                  <a:cxn ang="0">
                    <a:pos x="30" y="22"/>
                  </a:cxn>
                  <a:cxn ang="0">
                    <a:pos x="35" y="26"/>
                  </a:cxn>
                  <a:cxn ang="0">
                    <a:pos x="35" y="29"/>
                  </a:cxn>
                  <a:cxn ang="0">
                    <a:pos x="35" y="29"/>
                  </a:cxn>
                  <a:cxn ang="0">
                    <a:pos x="35" y="31"/>
                  </a:cxn>
                  <a:cxn ang="0">
                    <a:pos x="32" y="31"/>
                  </a:cxn>
                  <a:cxn ang="0">
                    <a:pos x="30" y="33"/>
                  </a:cxn>
                  <a:cxn ang="0">
                    <a:pos x="30" y="33"/>
                  </a:cxn>
                </a:cxnLst>
                <a:rect l="0" t="0" r="r" b="b"/>
                <a:pathLst>
                  <a:path w="35" h="33">
                    <a:moveTo>
                      <a:pt x="30" y="33"/>
                    </a:moveTo>
                    <a:lnTo>
                      <a:pt x="24" y="24"/>
                    </a:lnTo>
                    <a:lnTo>
                      <a:pt x="11" y="11"/>
                    </a:lnTo>
                    <a:lnTo>
                      <a:pt x="2" y="3"/>
                    </a:lnTo>
                    <a:lnTo>
                      <a:pt x="0" y="0"/>
                    </a:lnTo>
                    <a:lnTo>
                      <a:pt x="0" y="0"/>
                    </a:lnTo>
                    <a:lnTo>
                      <a:pt x="0" y="0"/>
                    </a:lnTo>
                    <a:lnTo>
                      <a:pt x="2" y="0"/>
                    </a:lnTo>
                    <a:lnTo>
                      <a:pt x="2" y="0"/>
                    </a:lnTo>
                    <a:lnTo>
                      <a:pt x="2" y="0"/>
                    </a:lnTo>
                    <a:lnTo>
                      <a:pt x="7" y="3"/>
                    </a:lnTo>
                    <a:lnTo>
                      <a:pt x="9" y="5"/>
                    </a:lnTo>
                    <a:lnTo>
                      <a:pt x="30" y="22"/>
                    </a:lnTo>
                    <a:lnTo>
                      <a:pt x="30" y="22"/>
                    </a:lnTo>
                    <a:lnTo>
                      <a:pt x="35" y="26"/>
                    </a:lnTo>
                    <a:lnTo>
                      <a:pt x="35" y="29"/>
                    </a:lnTo>
                    <a:lnTo>
                      <a:pt x="35" y="29"/>
                    </a:lnTo>
                    <a:lnTo>
                      <a:pt x="35" y="31"/>
                    </a:lnTo>
                    <a:lnTo>
                      <a:pt x="32" y="31"/>
                    </a:lnTo>
                    <a:lnTo>
                      <a:pt x="30" y="33"/>
                    </a:lnTo>
                    <a:lnTo>
                      <a:pt x="30" y="33"/>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117" name="Freeform 23"/>
              <p:cNvSpPr>
                <a:spLocks/>
              </p:cNvSpPr>
              <p:nvPr/>
            </p:nvSpPr>
            <p:spPr bwMode="auto">
              <a:xfrm>
                <a:off x="7347913" y="3000313"/>
                <a:ext cx="22374" cy="32544"/>
              </a:xfrm>
              <a:custGeom>
                <a:avLst/>
                <a:gdLst/>
                <a:ahLst/>
                <a:cxnLst>
                  <a:cxn ang="0">
                    <a:pos x="18" y="2"/>
                  </a:cxn>
                  <a:cxn ang="0">
                    <a:pos x="20" y="4"/>
                  </a:cxn>
                  <a:cxn ang="0">
                    <a:pos x="22" y="15"/>
                  </a:cxn>
                  <a:cxn ang="0">
                    <a:pos x="22" y="15"/>
                  </a:cxn>
                  <a:cxn ang="0">
                    <a:pos x="20" y="26"/>
                  </a:cxn>
                  <a:cxn ang="0">
                    <a:pos x="18" y="28"/>
                  </a:cxn>
                  <a:cxn ang="0">
                    <a:pos x="18" y="30"/>
                  </a:cxn>
                  <a:cxn ang="0">
                    <a:pos x="13" y="32"/>
                  </a:cxn>
                  <a:cxn ang="0">
                    <a:pos x="11" y="32"/>
                  </a:cxn>
                  <a:cxn ang="0">
                    <a:pos x="9" y="32"/>
                  </a:cxn>
                  <a:cxn ang="0">
                    <a:pos x="7" y="32"/>
                  </a:cxn>
                  <a:cxn ang="0">
                    <a:pos x="3" y="32"/>
                  </a:cxn>
                  <a:cxn ang="0">
                    <a:pos x="3" y="32"/>
                  </a:cxn>
                  <a:cxn ang="0">
                    <a:pos x="0" y="30"/>
                  </a:cxn>
                  <a:cxn ang="0">
                    <a:pos x="0" y="6"/>
                  </a:cxn>
                  <a:cxn ang="0">
                    <a:pos x="0" y="4"/>
                  </a:cxn>
                  <a:cxn ang="0">
                    <a:pos x="5" y="2"/>
                  </a:cxn>
                  <a:cxn ang="0">
                    <a:pos x="5" y="2"/>
                  </a:cxn>
                  <a:cxn ang="0">
                    <a:pos x="7" y="2"/>
                  </a:cxn>
                  <a:cxn ang="0">
                    <a:pos x="11" y="0"/>
                  </a:cxn>
                  <a:cxn ang="0">
                    <a:pos x="13" y="0"/>
                  </a:cxn>
                  <a:cxn ang="0">
                    <a:pos x="16" y="0"/>
                  </a:cxn>
                  <a:cxn ang="0">
                    <a:pos x="16" y="0"/>
                  </a:cxn>
                  <a:cxn ang="0">
                    <a:pos x="18" y="2"/>
                  </a:cxn>
                  <a:cxn ang="0">
                    <a:pos x="18" y="2"/>
                  </a:cxn>
                </a:cxnLst>
                <a:rect l="0" t="0" r="r" b="b"/>
                <a:pathLst>
                  <a:path w="22" h="32">
                    <a:moveTo>
                      <a:pt x="18" y="2"/>
                    </a:moveTo>
                    <a:lnTo>
                      <a:pt x="20" y="4"/>
                    </a:lnTo>
                    <a:lnTo>
                      <a:pt x="22" y="15"/>
                    </a:lnTo>
                    <a:lnTo>
                      <a:pt x="22" y="15"/>
                    </a:lnTo>
                    <a:lnTo>
                      <a:pt x="20" y="26"/>
                    </a:lnTo>
                    <a:lnTo>
                      <a:pt x="18" y="28"/>
                    </a:lnTo>
                    <a:lnTo>
                      <a:pt x="18" y="30"/>
                    </a:lnTo>
                    <a:lnTo>
                      <a:pt x="13" y="32"/>
                    </a:lnTo>
                    <a:lnTo>
                      <a:pt x="11" y="32"/>
                    </a:lnTo>
                    <a:lnTo>
                      <a:pt x="9" y="32"/>
                    </a:lnTo>
                    <a:lnTo>
                      <a:pt x="7" y="32"/>
                    </a:lnTo>
                    <a:lnTo>
                      <a:pt x="3" y="32"/>
                    </a:lnTo>
                    <a:lnTo>
                      <a:pt x="3" y="32"/>
                    </a:lnTo>
                    <a:lnTo>
                      <a:pt x="0" y="30"/>
                    </a:lnTo>
                    <a:lnTo>
                      <a:pt x="0" y="6"/>
                    </a:lnTo>
                    <a:lnTo>
                      <a:pt x="0" y="4"/>
                    </a:lnTo>
                    <a:lnTo>
                      <a:pt x="5" y="2"/>
                    </a:lnTo>
                    <a:lnTo>
                      <a:pt x="5" y="2"/>
                    </a:lnTo>
                    <a:lnTo>
                      <a:pt x="7" y="2"/>
                    </a:lnTo>
                    <a:lnTo>
                      <a:pt x="11" y="0"/>
                    </a:lnTo>
                    <a:lnTo>
                      <a:pt x="13" y="0"/>
                    </a:lnTo>
                    <a:lnTo>
                      <a:pt x="16" y="0"/>
                    </a:lnTo>
                    <a:lnTo>
                      <a:pt x="16" y="0"/>
                    </a:lnTo>
                    <a:lnTo>
                      <a:pt x="18" y="2"/>
                    </a:lnTo>
                    <a:lnTo>
                      <a:pt x="18" y="2"/>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118" name="Freeform 24"/>
              <p:cNvSpPr>
                <a:spLocks/>
              </p:cNvSpPr>
              <p:nvPr/>
            </p:nvSpPr>
            <p:spPr bwMode="auto">
              <a:xfrm>
                <a:off x="7370287" y="3006416"/>
                <a:ext cx="74242" cy="71191"/>
              </a:xfrm>
              <a:custGeom>
                <a:avLst/>
                <a:gdLst/>
                <a:ahLst/>
                <a:cxnLst>
                  <a:cxn ang="0">
                    <a:pos x="32" y="3"/>
                  </a:cxn>
                  <a:cxn ang="0">
                    <a:pos x="34" y="3"/>
                  </a:cxn>
                  <a:cxn ang="0">
                    <a:pos x="43" y="16"/>
                  </a:cxn>
                  <a:cxn ang="0">
                    <a:pos x="47" y="20"/>
                  </a:cxn>
                  <a:cxn ang="0">
                    <a:pos x="45" y="24"/>
                  </a:cxn>
                  <a:cxn ang="0">
                    <a:pos x="45" y="26"/>
                  </a:cxn>
                  <a:cxn ang="0">
                    <a:pos x="41" y="29"/>
                  </a:cxn>
                  <a:cxn ang="0">
                    <a:pos x="39" y="33"/>
                  </a:cxn>
                  <a:cxn ang="0">
                    <a:pos x="39" y="35"/>
                  </a:cxn>
                  <a:cxn ang="0">
                    <a:pos x="37" y="37"/>
                  </a:cxn>
                  <a:cxn ang="0">
                    <a:pos x="39" y="39"/>
                  </a:cxn>
                  <a:cxn ang="0">
                    <a:pos x="43" y="48"/>
                  </a:cxn>
                  <a:cxn ang="0">
                    <a:pos x="47" y="50"/>
                  </a:cxn>
                  <a:cxn ang="0">
                    <a:pos x="47" y="50"/>
                  </a:cxn>
                  <a:cxn ang="0">
                    <a:pos x="50" y="48"/>
                  </a:cxn>
                  <a:cxn ang="0">
                    <a:pos x="58" y="46"/>
                  </a:cxn>
                  <a:cxn ang="0">
                    <a:pos x="67" y="50"/>
                  </a:cxn>
                  <a:cxn ang="0">
                    <a:pos x="69" y="50"/>
                  </a:cxn>
                  <a:cxn ang="0">
                    <a:pos x="73" y="57"/>
                  </a:cxn>
                  <a:cxn ang="0">
                    <a:pos x="71" y="61"/>
                  </a:cxn>
                  <a:cxn ang="0">
                    <a:pos x="65" y="67"/>
                  </a:cxn>
                  <a:cxn ang="0">
                    <a:pos x="62" y="67"/>
                  </a:cxn>
                  <a:cxn ang="0">
                    <a:pos x="54" y="70"/>
                  </a:cxn>
                  <a:cxn ang="0">
                    <a:pos x="45" y="65"/>
                  </a:cxn>
                  <a:cxn ang="0">
                    <a:pos x="43" y="63"/>
                  </a:cxn>
                  <a:cxn ang="0">
                    <a:pos x="39" y="54"/>
                  </a:cxn>
                  <a:cxn ang="0">
                    <a:pos x="24" y="61"/>
                  </a:cxn>
                  <a:cxn ang="0">
                    <a:pos x="22" y="61"/>
                  </a:cxn>
                  <a:cxn ang="0">
                    <a:pos x="22" y="61"/>
                  </a:cxn>
                  <a:cxn ang="0">
                    <a:pos x="19" y="57"/>
                  </a:cxn>
                  <a:cxn ang="0">
                    <a:pos x="17" y="54"/>
                  </a:cxn>
                  <a:cxn ang="0">
                    <a:pos x="15" y="37"/>
                  </a:cxn>
                  <a:cxn ang="0">
                    <a:pos x="11" y="35"/>
                  </a:cxn>
                  <a:cxn ang="0">
                    <a:pos x="2" y="26"/>
                  </a:cxn>
                  <a:cxn ang="0">
                    <a:pos x="0" y="20"/>
                  </a:cxn>
                  <a:cxn ang="0">
                    <a:pos x="0" y="18"/>
                  </a:cxn>
                  <a:cxn ang="0">
                    <a:pos x="4" y="5"/>
                  </a:cxn>
                  <a:cxn ang="0">
                    <a:pos x="9" y="3"/>
                  </a:cxn>
                  <a:cxn ang="0">
                    <a:pos x="11" y="3"/>
                  </a:cxn>
                  <a:cxn ang="0">
                    <a:pos x="13" y="7"/>
                  </a:cxn>
                  <a:cxn ang="0">
                    <a:pos x="24" y="7"/>
                  </a:cxn>
                  <a:cxn ang="0">
                    <a:pos x="30" y="0"/>
                  </a:cxn>
                </a:cxnLst>
                <a:rect l="0" t="0" r="r" b="b"/>
                <a:pathLst>
                  <a:path w="73" h="70">
                    <a:moveTo>
                      <a:pt x="30" y="0"/>
                    </a:moveTo>
                    <a:lnTo>
                      <a:pt x="32" y="3"/>
                    </a:lnTo>
                    <a:lnTo>
                      <a:pt x="34" y="3"/>
                    </a:lnTo>
                    <a:lnTo>
                      <a:pt x="34" y="3"/>
                    </a:lnTo>
                    <a:lnTo>
                      <a:pt x="43" y="13"/>
                    </a:lnTo>
                    <a:lnTo>
                      <a:pt x="43" y="16"/>
                    </a:lnTo>
                    <a:lnTo>
                      <a:pt x="47" y="18"/>
                    </a:lnTo>
                    <a:lnTo>
                      <a:pt x="47" y="20"/>
                    </a:lnTo>
                    <a:lnTo>
                      <a:pt x="47" y="22"/>
                    </a:lnTo>
                    <a:lnTo>
                      <a:pt x="45" y="24"/>
                    </a:lnTo>
                    <a:lnTo>
                      <a:pt x="45" y="26"/>
                    </a:lnTo>
                    <a:lnTo>
                      <a:pt x="45" y="26"/>
                    </a:lnTo>
                    <a:lnTo>
                      <a:pt x="43" y="29"/>
                    </a:lnTo>
                    <a:lnTo>
                      <a:pt x="41" y="29"/>
                    </a:lnTo>
                    <a:lnTo>
                      <a:pt x="41" y="31"/>
                    </a:lnTo>
                    <a:lnTo>
                      <a:pt x="39" y="33"/>
                    </a:lnTo>
                    <a:lnTo>
                      <a:pt x="39" y="33"/>
                    </a:lnTo>
                    <a:lnTo>
                      <a:pt x="39" y="35"/>
                    </a:lnTo>
                    <a:lnTo>
                      <a:pt x="39" y="37"/>
                    </a:lnTo>
                    <a:lnTo>
                      <a:pt x="37" y="37"/>
                    </a:lnTo>
                    <a:lnTo>
                      <a:pt x="37" y="39"/>
                    </a:lnTo>
                    <a:lnTo>
                      <a:pt x="39" y="39"/>
                    </a:lnTo>
                    <a:lnTo>
                      <a:pt x="43" y="48"/>
                    </a:lnTo>
                    <a:lnTo>
                      <a:pt x="43" y="48"/>
                    </a:lnTo>
                    <a:lnTo>
                      <a:pt x="45" y="50"/>
                    </a:lnTo>
                    <a:lnTo>
                      <a:pt x="47" y="50"/>
                    </a:lnTo>
                    <a:lnTo>
                      <a:pt x="47" y="50"/>
                    </a:lnTo>
                    <a:lnTo>
                      <a:pt x="47" y="50"/>
                    </a:lnTo>
                    <a:lnTo>
                      <a:pt x="47" y="50"/>
                    </a:lnTo>
                    <a:lnTo>
                      <a:pt x="50" y="48"/>
                    </a:lnTo>
                    <a:lnTo>
                      <a:pt x="52" y="48"/>
                    </a:lnTo>
                    <a:lnTo>
                      <a:pt x="58" y="46"/>
                    </a:lnTo>
                    <a:lnTo>
                      <a:pt x="60" y="46"/>
                    </a:lnTo>
                    <a:lnTo>
                      <a:pt x="67" y="50"/>
                    </a:lnTo>
                    <a:lnTo>
                      <a:pt x="67" y="50"/>
                    </a:lnTo>
                    <a:lnTo>
                      <a:pt x="69" y="50"/>
                    </a:lnTo>
                    <a:lnTo>
                      <a:pt x="71" y="57"/>
                    </a:lnTo>
                    <a:lnTo>
                      <a:pt x="73" y="57"/>
                    </a:lnTo>
                    <a:lnTo>
                      <a:pt x="73" y="57"/>
                    </a:lnTo>
                    <a:lnTo>
                      <a:pt x="71" y="61"/>
                    </a:lnTo>
                    <a:lnTo>
                      <a:pt x="65" y="65"/>
                    </a:lnTo>
                    <a:lnTo>
                      <a:pt x="65" y="67"/>
                    </a:lnTo>
                    <a:lnTo>
                      <a:pt x="62" y="67"/>
                    </a:lnTo>
                    <a:lnTo>
                      <a:pt x="62" y="67"/>
                    </a:lnTo>
                    <a:lnTo>
                      <a:pt x="56" y="70"/>
                    </a:lnTo>
                    <a:lnTo>
                      <a:pt x="54" y="70"/>
                    </a:lnTo>
                    <a:lnTo>
                      <a:pt x="54" y="70"/>
                    </a:lnTo>
                    <a:lnTo>
                      <a:pt x="45" y="65"/>
                    </a:lnTo>
                    <a:lnTo>
                      <a:pt x="43" y="63"/>
                    </a:lnTo>
                    <a:lnTo>
                      <a:pt x="43" y="63"/>
                    </a:lnTo>
                    <a:lnTo>
                      <a:pt x="43" y="61"/>
                    </a:lnTo>
                    <a:lnTo>
                      <a:pt x="39" y="54"/>
                    </a:lnTo>
                    <a:lnTo>
                      <a:pt x="30" y="59"/>
                    </a:lnTo>
                    <a:lnTo>
                      <a:pt x="24" y="61"/>
                    </a:lnTo>
                    <a:lnTo>
                      <a:pt x="24" y="61"/>
                    </a:lnTo>
                    <a:lnTo>
                      <a:pt x="22" y="61"/>
                    </a:lnTo>
                    <a:lnTo>
                      <a:pt x="22" y="61"/>
                    </a:lnTo>
                    <a:lnTo>
                      <a:pt x="22" y="61"/>
                    </a:lnTo>
                    <a:lnTo>
                      <a:pt x="19" y="61"/>
                    </a:lnTo>
                    <a:lnTo>
                      <a:pt x="19" y="57"/>
                    </a:lnTo>
                    <a:lnTo>
                      <a:pt x="17" y="57"/>
                    </a:lnTo>
                    <a:lnTo>
                      <a:pt x="17" y="54"/>
                    </a:lnTo>
                    <a:lnTo>
                      <a:pt x="17" y="52"/>
                    </a:lnTo>
                    <a:lnTo>
                      <a:pt x="15" y="37"/>
                    </a:lnTo>
                    <a:lnTo>
                      <a:pt x="13" y="37"/>
                    </a:lnTo>
                    <a:lnTo>
                      <a:pt x="11" y="35"/>
                    </a:lnTo>
                    <a:lnTo>
                      <a:pt x="11" y="35"/>
                    </a:lnTo>
                    <a:lnTo>
                      <a:pt x="2" y="26"/>
                    </a:lnTo>
                    <a:lnTo>
                      <a:pt x="2" y="24"/>
                    </a:lnTo>
                    <a:lnTo>
                      <a:pt x="0" y="20"/>
                    </a:lnTo>
                    <a:lnTo>
                      <a:pt x="0" y="20"/>
                    </a:lnTo>
                    <a:lnTo>
                      <a:pt x="0" y="18"/>
                    </a:lnTo>
                    <a:lnTo>
                      <a:pt x="0" y="18"/>
                    </a:lnTo>
                    <a:lnTo>
                      <a:pt x="4" y="5"/>
                    </a:lnTo>
                    <a:lnTo>
                      <a:pt x="4" y="5"/>
                    </a:lnTo>
                    <a:lnTo>
                      <a:pt x="9" y="3"/>
                    </a:lnTo>
                    <a:lnTo>
                      <a:pt x="9" y="3"/>
                    </a:lnTo>
                    <a:lnTo>
                      <a:pt x="11" y="3"/>
                    </a:lnTo>
                    <a:lnTo>
                      <a:pt x="11" y="3"/>
                    </a:lnTo>
                    <a:lnTo>
                      <a:pt x="13" y="7"/>
                    </a:lnTo>
                    <a:lnTo>
                      <a:pt x="15" y="7"/>
                    </a:lnTo>
                    <a:lnTo>
                      <a:pt x="24" y="7"/>
                    </a:lnTo>
                    <a:lnTo>
                      <a:pt x="30" y="0"/>
                    </a:lnTo>
                    <a:lnTo>
                      <a:pt x="30" y="0"/>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119" name="Freeform 25"/>
              <p:cNvSpPr>
                <a:spLocks/>
              </p:cNvSpPr>
              <p:nvPr/>
            </p:nvSpPr>
            <p:spPr bwMode="auto">
              <a:xfrm>
                <a:off x="7355031" y="3044045"/>
                <a:ext cx="19323" cy="24408"/>
              </a:xfrm>
              <a:custGeom>
                <a:avLst/>
                <a:gdLst/>
                <a:ahLst/>
                <a:cxnLst>
                  <a:cxn ang="0">
                    <a:pos x="9" y="0"/>
                  </a:cxn>
                  <a:cxn ang="0">
                    <a:pos x="11" y="0"/>
                  </a:cxn>
                  <a:cxn ang="0">
                    <a:pos x="11" y="0"/>
                  </a:cxn>
                  <a:cxn ang="0">
                    <a:pos x="15" y="9"/>
                  </a:cxn>
                  <a:cxn ang="0">
                    <a:pos x="15" y="9"/>
                  </a:cxn>
                  <a:cxn ang="0">
                    <a:pos x="19" y="20"/>
                  </a:cxn>
                  <a:cxn ang="0">
                    <a:pos x="19" y="22"/>
                  </a:cxn>
                  <a:cxn ang="0">
                    <a:pos x="19" y="22"/>
                  </a:cxn>
                  <a:cxn ang="0">
                    <a:pos x="19" y="22"/>
                  </a:cxn>
                  <a:cxn ang="0">
                    <a:pos x="15" y="24"/>
                  </a:cxn>
                  <a:cxn ang="0">
                    <a:pos x="13" y="24"/>
                  </a:cxn>
                  <a:cxn ang="0">
                    <a:pos x="4" y="22"/>
                  </a:cxn>
                  <a:cxn ang="0">
                    <a:pos x="2" y="22"/>
                  </a:cxn>
                  <a:cxn ang="0">
                    <a:pos x="0" y="20"/>
                  </a:cxn>
                  <a:cxn ang="0">
                    <a:pos x="0" y="20"/>
                  </a:cxn>
                  <a:cxn ang="0">
                    <a:pos x="0" y="20"/>
                  </a:cxn>
                  <a:cxn ang="0">
                    <a:pos x="0" y="17"/>
                  </a:cxn>
                  <a:cxn ang="0">
                    <a:pos x="0" y="17"/>
                  </a:cxn>
                  <a:cxn ang="0">
                    <a:pos x="0" y="15"/>
                  </a:cxn>
                  <a:cxn ang="0">
                    <a:pos x="0" y="15"/>
                  </a:cxn>
                  <a:cxn ang="0">
                    <a:pos x="4" y="2"/>
                  </a:cxn>
                  <a:cxn ang="0">
                    <a:pos x="4" y="2"/>
                  </a:cxn>
                  <a:cxn ang="0">
                    <a:pos x="4" y="0"/>
                  </a:cxn>
                  <a:cxn ang="0">
                    <a:pos x="6" y="0"/>
                  </a:cxn>
                  <a:cxn ang="0">
                    <a:pos x="6" y="0"/>
                  </a:cxn>
                  <a:cxn ang="0">
                    <a:pos x="9" y="0"/>
                  </a:cxn>
                  <a:cxn ang="0">
                    <a:pos x="9" y="0"/>
                  </a:cxn>
                  <a:cxn ang="0">
                    <a:pos x="9" y="0"/>
                  </a:cxn>
                </a:cxnLst>
                <a:rect l="0" t="0" r="r" b="b"/>
                <a:pathLst>
                  <a:path w="19" h="24">
                    <a:moveTo>
                      <a:pt x="9" y="0"/>
                    </a:moveTo>
                    <a:lnTo>
                      <a:pt x="11" y="0"/>
                    </a:lnTo>
                    <a:lnTo>
                      <a:pt x="11" y="0"/>
                    </a:lnTo>
                    <a:lnTo>
                      <a:pt x="15" y="9"/>
                    </a:lnTo>
                    <a:lnTo>
                      <a:pt x="15" y="9"/>
                    </a:lnTo>
                    <a:lnTo>
                      <a:pt x="19" y="20"/>
                    </a:lnTo>
                    <a:lnTo>
                      <a:pt x="19" y="22"/>
                    </a:lnTo>
                    <a:lnTo>
                      <a:pt x="19" y="22"/>
                    </a:lnTo>
                    <a:lnTo>
                      <a:pt x="19" y="22"/>
                    </a:lnTo>
                    <a:lnTo>
                      <a:pt x="15" y="24"/>
                    </a:lnTo>
                    <a:lnTo>
                      <a:pt x="13" y="24"/>
                    </a:lnTo>
                    <a:lnTo>
                      <a:pt x="4" y="22"/>
                    </a:lnTo>
                    <a:lnTo>
                      <a:pt x="2" y="22"/>
                    </a:lnTo>
                    <a:lnTo>
                      <a:pt x="0" y="20"/>
                    </a:lnTo>
                    <a:lnTo>
                      <a:pt x="0" y="20"/>
                    </a:lnTo>
                    <a:lnTo>
                      <a:pt x="0" y="20"/>
                    </a:lnTo>
                    <a:lnTo>
                      <a:pt x="0" y="17"/>
                    </a:lnTo>
                    <a:lnTo>
                      <a:pt x="0" y="17"/>
                    </a:lnTo>
                    <a:lnTo>
                      <a:pt x="0" y="15"/>
                    </a:lnTo>
                    <a:lnTo>
                      <a:pt x="0" y="15"/>
                    </a:lnTo>
                    <a:lnTo>
                      <a:pt x="4" y="2"/>
                    </a:lnTo>
                    <a:lnTo>
                      <a:pt x="4" y="2"/>
                    </a:lnTo>
                    <a:lnTo>
                      <a:pt x="4" y="0"/>
                    </a:lnTo>
                    <a:lnTo>
                      <a:pt x="6" y="0"/>
                    </a:lnTo>
                    <a:lnTo>
                      <a:pt x="6" y="0"/>
                    </a:lnTo>
                    <a:lnTo>
                      <a:pt x="9" y="0"/>
                    </a:lnTo>
                    <a:lnTo>
                      <a:pt x="9" y="0"/>
                    </a:lnTo>
                    <a:lnTo>
                      <a:pt x="9" y="0"/>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120" name="Freeform 26"/>
              <p:cNvSpPr>
                <a:spLocks/>
              </p:cNvSpPr>
              <p:nvPr/>
            </p:nvSpPr>
            <p:spPr bwMode="auto">
              <a:xfrm>
                <a:off x="7389610" y="3110150"/>
                <a:ext cx="24408" cy="13221"/>
              </a:xfrm>
              <a:custGeom>
                <a:avLst/>
                <a:gdLst/>
                <a:ahLst/>
                <a:cxnLst>
                  <a:cxn ang="0">
                    <a:pos x="13" y="2"/>
                  </a:cxn>
                  <a:cxn ang="0">
                    <a:pos x="15" y="2"/>
                  </a:cxn>
                  <a:cxn ang="0">
                    <a:pos x="15" y="2"/>
                  </a:cxn>
                  <a:cxn ang="0">
                    <a:pos x="15" y="2"/>
                  </a:cxn>
                  <a:cxn ang="0">
                    <a:pos x="22" y="4"/>
                  </a:cxn>
                  <a:cxn ang="0">
                    <a:pos x="24" y="6"/>
                  </a:cxn>
                  <a:cxn ang="0">
                    <a:pos x="20" y="11"/>
                  </a:cxn>
                  <a:cxn ang="0">
                    <a:pos x="7" y="13"/>
                  </a:cxn>
                  <a:cxn ang="0">
                    <a:pos x="5" y="11"/>
                  </a:cxn>
                  <a:cxn ang="0">
                    <a:pos x="3" y="9"/>
                  </a:cxn>
                  <a:cxn ang="0">
                    <a:pos x="0" y="9"/>
                  </a:cxn>
                  <a:cxn ang="0">
                    <a:pos x="0" y="9"/>
                  </a:cxn>
                  <a:cxn ang="0">
                    <a:pos x="0" y="9"/>
                  </a:cxn>
                  <a:cxn ang="0">
                    <a:pos x="7" y="2"/>
                  </a:cxn>
                  <a:cxn ang="0">
                    <a:pos x="7" y="2"/>
                  </a:cxn>
                  <a:cxn ang="0">
                    <a:pos x="9" y="2"/>
                  </a:cxn>
                  <a:cxn ang="0">
                    <a:pos x="11" y="2"/>
                  </a:cxn>
                  <a:cxn ang="0">
                    <a:pos x="11" y="0"/>
                  </a:cxn>
                  <a:cxn ang="0">
                    <a:pos x="13" y="0"/>
                  </a:cxn>
                  <a:cxn ang="0">
                    <a:pos x="13" y="0"/>
                  </a:cxn>
                  <a:cxn ang="0">
                    <a:pos x="13" y="2"/>
                  </a:cxn>
                  <a:cxn ang="0">
                    <a:pos x="13" y="2"/>
                  </a:cxn>
                  <a:cxn ang="0">
                    <a:pos x="13" y="2"/>
                  </a:cxn>
                </a:cxnLst>
                <a:rect l="0" t="0" r="r" b="b"/>
                <a:pathLst>
                  <a:path w="24" h="13">
                    <a:moveTo>
                      <a:pt x="13" y="2"/>
                    </a:moveTo>
                    <a:lnTo>
                      <a:pt x="15" y="2"/>
                    </a:lnTo>
                    <a:lnTo>
                      <a:pt x="15" y="2"/>
                    </a:lnTo>
                    <a:lnTo>
                      <a:pt x="15" y="2"/>
                    </a:lnTo>
                    <a:lnTo>
                      <a:pt x="22" y="4"/>
                    </a:lnTo>
                    <a:lnTo>
                      <a:pt x="24" y="6"/>
                    </a:lnTo>
                    <a:lnTo>
                      <a:pt x="20" y="11"/>
                    </a:lnTo>
                    <a:lnTo>
                      <a:pt x="7" y="13"/>
                    </a:lnTo>
                    <a:lnTo>
                      <a:pt x="5" y="11"/>
                    </a:lnTo>
                    <a:lnTo>
                      <a:pt x="3" y="9"/>
                    </a:lnTo>
                    <a:lnTo>
                      <a:pt x="0" y="9"/>
                    </a:lnTo>
                    <a:lnTo>
                      <a:pt x="0" y="9"/>
                    </a:lnTo>
                    <a:lnTo>
                      <a:pt x="0" y="9"/>
                    </a:lnTo>
                    <a:lnTo>
                      <a:pt x="7" y="2"/>
                    </a:lnTo>
                    <a:lnTo>
                      <a:pt x="7" y="2"/>
                    </a:lnTo>
                    <a:lnTo>
                      <a:pt x="9" y="2"/>
                    </a:lnTo>
                    <a:lnTo>
                      <a:pt x="11" y="2"/>
                    </a:lnTo>
                    <a:lnTo>
                      <a:pt x="11" y="0"/>
                    </a:lnTo>
                    <a:lnTo>
                      <a:pt x="13" y="0"/>
                    </a:lnTo>
                    <a:lnTo>
                      <a:pt x="13" y="0"/>
                    </a:lnTo>
                    <a:lnTo>
                      <a:pt x="13" y="2"/>
                    </a:lnTo>
                    <a:lnTo>
                      <a:pt x="13" y="2"/>
                    </a:lnTo>
                    <a:lnTo>
                      <a:pt x="13" y="2"/>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121" name="Freeform 27"/>
              <p:cNvSpPr>
                <a:spLocks/>
              </p:cNvSpPr>
              <p:nvPr/>
            </p:nvSpPr>
            <p:spPr bwMode="auto">
              <a:xfrm>
                <a:off x="7381474" y="3129474"/>
                <a:ext cx="93565" cy="50850"/>
              </a:xfrm>
              <a:custGeom>
                <a:avLst/>
                <a:gdLst/>
                <a:ahLst/>
                <a:cxnLst>
                  <a:cxn ang="0">
                    <a:pos x="11" y="13"/>
                  </a:cxn>
                  <a:cxn ang="0">
                    <a:pos x="21" y="7"/>
                  </a:cxn>
                  <a:cxn ang="0">
                    <a:pos x="26" y="3"/>
                  </a:cxn>
                  <a:cxn ang="0">
                    <a:pos x="28" y="3"/>
                  </a:cxn>
                  <a:cxn ang="0">
                    <a:pos x="30" y="0"/>
                  </a:cxn>
                  <a:cxn ang="0">
                    <a:pos x="30" y="0"/>
                  </a:cxn>
                  <a:cxn ang="0">
                    <a:pos x="32" y="0"/>
                  </a:cxn>
                  <a:cxn ang="0">
                    <a:pos x="36" y="3"/>
                  </a:cxn>
                  <a:cxn ang="0">
                    <a:pos x="41" y="3"/>
                  </a:cxn>
                  <a:cxn ang="0">
                    <a:pos x="41" y="3"/>
                  </a:cxn>
                  <a:cxn ang="0">
                    <a:pos x="60" y="11"/>
                  </a:cxn>
                  <a:cxn ang="0">
                    <a:pos x="86" y="28"/>
                  </a:cxn>
                  <a:cxn ang="0">
                    <a:pos x="90" y="31"/>
                  </a:cxn>
                  <a:cxn ang="0">
                    <a:pos x="92" y="33"/>
                  </a:cxn>
                  <a:cxn ang="0">
                    <a:pos x="92" y="35"/>
                  </a:cxn>
                  <a:cxn ang="0">
                    <a:pos x="92" y="35"/>
                  </a:cxn>
                  <a:cxn ang="0">
                    <a:pos x="92" y="37"/>
                  </a:cxn>
                  <a:cxn ang="0">
                    <a:pos x="92" y="37"/>
                  </a:cxn>
                  <a:cxn ang="0">
                    <a:pos x="92" y="39"/>
                  </a:cxn>
                  <a:cxn ang="0">
                    <a:pos x="90" y="41"/>
                  </a:cxn>
                  <a:cxn ang="0">
                    <a:pos x="90" y="41"/>
                  </a:cxn>
                  <a:cxn ang="0">
                    <a:pos x="90" y="44"/>
                  </a:cxn>
                  <a:cxn ang="0">
                    <a:pos x="88" y="44"/>
                  </a:cxn>
                  <a:cxn ang="0">
                    <a:pos x="88" y="44"/>
                  </a:cxn>
                  <a:cxn ang="0">
                    <a:pos x="86" y="46"/>
                  </a:cxn>
                  <a:cxn ang="0">
                    <a:pos x="84" y="46"/>
                  </a:cxn>
                  <a:cxn ang="0">
                    <a:pos x="84" y="46"/>
                  </a:cxn>
                  <a:cxn ang="0">
                    <a:pos x="82" y="46"/>
                  </a:cxn>
                  <a:cxn ang="0">
                    <a:pos x="75" y="46"/>
                  </a:cxn>
                  <a:cxn ang="0">
                    <a:pos x="58" y="44"/>
                  </a:cxn>
                  <a:cxn ang="0">
                    <a:pos x="41" y="44"/>
                  </a:cxn>
                  <a:cxn ang="0">
                    <a:pos x="39" y="44"/>
                  </a:cxn>
                  <a:cxn ang="0">
                    <a:pos x="39" y="44"/>
                  </a:cxn>
                  <a:cxn ang="0">
                    <a:pos x="36" y="44"/>
                  </a:cxn>
                  <a:cxn ang="0">
                    <a:pos x="34" y="46"/>
                  </a:cxn>
                  <a:cxn ang="0">
                    <a:pos x="32" y="46"/>
                  </a:cxn>
                  <a:cxn ang="0">
                    <a:pos x="32" y="48"/>
                  </a:cxn>
                  <a:cxn ang="0">
                    <a:pos x="30" y="48"/>
                  </a:cxn>
                  <a:cxn ang="0">
                    <a:pos x="21" y="50"/>
                  </a:cxn>
                  <a:cxn ang="0">
                    <a:pos x="19" y="50"/>
                  </a:cxn>
                  <a:cxn ang="0">
                    <a:pos x="19" y="50"/>
                  </a:cxn>
                  <a:cxn ang="0">
                    <a:pos x="15" y="48"/>
                  </a:cxn>
                  <a:cxn ang="0">
                    <a:pos x="8" y="44"/>
                  </a:cxn>
                  <a:cxn ang="0">
                    <a:pos x="6" y="44"/>
                  </a:cxn>
                  <a:cxn ang="0">
                    <a:pos x="2" y="39"/>
                  </a:cxn>
                  <a:cxn ang="0">
                    <a:pos x="0" y="37"/>
                  </a:cxn>
                  <a:cxn ang="0">
                    <a:pos x="0" y="37"/>
                  </a:cxn>
                  <a:cxn ang="0">
                    <a:pos x="0" y="35"/>
                  </a:cxn>
                  <a:cxn ang="0">
                    <a:pos x="0" y="33"/>
                  </a:cxn>
                  <a:cxn ang="0">
                    <a:pos x="2" y="28"/>
                  </a:cxn>
                  <a:cxn ang="0">
                    <a:pos x="2" y="26"/>
                  </a:cxn>
                  <a:cxn ang="0">
                    <a:pos x="2" y="26"/>
                  </a:cxn>
                  <a:cxn ang="0">
                    <a:pos x="2" y="20"/>
                  </a:cxn>
                  <a:cxn ang="0">
                    <a:pos x="4" y="18"/>
                  </a:cxn>
                  <a:cxn ang="0">
                    <a:pos x="6" y="13"/>
                  </a:cxn>
                  <a:cxn ang="0">
                    <a:pos x="8" y="11"/>
                  </a:cxn>
                  <a:cxn ang="0">
                    <a:pos x="11" y="13"/>
                  </a:cxn>
                  <a:cxn ang="0">
                    <a:pos x="11" y="13"/>
                  </a:cxn>
                </a:cxnLst>
                <a:rect l="0" t="0" r="r" b="b"/>
                <a:pathLst>
                  <a:path w="92" h="50">
                    <a:moveTo>
                      <a:pt x="11" y="13"/>
                    </a:moveTo>
                    <a:lnTo>
                      <a:pt x="21" y="7"/>
                    </a:lnTo>
                    <a:lnTo>
                      <a:pt x="26" y="3"/>
                    </a:lnTo>
                    <a:lnTo>
                      <a:pt x="28" y="3"/>
                    </a:lnTo>
                    <a:lnTo>
                      <a:pt x="30" y="0"/>
                    </a:lnTo>
                    <a:lnTo>
                      <a:pt x="30" y="0"/>
                    </a:lnTo>
                    <a:lnTo>
                      <a:pt x="32" y="0"/>
                    </a:lnTo>
                    <a:lnTo>
                      <a:pt x="36" y="3"/>
                    </a:lnTo>
                    <a:lnTo>
                      <a:pt x="41" y="3"/>
                    </a:lnTo>
                    <a:lnTo>
                      <a:pt x="41" y="3"/>
                    </a:lnTo>
                    <a:lnTo>
                      <a:pt x="60" y="11"/>
                    </a:lnTo>
                    <a:lnTo>
                      <a:pt x="86" y="28"/>
                    </a:lnTo>
                    <a:lnTo>
                      <a:pt x="90" y="31"/>
                    </a:lnTo>
                    <a:lnTo>
                      <a:pt x="92" y="33"/>
                    </a:lnTo>
                    <a:lnTo>
                      <a:pt x="92" y="35"/>
                    </a:lnTo>
                    <a:lnTo>
                      <a:pt x="92" y="35"/>
                    </a:lnTo>
                    <a:lnTo>
                      <a:pt x="92" y="37"/>
                    </a:lnTo>
                    <a:lnTo>
                      <a:pt x="92" y="37"/>
                    </a:lnTo>
                    <a:lnTo>
                      <a:pt x="92" y="39"/>
                    </a:lnTo>
                    <a:lnTo>
                      <a:pt x="90" y="41"/>
                    </a:lnTo>
                    <a:lnTo>
                      <a:pt x="90" y="41"/>
                    </a:lnTo>
                    <a:lnTo>
                      <a:pt x="90" y="44"/>
                    </a:lnTo>
                    <a:lnTo>
                      <a:pt x="88" y="44"/>
                    </a:lnTo>
                    <a:lnTo>
                      <a:pt x="88" y="44"/>
                    </a:lnTo>
                    <a:lnTo>
                      <a:pt x="86" y="46"/>
                    </a:lnTo>
                    <a:lnTo>
                      <a:pt x="84" y="46"/>
                    </a:lnTo>
                    <a:lnTo>
                      <a:pt x="84" y="46"/>
                    </a:lnTo>
                    <a:lnTo>
                      <a:pt x="82" y="46"/>
                    </a:lnTo>
                    <a:lnTo>
                      <a:pt x="75" y="46"/>
                    </a:lnTo>
                    <a:lnTo>
                      <a:pt x="58" y="44"/>
                    </a:lnTo>
                    <a:lnTo>
                      <a:pt x="41" y="44"/>
                    </a:lnTo>
                    <a:lnTo>
                      <a:pt x="39" y="44"/>
                    </a:lnTo>
                    <a:lnTo>
                      <a:pt x="39" y="44"/>
                    </a:lnTo>
                    <a:lnTo>
                      <a:pt x="36" y="44"/>
                    </a:lnTo>
                    <a:lnTo>
                      <a:pt x="34" y="46"/>
                    </a:lnTo>
                    <a:lnTo>
                      <a:pt x="32" y="46"/>
                    </a:lnTo>
                    <a:lnTo>
                      <a:pt x="32" y="48"/>
                    </a:lnTo>
                    <a:lnTo>
                      <a:pt x="30" y="48"/>
                    </a:lnTo>
                    <a:lnTo>
                      <a:pt x="21" y="50"/>
                    </a:lnTo>
                    <a:lnTo>
                      <a:pt x="19" y="50"/>
                    </a:lnTo>
                    <a:lnTo>
                      <a:pt x="19" y="50"/>
                    </a:lnTo>
                    <a:lnTo>
                      <a:pt x="15" y="48"/>
                    </a:lnTo>
                    <a:lnTo>
                      <a:pt x="8" y="44"/>
                    </a:lnTo>
                    <a:lnTo>
                      <a:pt x="6" y="44"/>
                    </a:lnTo>
                    <a:lnTo>
                      <a:pt x="2" y="39"/>
                    </a:lnTo>
                    <a:lnTo>
                      <a:pt x="0" y="37"/>
                    </a:lnTo>
                    <a:lnTo>
                      <a:pt x="0" y="37"/>
                    </a:lnTo>
                    <a:lnTo>
                      <a:pt x="0" y="35"/>
                    </a:lnTo>
                    <a:lnTo>
                      <a:pt x="0" y="33"/>
                    </a:lnTo>
                    <a:lnTo>
                      <a:pt x="2" y="28"/>
                    </a:lnTo>
                    <a:lnTo>
                      <a:pt x="2" y="26"/>
                    </a:lnTo>
                    <a:lnTo>
                      <a:pt x="2" y="26"/>
                    </a:lnTo>
                    <a:lnTo>
                      <a:pt x="2" y="20"/>
                    </a:lnTo>
                    <a:lnTo>
                      <a:pt x="4" y="18"/>
                    </a:lnTo>
                    <a:lnTo>
                      <a:pt x="6" y="13"/>
                    </a:lnTo>
                    <a:lnTo>
                      <a:pt x="8" y="11"/>
                    </a:lnTo>
                    <a:lnTo>
                      <a:pt x="11" y="13"/>
                    </a:lnTo>
                    <a:lnTo>
                      <a:pt x="11" y="13"/>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122" name="Freeform 28"/>
              <p:cNvSpPr>
                <a:spLocks/>
              </p:cNvSpPr>
              <p:nvPr/>
            </p:nvSpPr>
            <p:spPr bwMode="auto">
              <a:xfrm>
                <a:off x="7135358" y="3182358"/>
                <a:ext cx="121024" cy="20340"/>
              </a:xfrm>
              <a:custGeom>
                <a:avLst/>
                <a:gdLst/>
                <a:ahLst/>
                <a:cxnLst>
                  <a:cxn ang="0">
                    <a:pos x="9" y="2"/>
                  </a:cxn>
                  <a:cxn ang="0">
                    <a:pos x="9" y="2"/>
                  </a:cxn>
                  <a:cxn ang="0">
                    <a:pos x="9" y="5"/>
                  </a:cxn>
                  <a:cxn ang="0">
                    <a:pos x="11" y="5"/>
                  </a:cxn>
                  <a:cxn ang="0">
                    <a:pos x="11" y="5"/>
                  </a:cxn>
                  <a:cxn ang="0">
                    <a:pos x="37" y="7"/>
                  </a:cxn>
                  <a:cxn ang="0">
                    <a:pos x="37" y="7"/>
                  </a:cxn>
                  <a:cxn ang="0">
                    <a:pos x="41" y="7"/>
                  </a:cxn>
                  <a:cxn ang="0">
                    <a:pos x="46" y="7"/>
                  </a:cxn>
                  <a:cxn ang="0">
                    <a:pos x="46" y="7"/>
                  </a:cxn>
                  <a:cxn ang="0">
                    <a:pos x="46" y="7"/>
                  </a:cxn>
                  <a:cxn ang="0">
                    <a:pos x="48" y="5"/>
                  </a:cxn>
                  <a:cxn ang="0">
                    <a:pos x="50" y="5"/>
                  </a:cxn>
                  <a:cxn ang="0">
                    <a:pos x="50" y="5"/>
                  </a:cxn>
                  <a:cxn ang="0">
                    <a:pos x="69" y="2"/>
                  </a:cxn>
                  <a:cxn ang="0">
                    <a:pos x="78" y="2"/>
                  </a:cxn>
                  <a:cxn ang="0">
                    <a:pos x="80" y="2"/>
                  </a:cxn>
                  <a:cxn ang="0">
                    <a:pos x="84" y="2"/>
                  </a:cxn>
                  <a:cxn ang="0">
                    <a:pos x="97" y="5"/>
                  </a:cxn>
                  <a:cxn ang="0">
                    <a:pos x="110" y="7"/>
                  </a:cxn>
                  <a:cxn ang="0">
                    <a:pos x="119" y="7"/>
                  </a:cxn>
                  <a:cxn ang="0">
                    <a:pos x="119" y="7"/>
                  </a:cxn>
                  <a:cxn ang="0">
                    <a:pos x="119" y="7"/>
                  </a:cxn>
                  <a:cxn ang="0">
                    <a:pos x="119" y="7"/>
                  </a:cxn>
                  <a:cxn ang="0">
                    <a:pos x="119" y="9"/>
                  </a:cxn>
                  <a:cxn ang="0">
                    <a:pos x="119" y="9"/>
                  </a:cxn>
                  <a:cxn ang="0">
                    <a:pos x="112" y="11"/>
                  </a:cxn>
                  <a:cxn ang="0">
                    <a:pos x="110" y="13"/>
                  </a:cxn>
                  <a:cxn ang="0">
                    <a:pos x="108" y="13"/>
                  </a:cxn>
                  <a:cxn ang="0">
                    <a:pos x="76" y="17"/>
                  </a:cxn>
                  <a:cxn ang="0">
                    <a:pos x="59" y="17"/>
                  </a:cxn>
                  <a:cxn ang="0">
                    <a:pos x="16" y="20"/>
                  </a:cxn>
                  <a:cxn ang="0">
                    <a:pos x="11" y="20"/>
                  </a:cxn>
                  <a:cxn ang="0">
                    <a:pos x="0" y="13"/>
                  </a:cxn>
                  <a:cxn ang="0">
                    <a:pos x="0" y="13"/>
                  </a:cxn>
                  <a:cxn ang="0">
                    <a:pos x="0" y="13"/>
                  </a:cxn>
                  <a:cxn ang="0">
                    <a:pos x="0" y="13"/>
                  </a:cxn>
                  <a:cxn ang="0">
                    <a:pos x="0" y="11"/>
                  </a:cxn>
                  <a:cxn ang="0">
                    <a:pos x="0" y="9"/>
                  </a:cxn>
                  <a:cxn ang="0">
                    <a:pos x="0" y="9"/>
                  </a:cxn>
                  <a:cxn ang="0">
                    <a:pos x="0" y="7"/>
                  </a:cxn>
                  <a:cxn ang="0">
                    <a:pos x="0" y="5"/>
                  </a:cxn>
                  <a:cxn ang="0">
                    <a:pos x="5" y="2"/>
                  </a:cxn>
                  <a:cxn ang="0">
                    <a:pos x="5" y="2"/>
                  </a:cxn>
                  <a:cxn ang="0">
                    <a:pos x="9" y="0"/>
                  </a:cxn>
                  <a:cxn ang="0">
                    <a:pos x="9" y="2"/>
                  </a:cxn>
                  <a:cxn ang="0">
                    <a:pos x="9" y="2"/>
                  </a:cxn>
                  <a:cxn ang="0">
                    <a:pos x="9" y="2"/>
                  </a:cxn>
                </a:cxnLst>
                <a:rect l="0" t="0" r="r" b="b"/>
                <a:pathLst>
                  <a:path w="119" h="20">
                    <a:moveTo>
                      <a:pt x="9" y="2"/>
                    </a:moveTo>
                    <a:lnTo>
                      <a:pt x="9" y="2"/>
                    </a:lnTo>
                    <a:lnTo>
                      <a:pt x="9" y="5"/>
                    </a:lnTo>
                    <a:lnTo>
                      <a:pt x="11" y="5"/>
                    </a:lnTo>
                    <a:lnTo>
                      <a:pt x="11" y="5"/>
                    </a:lnTo>
                    <a:lnTo>
                      <a:pt x="37" y="7"/>
                    </a:lnTo>
                    <a:lnTo>
                      <a:pt x="37" y="7"/>
                    </a:lnTo>
                    <a:lnTo>
                      <a:pt x="41" y="7"/>
                    </a:lnTo>
                    <a:lnTo>
                      <a:pt x="46" y="7"/>
                    </a:lnTo>
                    <a:lnTo>
                      <a:pt x="46" y="7"/>
                    </a:lnTo>
                    <a:lnTo>
                      <a:pt x="46" y="7"/>
                    </a:lnTo>
                    <a:lnTo>
                      <a:pt x="48" y="5"/>
                    </a:lnTo>
                    <a:lnTo>
                      <a:pt x="50" y="5"/>
                    </a:lnTo>
                    <a:lnTo>
                      <a:pt x="50" y="5"/>
                    </a:lnTo>
                    <a:lnTo>
                      <a:pt x="69" y="2"/>
                    </a:lnTo>
                    <a:lnTo>
                      <a:pt x="78" y="2"/>
                    </a:lnTo>
                    <a:lnTo>
                      <a:pt x="80" y="2"/>
                    </a:lnTo>
                    <a:lnTo>
                      <a:pt x="84" y="2"/>
                    </a:lnTo>
                    <a:lnTo>
                      <a:pt x="97" y="5"/>
                    </a:lnTo>
                    <a:lnTo>
                      <a:pt x="110" y="7"/>
                    </a:lnTo>
                    <a:lnTo>
                      <a:pt x="119" y="7"/>
                    </a:lnTo>
                    <a:lnTo>
                      <a:pt x="119" y="7"/>
                    </a:lnTo>
                    <a:lnTo>
                      <a:pt x="119" y="7"/>
                    </a:lnTo>
                    <a:lnTo>
                      <a:pt x="119" y="7"/>
                    </a:lnTo>
                    <a:lnTo>
                      <a:pt x="119" y="9"/>
                    </a:lnTo>
                    <a:lnTo>
                      <a:pt x="119" y="9"/>
                    </a:lnTo>
                    <a:lnTo>
                      <a:pt x="112" y="11"/>
                    </a:lnTo>
                    <a:lnTo>
                      <a:pt x="110" y="13"/>
                    </a:lnTo>
                    <a:lnTo>
                      <a:pt x="108" y="13"/>
                    </a:lnTo>
                    <a:lnTo>
                      <a:pt x="76" y="17"/>
                    </a:lnTo>
                    <a:lnTo>
                      <a:pt x="59" y="17"/>
                    </a:lnTo>
                    <a:lnTo>
                      <a:pt x="16" y="20"/>
                    </a:lnTo>
                    <a:lnTo>
                      <a:pt x="11" y="20"/>
                    </a:lnTo>
                    <a:lnTo>
                      <a:pt x="0" y="13"/>
                    </a:lnTo>
                    <a:lnTo>
                      <a:pt x="0" y="13"/>
                    </a:lnTo>
                    <a:lnTo>
                      <a:pt x="0" y="13"/>
                    </a:lnTo>
                    <a:lnTo>
                      <a:pt x="0" y="13"/>
                    </a:lnTo>
                    <a:lnTo>
                      <a:pt x="0" y="11"/>
                    </a:lnTo>
                    <a:lnTo>
                      <a:pt x="0" y="9"/>
                    </a:lnTo>
                    <a:lnTo>
                      <a:pt x="0" y="9"/>
                    </a:lnTo>
                    <a:lnTo>
                      <a:pt x="0" y="7"/>
                    </a:lnTo>
                    <a:lnTo>
                      <a:pt x="0" y="5"/>
                    </a:lnTo>
                    <a:lnTo>
                      <a:pt x="5" y="2"/>
                    </a:lnTo>
                    <a:lnTo>
                      <a:pt x="5" y="2"/>
                    </a:lnTo>
                    <a:lnTo>
                      <a:pt x="9" y="0"/>
                    </a:lnTo>
                    <a:lnTo>
                      <a:pt x="9" y="2"/>
                    </a:lnTo>
                    <a:lnTo>
                      <a:pt x="9" y="2"/>
                    </a:lnTo>
                    <a:lnTo>
                      <a:pt x="9" y="2"/>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123" name="Freeform 29"/>
              <p:cNvSpPr>
                <a:spLocks/>
              </p:cNvSpPr>
              <p:nvPr/>
            </p:nvSpPr>
            <p:spPr bwMode="auto">
              <a:xfrm>
                <a:off x="7197395" y="3206766"/>
                <a:ext cx="28476" cy="61020"/>
              </a:xfrm>
              <a:custGeom>
                <a:avLst/>
                <a:gdLst/>
                <a:ahLst/>
                <a:cxnLst>
                  <a:cxn ang="0">
                    <a:pos x="13" y="2"/>
                  </a:cxn>
                  <a:cxn ang="0">
                    <a:pos x="15" y="2"/>
                  </a:cxn>
                  <a:cxn ang="0">
                    <a:pos x="17" y="4"/>
                  </a:cxn>
                  <a:cxn ang="0">
                    <a:pos x="17" y="4"/>
                  </a:cxn>
                  <a:cxn ang="0">
                    <a:pos x="17" y="6"/>
                  </a:cxn>
                  <a:cxn ang="0">
                    <a:pos x="17" y="6"/>
                  </a:cxn>
                  <a:cxn ang="0">
                    <a:pos x="17" y="9"/>
                  </a:cxn>
                  <a:cxn ang="0">
                    <a:pos x="17" y="11"/>
                  </a:cxn>
                  <a:cxn ang="0">
                    <a:pos x="17" y="13"/>
                  </a:cxn>
                  <a:cxn ang="0">
                    <a:pos x="15" y="15"/>
                  </a:cxn>
                  <a:cxn ang="0">
                    <a:pos x="15" y="19"/>
                  </a:cxn>
                  <a:cxn ang="0">
                    <a:pos x="13" y="22"/>
                  </a:cxn>
                  <a:cxn ang="0">
                    <a:pos x="13" y="22"/>
                  </a:cxn>
                  <a:cxn ang="0">
                    <a:pos x="13" y="24"/>
                  </a:cxn>
                  <a:cxn ang="0">
                    <a:pos x="15" y="26"/>
                  </a:cxn>
                  <a:cxn ang="0">
                    <a:pos x="15" y="26"/>
                  </a:cxn>
                  <a:cxn ang="0">
                    <a:pos x="15" y="28"/>
                  </a:cxn>
                  <a:cxn ang="0">
                    <a:pos x="17" y="30"/>
                  </a:cxn>
                  <a:cxn ang="0">
                    <a:pos x="19" y="35"/>
                  </a:cxn>
                  <a:cxn ang="0">
                    <a:pos x="28" y="54"/>
                  </a:cxn>
                  <a:cxn ang="0">
                    <a:pos x="28" y="54"/>
                  </a:cxn>
                  <a:cxn ang="0">
                    <a:pos x="28" y="54"/>
                  </a:cxn>
                  <a:cxn ang="0">
                    <a:pos x="28" y="56"/>
                  </a:cxn>
                  <a:cxn ang="0">
                    <a:pos x="28" y="58"/>
                  </a:cxn>
                  <a:cxn ang="0">
                    <a:pos x="26" y="58"/>
                  </a:cxn>
                  <a:cxn ang="0">
                    <a:pos x="26" y="60"/>
                  </a:cxn>
                  <a:cxn ang="0">
                    <a:pos x="26" y="60"/>
                  </a:cxn>
                  <a:cxn ang="0">
                    <a:pos x="23" y="60"/>
                  </a:cxn>
                  <a:cxn ang="0">
                    <a:pos x="23" y="60"/>
                  </a:cxn>
                  <a:cxn ang="0">
                    <a:pos x="21" y="60"/>
                  </a:cxn>
                  <a:cxn ang="0">
                    <a:pos x="19" y="58"/>
                  </a:cxn>
                  <a:cxn ang="0">
                    <a:pos x="17" y="58"/>
                  </a:cxn>
                  <a:cxn ang="0">
                    <a:pos x="15" y="54"/>
                  </a:cxn>
                  <a:cxn ang="0">
                    <a:pos x="13" y="52"/>
                  </a:cxn>
                  <a:cxn ang="0">
                    <a:pos x="13" y="52"/>
                  </a:cxn>
                  <a:cxn ang="0">
                    <a:pos x="13" y="50"/>
                  </a:cxn>
                  <a:cxn ang="0">
                    <a:pos x="13" y="47"/>
                  </a:cxn>
                  <a:cxn ang="0">
                    <a:pos x="13" y="43"/>
                  </a:cxn>
                  <a:cxn ang="0">
                    <a:pos x="13" y="41"/>
                  </a:cxn>
                  <a:cxn ang="0">
                    <a:pos x="13" y="41"/>
                  </a:cxn>
                  <a:cxn ang="0">
                    <a:pos x="11" y="39"/>
                  </a:cxn>
                  <a:cxn ang="0">
                    <a:pos x="11" y="37"/>
                  </a:cxn>
                  <a:cxn ang="0">
                    <a:pos x="8" y="35"/>
                  </a:cxn>
                  <a:cxn ang="0">
                    <a:pos x="8" y="32"/>
                  </a:cxn>
                  <a:cxn ang="0">
                    <a:pos x="6" y="32"/>
                  </a:cxn>
                  <a:cxn ang="0">
                    <a:pos x="4" y="30"/>
                  </a:cxn>
                  <a:cxn ang="0">
                    <a:pos x="4" y="28"/>
                  </a:cxn>
                  <a:cxn ang="0">
                    <a:pos x="2" y="15"/>
                  </a:cxn>
                  <a:cxn ang="0">
                    <a:pos x="2" y="13"/>
                  </a:cxn>
                  <a:cxn ang="0">
                    <a:pos x="0" y="13"/>
                  </a:cxn>
                  <a:cxn ang="0">
                    <a:pos x="2" y="11"/>
                  </a:cxn>
                  <a:cxn ang="0">
                    <a:pos x="2" y="9"/>
                  </a:cxn>
                  <a:cxn ang="0">
                    <a:pos x="4" y="4"/>
                  </a:cxn>
                  <a:cxn ang="0">
                    <a:pos x="6" y="2"/>
                  </a:cxn>
                  <a:cxn ang="0">
                    <a:pos x="6" y="2"/>
                  </a:cxn>
                  <a:cxn ang="0">
                    <a:pos x="8" y="0"/>
                  </a:cxn>
                  <a:cxn ang="0">
                    <a:pos x="8" y="0"/>
                  </a:cxn>
                  <a:cxn ang="0">
                    <a:pos x="8" y="0"/>
                  </a:cxn>
                  <a:cxn ang="0">
                    <a:pos x="11" y="0"/>
                  </a:cxn>
                  <a:cxn ang="0">
                    <a:pos x="13" y="0"/>
                  </a:cxn>
                  <a:cxn ang="0">
                    <a:pos x="13" y="2"/>
                  </a:cxn>
                  <a:cxn ang="0">
                    <a:pos x="13" y="2"/>
                  </a:cxn>
                  <a:cxn ang="0">
                    <a:pos x="13" y="2"/>
                  </a:cxn>
                </a:cxnLst>
                <a:rect l="0" t="0" r="r" b="b"/>
                <a:pathLst>
                  <a:path w="28" h="60">
                    <a:moveTo>
                      <a:pt x="13" y="2"/>
                    </a:moveTo>
                    <a:lnTo>
                      <a:pt x="15" y="2"/>
                    </a:lnTo>
                    <a:lnTo>
                      <a:pt x="17" y="4"/>
                    </a:lnTo>
                    <a:lnTo>
                      <a:pt x="17" y="4"/>
                    </a:lnTo>
                    <a:lnTo>
                      <a:pt x="17" y="6"/>
                    </a:lnTo>
                    <a:lnTo>
                      <a:pt x="17" y="6"/>
                    </a:lnTo>
                    <a:lnTo>
                      <a:pt x="17" y="9"/>
                    </a:lnTo>
                    <a:lnTo>
                      <a:pt x="17" y="11"/>
                    </a:lnTo>
                    <a:lnTo>
                      <a:pt x="17" y="13"/>
                    </a:lnTo>
                    <a:lnTo>
                      <a:pt x="15" y="15"/>
                    </a:lnTo>
                    <a:lnTo>
                      <a:pt x="15" y="19"/>
                    </a:lnTo>
                    <a:lnTo>
                      <a:pt x="13" y="22"/>
                    </a:lnTo>
                    <a:lnTo>
                      <a:pt x="13" y="22"/>
                    </a:lnTo>
                    <a:lnTo>
                      <a:pt x="13" y="24"/>
                    </a:lnTo>
                    <a:lnTo>
                      <a:pt x="15" y="26"/>
                    </a:lnTo>
                    <a:lnTo>
                      <a:pt x="15" y="26"/>
                    </a:lnTo>
                    <a:lnTo>
                      <a:pt x="15" y="28"/>
                    </a:lnTo>
                    <a:lnTo>
                      <a:pt x="17" y="30"/>
                    </a:lnTo>
                    <a:lnTo>
                      <a:pt x="19" y="35"/>
                    </a:lnTo>
                    <a:lnTo>
                      <a:pt x="28" y="54"/>
                    </a:lnTo>
                    <a:lnTo>
                      <a:pt x="28" y="54"/>
                    </a:lnTo>
                    <a:lnTo>
                      <a:pt x="28" y="54"/>
                    </a:lnTo>
                    <a:lnTo>
                      <a:pt x="28" y="56"/>
                    </a:lnTo>
                    <a:lnTo>
                      <a:pt x="28" y="58"/>
                    </a:lnTo>
                    <a:lnTo>
                      <a:pt x="26" y="58"/>
                    </a:lnTo>
                    <a:lnTo>
                      <a:pt x="26" y="60"/>
                    </a:lnTo>
                    <a:lnTo>
                      <a:pt x="26" y="60"/>
                    </a:lnTo>
                    <a:lnTo>
                      <a:pt x="23" y="60"/>
                    </a:lnTo>
                    <a:lnTo>
                      <a:pt x="23" y="60"/>
                    </a:lnTo>
                    <a:lnTo>
                      <a:pt x="21" y="60"/>
                    </a:lnTo>
                    <a:lnTo>
                      <a:pt x="19" y="58"/>
                    </a:lnTo>
                    <a:lnTo>
                      <a:pt x="17" y="58"/>
                    </a:lnTo>
                    <a:lnTo>
                      <a:pt x="15" y="54"/>
                    </a:lnTo>
                    <a:lnTo>
                      <a:pt x="13" y="52"/>
                    </a:lnTo>
                    <a:lnTo>
                      <a:pt x="13" y="52"/>
                    </a:lnTo>
                    <a:lnTo>
                      <a:pt x="13" y="50"/>
                    </a:lnTo>
                    <a:lnTo>
                      <a:pt x="13" y="47"/>
                    </a:lnTo>
                    <a:lnTo>
                      <a:pt x="13" y="43"/>
                    </a:lnTo>
                    <a:lnTo>
                      <a:pt x="13" y="41"/>
                    </a:lnTo>
                    <a:lnTo>
                      <a:pt x="13" y="41"/>
                    </a:lnTo>
                    <a:lnTo>
                      <a:pt x="11" y="39"/>
                    </a:lnTo>
                    <a:lnTo>
                      <a:pt x="11" y="37"/>
                    </a:lnTo>
                    <a:lnTo>
                      <a:pt x="8" y="35"/>
                    </a:lnTo>
                    <a:lnTo>
                      <a:pt x="8" y="32"/>
                    </a:lnTo>
                    <a:lnTo>
                      <a:pt x="6" y="32"/>
                    </a:lnTo>
                    <a:lnTo>
                      <a:pt x="4" y="30"/>
                    </a:lnTo>
                    <a:lnTo>
                      <a:pt x="4" y="28"/>
                    </a:lnTo>
                    <a:lnTo>
                      <a:pt x="2" y="15"/>
                    </a:lnTo>
                    <a:lnTo>
                      <a:pt x="2" y="13"/>
                    </a:lnTo>
                    <a:lnTo>
                      <a:pt x="0" y="13"/>
                    </a:lnTo>
                    <a:lnTo>
                      <a:pt x="2" y="11"/>
                    </a:lnTo>
                    <a:lnTo>
                      <a:pt x="2" y="9"/>
                    </a:lnTo>
                    <a:lnTo>
                      <a:pt x="4" y="4"/>
                    </a:lnTo>
                    <a:lnTo>
                      <a:pt x="6" y="2"/>
                    </a:lnTo>
                    <a:lnTo>
                      <a:pt x="6" y="2"/>
                    </a:lnTo>
                    <a:lnTo>
                      <a:pt x="8" y="0"/>
                    </a:lnTo>
                    <a:lnTo>
                      <a:pt x="8" y="0"/>
                    </a:lnTo>
                    <a:lnTo>
                      <a:pt x="8" y="0"/>
                    </a:lnTo>
                    <a:lnTo>
                      <a:pt x="11" y="0"/>
                    </a:lnTo>
                    <a:lnTo>
                      <a:pt x="13" y="0"/>
                    </a:lnTo>
                    <a:lnTo>
                      <a:pt x="13" y="2"/>
                    </a:lnTo>
                    <a:lnTo>
                      <a:pt x="13" y="2"/>
                    </a:lnTo>
                    <a:lnTo>
                      <a:pt x="13" y="2"/>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124" name="Freeform 30"/>
              <p:cNvSpPr>
                <a:spLocks/>
              </p:cNvSpPr>
              <p:nvPr/>
            </p:nvSpPr>
            <p:spPr bwMode="auto">
              <a:xfrm>
                <a:off x="7013317" y="3167103"/>
                <a:ext cx="120007" cy="45766"/>
              </a:xfrm>
              <a:custGeom>
                <a:avLst/>
                <a:gdLst/>
                <a:ahLst/>
                <a:cxnLst>
                  <a:cxn ang="0">
                    <a:pos x="23" y="0"/>
                  </a:cxn>
                  <a:cxn ang="0">
                    <a:pos x="36" y="0"/>
                  </a:cxn>
                  <a:cxn ang="0">
                    <a:pos x="41" y="0"/>
                  </a:cxn>
                  <a:cxn ang="0">
                    <a:pos x="75" y="7"/>
                  </a:cxn>
                  <a:cxn ang="0">
                    <a:pos x="82" y="11"/>
                  </a:cxn>
                  <a:cxn ang="0">
                    <a:pos x="95" y="7"/>
                  </a:cxn>
                  <a:cxn ang="0">
                    <a:pos x="95" y="7"/>
                  </a:cxn>
                  <a:cxn ang="0">
                    <a:pos x="114" y="11"/>
                  </a:cxn>
                  <a:cxn ang="0">
                    <a:pos x="114" y="11"/>
                  </a:cxn>
                  <a:cxn ang="0">
                    <a:pos x="118" y="17"/>
                  </a:cxn>
                  <a:cxn ang="0">
                    <a:pos x="118" y="30"/>
                  </a:cxn>
                  <a:cxn ang="0">
                    <a:pos x="116" y="30"/>
                  </a:cxn>
                  <a:cxn ang="0">
                    <a:pos x="114" y="28"/>
                  </a:cxn>
                  <a:cxn ang="0">
                    <a:pos x="99" y="28"/>
                  </a:cxn>
                  <a:cxn ang="0">
                    <a:pos x="84" y="30"/>
                  </a:cxn>
                  <a:cxn ang="0">
                    <a:pos x="82" y="32"/>
                  </a:cxn>
                  <a:cxn ang="0">
                    <a:pos x="82" y="35"/>
                  </a:cxn>
                  <a:cxn ang="0">
                    <a:pos x="82" y="37"/>
                  </a:cxn>
                  <a:cxn ang="0">
                    <a:pos x="82" y="37"/>
                  </a:cxn>
                  <a:cxn ang="0">
                    <a:pos x="79" y="37"/>
                  </a:cxn>
                  <a:cxn ang="0">
                    <a:pos x="75" y="35"/>
                  </a:cxn>
                  <a:cxn ang="0">
                    <a:pos x="64" y="30"/>
                  </a:cxn>
                  <a:cxn ang="0">
                    <a:pos x="60" y="30"/>
                  </a:cxn>
                  <a:cxn ang="0">
                    <a:pos x="54" y="32"/>
                  </a:cxn>
                  <a:cxn ang="0">
                    <a:pos x="45" y="37"/>
                  </a:cxn>
                  <a:cxn ang="0">
                    <a:pos x="43" y="39"/>
                  </a:cxn>
                  <a:cxn ang="0">
                    <a:pos x="23" y="43"/>
                  </a:cxn>
                  <a:cxn ang="0">
                    <a:pos x="8" y="45"/>
                  </a:cxn>
                  <a:cxn ang="0">
                    <a:pos x="0" y="28"/>
                  </a:cxn>
                  <a:cxn ang="0">
                    <a:pos x="0" y="22"/>
                  </a:cxn>
                  <a:cxn ang="0">
                    <a:pos x="6" y="4"/>
                  </a:cxn>
                  <a:cxn ang="0">
                    <a:pos x="6" y="4"/>
                  </a:cxn>
                  <a:cxn ang="0">
                    <a:pos x="8" y="2"/>
                  </a:cxn>
                  <a:cxn ang="0">
                    <a:pos x="11" y="2"/>
                  </a:cxn>
                </a:cxnLst>
                <a:rect l="0" t="0" r="r" b="b"/>
                <a:pathLst>
                  <a:path w="118" h="45">
                    <a:moveTo>
                      <a:pt x="11" y="2"/>
                    </a:moveTo>
                    <a:lnTo>
                      <a:pt x="23" y="0"/>
                    </a:lnTo>
                    <a:lnTo>
                      <a:pt x="32" y="0"/>
                    </a:lnTo>
                    <a:lnTo>
                      <a:pt x="36" y="0"/>
                    </a:lnTo>
                    <a:lnTo>
                      <a:pt x="39" y="0"/>
                    </a:lnTo>
                    <a:lnTo>
                      <a:pt x="41" y="0"/>
                    </a:lnTo>
                    <a:lnTo>
                      <a:pt x="73" y="7"/>
                    </a:lnTo>
                    <a:lnTo>
                      <a:pt x="75" y="7"/>
                    </a:lnTo>
                    <a:lnTo>
                      <a:pt x="79" y="9"/>
                    </a:lnTo>
                    <a:lnTo>
                      <a:pt x="82" y="11"/>
                    </a:lnTo>
                    <a:lnTo>
                      <a:pt x="92" y="7"/>
                    </a:lnTo>
                    <a:lnTo>
                      <a:pt x="95" y="7"/>
                    </a:lnTo>
                    <a:lnTo>
                      <a:pt x="95" y="7"/>
                    </a:lnTo>
                    <a:lnTo>
                      <a:pt x="95" y="7"/>
                    </a:lnTo>
                    <a:lnTo>
                      <a:pt x="95" y="7"/>
                    </a:lnTo>
                    <a:lnTo>
                      <a:pt x="114" y="11"/>
                    </a:lnTo>
                    <a:lnTo>
                      <a:pt x="114" y="11"/>
                    </a:lnTo>
                    <a:lnTo>
                      <a:pt x="114" y="11"/>
                    </a:lnTo>
                    <a:lnTo>
                      <a:pt x="118" y="17"/>
                    </a:lnTo>
                    <a:lnTo>
                      <a:pt x="118" y="17"/>
                    </a:lnTo>
                    <a:lnTo>
                      <a:pt x="118" y="28"/>
                    </a:lnTo>
                    <a:lnTo>
                      <a:pt x="118" y="30"/>
                    </a:lnTo>
                    <a:lnTo>
                      <a:pt x="118" y="30"/>
                    </a:lnTo>
                    <a:lnTo>
                      <a:pt x="116" y="30"/>
                    </a:lnTo>
                    <a:lnTo>
                      <a:pt x="116" y="28"/>
                    </a:lnTo>
                    <a:lnTo>
                      <a:pt x="114" y="28"/>
                    </a:lnTo>
                    <a:lnTo>
                      <a:pt x="99" y="28"/>
                    </a:lnTo>
                    <a:lnTo>
                      <a:pt x="99" y="28"/>
                    </a:lnTo>
                    <a:lnTo>
                      <a:pt x="86" y="30"/>
                    </a:lnTo>
                    <a:lnTo>
                      <a:pt x="84" y="30"/>
                    </a:lnTo>
                    <a:lnTo>
                      <a:pt x="84" y="30"/>
                    </a:lnTo>
                    <a:lnTo>
                      <a:pt x="82" y="32"/>
                    </a:lnTo>
                    <a:lnTo>
                      <a:pt x="82" y="32"/>
                    </a:lnTo>
                    <a:lnTo>
                      <a:pt x="82" y="35"/>
                    </a:lnTo>
                    <a:lnTo>
                      <a:pt x="82" y="35"/>
                    </a:lnTo>
                    <a:lnTo>
                      <a:pt x="82" y="37"/>
                    </a:lnTo>
                    <a:lnTo>
                      <a:pt x="82" y="37"/>
                    </a:lnTo>
                    <a:lnTo>
                      <a:pt x="82" y="37"/>
                    </a:lnTo>
                    <a:lnTo>
                      <a:pt x="79" y="37"/>
                    </a:lnTo>
                    <a:lnTo>
                      <a:pt x="79" y="37"/>
                    </a:lnTo>
                    <a:lnTo>
                      <a:pt x="77" y="37"/>
                    </a:lnTo>
                    <a:lnTo>
                      <a:pt x="75" y="35"/>
                    </a:lnTo>
                    <a:lnTo>
                      <a:pt x="71" y="32"/>
                    </a:lnTo>
                    <a:lnTo>
                      <a:pt x="64" y="30"/>
                    </a:lnTo>
                    <a:lnTo>
                      <a:pt x="62" y="30"/>
                    </a:lnTo>
                    <a:lnTo>
                      <a:pt x="60" y="30"/>
                    </a:lnTo>
                    <a:lnTo>
                      <a:pt x="56" y="32"/>
                    </a:lnTo>
                    <a:lnTo>
                      <a:pt x="54" y="32"/>
                    </a:lnTo>
                    <a:lnTo>
                      <a:pt x="47" y="37"/>
                    </a:lnTo>
                    <a:lnTo>
                      <a:pt x="45" y="37"/>
                    </a:lnTo>
                    <a:lnTo>
                      <a:pt x="43" y="39"/>
                    </a:lnTo>
                    <a:lnTo>
                      <a:pt x="43" y="39"/>
                    </a:lnTo>
                    <a:lnTo>
                      <a:pt x="30" y="43"/>
                    </a:lnTo>
                    <a:lnTo>
                      <a:pt x="23" y="43"/>
                    </a:lnTo>
                    <a:lnTo>
                      <a:pt x="11" y="45"/>
                    </a:lnTo>
                    <a:lnTo>
                      <a:pt x="8" y="45"/>
                    </a:lnTo>
                    <a:lnTo>
                      <a:pt x="8" y="45"/>
                    </a:lnTo>
                    <a:lnTo>
                      <a:pt x="0" y="28"/>
                    </a:lnTo>
                    <a:lnTo>
                      <a:pt x="0" y="28"/>
                    </a:lnTo>
                    <a:lnTo>
                      <a:pt x="0" y="22"/>
                    </a:lnTo>
                    <a:lnTo>
                      <a:pt x="4" y="7"/>
                    </a:lnTo>
                    <a:lnTo>
                      <a:pt x="6" y="4"/>
                    </a:lnTo>
                    <a:lnTo>
                      <a:pt x="6" y="4"/>
                    </a:lnTo>
                    <a:lnTo>
                      <a:pt x="6" y="4"/>
                    </a:lnTo>
                    <a:lnTo>
                      <a:pt x="8" y="2"/>
                    </a:lnTo>
                    <a:lnTo>
                      <a:pt x="8" y="2"/>
                    </a:lnTo>
                    <a:lnTo>
                      <a:pt x="8" y="2"/>
                    </a:lnTo>
                    <a:lnTo>
                      <a:pt x="11" y="2"/>
                    </a:lnTo>
                    <a:lnTo>
                      <a:pt x="11" y="2"/>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grpSp>
        <p:grpSp>
          <p:nvGrpSpPr>
            <p:cNvPr id="25" name="Group 350"/>
            <p:cNvGrpSpPr/>
            <p:nvPr/>
          </p:nvGrpSpPr>
          <p:grpSpPr>
            <a:xfrm>
              <a:off x="7216718" y="3305416"/>
              <a:ext cx="587831" cy="130177"/>
              <a:chOff x="7216718" y="3305416"/>
              <a:chExt cx="587831" cy="130177"/>
            </a:xfrm>
            <a:grpFill/>
          </p:grpSpPr>
          <p:sp>
            <p:nvSpPr>
              <p:cNvPr id="105" name="Freeform 31"/>
              <p:cNvSpPr>
                <a:spLocks/>
              </p:cNvSpPr>
              <p:nvPr/>
            </p:nvSpPr>
            <p:spPr bwMode="auto">
              <a:xfrm>
                <a:off x="7438426" y="3305416"/>
                <a:ext cx="366123" cy="130177"/>
              </a:xfrm>
              <a:custGeom>
                <a:avLst/>
                <a:gdLst/>
                <a:ahLst/>
                <a:cxnLst>
                  <a:cxn ang="0">
                    <a:pos x="6" y="84"/>
                  </a:cxn>
                  <a:cxn ang="0">
                    <a:pos x="8" y="76"/>
                  </a:cxn>
                  <a:cxn ang="0">
                    <a:pos x="11" y="67"/>
                  </a:cxn>
                  <a:cxn ang="0">
                    <a:pos x="6" y="58"/>
                  </a:cxn>
                  <a:cxn ang="0">
                    <a:pos x="4" y="43"/>
                  </a:cxn>
                  <a:cxn ang="0">
                    <a:pos x="39" y="9"/>
                  </a:cxn>
                  <a:cxn ang="0">
                    <a:pos x="118" y="9"/>
                  </a:cxn>
                  <a:cxn ang="0">
                    <a:pos x="144" y="13"/>
                  </a:cxn>
                  <a:cxn ang="0">
                    <a:pos x="151" y="20"/>
                  </a:cxn>
                  <a:cxn ang="0">
                    <a:pos x="161" y="20"/>
                  </a:cxn>
                  <a:cxn ang="0">
                    <a:pos x="181" y="7"/>
                  </a:cxn>
                  <a:cxn ang="0">
                    <a:pos x="183" y="0"/>
                  </a:cxn>
                  <a:cxn ang="0">
                    <a:pos x="228" y="9"/>
                  </a:cxn>
                  <a:cxn ang="0">
                    <a:pos x="230" y="13"/>
                  </a:cxn>
                  <a:cxn ang="0">
                    <a:pos x="254" y="24"/>
                  </a:cxn>
                  <a:cxn ang="0">
                    <a:pos x="265" y="26"/>
                  </a:cxn>
                  <a:cxn ang="0">
                    <a:pos x="295" y="22"/>
                  </a:cxn>
                  <a:cxn ang="0">
                    <a:pos x="299" y="24"/>
                  </a:cxn>
                  <a:cxn ang="0">
                    <a:pos x="325" y="41"/>
                  </a:cxn>
                  <a:cxn ang="0">
                    <a:pos x="329" y="58"/>
                  </a:cxn>
                  <a:cxn ang="0">
                    <a:pos x="329" y="65"/>
                  </a:cxn>
                  <a:cxn ang="0">
                    <a:pos x="334" y="74"/>
                  </a:cxn>
                  <a:cxn ang="0">
                    <a:pos x="340" y="74"/>
                  </a:cxn>
                  <a:cxn ang="0">
                    <a:pos x="349" y="74"/>
                  </a:cxn>
                  <a:cxn ang="0">
                    <a:pos x="353" y="80"/>
                  </a:cxn>
                  <a:cxn ang="0">
                    <a:pos x="358" y="99"/>
                  </a:cxn>
                  <a:cxn ang="0">
                    <a:pos x="353" y="106"/>
                  </a:cxn>
                  <a:cxn ang="0">
                    <a:pos x="351" y="128"/>
                  </a:cxn>
                  <a:cxn ang="0">
                    <a:pos x="327" y="117"/>
                  </a:cxn>
                  <a:cxn ang="0">
                    <a:pos x="321" y="110"/>
                  </a:cxn>
                  <a:cxn ang="0">
                    <a:pos x="293" y="95"/>
                  </a:cxn>
                  <a:cxn ang="0">
                    <a:pos x="269" y="89"/>
                  </a:cxn>
                  <a:cxn ang="0">
                    <a:pos x="252" y="78"/>
                  </a:cxn>
                  <a:cxn ang="0">
                    <a:pos x="250" y="71"/>
                  </a:cxn>
                  <a:cxn ang="0">
                    <a:pos x="250" y="69"/>
                  </a:cxn>
                  <a:cxn ang="0">
                    <a:pos x="241" y="65"/>
                  </a:cxn>
                  <a:cxn ang="0">
                    <a:pos x="198" y="61"/>
                  </a:cxn>
                  <a:cxn ang="0">
                    <a:pos x="196" y="63"/>
                  </a:cxn>
                  <a:cxn ang="0">
                    <a:pos x="200" y="69"/>
                  </a:cxn>
                  <a:cxn ang="0">
                    <a:pos x="202" y="76"/>
                  </a:cxn>
                  <a:cxn ang="0">
                    <a:pos x="200" y="80"/>
                  </a:cxn>
                  <a:cxn ang="0">
                    <a:pos x="196" y="80"/>
                  </a:cxn>
                  <a:cxn ang="0">
                    <a:pos x="172" y="74"/>
                  </a:cxn>
                  <a:cxn ang="0">
                    <a:pos x="159" y="71"/>
                  </a:cxn>
                  <a:cxn ang="0">
                    <a:pos x="148" y="67"/>
                  </a:cxn>
                  <a:cxn ang="0">
                    <a:pos x="133" y="67"/>
                  </a:cxn>
                  <a:cxn ang="0">
                    <a:pos x="133" y="54"/>
                  </a:cxn>
                  <a:cxn ang="0">
                    <a:pos x="129" y="50"/>
                  </a:cxn>
                  <a:cxn ang="0">
                    <a:pos x="123" y="50"/>
                  </a:cxn>
                  <a:cxn ang="0">
                    <a:pos x="101" y="67"/>
                  </a:cxn>
                  <a:cxn ang="0">
                    <a:pos x="97" y="71"/>
                  </a:cxn>
                  <a:cxn ang="0">
                    <a:pos x="77" y="80"/>
                  </a:cxn>
                  <a:cxn ang="0">
                    <a:pos x="69" y="78"/>
                  </a:cxn>
                  <a:cxn ang="0">
                    <a:pos x="60" y="67"/>
                  </a:cxn>
                  <a:cxn ang="0">
                    <a:pos x="41" y="39"/>
                  </a:cxn>
                  <a:cxn ang="0">
                    <a:pos x="39" y="35"/>
                  </a:cxn>
                  <a:cxn ang="0">
                    <a:pos x="36" y="33"/>
                  </a:cxn>
                  <a:cxn ang="0">
                    <a:pos x="30" y="39"/>
                  </a:cxn>
                  <a:cxn ang="0">
                    <a:pos x="26" y="46"/>
                  </a:cxn>
                  <a:cxn ang="0">
                    <a:pos x="24" y="61"/>
                  </a:cxn>
                  <a:cxn ang="0">
                    <a:pos x="24" y="65"/>
                  </a:cxn>
                  <a:cxn ang="0">
                    <a:pos x="17" y="69"/>
                  </a:cxn>
                  <a:cxn ang="0">
                    <a:pos x="11" y="82"/>
                  </a:cxn>
                </a:cxnLst>
                <a:rect l="0" t="0" r="r" b="b"/>
                <a:pathLst>
                  <a:path w="360" h="128">
                    <a:moveTo>
                      <a:pt x="8" y="91"/>
                    </a:moveTo>
                    <a:lnTo>
                      <a:pt x="6" y="91"/>
                    </a:lnTo>
                    <a:lnTo>
                      <a:pt x="6" y="89"/>
                    </a:lnTo>
                    <a:lnTo>
                      <a:pt x="6" y="84"/>
                    </a:lnTo>
                    <a:lnTo>
                      <a:pt x="6" y="82"/>
                    </a:lnTo>
                    <a:lnTo>
                      <a:pt x="6" y="82"/>
                    </a:lnTo>
                    <a:lnTo>
                      <a:pt x="6" y="78"/>
                    </a:lnTo>
                    <a:lnTo>
                      <a:pt x="8" y="76"/>
                    </a:lnTo>
                    <a:lnTo>
                      <a:pt x="8" y="74"/>
                    </a:lnTo>
                    <a:lnTo>
                      <a:pt x="8" y="74"/>
                    </a:lnTo>
                    <a:lnTo>
                      <a:pt x="11" y="69"/>
                    </a:lnTo>
                    <a:lnTo>
                      <a:pt x="11" y="67"/>
                    </a:lnTo>
                    <a:lnTo>
                      <a:pt x="11" y="65"/>
                    </a:lnTo>
                    <a:lnTo>
                      <a:pt x="11" y="65"/>
                    </a:lnTo>
                    <a:lnTo>
                      <a:pt x="8" y="63"/>
                    </a:lnTo>
                    <a:lnTo>
                      <a:pt x="6" y="58"/>
                    </a:lnTo>
                    <a:lnTo>
                      <a:pt x="4" y="56"/>
                    </a:lnTo>
                    <a:lnTo>
                      <a:pt x="4" y="56"/>
                    </a:lnTo>
                    <a:lnTo>
                      <a:pt x="0" y="48"/>
                    </a:lnTo>
                    <a:lnTo>
                      <a:pt x="4" y="43"/>
                    </a:lnTo>
                    <a:lnTo>
                      <a:pt x="15" y="35"/>
                    </a:lnTo>
                    <a:lnTo>
                      <a:pt x="26" y="24"/>
                    </a:lnTo>
                    <a:lnTo>
                      <a:pt x="39" y="9"/>
                    </a:lnTo>
                    <a:lnTo>
                      <a:pt x="39" y="9"/>
                    </a:lnTo>
                    <a:lnTo>
                      <a:pt x="49" y="9"/>
                    </a:lnTo>
                    <a:lnTo>
                      <a:pt x="64" y="9"/>
                    </a:lnTo>
                    <a:lnTo>
                      <a:pt x="84" y="9"/>
                    </a:lnTo>
                    <a:lnTo>
                      <a:pt x="118" y="9"/>
                    </a:lnTo>
                    <a:lnTo>
                      <a:pt x="120" y="9"/>
                    </a:lnTo>
                    <a:lnTo>
                      <a:pt x="123" y="9"/>
                    </a:lnTo>
                    <a:lnTo>
                      <a:pt x="127" y="9"/>
                    </a:lnTo>
                    <a:lnTo>
                      <a:pt x="144" y="13"/>
                    </a:lnTo>
                    <a:lnTo>
                      <a:pt x="146" y="17"/>
                    </a:lnTo>
                    <a:lnTo>
                      <a:pt x="148" y="17"/>
                    </a:lnTo>
                    <a:lnTo>
                      <a:pt x="148" y="20"/>
                    </a:lnTo>
                    <a:lnTo>
                      <a:pt x="151" y="20"/>
                    </a:lnTo>
                    <a:lnTo>
                      <a:pt x="153" y="22"/>
                    </a:lnTo>
                    <a:lnTo>
                      <a:pt x="153" y="22"/>
                    </a:lnTo>
                    <a:lnTo>
                      <a:pt x="153" y="22"/>
                    </a:lnTo>
                    <a:lnTo>
                      <a:pt x="161" y="20"/>
                    </a:lnTo>
                    <a:lnTo>
                      <a:pt x="177" y="9"/>
                    </a:lnTo>
                    <a:lnTo>
                      <a:pt x="179" y="9"/>
                    </a:lnTo>
                    <a:lnTo>
                      <a:pt x="179" y="7"/>
                    </a:lnTo>
                    <a:lnTo>
                      <a:pt x="181" y="7"/>
                    </a:lnTo>
                    <a:lnTo>
                      <a:pt x="181" y="2"/>
                    </a:lnTo>
                    <a:lnTo>
                      <a:pt x="181" y="2"/>
                    </a:lnTo>
                    <a:lnTo>
                      <a:pt x="183" y="0"/>
                    </a:lnTo>
                    <a:lnTo>
                      <a:pt x="183" y="0"/>
                    </a:lnTo>
                    <a:lnTo>
                      <a:pt x="185" y="0"/>
                    </a:lnTo>
                    <a:lnTo>
                      <a:pt x="198" y="0"/>
                    </a:lnTo>
                    <a:lnTo>
                      <a:pt x="211" y="2"/>
                    </a:lnTo>
                    <a:lnTo>
                      <a:pt x="228" y="9"/>
                    </a:lnTo>
                    <a:lnTo>
                      <a:pt x="228" y="11"/>
                    </a:lnTo>
                    <a:lnTo>
                      <a:pt x="228" y="11"/>
                    </a:lnTo>
                    <a:lnTo>
                      <a:pt x="230" y="13"/>
                    </a:lnTo>
                    <a:lnTo>
                      <a:pt x="230" y="13"/>
                    </a:lnTo>
                    <a:lnTo>
                      <a:pt x="230" y="15"/>
                    </a:lnTo>
                    <a:lnTo>
                      <a:pt x="233" y="15"/>
                    </a:lnTo>
                    <a:lnTo>
                      <a:pt x="233" y="15"/>
                    </a:lnTo>
                    <a:lnTo>
                      <a:pt x="254" y="24"/>
                    </a:lnTo>
                    <a:lnTo>
                      <a:pt x="258" y="24"/>
                    </a:lnTo>
                    <a:lnTo>
                      <a:pt x="261" y="26"/>
                    </a:lnTo>
                    <a:lnTo>
                      <a:pt x="263" y="26"/>
                    </a:lnTo>
                    <a:lnTo>
                      <a:pt x="265" y="26"/>
                    </a:lnTo>
                    <a:lnTo>
                      <a:pt x="267" y="26"/>
                    </a:lnTo>
                    <a:lnTo>
                      <a:pt x="276" y="24"/>
                    </a:lnTo>
                    <a:lnTo>
                      <a:pt x="284" y="24"/>
                    </a:lnTo>
                    <a:lnTo>
                      <a:pt x="295" y="22"/>
                    </a:lnTo>
                    <a:lnTo>
                      <a:pt x="295" y="22"/>
                    </a:lnTo>
                    <a:lnTo>
                      <a:pt x="297" y="24"/>
                    </a:lnTo>
                    <a:lnTo>
                      <a:pt x="299" y="24"/>
                    </a:lnTo>
                    <a:lnTo>
                      <a:pt x="299" y="24"/>
                    </a:lnTo>
                    <a:lnTo>
                      <a:pt x="301" y="26"/>
                    </a:lnTo>
                    <a:lnTo>
                      <a:pt x="325" y="41"/>
                    </a:lnTo>
                    <a:lnTo>
                      <a:pt x="325" y="41"/>
                    </a:lnTo>
                    <a:lnTo>
                      <a:pt x="325" y="41"/>
                    </a:lnTo>
                    <a:lnTo>
                      <a:pt x="325" y="43"/>
                    </a:lnTo>
                    <a:lnTo>
                      <a:pt x="329" y="54"/>
                    </a:lnTo>
                    <a:lnTo>
                      <a:pt x="329" y="56"/>
                    </a:lnTo>
                    <a:lnTo>
                      <a:pt x="329" y="58"/>
                    </a:lnTo>
                    <a:lnTo>
                      <a:pt x="329" y="58"/>
                    </a:lnTo>
                    <a:lnTo>
                      <a:pt x="329" y="61"/>
                    </a:lnTo>
                    <a:lnTo>
                      <a:pt x="329" y="63"/>
                    </a:lnTo>
                    <a:lnTo>
                      <a:pt x="329" y="65"/>
                    </a:lnTo>
                    <a:lnTo>
                      <a:pt x="332" y="67"/>
                    </a:lnTo>
                    <a:lnTo>
                      <a:pt x="332" y="69"/>
                    </a:lnTo>
                    <a:lnTo>
                      <a:pt x="334" y="74"/>
                    </a:lnTo>
                    <a:lnTo>
                      <a:pt x="334" y="74"/>
                    </a:lnTo>
                    <a:lnTo>
                      <a:pt x="336" y="74"/>
                    </a:lnTo>
                    <a:lnTo>
                      <a:pt x="336" y="74"/>
                    </a:lnTo>
                    <a:lnTo>
                      <a:pt x="338" y="74"/>
                    </a:lnTo>
                    <a:lnTo>
                      <a:pt x="340" y="74"/>
                    </a:lnTo>
                    <a:lnTo>
                      <a:pt x="342" y="74"/>
                    </a:lnTo>
                    <a:lnTo>
                      <a:pt x="347" y="74"/>
                    </a:lnTo>
                    <a:lnTo>
                      <a:pt x="347" y="74"/>
                    </a:lnTo>
                    <a:lnTo>
                      <a:pt x="349" y="74"/>
                    </a:lnTo>
                    <a:lnTo>
                      <a:pt x="349" y="76"/>
                    </a:lnTo>
                    <a:lnTo>
                      <a:pt x="351" y="76"/>
                    </a:lnTo>
                    <a:lnTo>
                      <a:pt x="353" y="78"/>
                    </a:lnTo>
                    <a:lnTo>
                      <a:pt x="353" y="80"/>
                    </a:lnTo>
                    <a:lnTo>
                      <a:pt x="360" y="95"/>
                    </a:lnTo>
                    <a:lnTo>
                      <a:pt x="360" y="95"/>
                    </a:lnTo>
                    <a:lnTo>
                      <a:pt x="360" y="97"/>
                    </a:lnTo>
                    <a:lnTo>
                      <a:pt x="358" y="99"/>
                    </a:lnTo>
                    <a:lnTo>
                      <a:pt x="358" y="99"/>
                    </a:lnTo>
                    <a:lnTo>
                      <a:pt x="358" y="102"/>
                    </a:lnTo>
                    <a:lnTo>
                      <a:pt x="355" y="104"/>
                    </a:lnTo>
                    <a:lnTo>
                      <a:pt x="353" y="106"/>
                    </a:lnTo>
                    <a:lnTo>
                      <a:pt x="353" y="106"/>
                    </a:lnTo>
                    <a:lnTo>
                      <a:pt x="353" y="123"/>
                    </a:lnTo>
                    <a:lnTo>
                      <a:pt x="353" y="128"/>
                    </a:lnTo>
                    <a:lnTo>
                      <a:pt x="351" y="128"/>
                    </a:lnTo>
                    <a:lnTo>
                      <a:pt x="329" y="119"/>
                    </a:lnTo>
                    <a:lnTo>
                      <a:pt x="327" y="119"/>
                    </a:lnTo>
                    <a:lnTo>
                      <a:pt x="327" y="119"/>
                    </a:lnTo>
                    <a:lnTo>
                      <a:pt x="327" y="117"/>
                    </a:lnTo>
                    <a:lnTo>
                      <a:pt x="325" y="117"/>
                    </a:lnTo>
                    <a:lnTo>
                      <a:pt x="325" y="115"/>
                    </a:lnTo>
                    <a:lnTo>
                      <a:pt x="323" y="112"/>
                    </a:lnTo>
                    <a:lnTo>
                      <a:pt x="321" y="110"/>
                    </a:lnTo>
                    <a:lnTo>
                      <a:pt x="321" y="110"/>
                    </a:lnTo>
                    <a:lnTo>
                      <a:pt x="308" y="102"/>
                    </a:lnTo>
                    <a:lnTo>
                      <a:pt x="301" y="99"/>
                    </a:lnTo>
                    <a:lnTo>
                      <a:pt x="293" y="95"/>
                    </a:lnTo>
                    <a:lnTo>
                      <a:pt x="284" y="93"/>
                    </a:lnTo>
                    <a:lnTo>
                      <a:pt x="282" y="93"/>
                    </a:lnTo>
                    <a:lnTo>
                      <a:pt x="271" y="91"/>
                    </a:lnTo>
                    <a:lnTo>
                      <a:pt x="269" y="89"/>
                    </a:lnTo>
                    <a:lnTo>
                      <a:pt x="256" y="82"/>
                    </a:lnTo>
                    <a:lnTo>
                      <a:pt x="254" y="80"/>
                    </a:lnTo>
                    <a:lnTo>
                      <a:pt x="252" y="80"/>
                    </a:lnTo>
                    <a:lnTo>
                      <a:pt x="252" y="78"/>
                    </a:lnTo>
                    <a:lnTo>
                      <a:pt x="250" y="76"/>
                    </a:lnTo>
                    <a:lnTo>
                      <a:pt x="250" y="76"/>
                    </a:lnTo>
                    <a:lnTo>
                      <a:pt x="250" y="74"/>
                    </a:lnTo>
                    <a:lnTo>
                      <a:pt x="250" y="71"/>
                    </a:lnTo>
                    <a:lnTo>
                      <a:pt x="250" y="71"/>
                    </a:lnTo>
                    <a:lnTo>
                      <a:pt x="250" y="69"/>
                    </a:lnTo>
                    <a:lnTo>
                      <a:pt x="250" y="69"/>
                    </a:lnTo>
                    <a:lnTo>
                      <a:pt x="250" y="69"/>
                    </a:lnTo>
                    <a:lnTo>
                      <a:pt x="248" y="67"/>
                    </a:lnTo>
                    <a:lnTo>
                      <a:pt x="245" y="65"/>
                    </a:lnTo>
                    <a:lnTo>
                      <a:pt x="243" y="65"/>
                    </a:lnTo>
                    <a:lnTo>
                      <a:pt x="241" y="65"/>
                    </a:lnTo>
                    <a:lnTo>
                      <a:pt x="233" y="65"/>
                    </a:lnTo>
                    <a:lnTo>
                      <a:pt x="213" y="63"/>
                    </a:lnTo>
                    <a:lnTo>
                      <a:pt x="198" y="61"/>
                    </a:lnTo>
                    <a:lnTo>
                      <a:pt x="198" y="61"/>
                    </a:lnTo>
                    <a:lnTo>
                      <a:pt x="196" y="61"/>
                    </a:lnTo>
                    <a:lnTo>
                      <a:pt x="196" y="61"/>
                    </a:lnTo>
                    <a:lnTo>
                      <a:pt x="196" y="63"/>
                    </a:lnTo>
                    <a:lnTo>
                      <a:pt x="196" y="63"/>
                    </a:lnTo>
                    <a:lnTo>
                      <a:pt x="196" y="65"/>
                    </a:lnTo>
                    <a:lnTo>
                      <a:pt x="196" y="65"/>
                    </a:lnTo>
                    <a:lnTo>
                      <a:pt x="198" y="67"/>
                    </a:lnTo>
                    <a:lnTo>
                      <a:pt x="200" y="69"/>
                    </a:lnTo>
                    <a:lnTo>
                      <a:pt x="200" y="71"/>
                    </a:lnTo>
                    <a:lnTo>
                      <a:pt x="202" y="74"/>
                    </a:lnTo>
                    <a:lnTo>
                      <a:pt x="202" y="74"/>
                    </a:lnTo>
                    <a:lnTo>
                      <a:pt x="202" y="76"/>
                    </a:lnTo>
                    <a:lnTo>
                      <a:pt x="202" y="76"/>
                    </a:lnTo>
                    <a:lnTo>
                      <a:pt x="202" y="78"/>
                    </a:lnTo>
                    <a:lnTo>
                      <a:pt x="202" y="80"/>
                    </a:lnTo>
                    <a:lnTo>
                      <a:pt x="200" y="80"/>
                    </a:lnTo>
                    <a:lnTo>
                      <a:pt x="200" y="80"/>
                    </a:lnTo>
                    <a:lnTo>
                      <a:pt x="198" y="80"/>
                    </a:lnTo>
                    <a:lnTo>
                      <a:pt x="198" y="80"/>
                    </a:lnTo>
                    <a:lnTo>
                      <a:pt x="196" y="80"/>
                    </a:lnTo>
                    <a:lnTo>
                      <a:pt x="194" y="80"/>
                    </a:lnTo>
                    <a:lnTo>
                      <a:pt x="194" y="80"/>
                    </a:lnTo>
                    <a:lnTo>
                      <a:pt x="189" y="78"/>
                    </a:lnTo>
                    <a:lnTo>
                      <a:pt x="172" y="74"/>
                    </a:lnTo>
                    <a:lnTo>
                      <a:pt x="166" y="74"/>
                    </a:lnTo>
                    <a:lnTo>
                      <a:pt x="164" y="74"/>
                    </a:lnTo>
                    <a:lnTo>
                      <a:pt x="161" y="74"/>
                    </a:lnTo>
                    <a:lnTo>
                      <a:pt x="159" y="71"/>
                    </a:lnTo>
                    <a:lnTo>
                      <a:pt x="155" y="69"/>
                    </a:lnTo>
                    <a:lnTo>
                      <a:pt x="153" y="69"/>
                    </a:lnTo>
                    <a:lnTo>
                      <a:pt x="151" y="67"/>
                    </a:lnTo>
                    <a:lnTo>
                      <a:pt x="148" y="67"/>
                    </a:lnTo>
                    <a:lnTo>
                      <a:pt x="148" y="67"/>
                    </a:lnTo>
                    <a:lnTo>
                      <a:pt x="146" y="67"/>
                    </a:lnTo>
                    <a:lnTo>
                      <a:pt x="138" y="67"/>
                    </a:lnTo>
                    <a:lnTo>
                      <a:pt x="133" y="67"/>
                    </a:lnTo>
                    <a:lnTo>
                      <a:pt x="133" y="56"/>
                    </a:lnTo>
                    <a:lnTo>
                      <a:pt x="133" y="56"/>
                    </a:lnTo>
                    <a:lnTo>
                      <a:pt x="133" y="56"/>
                    </a:lnTo>
                    <a:lnTo>
                      <a:pt x="133" y="54"/>
                    </a:lnTo>
                    <a:lnTo>
                      <a:pt x="133" y="54"/>
                    </a:lnTo>
                    <a:lnTo>
                      <a:pt x="131" y="52"/>
                    </a:lnTo>
                    <a:lnTo>
                      <a:pt x="131" y="52"/>
                    </a:lnTo>
                    <a:lnTo>
                      <a:pt x="129" y="50"/>
                    </a:lnTo>
                    <a:lnTo>
                      <a:pt x="129" y="50"/>
                    </a:lnTo>
                    <a:lnTo>
                      <a:pt x="125" y="50"/>
                    </a:lnTo>
                    <a:lnTo>
                      <a:pt x="123" y="50"/>
                    </a:lnTo>
                    <a:lnTo>
                      <a:pt x="123" y="50"/>
                    </a:lnTo>
                    <a:lnTo>
                      <a:pt x="120" y="50"/>
                    </a:lnTo>
                    <a:lnTo>
                      <a:pt x="110" y="58"/>
                    </a:lnTo>
                    <a:lnTo>
                      <a:pt x="110" y="58"/>
                    </a:lnTo>
                    <a:lnTo>
                      <a:pt x="101" y="67"/>
                    </a:lnTo>
                    <a:lnTo>
                      <a:pt x="99" y="67"/>
                    </a:lnTo>
                    <a:lnTo>
                      <a:pt x="99" y="69"/>
                    </a:lnTo>
                    <a:lnTo>
                      <a:pt x="97" y="69"/>
                    </a:lnTo>
                    <a:lnTo>
                      <a:pt x="97" y="71"/>
                    </a:lnTo>
                    <a:lnTo>
                      <a:pt x="97" y="71"/>
                    </a:lnTo>
                    <a:lnTo>
                      <a:pt x="97" y="71"/>
                    </a:lnTo>
                    <a:lnTo>
                      <a:pt x="90" y="76"/>
                    </a:lnTo>
                    <a:lnTo>
                      <a:pt x="77" y="80"/>
                    </a:lnTo>
                    <a:lnTo>
                      <a:pt x="75" y="80"/>
                    </a:lnTo>
                    <a:lnTo>
                      <a:pt x="73" y="80"/>
                    </a:lnTo>
                    <a:lnTo>
                      <a:pt x="69" y="78"/>
                    </a:lnTo>
                    <a:lnTo>
                      <a:pt x="69" y="78"/>
                    </a:lnTo>
                    <a:lnTo>
                      <a:pt x="69" y="78"/>
                    </a:lnTo>
                    <a:lnTo>
                      <a:pt x="67" y="76"/>
                    </a:lnTo>
                    <a:lnTo>
                      <a:pt x="64" y="74"/>
                    </a:lnTo>
                    <a:lnTo>
                      <a:pt x="60" y="67"/>
                    </a:lnTo>
                    <a:lnTo>
                      <a:pt x="54" y="56"/>
                    </a:lnTo>
                    <a:lnTo>
                      <a:pt x="43" y="50"/>
                    </a:lnTo>
                    <a:lnTo>
                      <a:pt x="41" y="39"/>
                    </a:lnTo>
                    <a:lnTo>
                      <a:pt x="41" y="39"/>
                    </a:lnTo>
                    <a:lnTo>
                      <a:pt x="41" y="37"/>
                    </a:lnTo>
                    <a:lnTo>
                      <a:pt x="41" y="35"/>
                    </a:lnTo>
                    <a:lnTo>
                      <a:pt x="41" y="35"/>
                    </a:lnTo>
                    <a:lnTo>
                      <a:pt x="39" y="35"/>
                    </a:lnTo>
                    <a:lnTo>
                      <a:pt x="39" y="33"/>
                    </a:lnTo>
                    <a:lnTo>
                      <a:pt x="39" y="33"/>
                    </a:lnTo>
                    <a:lnTo>
                      <a:pt x="36" y="33"/>
                    </a:lnTo>
                    <a:lnTo>
                      <a:pt x="36" y="33"/>
                    </a:lnTo>
                    <a:lnTo>
                      <a:pt x="34" y="35"/>
                    </a:lnTo>
                    <a:lnTo>
                      <a:pt x="34" y="35"/>
                    </a:lnTo>
                    <a:lnTo>
                      <a:pt x="34" y="35"/>
                    </a:lnTo>
                    <a:lnTo>
                      <a:pt x="30" y="39"/>
                    </a:lnTo>
                    <a:lnTo>
                      <a:pt x="28" y="41"/>
                    </a:lnTo>
                    <a:lnTo>
                      <a:pt x="28" y="43"/>
                    </a:lnTo>
                    <a:lnTo>
                      <a:pt x="26" y="46"/>
                    </a:lnTo>
                    <a:lnTo>
                      <a:pt x="26" y="46"/>
                    </a:lnTo>
                    <a:lnTo>
                      <a:pt x="26" y="50"/>
                    </a:lnTo>
                    <a:lnTo>
                      <a:pt x="24" y="54"/>
                    </a:lnTo>
                    <a:lnTo>
                      <a:pt x="24" y="58"/>
                    </a:lnTo>
                    <a:lnTo>
                      <a:pt x="24" y="61"/>
                    </a:lnTo>
                    <a:lnTo>
                      <a:pt x="24" y="63"/>
                    </a:lnTo>
                    <a:lnTo>
                      <a:pt x="24" y="63"/>
                    </a:lnTo>
                    <a:lnTo>
                      <a:pt x="24" y="65"/>
                    </a:lnTo>
                    <a:lnTo>
                      <a:pt x="24" y="65"/>
                    </a:lnTo>
                    <a:lnTo>
                      <a:pt x="21" y="67"/>
                    </a:lnTo>
                    <a:lnTo>
                      <a:pt x="19" y="69"/>
                    </a:lnTo>
                    <a:lnTo>
                      <a:pt x="19" y="69"/>
                    </a:lnTo>
                    <a:lnTo>
                      <a:pt x="17" y="69"/>
                    </a:lnTo>
                    <a:lnTo>
                      <a:pt x="17" y="69"/>
                    </a:lnTo>
                    <a:lnTo>
                      <a:pt x="15" y="71"/>
                    </a:lnTo>
                    <a:lnTo>
                      <a:pt x="11" y="80"/>
                    </a:lnTo>
                    <a:lnTo>
                      <a:pt x="11" y="82"/>
                    </a:lnTo>
                    <a:lnTo>
                      <a:pt x="8" y="91"/>
                    </a:lnTo>
                    <a:lnTo>
                      <a:pt x="8" y="91"/>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106" name="Freeform 32"/>
              <p:cNvSpPr>
                <a:spLocks/>
              </p:cNvSpPr>
              <p:nvPr/>
            </p:nvSpPr>
            <p:spPr bwMode="auto">
              <a:xfrm>
                <a:off x="7433341" y="3320671"/>
                <a:ext cx="22374" cy="15255"/>
              </a:xfrm>
              <a:custGeom>
                <a:avLst/>
                <a:gdLst/>
                <a:ahLst/>
                <a:cxnLst>
                  <a:cxn ang="0">
                    <a:pos x="18" y="0"/>
                  </a:cxn>
                  <a:cxn ang="0">
                    <a:pos x="18" y="0"/>
                  </a:cxn>
                  <a:cxn ang="0">
                    <a:pos x="20" y="0"/>
                  </a:cxn>
                  <a:cxn ang="0">
                    <a:pos x="22" y="2"/>
                  </a:cxn>
                  <a:cxn ang="0">
                    <a:pos x="22" y="2"/>
                  </a:cxn>
                  <a:cxn ang="0">
                    <a:pos x="22" y="2"/>
                  </a:cxn>
                  <a:cxn ang="0">
                    <a:pos x="22" y="2"/>
                  </a:cxn>
                  <a:cxn ang="0">
                    <a:pos x="18" y="11"/>
                  </a:cxn>
                  <a:cxn ang="0">
                    <a:pos x="16" y="11"/>
                  </a:cxn>
                  <a:cxn ang="0">
                    <a:pos x="16" y="13"/>
                  </a:cxn>
                  <a:cxn ang="0">
                    <a:pos x="16" y="13"/>
                  </a:cxn>
                  <a:cxn ang="0">
                    <a:pos x="13" y="13"/>
                  </a:cxn>
                  <a:cxn ang="0">
                    <a:pos x="11" y="15"/>
                  </a:cxn>
                  <a:cxn ang="0">
                    <a:pos x="9" y="15"/>
                  </a:cxn>
                  <a:cxn ang="0">
                    <a:pos x="5" y="15"/>
                  </a:cxn>
                  <a:cxn ang="0">
                    <a:pos x="3" y="15"/>
                  </a:cxn>
                  <a:cxn ang="0">
                    <a:pos x="3" y="13"/>
                  </a:cxn>
                  <a:cxn ang="0">
                    <a:pos x="3" y="13"/>
                  </a:cxn>
                  <a:cxn ang="0">
                    <a:pos x="0" y="13"/>
                  </a:cxn>
                  <a:cxn ang="0">
                    <a:pos x="0" y="13"/>
                  </a:cxn>
                  <a:cxn ang="0">
                    <a:pos x="3" y="13"/>
                  </a:cxn>
                  <a:cxn ang="0">
                    <a:pos x="5" y="11"/>
                  </a:cxn>
                  <a:cxn ang="0">
                    <a:pos x="5" y="9"/>
                  </a:cxn>
                  <a:cxn ang="0">
                    <a:pos x="9" y="9"/>
                  </a:cxn>
                  <a:cxn ang="0">
                    <a:pos x="13" y="7"/>
                  </a:cxn>
                  <a:cxn ang="0">
                    <a:pos x="13" y="5"/>
                  </a:cxn>
                  <a:cxn ang="0">
                    <a:pos x="13" y="5"/>
                  </a:cxn>
                  <a:cxn ang="0">
                    <a:pos x="18" y="0"/>
                  </a:cxn>
                  <a:cxn ang="0">
                    <a:pos x="18" y="0"/>
                  </a:cxn>
                </a:cxnLst>
                <a:rect l="0" t="0" r="r" b="b"/>
                <a:pathLst>
                  <a:path w="22" h="15">
                    <a:moveTo>
                      <a:pt x="18" y="0"/>
                    </a:moveTo>
                    <a:lnTo>
                      <a:pt x="18" y="0"/>
                    </a:lnTo>
                    <a:lnTo>
                      <a:pt x="20" y="0"/>
                    </a:lnTo>
                    <a:lnTo>
                      <a:pt x="22" y="2"/>
                    </a:lnTo>
                    <a:lnTo>
                      <a:pt x="22" y="2"/>
                    </a:lnTo>
                    <a:lnTo>
                      <a:pt x="22" y="2"/>
                    </a:lnTo>
                    <a:lnTo>
                      <a:pt x="22" y="2"/>
                    </a:lnTo>
                    <a:lnTo>
                      <a:pt x="18" y="11"/>
                    </a:lnTo>
                    <a:lnTo>
                      <a:pt x="16" y="11"/>
                    </a:lnTo>
                    <a:lnTo>
                      <a:pt x="16" y="13"/>
                    </a:lnTo>
                    <a:lnTo>
                      <a:pt x="16" y="13"/>
                    </a:lnTo>
                    <a:lnTo>
                      <a:pt x="13" y="13"/>
                    </a:lnTo>
                    <a:lnTo>
                      <a:pt x="11" y="15"/>
                    </a:lnTo>
                    <a:lnTo>
                      <a:pt x="9" y="15"/>
                    </a:lnTo>
                    <a:lnTo>
                      <a:pt x="5" y="15"/>
                    </a:lnTo>
                    <a:lnTo>
                      <a:pt x="3" y="15"/>
                    </a:lnTo>
                    <a:lnTo>
                      <a:pt x="3" y="13"/>
                    </a:lnTo>
                    <a:lnTo>
                      <a:pt x="3" y="13"/>
                    </a:lnTo>
                    <a:lnTo>
                      <a:pt x="0" y="13"/>
                    </a:lnTo>
                    <a:lnTo>
                      <a:pt x="0" y="13"/>
                    </a:lnTo>
                    <a:lnTo>
                      <a:pt x="3" y="13"/>
                    </a:lnTo>
                    <a:lnTo>
                      <a:pt x="5" y="11"/>
                    </a:lnTo>
                    <a:lnTo>
                      <a:pt x="5" y="9"/>
                    </a:lnTo>
                    <a:lnTo>
                      <a:pt x="9" y="9"/>
                    </a:lnTo>
                    <a:lnTo>
                      <a:pt x="13" y="7"/>
                    </a:lnTo>
                    <a:lnTo>
                      <a:pt x="13" y="5"/>
                    </a:lnTo>
                    <a:lnTo>
                      <a:pt x="13" y="5"/>
                    </a:lnTo>
                    <a:lnTo>
                      <a:pt x="18" y="0"/>
                    </a:lnTo>
                    <a:lnTo>
                      <a:pt x="18" y="0"/>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107" name="Freeform 33"/>
              <p:cNvSpPr>
                <a:spLocks/>
              </p:cNvSpPr>
              <p:nvPr/>
            </p:nvSpPr>
            <p:spPr bwMode="auto">
              <a:xfrm>
                <a:off x="7216718" y="3338977"/>
                <a:ext cx="151534" cy="91531"/>
              </a:xfrm>
              <a:custGeom>
                <a:avLst/>
                <a:gdLst/>
                <a:ahLst/>
                <a:cxnLst>
                  <a:cxn ang="0">
                    <a:pos x="15" y="8"/>
                  </a:cxn>
                  <a:cxn ang="0">
                    <a:pos x="20" y="13"/>
                  </a:cxn>
                  <a:cxn ang="0">
                    <a:pos x="20" y="13"/>
                  </a:cxn>
                  <a:cxn ang="0">
                    <a:pos x="24" y="13"/>
                  </a:cxn>
                  <a:cxn ang="0">
                    <a:pos x="24" y="13"/>
                  </a:cxn>
                  <a:cxn ang="0">
                    <a:pos x="28" y="8"/>
                  </a:cxn>
                  <a:cxn ang="0">
                    <a:pos x="32" y="4"/>
                  </a:cxn>
                  <a:cxn ang="0">
                    <a:pos x="48" y="2"/>
                  </a:cxn>
                  <a:cxn ang="0">
                    <a:pos x="71" y="0"/>
                  </a:cxn>
                  <a:cxn ang="0">
                    <a:pos x="84" y="0"/>
                  </a:cxn>
                  <a:cxn ang="0">
                    <a:pos x="89" y="0"/>
                  </a:cxn>
                  <a:cxn ang="0">
                    <a:pos x="97" y="2"/>
                  </a:cxn>
                  <a:cxn ang="0">
                    <a:pos x="127" y="15"/>
                  </a:cxn>
                  <a:cxn ang="0">
                    <a:pos x="129" y="17"/>
                  </a:cxn>
                  <a:cxn ang="0">
                    <a:pos x="129" y="19"/>
                  </a:cxn>
                  <a:cxn ang="0">
                    <a:pos x="132" y="23"/>
                  </a:cxn>
                  <a:cxn ang="0">
                    <a:pos x="129" y="25"/>
                  </a:cxn>
                  <a:cxn ang="0">
                    <a:pos x="129" y="25"/>
                  </a:cxn>
                  <a:cxn ang="0">
                    <a:pos x="127" y="23"/>
                  </a:cxn>
                  <a:cxn ang="0">
                    <a:pos x="125" y="23"/>
                  </a:cxn>
                  <a:cxn ang="0">
                    <a:pos x="123" y="23"/>
                  </a:cxn>
                  <a:cxn ang="0">
                    <a:pos x="123" y="25"/>
                  </a:cxn>
                  <a:cxn ang="0">
                    <a:pos x="123" y="28"/>
                  </a:cxn>
                  <a:cxn ang="0">
                    <a:pos x="123" y="32"/>
                  </a:cxn>
                  <a:cxn ang="0">
                    <a:pos x="127" y="36"/>
                  </a:cxn>
                  <a:cxn ang="0">
                    <a:pos x="129" y="36"/>
                  </a:cxn>
                  <a:cxn ang="0">
                    <a:pos x="132" y="36"/>
                  </a:cxn>
                  <a:cxn ang="0">
                    <a:pos x="132" y="34"/>
                  </a:cxn>
                  <a:cxn ang="0">
                    <a:pos x="134" y="32"/>
                  </a:cxn>
                  <a:cxn ang="0">
                    <a:pos x="134" y="32"/>
                  </a:cxn>
                  <a:cxn ang="0">
                    <a:pos x="136" y="32"/>
                  </a:cxn>
                  <a:cxn ang="0">
                    <a:pos x="149" y="36"/>
                  </a:cxn>
                  <a:cxn ang="0">
                    <a:pos x="147" y="62"/>
                  </a:cxn>
                  <a:cxn ang="0">
                    <a:pos x="145" y="69"/>
                  </a:cxn>
                  <a:cxn ang="0">
                    <a:pos x="142" y="71"/>
                  </a:cxn>
                  <a:cxn ang="0">
                    <a:pos x="140" y="71"/>
                  </a:cxn>
                  <a:cxn ang="0">
                    <a:pos x="138" y="71"/>
                  </a:cxn>
                  <a:cxn ang="0">
                    <a:pos x="136" y="69"/>
                  </a:cxn>
                  <a:cxn ang="0">
                    <a:pos x="134" y="69"/>
                  </a:cxn>
                  <a:cxn ang="0">
                    <a:pos x="129" y="71"/>
                  </a:cxn>
                  <a:cxn ang="0">
                    <a:pos x="117" y="77"/>
                  </a:cxn>
                  <a:cxn ang="0">
                    <a:pos x="84" y="90"/>
                  </a:cxn>
                  <a:cxn ang="0">
                    <a:pos x="80" y="90"/>
                  </a:cxn>
                  <a:cxn ang="0">
                    <a:pos x="58" y="84"/>
                  </a:cxn>
                  <a:cxn ang="0">
                    <a:pos x="28" y="64"/>
                  </a:cxn>
                  <a:cxn ang="0">
                    <a:pos x="4" y="43"/>
                  </a:cxn>
                  <a:cxn ang="0">
                    <a:pos x="0" y="34"/>
                  </a:cxn>
                  <a:cxn ang="0">
                    <a:pos x="0" y="15"/>
                  </a:cxn>
                  <a:cxn ang="0">
                    <a:pos x="0" y="10"/>
                  </a:cxn>
                  <a:cxn ang="0">
                    <a:pos x="2" y="10"/>
                  </a:cxn>
                  <a:cxn ang="0">
                    <a:pos x="7" y="6"/>
                  </a:cxn>
                  <a:cxn ang="0">
                    <a:pos x="11" y="4"/>
                  </a:cxn>
                  <a:cxn ang="0">
                    <a:pos x="13" y="4"/>
                  </a:cxn>
                  <a:cxn ang="0">
                    <a:pos x="13" y="6"/>
                  </a:cxn>
                  <a:cxn ang="0">
                    <a:pos x="13" y="6"/>
                  </a:cxn>
                </a:cxnLst>
                <a:rect l="0" t="0" r="r" b="b"/>
                <a:pathLst>
                  <a:path w="149" h="90">
                    <a:moveTo>
                      <a:pt x="13" y="6"/>
                    </a:moveTo>
                    <a:lnTo>
                      <a:pt x="15" y="8"/>
                    </a:lnTo>
                    <a:lnTo>
                      <a:pt x="17" y="10"/>
                    </a:lnTo>
                    <a:lnTo>
                      <a:pt x="20" y="13"/>
                    </a:lnTo>
                    <a:lnTo>
                      <a:pt x="20" y="13"/>
                    </a:lnTo>
                    <a:lnTo>
                      <a:pt x="20" y="13"/>
                    </a:lnTo>
                    <a:lnTo>
                      <a:pt x="22" y="13"/>
                    </a:lnTo>
                    <a:lnTo>
                      <a:pt x="24" y="13"/>
                    </a:lnTo>
                    <a:lnTo>
                      <a:pt x="24" y="13"/>
                    </a:lnTo>
                    <a:lnTo>
                      <a:pt x="24" y="13"/>
                    </a:lnTo>
                    <a:lnTo>
                      <a:pt x="26" y="10"/>
                    </a:lnTo>
                    <a:lnTo>
                      <a:pt x="28" y="8"/>
                    </a:lnTo>
                    <a:lnTo>
                      <a:pt x="28" y="8"/>
                    </a:lnTo>
                    <a:lnTo>
                      <a:pt x="32" y="4"/>
                    </a:lnTo>
                    <a:lnTo>
                      <a:pt x="32" y="4"/>
                    </a:lnTo>
                    <a:lnTo>
                      <a:pt x="48" y="2"/>
                    </a:lnTo>
                    <a:lnTo>
                      <a:pt x="48" y="0"/>
                    </a:lnTo>
                    <a:lnTo>
                      <a:pt x="71" y="0"/>
                    </a:lnTo>
                    <a:lnTo>
                      <a:pt x="76" y="0"/>
                    </a:lnTo>
                    <a:lnTo>
                      <a:pt x="84" y="0"/>
                    </a:lnTo>
                    <a:lnTo>
                      <a:pt x="86" y="0"/>
                    </a:lnTo>
                    <a:lnTo>
                      <a:pt x="89" y="0"/>
                    </a:lnTo>
                    <a:lnTo>
                      <a:pt x="95" y="2"/>
                    </a:lnTo>
                    <a:lnTo>
                      <a:pt x="97" y="2"/>
                    </a:lnTo>
                    <a:lnTo>
                      <a:pt x="117" y="8"/>
                    </a:lnTo>
                    <a:lnTo>
                      <a:pt x="127" y="15"/>
                    </a:lnTo>
                    <a:lnTo>
                      <a:pt x="129" y="17"/>
                    </a:lnTo>
                    <a:lnTo>
                      <a:pt x="129" y="17"/>
                    </a:lnTo>
                    <a:lnTo>
                      <a:pt x="129" y="17"/>
                    </a:lnTo>
                    <a:lnTo>
                      <a:pt x="129" y="19"/>
                    </a:lnTo>
                    <a:lnTo>
                      <a:pt x="132" y="23"/>
                    </a:lnTo>
                    <a:lnTo>
                      <a:pt x="132" y="23"/>
                    </a:lnTo>
                    <a:lnTo>
                      <a:pt x="132" y="25"/>
                    </a:lnTo>
                    <a:lnTo>
                      <a:pt x="129" y="25"/>
                    </a:lnTo>
                    <a:lnTo>
                      <a:pt x="129" y="25"/>
                    </a:lnTo>
                    <a:lnTo>
                      <a:pt x="129" y="25"/>
                    </a:lnTo>
                    <a:lnTo>
                      <a:pt x="127" y="23"/>
                    </a:lnTo>
                    <a:lnTo>
                      <a:pt x="127" y="23"/>
                    </a:lnTo>
                    <a:lnTo>
                      <a:pt x="125" y="23"/>
                    </a:lnTo>
                    <a:lnTo>
                      <a:pt x="125" y="23"/>
                    </a:lnTo>
                    <a:lnTo>
                      <a:pt x="123" y="23"/>
                    </a:lnTo>
                    <a:lnTo>
                      <a:pt x="123" y="23"/>
                    </a:lnTo>
                    <a:lnTo>
                      <a:pt x="123" y="25"/>
                    </a:lnTo>
                    <a:lnTo>
                      <a:pt x="123" y="25"/>
                    </a:lnTo>
                    <a:lnTo>
                      <a:pt x="123" y="25"/>
                    </a:lnTo>
                    <a:lnTo>
                      <a:pt x="123" y="28"/>
                    </a:lnTo>
                    <a:lnTo>
                      <a:pt x="123" y="28"/>
                    </a:lnTo>
                    <a:lnTo>
                      <a:pt x="123" y="32"/>
                    </a:lnTo>
                    <a:lnTo>
                      <a:pt x="123" y="32"/>
                    </a:lnTo>
                    <a:lnTo>
                      <a:pt x="127" y="36"/>
                    </a:lnTo>
                    <a:lnTo>
                      <a:pt x="129" y="36"/>
                    </a:lnTo>
                    <a:lnTo>
                      <a:pt x="129" y="36"/>
                    </a:lnTo>
                    <a:lnTo>
                      <a:pt x="129" y="36"/>
                    </a:lnTo>
                    <a:lnTo>
                      <a:pt x="132" y="36"/>
                    </a:lnTo>
                    <a:lnTo>
                      <a:pt x="132" y="36"/>
                    </a:lnTo>
                    <a:lnTo>
                      <a:pt x="132" y="34"/>
                    </a:lnTo>
                    <a:lnTo>
                      <a:pt x="132" y="34"/>
                    </a:lnTo>
                    <a:lnTo>
                      <a:pt x="134" y="32"/>
                    </a:lnTo>
                    <a:lnTo>
                      <a:pt x="134" y="32"/>
                    </a:lnTo>
                    <a:lnTo>
                      <a:pt x="134" y="32"/>
                    </a:lnTo>
                    <a:lnTo>
                      <a:pt x="134" y="32"/>
                    </a:lnTo>
                    <a:lnTo>
                      <a:pt x="136" y="32"/>
                    </a:lnTo>
                    <a:lnTo>
                      <a:pt x="147" y="36"/>
                    </a:lnTo>
                    <a:lnTo>
                      <a:pt x="149" y="36"/>
                    </a:lnTo>
                    <a:lnTo>
                      <a:pt x="149" y="38"/>
                    </a:lnTo>
                    <a:lnTo>
                      <a:pt x="147" y="62"/>
                    </a:lnTo>
                    <a:lnTo>
                      <a:pt x="145" y="64"/>
                    </a:lnTo>
                    <a:lnTo>
                      <a:pt x="145" y="69"/>
                    </a:lnTo>
                    <a:lnTo>
                      <a:pt x="142" y="69"/>
                    </a:lnTo>
                    <a:lnTo>
                      <a:pt x="142" y="71"/>
                    </a:lnTo>
                    <a:lnTo>
                      <a:pt x="142" y="71"/>
                    </a:lnTo>
                    <a:lnTo>
                      <a:pt x="140" y="71"/>
                    </a:lnTo>
                    <a:lnTo>
                      <a:pt x="140" y="71"/>
                    </a:lnTo>
                    <a:lnTo>
                      <a:pt x="138" y="71"/>
                    </a:lnTo>
                    <a:lnTo>
                      <a:pt x="138" y="71"/>
                    </a:lnTo>
                    <a:lnTo>
                      <a:pt x="136" y="69"/>
                    </a:lnTo>
                    <a:lnTo>
                      <a:pt x="134" y="69"/>
                    </a:lnTo>
                    <a:lnTo>
                      <a:pt x="134" y="69"/>
                    </a:lnTo>
                    <a:lnTo>
                      <a:pt x="129" y="71"/>
                    </a:lnTo>
                    <a:lnTo>
                      <a:pt x="129" y="71"/>
                    </a:lnTo>
                    <a:lnTo>
                      <a:pt x="119" y="75"/>
                    </a:lnTo>
                    <a:lnTo>
                      <a:pt x="117" y="77"/>
                    </a:lnTo>
                    <a:lnTo>
                      <a:pt x="101" y="84"/>
                    </a:lnTo>
                    <a:lnTo>
                      <a:pt x="84" y="90"/>
                    </a:lnTo>
                    <a:lnTo>
                      <a:pt x="82" y="90"/>
                    </a:lnTo>
                    <a:lnTo>
                      <a:pt x="80" y="90"/>
                    </a:lnTo>
                    <a:lnTo>
                      <a:pt x="80" y="90"/>
                    </a:lnTo>
                    <a:lnTo>
                      <a:pt x="58" y="84"/>
                    </a:lnTo>
                    <a:lnTo>
                      <a:pt x="43" y="75"/>
                    </a:lnTo>
                    <a:lnTo>
                      <a:pt x="28" y="64"/>
                    </a:lnTo>
                    <a:lnTo>
                      <a:pt x="7" y="45"/>
                    </a:lnTo>
                    <a:lnTo>
                      <a:pt x="4" y="43"/>
                    </a:lnTo>
                    <a:lnTo>
                      <a:pt x="2" y="43"/>
                    </a:lnTo>
                    <a:lnTo>
                      <a:pt x="0" y="34"/>
                    </a:lnTo>
                    <a:lnTo>
                      <a:pt x="0" y="34"/>
                    </a:lnTo>
                    <a:lnTo>
                      <a:pt x="0" y="15"/>
                    </a:lnTo>
                    <a:lnTo>
                      <a:pt x="0" y="13"/>
                    </a:lnTo>
                    <a:lnTo>
                      <a:pt x="0" y="10"/>
                    </a:lnTo>
                    <a:lnTo>
                      <a:pt x="0" y="10"/>
                    </a:lnTo>
                    <a:lnTo>
                      <a:pt x="2" y="10"/>
                    </a:lnTo>
                    <a:lnTo>
                      <a:pt x="2" y="8"/>
                    </a:lnTo>
                    <a:lnTo>
                      <a:pt x="7" y="6"/>
                    </a:lnTo>
                    <a:lnTo>
                      <a:pt x="9" y="4"/>
                    </a:lnTo>
                    <a:lnTo>
                      <a:pt x="11" y="4"/>
                    </a:lnTo>
                    <a:lnTo>
                      <a:pt x="11" y="4"/>
                    </a:lnTo>
                    <a:lnTo>
                      <a:pt x="13" y="4"/>
                    </a:lnTo>
                    <a:lnTo>
                      <a:pt x="13" y="6"/>
                    </a:lnTo>
                    <a:lnTo>
                      <a:pt x="13" y="6"/>
                    </a:lnTo>
                    <a:lnTo>
                      <a:pt x="13" y="6"/>
                    </a:lnTo>
                    <a:lnTo>
                      <a:pt x="13" y="6"/>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108" name="Freeform 34"/>
              <p:cNvSpPr>
                <a:spLocks/>
              </p:cNvSpPr>
              <p:nvPr/>
            </p:nvSpPr>
            <p:spPr bwMode="auto">
              <a:xfrm>
                <a:off x="7411984" y="3349147"/>
                <a:ext cx="19323" cy="13221"/>
              </a:xfrm>
              <a:custGeom>
                <a:avLst/>
                <a:gdLst/>
                <a:ahLst/>
                <a:cxnLst>
                  <a:cxn ang="0">
                    <a:pos x="9" y="0"/>
                  </a:cxn>
                  <a:cxn ang="0">
                    <a:pos x="11" y="0"/>
                  </a:cxn>
                  <a:cxn ang="0">
                    <a:pos x="15" y="0"/>
                  </a:cxn>
                  <a:cxn ang="0">
                    <a:pos x="15" y="0"/>
                  </a:cxn>
                  <a:cxn ang="0">
                    <a:pos x="19" y="3"/>
                  </a:cxn>
                  <a:cxn ang="0">
                    <a:pos x="19" y="3"/>
                  </a:cxn>
                  <a:cxn ang="0">
                    <a:pos x="19" y="5"/>
                  </a:cxn>
                  <a:cxn ang="0">
                    <a:pos x="19" y="7"/>
                  </a:cxn>
                  <a:cxn ang="0">
                    <a:pos x="19" y="11"/>
                  </a:cxn>
                  <a:cxn ang="0">
                    <a:pos x="19" y="11"/>
                  </a:cxn>
                  <a:cxn ang="0">
                    <a:pos x="19" y="11"/>
                  </a:cxn>
                  <a:cxn ang="0">
                    <a:pos x="17" y="11"/>
                  </a:cxn>
                  <a:cxn ang="0">
                    <a:pos x="17" y="11"/>
                  </a:cxn>
                  <a:cxn ang="0">
                    <a:pos x="9" y="13"/>
                  </a:cxn>
                  <a:cxn ang="0">
                    <a:pos x="4" y="11"/>
                  </a:cxn>
                  <a:cxn ang="0">
                    <a:pos x="4" y="11"/>
                  </a:cxn>
                  <a:cxn ang="0">
                    <a:pos x="2" y="11"/>
                  </a:cxn>
                  <a:cxn ang="0">
                    <a:pos x="0" y="9"/>
                  </a:cxn>
                  <a:cxn ang="0">
                    <a:pos x="0" y="9"/>
                  </a:cxn>
                  <a:cxn ang="0">
                    <a:pos x="0" y="9"/>
                  </a:cxn>
                  <a:cxn ang="0">
                    <a:pos x="2" y="7"/>
                  </a:cxn>
                  <a:cxn ang="0">
                    <a:pos x="4" y="7"/>
                  </a:cxn>
                  <a:cxn ang="0">
                    <a:pos x="9" y="3"/>
                  </a:cxn>
                  <a:cxn ang="0">
                    <a:pos x="9" y="0"/>
                  </a:cxn>
                  <a:cxn ang="0">
                    <a:pos x="9" y="0"/>
                  </a:cxn>
                </a:cxnLst>
                <a:rect l="0" t="0" r="r" b="b"/>
                <a:pathLst>
                  <a:path w="19" h="13">
                    <a:moveTo>
                      <a:pt x="9" y="0"/>
                    </a:moveTo>
                    <a:lnTo>
                      <a:pt x="11" y="0"/>
                    </a:lnTo>
                    <a:lnTo>
                      <a:pt x="15" y="0"/>
                    </a:lnTo>
                    <a:lnTo>
                      <a:pt x="15" y="0"/>
                    </a:lnTo>
                    <a:lnTo>
                      <a:pt x="19" y="3"/>
                    </a:lnTo>
                    <a:lnTo>
                      <a:pt x="19" y="3"/>
                    </a:lnTo>
                    <a:lnTo>
                      <a:pt x="19" y="5"/>
                    </a:lnTo>
                    <a:lnTo>
                      <a:pt x="19" y="7"/>
                    </a:lnTo>
                    <a:lnTo>
                      <a:pt x="19" y="11"/>
                    </a:lnTo>
                    <a:lnTo>
                      <a:pt x="19" y="11"/>
                    </a:lnTo>
                    <a:lnTo>
                      <a:pt x="19" y="11"/>
                    </a:lnTo>
                    <a:lnTo>
                      <a:pt x="17" y="11"/>
                    </a:lnTo>
                    <a:lnTo>
                      <a:pt x="17" y="11"/>
                    </a:lnTo>
                    <a:lnTo>
                      <a:pt x="9" y="13"/>
                    </a:lnTo>
                    <a:lnTo>
                      <a:pt x="4" y="11"/>
                    </a:lnTo>
                    <a:lnTo>
                      <a:pt x="4" y="11"/>
                    </a:lnTo>
                    <a:lnTo>
                      <a:pt x="2" y="11"/>
                    </a:lnTo>
                    <a:lnTo>
                      <a:pt x="0" y="9"/>
                    </a:lnTo>
                    <a:lnTo>
                      <a:pt x="0" y="9"/>
                    </a:lnTo>
                    <a:lnTo>
                      <a:pt x="0" y="9"/>
                    </a:lnTo>
                    <a:lnTo>
                      <a:pt x="2" y="7"/>
                    </a:lnTo>
                    <a:lnTo>
                      <a:pt x="4" y="7"/>
                    </a:lnTo>
                    <a:lnTo>
                      <a:pt x="9" y="3"/>
                    </a:lnTo>
                    <a:lnTo>
                      <a:pt x="9" y="0"/>
                    </a:lnTo>
                    <a:lnTo>
                      <a:pt x="9" y="0"/>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109" name="Freeform 35"/>
              <p:cNvSpPr>
                <a:spLocks/>
              </p:cNvSpPr>
              <p:nvPr/>
            </p:nvSpPr>
            <p:spPr bwMode="auto">
              <a:xfrm>
                <a:off x="7394695" y="3362368"/>
                <a:ext cx="19323" cy="13221"/>
              </a:xfrm>
              <a:custGeom>
                <a:avLst/>
                <a:gdLst/>
                <a:ahLst/>
                <a:cxnLst>
                  <a:cxn ang="0">
                    <a:pos x="10" y="0"/>
                  </a:cxn>
                  <a:cxn ang="0">
                    <a:pos x="17" y="7"/>
                  </a:cxn>
                  <a:cxn ang="0">
                    <a:pos x="19" y="11"/>
                  </a:cxn>
                  <a:cxn ang="0">
                    <a:pos x="19" y="11"/>
                  </a:cxn>
                  <a:cxn ang="0">
                    <a:pos x="19" y="11"/>
                  </a:cxn>
                  <a:cxn ang="0">
                    <a:pos x="17" y="13"/>
                  </a:cxn>
                  <a:cxn ang="0">
                    <a:pos x="15" y="13"/>
                  </a:cxn>
                  <a:cxn ang="0">
                    <a:pos x="15" y="13"/>
                  </a:cxn>
                  <a:cxn ang="0">
                    <a:pos x="4" y="9"/>
                  </a:cxn>
                  <a:cxn ang="0">
                    <a:pos x="4" y="9"/>
                  </a:cxn>
                  <a:cxn ang="0">
                    <a:pos x="2" y="7"/>
                  </a:cxn>
                  <a:cxn ang="0">
                    <a:pos x="0" y="5"/>
                  </a:cxn>
                  <a:cxn ang="0">
                    <a:pos x="0" y="5"/>
                  </a:cxn>
                  <a:cxn ang="0">
                    <a:pos x="4" y="0"/>
                  </a:cxn>
                  <a:cxn ang="0">
                    <a:pos x="4" y="0"/>
                  </a:cxn>
                  <a:cxn ang="0">
                    <a:pos x="6" y="0"/>
                  </a:cxn>
                  <a:cxn ang="0">
                    <a:pos x="8" y="0"/>
                  </a:cxn>
                  <a:cxn ang="0">
                    <a:pos x="10" y="0"/>
                  </a:cxn>
                  <a:cxn ang="0">
                    <a:pos x="10" y="0"/>
                  </a:cxn>
                  <a:cxn ang="0">
                    <a:pos x="10" y="0"/>
                  </a:cxn>
                </a:cxnLst>
                <a:rect l="0" t="0" r="r" b="b"/>
                <a:pathLst>
                  <a:path w="19" h="13">
                    <a:moveTo>
                      <a:pt x="10" y="0"/>
                    </a:moveTo>
                    <a:lnTo>
                      <a:pt x="17" y="7"/>
                    </a:lnTo>
                    <a:lnTo>
                      <a:pt x="19" y="11"/>
                    </a:lnTo>
                    <a:lnTo>
                      <a:pt x="19" y="11"/>
                    </a:lnTo>
                    <a:lnTo>
                      <a:pt x="19" y="11"/>
                    </a:lnTo>
                    <a:lnTo>
                      <a:pt x="17" y="13"/>
                    </a:lnTo>
                    <a:lnTo>
                      <a:pt x="15" y="13"/>
                    </a:lnTo>
                    <a:lnTo>
                      <a:pt x="15" y="13"/>
                    </a:lnTo>
                    <a:lnTo>
                      <a:pt x="4" y="9"/>
                    </a:lnTo>
                    <a:lnTo>
                      <a:pt x="4" y="9"/>
                    </a:lnTo>
                    <a:lnTo>
                      <a:pt x="2" y="7"/>
                    </a:lnTo>
                    <a:lnTo>
                      <a:pt x="0" y="5"/>
                    </a:lnTo>
                    <a:lnTo>
                      <a:pt x="0" y="5"/>
                    </a:lnTo>
                    <a:lnTo>
                      <a:pt x="4" y="0"/>
                    </a:lnTo>
                    <a:lnTo>
                      <a:pt x="4" y="0"/>
                    </a:lnTo>
                    <a:lnTo>
                      <a:pt x="6" y="0"/>
                    </a:lnTo>
                    <a:lnTo>
                      <a:pt x="8" y="0"/>
                    </a:lnTo>
                    <a:lnTo>
                      <a:pt x="10" y="0"/>
                    </a:lnTo>
                    <a:lnTo>
                      <a:pt x="10" y="0"/>
                    </a:lnTo>
                    <a:lnTo>
                      <a:pt x="10" y="0"/>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110" name="Freeform 36"/>
              <p:cNvSpPr>
                <a:spLocks/>
              </p:cNvSpPr>
              <p:nvPr/>
            </p:nvSpPr>
            <p:spPr bwMode="auto">
              <a:xfrm>
                <a:off x="7523855" y="3390844"/>
                <a:ext cx="19323" cy="15255"/>
              </a:xfrm>
              <a:custGeom>
                <a:avLst/>
                <a:gdLst/>
                <a:ahLst/>
                <a:cxnLst>
                  <a:cxn ang="0">
                    <a:pos x="2" y="0"/>
                  </a:cxn>
                  <a:cxn ang="0">
                    <a:pos x="8" y="3"/>
                  </a:cxn>
                  <a:cxn ang="0">
                    <a:pos x="8" y="3"/>
                  </a:cxn>
                  <a:cxn ang="0">
                    <a:pos x="13" y="5"/>
                  </a:cxn>
                  <a:cxn ang="0">
                    <a:pos x="13" y="5"/>
                  </a:cxn>
                  <a:cxn ang="0">
                    <a:pos x="13" y="5"/>
                  </a:cxn>
                  <a:cxn ang="0">
                    <a:pos x="15" y="3"/>
                  </a:cxn>
                  <a:cxn ang="0">
                    <a:pos x="15" y="3"/>
                  </a:cxn>
                  <a:cxn ang="0">
                    <a:pos x="15" y="0"/>
                  </a:cxn>
                  <a:cxn ang="0">
                    <a:pos x="15" y="0"/>
                  </a:cxn>
                  <a:cxn ang="0">
                    <a:pos x="17" y="0"/>
                  </a:cxn>
                  <a:cxn ang="0">
                    <a:pos x="17" y="0"/>
                  </a:cxn>
                  <a:cxn ang="0">
                    <a:pos x="19" y="0"/>
                  </a:cxn>
                  <a:cxn ang="0">
                    <a:pos x="19" y="3"/>
                  </a:cxn>
                  <a:cxn ang="0">
                    <a:pos x="19" y="7"/>
                  </a:cxn>
                  <a:cxn ang="0">
                    <a:pos x="19" y="11"/>
                  </a:cxn>
                  <a:cxn ang="0">
                    <a:pos x="19" y="13"/>
                  </a:cxn>
                  <a:cxn ang="0">
                    <a:pos x="19" y="13"/>
                  </a:cxn>
                  <a:cxn ang="0">
                    <a:pos x="19" y="13"/>
                  </a:cxn>
                  <a:cxn ang="0">
                    <a:pos x="11" y="15"/>
                  </a:cxn>
                  <a:cxn ang="0">
                    <a:pos x="8" y="15"/>
                  </a:cxn>
                  <a:cxn ang="0">
                    <a:pos x="8" y="15"/>
                  </a:cxn>
                  <a:cxn ang="0">
                    <a:pos x="8" y="15"/>
                  </a:cxn>
                  <a:cxn ang="0">
                    <a:pos x="8" y="15"/>
                  </a:cxn>
                  <a:cxn ang="0">
                    <a:pos x="6" y="13"/>
                  </a:cxn>
                  <a:cxn ang="0">
                    <a:pos x="0" y="5"/>
                  </a:cxn>
                  <a:cxn ang="0">
                    <a:pos x="0" y="3"/>
                  </a:cxn>
                  <a:cxn ang="0">
                    <a:pos x="0" y="3"/>
                  </a:cxn>
                  <a:cxn ang="0">
                    <a:pos x="0" y="0"/>
                  </a:cxn>
                  <a:cxn ang="0">
                    <a:pos x="0" y="0"/>
                  </a:cxn>
                  <a:cxn ang="0">
                    <a:pos x="0" y="0"/>
                  </a:cxn>
                  <a:cxn ang="0">
                    <a:pos x="2" y="0"/>
                  </a:cxn>
                  <a:cxn ang="0">
                    <a:pos x="2" y="0"/>
                  </a:cxn>
                  <a:cxn ang="0">
                    <a:pos x="2" y="0"/>
                  </a:cxn>
                  <a:cxn ang="0">
                    <a:pos x="2" y="0"/>
                  </a:cxn>
                </a:cxnLst>
                <a:rect l="0" t="0" r="r" b="b"/>
                <a:pathLst>
                  <a:path w="19" h="15">
                    <a:moveTo>
                      <a:pt x="2" y="0"/>
                    </a:moveTo>
                    <a:lnTo>
                      <a:pt x="8" y="3"/>
                    </a:lnTo>
                    <a:lnTo>
                      <a:pt x="8" y="3"/>
                    </a:lnTo>
                    <a:lnTo>
                      <a:pt x="13" y="5"/>
                    </a:lnTo>
                    <a:lnTo>
                      <a:pt x="13" y="5"/>
                    </a:lnTo>
                    <a:lnTo>
                      <a:pt x="13" y="5"/>
                    </a:lnTo>
                    <a:lnTo>
                      <a:pt x="15" y="3"/>
                    </a:lnTo>
                    <a:lnTo>
                      <a:pt x="15" y="3"/>
                    </a:lnTo>
                    <a:lnTo>
                      <a:pt x="15" y="0"/>
                    </a:lnTo>
                    <a:lnTo>
                      <a:pt x="15" y="0"/>
                    </a:lnTo>
                    <a:lnTo>
                      <a:pt x="17" y="0"/>
                    </a:lnTo>
                    <a:lnTo>
                      <a:pt x="17" y="0"/>
                    </a:lnTo>
                    <a:lnTo>
                      <a:pt x="19" y="0"/>
                    </a:lnTo>
                    <a:lnTo>
                      <a:pt x="19" y="3"/>
                    </a:lnTo>
                    <a:lnTo>
                      <a:pt x="19" y="7"/>
                    </a:lnTo>
                    <a:lnTo>
                      <a:pt x="19" y="11"/>
                    </a:lnTo>
                    <a:lnTo>
                      <a:pt x="19" y="13"/>
                    </a:lnTo>
                    <a:lnTo>
                      <a:pt x="19" y="13"/>
                    </a:lnTo>
                    <a:lnTo>
                      <a:pt x="19" y="13"/>
                    </a:lnTo>
                    <a:lnTo>
                      <a:pt x="11" y="15"/>
                    </a:lnTo>
                    <a:lnTo>
                      <a:pt x="8" y="15"/>
                    </a:lnTo>
                    <a:lnTo>
                      <a:pt x="8" y="15"/>
                    </a:lnTo>
                    <a:lnTo>
                      <a:pt x="8" y="15"/>
                    </a:lnTo>
                    <a:lnTo>
                      <a:pt x="8" y="15"/>
                    </a:lnTo>
                    <a:lnTo>
                      <a:pt x="6" y="13"/>
                    </a:lnTo>
                    <a:lnTo>
                      <a:pt x="0" y="5"/>
                    </a:lnTo>
                    <a:lnTo>
                      <a:pt x="0" y="3"/>
                    </a:lnTo>
                    <a:lnTo>
                      <a:pt x="0" y="3"/>
                    </a:lnTo>
                    <a:lnTo>
                      <a:pt x="0" y="0"/>
                    </a:lnTo>
                    <a:lnTo>
                      <a:pt x="0" y="0"/>
                    </a:lnTo>
                    <a:lnTo>
                      <a:pt x="0" y="0"/>
                    </a:lnTo>
                    <a:lnTo>
                      <a:pt x="2" y="0"/>
                    </a:lnTo>
                    <a:lnTo>
                      <a:pt x="2" y="0"/>
                    </a:lnTo>
                    <a:lnTo>
                      <a:pt x="2" y="0"/>
                    </a:lnTo>
                    <a:lnTo>
                      <a:pt x="2" y="0"/>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111" name="Freeform 37"/>
              <p:cNvSpPr>
                <a:spLocks/>
              </p:cNvSpPr>
              <p:nvPr/>
            </p:nvSpPr>
            <p:spPr bwMode="auto">
              <a:xfrm>
                <a:off x="7446562" y="3390844"/>
                <a:ext cx="50850" cy="33562"/>
              </a:xfrm>
              <a:custGeom>
                <a:avLst/>
                <a:gdLst/>
                <a:ahLst/>
                <a:cxnLst>
                  <a:cxn ang="0">
                    <a:pos x="13" y="11"/>
                  </a:cxn>
                  <a:cxn ang="0">
                    <a:pos x="20" y="11"/>
                  </a:cxn>
                  <a:cxn ang="0">
                    <a:pos x="33" y="7"/>
                  </a:cxn>
                  <a:cxn ang="0">
                    <a:pos x="33" y="7"/>
                  </a:cxn>
                  <a:cxn ang="0">
                    <a:pos x="35" y="7"/>
                  </a:cxn>
                  <a:cxn ang="0">
                    <a:pos x="37" y="5"/>
                  </a:cxn>
                  <a:cxn ang="0">
                    <a:pos x="37" y="5"/>
                  </a:cxn>
                  <a:cxn ang="0">
                    <a:pos x="37" y="3"/>
                  </a:cxn>
                  <a:cxn ang="0">
                    <a:pos x="41" y="3"/>
                  </a:cxn>
                  <a:cxn ang="0">
                    <a:pos x="44" y="3"/>
                  </a:cxn>
                  <a:cxn ang="0">
                    <a:pos x="46" y="0"/>
                  </a:cxn>
                  <a:cxn ang="0">
                    <a:pos x="50" y="3"/>
                  </a:cxn>
                  <a:cxn ang="0">
                    <a:pos x="50" y="3"/>
                  </a:cxn>
                  <a:cxn ang="0">
                    <a:pos x="50" y="3"/>
                  </a:cxn>
                  <a:cxn ang="0">
                    <a:pos x="50" y="5"/>
                  </a:cxn>
                  <a:cxn ang="0">
                    <a:pos x="50" y="5"/>
                  </a:cxn>
                  <a:cxn ang="0">
                    <a:pos x="50" y="13"/>
                  </a:cxn>
                  <a:cxn ang="0">
                    <a:pos x="50" y="15"/>
                  </a:cxn>
                  <a:cxn ang="0">
                    <a:pos x="44" y="22"/>
                  </a:cxn>
                  <a:cxn ang="0">
                    <a:pos x="37" y="28"/>
                  </a:cxn>
                  <a:cxn ang="0">
                    <a:pos x="26" y="33"/>
                  </a:cxn>
                  <a:cxn ang="0">
                    <a:pos x="24" y="33"/>
                  </a:cxn>
                  <a:cxn ang="0">
                    <a:pos x="22" y="33"/>
                  </a:cxn>
                  <a:cxn ang="0">
                    <a:pos x="22" y="33"/>
                  </a:cxn>
                  <a:cxn ang="0">
                    <a:pos x="22" y="33"/>
                  </a:cxn>
                  <a:cxn ang="0">
                    <a:pos x="22" y="33"/>
                  </a:cxn>
                  <a:cxn ang="0">
                    <a:pos x="26" y="28"/>
                  </a:cxn>
                  <a:cxn ang="0">
                    <a:pos x="33" y="22"/>
                  </a:cxn>
                  <a:cxn ang="0">
                    <a:pos x="35" y="20"/>
                  </a:cxn>
                  <a:cxn ang="0">
                    <a:pos x="35" y="18"/>
                  </a:cxn>
                  <a:cxn ang="0">
                    <a:pos x="35" y="18"/>
                  </a:cxn>
                  <a:cxn ang="0">
                    <a:pos x="35" y="18"/>
                  </a:cxn>
                  <a:cxn ang="0">
                    <a:pos x="35" y="18"/>
                  </a:cxn>
                  <a:cxn ang="0">
                    <a:pos x="35" y="18"/>
                  </a:cxn>
                  <a:cxn ang="0">
                    <a:pos x="33" y="18"/>
                  </a:cxn>
                  <a:cxn ang="0">
                    <a:pos x="33" y="18"/>
                  </a:cxn>
                  <a:cxn ang="0">
                    <a:pos x="20" y="26"/>
                  </a:cxn>
                  <a:cxn ang="0">
                    <a:pos x="9" y="33"/>
                  </a:cxn>
                  <a:cxn ang="0">
                    <a:pos x="9" y="33"/>
                  </a:cxn>
                  <a:cxn ang="0">
                    <a:pos x="7" y="33"/>
                  </a:cxn>
                  <a:cxn ang="0">
                    <a:pos x="5" y="33"/>
                  </a:cxn>
                  <a:cxn ang="0">
                    <a:pos x="5" y="33"/>
                  </a:cxn>
                  <a:cxn ang="0">
                    <a:pos x="5" y="33"/>
                  </a:cxn>
                  <a:cxn ang="0">
                    <a:pos x="3" y="33"/>
                  </a:cxn>
                  <a:cxn ang="0">
                    <a:pos x="0" y="31"/>
                  </a:cxn>
                  <a:cxn ang="0">
                    <a:pos x="0" y="31"/>
                  </a:cxn>
                  <a:cxn ang="0">
                    <a:pos x="0" y="28"/>
                  </a:cxn>
                  <a:cxn ang="0">
                    <a:pos x="0" y="28"/>
                  </a:cxn>
                  <a:cxn ang="0">
                    <a:pos x="0" y="24"/>
                  </a:cxn>
                  <a:cxn ang="0">
                    <a:pos x="0" y="22"/>
                  </a:cxn>
                  <a:cxn ang="0">
                    <a:pos x="0" y="22"/>
                  </a:cxn>
                  <a:cxn ang="0">
                    <a:pos x="3" y="20"/>
                  </a:cxn>
                  <a:cxn ang="0">
                    <a:pos x="5" y="18"/>
                  </a:cxn>
                  <a:cxn ang="0">
                    <a:pos x="5" y="15"/>
                  </a:cxn>
                  <a:cxn ang="0">
                    <a:pos x="7" y="15"/>
                  </a:cxn>
                  <a:cxn ang="0">
                    <a:pos x="11" y="13"/>
                  </a:cxn>
                  <a:cxn ang="0">
                    <a:pos x="13" y="11"/>
                  </a:cxn>
                  <a:cxn ang="0">
                    <a:pos x="13" y="11"/>
                  </a:cxn>
                  <a:cxn ang="0">
                    <a:pos x="13" y="11"/>
                  </a:cxn>
                </a:cxnLst>
                <a:rect l="0" t="0" r="r" b="b"/>
                <a:pathLst>
                  <a:path w="50" h="33">
                    <a:moveTo>
                      <a:pt x="13" y="11"/>
                    </a:moveTo>
                    <a:lnTo>
                      <a:pt x="20" y="11"/>
                    </a:lnTo>
                    <a:lnTo>
                      <a:pt x="33" y="7"/>
                    </a:lnTo>
                    <a:lnTo>
                      <a:pt x="33" y="7"/>
                    </a:lnTo>
                    <a:lnTo>
                      <a:pt x="35" y="7"/>
                    </a:lnTo>
                    <a:lnTo>
                      <a:pt x="37" y="5"/>
                    </a:lnTo>
                    <a:lnTo>
                      <a:pt x="37" y="5"/>
                    </a:lnTo>
                    <a:lnTo>
                      <a:pt x="37" y="3"/>
                    </a:lnTo>
                    <a:lnTo>
                      <a:pt x="41" y="3"/>
                    </a:lnTo>
                    <a:lnTo>
                      <a:pt x="44" y="3"/>
                    </a:lnTo>
                    <a:lnTo>
                      <a:pt x="46" y="0"/>
                    </a:lnTo>
                    <a:lnTo>
                      <a:pt x="50" y="3"/>
                    </a:lnTo>
                    <a:lnTo>
                      <a:pt x="50" y="3"/>
                    </a:lnTo>
                    <a:lnTo>
                      <a:pt x="50" y="3"/>
                    </a:lnTo>
                    <a:lnTo>
                      <a:pt x="50" y="5"/>
                    </a:lnTo>
                    <a:lnTo>
                      <a:pt x="50" y="5"/>
                    </a:lnTo>
                    <a:lnTo>
                      <a:pt x="50" y="13"/>
                    </a:lnTo>
                    <a:lnTo>
                      <a:pt x="50" y="15"/>
                    </a:lnTo>
                    <a:lnTo>
                      <a:pt x="44" y="22"/>
                    </a:lnTo>
                    <a:lnTo>
                      <a:pt x="37" y="28"/>
                    </a:lnTo>
                    <a:lnTo>
                      <a:pt x="26" y="33"/>
                    </a:lnTo>
                    <a:lnTo>
                      <a:pt x="24" y="33"/>
                    </a:lnTo>
                    <a:lnTo>
                      <a:pt x="22" y="33"/>
                    </a:lnTo>
                    <a:lnTo>
                      <a:pt x="22" y="33"/>
                    </a:lnTo>
                    <a:lnTo>
                      <a:pt x="22" y="33"/>
                    </a:lnTo>
                    <a:lnTo>
                      <a:pt x="22" y="33"/>
                    </a:lnTo>
                    <a:lnTo>
                      <a:pt x="26" y="28"/>
                    </a:lnTo>
                    <a:lnTo>
                      <a:pt x="33" y="22"/>
                    </a:lnTo>
                    <a:lnTo>
                      <a:pt x="35" y="20"/>
                    </a:lnTo>
                    <a:lnTo>
                      <a:pt x="35" y="18"/>
                    </a:lnTo>
                    <a:lnTo>
                      <a:pt x="35" y="18"/>
                    </a:lnTo>
                    <a:lnTo>
                      <a:pt x="35" y="18"/>
                    </a:lnTo>
                    <a:lnTo>
                      <a:pt x="35" y="18"/>
                    </a:lnTo>
                    <a:lnTo>
                      <a:pt x="35" y="18"/>
                    </a:lnTo>
                    <a:lnTo>
                      <a:pt x="33" y="18"/>
                    </a:lnTo>
                    <a:lnTo>
                      <a:pt x="33" y="18"/>
                    </a:lnTo>
                    <a:lnTo>
                      <a:pt x="20" y="26"/>
                    </a:lnTo>
                    <a:lnTo>
                      <a:pt x="9" y="33"/>
                    </a:lnTo>
                    <a:lnTo>
                      <a:pt x="9" y="33"/>
                    </a:lnTo>
                    <a:lnTo>
                      <a:pt x="7" y="33"/>
                    </a:lnTo>
                    <a:lnTo>
                      <a:pt x="5" y="33"/>
                    </a:lnTo>
                    <a:lnTo>
                      <a:pt x="5" y="33"/>
                    </a:lnTo>
                    <a:lnTo>
                      <a:pt x="5" y="33"/>
                    </a:lnTo>
                    <a:lnTo>
                      <a:pt x="3" y="33"/>
                    </a:lnTo>
                    <a:lnTo>
                      <a:pt x="0" y="31"/>
                    </a:lnTo>
                    <a:lnTo>
                      <a:pt x="0" y="31"/>
                    </a:lnTo>
                    <a:lnTo>
                      <a:pt x="0" y="28"/>
                    </a:lnTo>
                    <a:lnTo>
                      <a:pt x="0" y="28"/>
                    </a:lnTo>
                    <a:lnTo>
                      <a:pt x="0" y="24"/>
                    </a:lnTo>
                    <a:lnTo>
                      <a:pt x="0" y="22"/>
                    </a:lnTo>
                    <a:lnTo>
                      <a:pt x="0" y="22"/>
                    </a:lnTo>
                    <a:lnTo>
                      <a:pt x="3" y="20"/>
                    </a:lnTo>
                    <a:lnTo>
                      <a:pt x="5" y="18"/>
                    </a:lnTo>
                    <a:lnTo>
                      <a:pt x="5" y="15"/>
                    </a:lnTo>
                    <a:lnTo>
                      <a:pt x="7" y="15"/>
                    </a:lnTo>
                    <a:lnTo>
                      <a:pt x="11" y="13"/>
                    </a:lnTo>
                    <a:lnTo>
                      <a:pt x="13" y="11"/>
                    </a:lnTo>
                    <a:lnTo>
                      <a:pt x="13" y="11"/>
                    </a:lnTo>
                    <a:lnTo>
                      <a:pt x="13" y="11"/>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112" name="Freeform 38"/>
              <p:cNvSpPr>
                <a:spLocks/>
              </p:cNvSpPr>
              <p:nvPr/>
            </p:nvSpPr>
            <p:spPr bwMode="auto">
              <a:xfrm>
                <a:off x="7501480" y="3393896"/>
                <a:ext cx="22374" cy="15255"/>
              </a:xfrm>
              <a:custGeom>
                <a:avLst/>
                <a:gdLst/>
                <a:ahLst/>
                <a:cxnLst>
                  <a:cxn ang="0">
                    <a:pos x="9" y="0"/>
                  </a:cxn>
                  <a:cxn ang="0">
                    <a:pos x="11" y="0"/>
                  </a:cxn>
                  <a:cxn ang="0">
                    <a:pos x="11" y="0"/>
                  </a:cxn>
                  <a:cxn ang="0">
                    <a:pos x="15" y="0"/>
                  </a:cxn>
                  <a:cxn ang="0">
                    <a:pos x="15" y="0"/>
                  </a:cxn>
                  <a:cxn ang="0">
                    <a:pos x="20" y="2"/>
                  </a:cxn>
                  <a:cxn ang="0">
                    <a:pos x="22" y="6"/>
                  </a:cxn>
                  <a:cxn ang="0">
                    <a:pos x="22" y="6"/>
                  </a:cxn>
                  <a:cxn ang="0">
                    <a:pos x="22" y="6"/>
                  </a:cxn>
                  <a:cxn ang="0">
                    <a:pos x="22" y="8"/>
                  </a:cxn>
                  <a:cxn ang="0">
                    <a:pos x="22" y="8"/>
                  </a:cxn>
                  <a:cxn ang="0">
                    <a:pos x="22" y="10"/>
                  </a:cxn>
                  <a:cxn ang="0">
                    <a:pos x="18" y="10"/>
                  </a:cxn>
                  <a:cxn ang="0">
                    <a:pos x="5" y="15"/>
                  </a:cxn>
                  <a:cxn ang="0">
                    <a:pos x="2" y="15"/>
                  </a:cxn>
                  <a:cxn ang="0">
                    <a:pos x="2" y="15"/>
                  </a:cxn>
                  <a:cxn ang="0">
                    <a:pos x="0" y="12"/>
                  </a:cxn>
                  <a:cxn ang="0">
                    <a:pos x="2" y="10"/>
                  </a:cxn>
                  <a:cxn ang="0">
                    <a:pos x="5" y="2"/>
                  </a:cxn>
                  <a:cxn ang="0">
                    <a:pos x="5" y="2"/>
                  </a:cxn>
                  <a:cxn ang="0">
                    <a:pos x="7" y="0"/>
                  </a:cxn>
                  <a:cxn ang="0">
                    <a:pos x="7" y="0"/>
                  </a:cxn>
                  <a:cxn ang="0">
                    <a:pos x="9" y="0"/>
                  </a:cxn>
                  <a:cxn ang="0">
                    <a:pos x="9" y="0"/>
                  </a:cxn>
                </a:cxnLst>
                <a:rect l="0" t="0" r="r" b="b"/>
                <a:pathLst>
                  <a:path w="22" h="15">
                    <a:moveTo>
                      <a:pt x="9" y="0"/>
                    </a:moveTo>
                    <a:lnTo>
                      <a:pt x="11" y="0"/>
                    </a:lnTo>
                    <a:lnTo>
                      <a:pt x="11" y="0"/>
                    </a:lnTo>
                    <a:lnTo>
                      <a:pt x="15" y="0"/>
                    </a:lnTo>
                    <a:lnTo>
                      <a:pt x="15" y="0"/>
                    </a:lnTo>
                    <a:lnTo>
                      <a:pt x="20" y="2"/>
                    </a:lnTo>
                    <a:lnTo>
                      <a:pt x="22" y="6"/>
                    </a:lnTo>
                    <a:lnTo>
                      <a:pt x="22" y="6"/>
                    </a:lnTo>
                    <a:lnTo>
                      <a:pt x="22" y="6"/>
                    </a:lnTo>
                    <a:lnTo>
                      <a:pt x="22" y="8"/>
                    </a:lnTo>
                    <a:lnTo>
                      <a:pt x="22" y="8"/>
                    </a:lnTo>
                    <a:lnTo>
                      <a:pt x="22" y="10"/>
                    </a:lnTo>
                    <a:lnTo>
                      <a:pt x="18" y="10"/>
                    </a:lnTo>
                    <a:lnTo>
                      <a:pt x="5" y="15"/>
                    </a:lnTo>
                    <a:lnTo>
                      <a:pt x="2" y="15"/>
                    </a:lnTo>
                    <a:lnTo>
                      <a:pt x="2" y="15"/>
                    </a:lnTo>
                    <a:lnTo>
                      <a:pt x="0" y="12"/>
                    </a:lnTo>
                    <a:lnTo>
                      <a:pt x="2" y="10"/>
                    </a:lnTo>
                    <a:lnTo>
                      <a:pt x="5" y="2"/>
                    </a:lnTo>
                    <a:lnTo>
                      <a:pt x="5" y="2"/>
                    </a:lnTo>
                    <a:lnTo>
                      <a:pt x="7" y="0"/>
                    </a:lnTo>
                    <a:lnTo>
                      <a:pt x="7" y="0"/>
                    </a:lnTo>
                    <a:lnTo>
                      <a:pt x="9" y="0"/>
                    </a:lnTo>
                    <a:lnTo>
                      <a:pt x="9" y="0"/>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grpSp>
        <p:grpSp>
          <p:nvGrpSpPr>
            <p:cNvPr id="26" name="Group 351"/>
            <p:cNvGrpSpPr/>
            <p:nvPr/>
          </p:nvGrpSpPr>
          <p:grpSpPr>
            <a:xfrm>
              <a:off x="7188242" y="3606450"/>
              <a:ext cx="1100403" cy="371208"/>
              <a:chOff x="7188242" y="3606450"/>
              <a:chExt cx="1100403" cy="371208"/>
            </a:xfrm>
            <a:grpFill/>
          </p:grpSpPr>
          <p:sp>
            <p:nvSpPr>
              <p:cNvPr id="77" name="Freeform 39"/>
              <p:cNvSpPr>
                <a:spLocks/>
              </p:cNvSpPr>
              <p:nvPr/>
            </p:nvSpPr>
            <p:spPr bwMode="auto">
              <a:xfrm>
                <a:off x="8040495" y="3606450"/>
                <a:ext cx="41698" cy="85429"/>
              </a:xfrm>
              <a:custGeom>
                <a:avLst/>
                <a:gdLst/>
                <a:ahLst/>
                <a:cxnLst>
                  <a:cxn ang="0">
                    <a:pos x="41" y="2"/>
                  </a:cxn>
                  <a:cxn ang="0">
                    <a:pos x="41" y="4"/>
                  </a:cxn>
                  <a:cxn ang="0">
                    <a:pos x="41" y="4"/>
                  </a:cxn>
                  <a:cxn ang="0">
                    <a:pos x="41" y="6"/>
                  </a:cxn>
                  <a:cxn ang="0">
                    <a:pos x="41" y="6"/>
                  </a:cxn>
                  <a:cxn ang="0">
                    <a:pos x="41" y="9"/>
                  </a:cxn>
                  <a:cxn ang="0">
                    <a:pos x="35" y="30"/>
                  </a:cxn>
                  <a:cxn ang="0">
                    <a:pos x="33" y="37"/>
                  </a:cxn>
                  <a:cxn ang="0">
                    <a:pos x="33" y="37"/>
                  </a:cxn>
                  <a:cxn ang="0">
                    <a:pos x="31" y="39"/>
                  </a:cxn>
                  <a:cxn ang="0">
                    <a:pos x="28" y="41"/>
                  </a:cxn>
                  <a:cxn ang="0">
                    <a:pos x="28" y="41"/>
                  </a:cxn>
                  <a:cxn ang="0">
                    <a:pos x="24" y="43"/>
                  </a:cxn>
                  <a:cxn ang="0">
                    <a:pos x="24" y="43"/>
                  </a:cxn>
                  <a:cxn ang="0">
                    <a:pos x="22" y="43"/>
                  </a:cxn>
                  <a:cxn ang="0">
                    <a:pos x="20" y="48"/>
                  </a:cxn>
                  <a:cxn ang="0">
                    <a:pos x="20" y="48"/>
                  </a:cxn>
                  <a:cxn ang="0">
                    <a:pos x="15" y="56"/>
                  </a:cxn>
                  <a:cxn ang="0">
                    <a:pos x="13" y="56"/>
                  </a:cxn>
                  <a:cxn ang="0">
                    <a:pos x="13" y="60"/>
                  </a:cxn>
                  <a:cxn ang="0">
                    <a:pos x="13" y="63"/>
                  </a:cxn>
                  <a:cxn ang="0">
                    <a:pos x="13" y="63"/>
                  </a:cxn>
                  <a:cxn ang="0">
                    <a:pos x="13" y="65"/>
                  </a:cxn>
                  <a:cxn ang="0">
                    <a:pos x="13" y="65"/>
                  </a:cxn>
                  <a:cxn ang="0">
                    <a:pos x="13" y="67"/>
                  </a:cxn>
                  <a:cxn ang="0">
                    <a:pos x="13" y="69"/>
                  </a:cxn>
                  <a:cxn ang="0">
                    <a:pos x="13" y="69"/>
                  </a:cxn>
                  <a:cxn ang="0">
                    <a:pos x="0" y="84"/>
                  </a:cxn>
                  <a:cxn ang="0">
                    <a:pos x="0" y="84"/>
                  </a:cxn>
                  <a:cxn ang="0">
                    <a:pos x="0" y="84"/>
                  </a:cxn>
                  <a:cxn ang="0">
                    <a:pos x="0" y="84"/>
                  </a:cxn>
                  <a:cxn ang="0">
                    <a:pos x="0" y="84"/>
                  </a:cxn>
                  <a:cxn ang="0">
                    <a:pos x="0" y="82"/>
                  </a:cxn>
                  <a:cxn ang="0">
                    <a:pos x="5" y="71"/>
                  </a:cxn>
                  <a:cxn ang="0">
                    <a:pos x="5" y="65"/>
                  </a:cxn>
                  <a:cxn ang="0">
                    <a:pos x="11" y="48"/>
                  </a:cxn>
                  <a:cxn ang="0">
                    <a:pos x="11" y="48"/>
                  </a:cxn>
                  <a:cxn ang="0">
                    <a:pos x="13" y="43"/>
                  </a:cxn>
                  <a:cxn ang="0">
                    <a:pos x="15" y="43"/>
                  </a:cxn>
                  <a:cxn ang="0">
                    <a:pos x="15" y="43"/>
                  </a:cxn>
                  <a:cxn ang="0">
                    <a:pos x="15" y="41"/>
                  </a:cxn>
                  <a:cxn ang="0">
                    <a:pos x="18" y="41"/>
                  </a:cxn>
                  <a:cxn ang="0">
                    <a:pos x="22" y="32"/>
                  </a:cxn>
                  <a:cxn ang="0">
                    <a:pos x="22" y="30"/>
                  </a:cxn>
                  <a:cxn ang="0">
                    <a:pos x="33" y="4"/>
                  </a:cxn>
                  <a:cxn ang="0">
                    <a:pos x="33" y="2"/>
                  </a:cxn>
                  <a:cxn ang="0">
                    <a:pos x="33" y="0"/>
                  </a:cxn>
                  <a:cxn ang="0">
                    <a:pos x="35" y="0"/>
                  </a:cxn>
                  <a:cxn ang="0">
                    <a:pos x="35" y="0"/>
                  </a:cxn>
                  <a:cxn ang="0">
                    <a:pos x="37" y="0"/>
                  </a:cxn>
                  <a:cxn ang="0">
                    <a:pos x="39" y="0"/>
                  </a:cxn>
                  <a:cxn ang="0">
                    <a:pos x="39" y="2"/>
                  </a:cxn>
                  <a:cxn ang="0">
                    <a:pos x="41" y="2"/>
                  </a:cxn>
                  <a:cxn ang="0">
                    <a:pos x="41" y="2"/>
                  </a:cxn>
                </a:cxnLst>
                <a:rect l="0" t="0" r="r" b="b"/>
                <a:pathLst>
                  <a:path w="41" h="84">
                    <a:moveTo>
                      <a:pt x="41" y="2"/>
                    </a:moveTo>
                    <a:lnTo>
                      <a:pt x="41" y="4"/>
                    </a:lnTo>
                    <a:lnTo>
                      <a:pt x="41" y="4"/>
                    </a:lnTo>
                    <a:lnTo>
                      <a:pt x="41" y="6"/>
                    </a:lnTo>
                    <a:lnTo>
                      <a:pt x="41" y="6"/>
                    </a:lnTo>
                    <a:lnTo>
                      <a:pt x="41" y="9"/>
                    </a:lnTo>
                    <a:lnTo>
                      <a:pt x="35" y="30"/>
                    </a:lnTo>
                    <a:lnTo>
                      <a:pt x="33" y="37"/>
                    </a:lnTo>
                    <a:lnTo>
                      <a:pt x="33" y="37"/>
                    </a:lnTo>
                    <a:lnTo>
                      <a:pt x="31" y="39"/>
                    </a:lnTo>
                    <a:lnTo>
                      <a:pt x="28" y="41"/>
                    </a:lnTo>
                    <a:lnTo>
                      <a:pt x="28" y="41"/>
                    </a:lnTo>
                    <a:lnTo>
                      <a:pt x="24" y="43"/>
                    </a:lnTo>
                    <a:lnTo>
                      <a:pt x="24" y="43"/>
                    </a:lnTo>
                    <a:lnTo>
                      <a:pt x="22" y="43"/>
                    </a:lnTo>
                    <a:lnTo>
                      <a:pt x="20" y="48"/>
                    </a:lnTo>
                    <a:lnTo>
                      <a:pt x="20" y="48"/>
                    </a:lnTo>
                    <a:lnTo>
                      <a:pt x="15" y="56"/>
                    </a:lnTo>
                    <a:lnTo>
                      <a:pt x="13" y="56"/>
                    </a:lnTo>
                    <a:lnTo>
                      <a:pt x="13" y="60"/>
                    </a:lnTo>
                    <a:lnTo>
                      <a:pt x="13" y="63"/>
                    </a:lnTo>
                    <a:lnTo>
                      <a:pt x="13" y="63"/>
                    </a:lnTo>
                    <a:lnTo>
                      <a:pt x="13" y="65"/>
                    </a:lnTo>
                    <a:lnTo>
                      <a:pt x="13" y="65"/>
                    </a:lnTo>
                    <a:lnTo>
                      <a:pt x="13" y="67"/>
                    </a:lnTo>
                    <a:lnTo>
                      <a:pt x="13" y="69"/>
                    </a:lnTo>
                    <a:lnTo>
                      <a:pt x="13" y="69"/>
                    </a:lnTo>
                    <a:lnTo>
                      <a:pt x="0" y="84"/>
                    </a:lnTo>
                    <a:lnTo>
                      <a:pt x="0" y="84"/>
                    </a:lnTo>
                    <a:lnTo>
                      <a:pt x="0" y="84"/>
                    </a:lnTo>
                    <a:lnTo>
                      <a:pt x="0" y="84"/>
                    </a:lnTo>
                    <a:lnTo>
                      <a:pt x="0" y="84"/>
                    </a:lnTo>
                    <a:lnTo>
                      <a:pt x="0" y="82"/>
                    </a:lnTo>
                    <a:lnTo>
                      <a:pt x="5" y="71"/>
                    </a:lnTo>
                    <a:lnTo>
                      <a:pt x="5" y="65"/>
                    </a:lnTo>
                    <a:lnTo>
                      <a:pt x="11" y="48"/>
                    </a:lnTo>
                    <a:lnTo>
                      <a:pt x="11" y="48"/>
                    </a:lnTo>
                    <a:lnTo>
                      <a:pt x="13" y="43"/>
                    </a:lnTo>
                    <a:lnTo>
                      <a:pt x="15" y="43"/>
                    </a:lnTo>
                    <a:lnTo>
                      <a:pt x="15" y="43"/>
                    </a:lnTo>
                    <a:lnTo>
                      <a:pt x="15" y="41"/>
                    </a:lnTo>
                    <a:lnTo>
                      <a:pt x="18" y="41"/>
                    </a:lnTo>
                    <a:lnTo>
                      <a:pt x="22" y="32"/>
                    </a:lnTo>
                    <a:lnTo>
                      <a:pt x="22" y="30"/>
                    </a:lnTo>
                    <a:lnTo>
                      <a:pt x="33" y="4"/>
                    </a:lnTo>
                    <a:lnTo>
                      <a:pt x="33" y="2"/>
                    </a:lnTo>
                    <a:lnTo>
                      <a:pt x="33" y="0"/>
                    </a:lnTo>
                    <a:lnTo>
                      <a:pt x="35" y="0"/>
                    </a:lnTo>
                    <a:lnTo>
                      <a:pt x="35" y="0"/>
                    </a:lnTo>
                    <a:lnTo>
                      <a:pt x="37" y="0"/>
                    </a:lnTo>
                    <a:lnTo>
                      <a:pt x="39" y="0"/>
                    </a:lnTo>
                    <a:lnTo>
                      <a:pt x="39" y="2"/>
                    </a:lnTo>
                    <a:lnTo>
                      <a:pt x="41" y="2"/>
                    </a:lnTo>
                    <a:lnTo>
                      <a:pt x="41" y="2"/>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78" name="Freeform 40"/>
              <p:cNvSpPr>
                <a:spLocks/>
              </p:cNvSpPr>
              <p:nvPr/>
            </p:nvSpPr>
            <p:spPr bwMode="auto">
              <a:xfrm>
                <a:off x="8205250" y="3623739"/>
                <a:ext cx="68140" cy="73225"/>
              </a:xfrm>
              <a:custGeom>
                <a:avLst/>
                <a:gdLst/>
                <a:ahLst/>
                <a:cxnLst>
                  <a:cxn ang="0">
                    <a:pos x="43" y="0"/>
                  </a:cxn>
                  <a:cxn ang="0">
                    <a:pos x="45" y="0"/>
                  </a:cxn>
                  <a:cxn ang="0">
                    <a:pos x="52" y="2"/>
                  </a:cxn>
                  <a:cxn ang="0">
                    <a:pos x="58" y="11"/>
                  </a:cxn>
                  <a:cxn ang="0">
                    <a:pos x="62" y="37"/>
                  </a:cxn>
                  <a:cxn ang="0">
                    <a:pos x="65" y="52"/>
                  </a:cxn>
                  <a:cxn ang="0">
                    <a:pos x="67" y="54"/>
                  </a:cxn>
                  <a:cxn ang="0">
                    <a:pos x="62" y="65"/>
                  </a:cxn>
                  <a:cxn ang="0">
                    <a:pos x="60" y="65"/>
                  </a:cxn>
                  <a:cxn ang="0">
                    <a:pos x="56" y="63"/>
                  </a:cxn>
                  <a:cxn ang="0">
                    <a:pos x="56" y="63"/>
                  </a:cxn>
                  <a:cxn ang="0">
                    <a:pos x="54" y="61"/>
                  </a:cxn>
                  <a:cxn ang="0">
                    <a:pos x="54" y="59"/>
                  </a:cxn>
                  <a:cxn ang="0">
                    <a:pos x="50" y="61"/>
                  </a:cxn>
                  <a:cxn ang="0">
                    <a:pos x="37" y="63"/>
                  </a:cxn>
                  <a:cxn ang="0">
                    <a:pos x="32" y="65"/>
                  </a:cxn>
                  <a:cxn ang="0">
                    <a:pos x="28" y="67"/>
                  </a:cxn>
                  <a:cxn ang="0">
                    <a:pos x="24" y="69"/>
                  </a:cxn>
                  <a:cxn ang="0">
                    <a:pos x="17" y="72"/>
                  </a:cxn>
                  <a:cxn ang="0">
                    <a:pos x="13" y="72"/>
                  </a:cxn>
                  <a:cxn ang="0">
                    <a:pos x="11" y="69"/>
                  </a:cxn>
                  <a:cxn ang="0">
                    <a:pos x="11" y="56"/>
                  </a:cxn>
                  <a:cxn ang="0">
                    <a:pos x="19" y="50"/>
                  </a:cxn>
                  <a:cxn ang="0">
                    <a:pos x="22" y="46"/>
                  </a:cxn>
                  <a:cxn ang="0">
                    <a:pos x="19" y="43"/>
                  </a:cxn>
                  <a:cxn ang="0">
                    <a:pos x="9" y="39"/>
                  </a:cxn>
                  <a:cxn ang="0">
                    <a:pos x="6" y="41"/>
                  </a:cxn>
                  <a:cxn ang="0">
                    <a:pos x="6" y="39"/>
                  </a:cxn>
                  <a:cxn ang="0">
                    <a:pos x="0" y="37"/>
                  </a:cxn>
                  <a:cxn ang="0">
                    <a:pos x="0" y="35"/>
                  </a:cxn>
                  <a:cxn ang="0">
                    <a:pos x="0" y="33"/>
                  </a:cxn>
                  <a:cxn ang="0">
                    <a:pos x="2" y="31"/>
                  </a:cxn>
                  <a:cxn ang="0">
                    <a:pos x="4" y="31"/>
                  </a:cxn>
                  <a:cxn ang="0">
                    <a:pos x="4" y="28"/>
                  </a:cxn>
                  <a:cxn ang="0">
                    <a:pos x="9" y="31"/>
                  </a:cxn>
                  <a:cxn ang="0">
                    <a:pos x="13" y="33"/>
                  </a:cxn>
                  <a:cxn ang="0">
                    <a:pos x="24" y="24"/>
                  </a:cxn>
                  <a:cxn ang="0">
                    <a:pos x="34" y="0"/>
                  </a:cxn>
                  <a:cxn ang="0">
                    <a:pos x="34" y="0"/>
                  </a:cxn>
                  <a:cxn ang="0">
                    <a:pos x="37" y="0"/>
                  </a:cxn>
                  <a:cxn ang="0">
                    <a:pos x="37" y="0"/>
                  </a:cxn>
                </a:cxnLst>
                <a:rect l="0" t="0" r="r" b="b"/>
                <a:pathLst>
                  <a:path w="67" h="72">
                    <a:moveTo>
                      <a:pt x="37" y="0"/>
                    </a:moveTo>
                    <a:lnTo>
                      <a:pt x="43" y="0"/>
                    </a:lnTo>
                    <a:lnTo>
                      <a:pt x="43" y="0"/>
                    </a:lnTo>
                    <a:lnTo>
                      <a:pt x="45" y="0"/>
                    </a:lnTo>
                    <a:lnTo>
                      <a:pt x="50" y="2"/>
                    </a:lnTo>
                    <a:lnTo>
                      <a:pt x="52" y="2"/>
                    </a:lnTo>
                    <a:lnTo>
                      <a:pt x="52" y="2"/>
                    </a:lnTo>
                    <a:lnTo>
                      <a:pt x="58" y="11"/>
                    </a:lnTo>
                    <a:lnTo>
                      <a:pt x="56" y="20"/>
                    </a:lnTo>
                    <a:lnTo>
                      <a:pt x="62" y="37"/>
                    </a:lnTo>
                    <a:lnTo>
                      <a:pt x="62" y="50"/>
                    </a:lnTo>
                    <a:lnTo>
                      <a:pt x="65" y="52"/>
                    </a:lnTo>
                    <a:lnTo>
                      <a:pt x="67" y="54"/>
                    </a:lnTo>
                    <a:lnTo>
                      <a:pt x="67" y="54"/>
                    </a:lnTo>
                    <a:lnTo>
                      <a:pt x="67" y="56"/>
                    </a:lnTo>
                    <a:lnTo>
                      <a:pt x="62" y="65"/>
                    </a:lnTo>
                    <a:lnTo>
                      <a:pt x="62" y="65"/>
                    </a:lnTo>
                    <a:lnTo>
                      <a:pt x="60" y="65"/>
                    </a:lnTo>
                    <a:lnTo>
                      <a:pt x="60" y="65"/>
                    </a:lnTo>
                    <a:lnTo>
                      <a:pt x="56" y="63"/>
                    </a:lnTo>
                    <a:lnTo>
                      <a:pt x="56" y="63"/>
                    </a:lnTo>
                    <a:lnTo>
                      <a:pt x="56" y="63"/>
                    </a:lnTo>
                    <a:lnTo>
                      <a:pt x="54" y="61"/>
                    </a:lnTo>
                    <a:lnTo>
                      <a:pt x="54" y="61"/>
                    </a:lnTo>
                    <a:lnTo>
                      <a:pt x="54" y="61"/>
                    </a:lnTo>
                    <a:lnTo>
                      <a:pt x="54" y="59"/>
                    </a:lnTo>
                    <a:lnTo>
                      <a:pt x="52" y="61"/>
                    </a:lnTo>
                    <a:lnTo>
                      <a:pt x="50" y="61"/>
                    </a:lnTo>
                    <a:lnTo>
                      <a:pt x="39" y="63"/>
                    </a:lnTo>
                    <a:lnTo>
                      <a:pt x="37" y="63"/>
                    </a:lnTo>
                    <a:lnTo>
                      <a:pt x="34" y="65"/>
                    </a:lnTo>
                    <a:lnTo>
                      <a:pt x="32" y="65"/>
                    </a:lnTo>
                    <a:lnTo>
                      <a:pt x="30" y="67"/>
                    </a:lnTo>
                    <a:lnTo>
                      <a:pt x="28" y="67"/>
                    </a:lnTo>
                    <a:lnTo>
                      <a:pt x="26" y="69"/>
                    </a:lnTo>
                    <a:lnTo>
                      <a:pt x="24" y="69"/>
                    </a:lnTo>
                    <a:lnTo>
                      <a:pt x="22" y="72"/>
                    </a:lnTo>
                    <a:lnTo>
                      <a:pt x="17" y="72"/>
                    </a:lnTo>
                    <a:lnTo>
                      <a:pt x="15" y="72"/>
                    </a:lnTo>
                    <a:lnTo>
                      <a:pt x="13" y="72"/>
                    </a:lnTo>
                    <a:lnTo>
                      <a:pt x="11" y="72"/>
                    </a:lnTo>
                    <a:lnTo>
                      <a:pt x="11" y="69"/>
                    </a:lnTo>
                    <a:lnTo>
                      <a:pt x="11" y="69"/>
                    </a:lnTo>
                    <a:lnTo>
                      <a:pt x="11" y="56"/>
                    </a:lnTo>
                    <a:lnTo>
                      <a:pt x="13" y="56"/>
                    </a:lnTo>
                    <a:lnTo>
                      <a:pt x="19" y="50"/>
                    </a:lnTo>
                    <a:lnTo>
                      <a:pt x="22" y="46"/>
                    </a:lnTo>
                    <a:lnTo>
                      <a:pt x="22" y="46"/>
                    </a:lnTo>
                    <a:lnTo>
                      <a:pt x="22" y="43"/>
                    </a:lnTo>
                    <a:lnTo>
                      <a:pt x="19" y="43"/>
                    </a:lnTo>
                    <a:lnTo>
                      <a:pt x="11" y="39"/>
                    </a:lnTo>
                    <a:lnTo>
                      <a:pt x="9" y="39"/>
                    </a:lnTo>
                    <a:lnTo>
                      <a:pt x="9" y="39"/>
                    </a:lnTo>
                    <a:lnTo>
                      <a:pt x="6" y="41"/>
                    </a:lnTo>
                    <a:lnTo>
                      <a:pt x="6" y="39"/>
                    </a:lnTo>
                    <a:lnTo>
                      <a:pt x="6" y="39"/>
                    </a:lnTo>
                    <a:lnTo>
                      <a:pt x="2" y="37"/>
                    </a:lnTo>
                    <a:lnTo>
                      <a:pt x="0" y="37"/>
                    </a:lnTo>
                    <a:lnTo>
                      <a:pt x="0" y="35"/>
                    </a:lnTo>
                    <a:lnTo>
                      <a:pt x="0" y="35"/>
                    </a:lnTo>
                    <a:lnTo>
                      <a:pt x="0" y="35"/>
                    </a:lnTo>
                    <a:lnTo>
                      <a:pt x="0" y="33"/>
                    </a:lnTo>
                    <a:lnTo>
                      <a:pt x="2" y="33"/>
                    </a:lnTo>
                    <a:lnTo>
                      <a:pt x="2" y="31"/>
                    </a:lnTo>
                    <a:lnTo>
                      <a:pt x="2" y="31"/>
                    </a:lnTo>
                    <a:lnTo>
                      <a:pt x="4" y="31"/>
                    </a:lnTo>
                    <a:lnTo>
                      <a:pt x="4" y="28"/>
                    </a:lnTo>
                    <a:lnTo>
                      <a:pt x="4" y="28"/>
                    </a:lnTo>
                    <a:lnTo>
                      <a:pt x="6" y="31"/>
                    </a:lnTo>
                    <a:lnTo>
                      <a:pt x="9" y="31"/>
                    </a:lnTo>
                    <a:lnTo>
                      <a:pt x="13" y="33"/>
                    </a:lnTo>
                    <a:lnTo>
                      <a:pt x="13" y="33"/>
                    </a:lnTo>
                    <a:lnTo>
                      <a:pt x="19" y="33"/>
                    </a:lnTo>
                    <a:lnTo>
                      <a:pt x="24" y="24"/>
                    </a:lnTo>
                    <a:lnTo>
                      <a:pt x="32" y="7"/>
                    </a:lnTo>
                    <a:lnTo>
                      <a:pt x="34" y="0"/>
                    </a:lnTo>
                    <a:lnTo>
                      <a:pt x="34" y="0"/>
                    </a:lnTo>
                    <a:lnTo>
                      <a:pt x="34" y="0"/>
                    </a:lnTo>
                    <a:lnTo>
                      <a:pt x="37" y="0"/>
                    </a:lnTo>
                    <a:lnTo>
                      <a:pt x="37" y="0"/>
                    </a:lnTo>
                    <a:lnTo>
                      <a:pt x="37" y="0"/>
                    </a:lnTo>
                    <a:lnTo>
                      <a:pt x="37" y="0"/>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79" name="Freeform 41"/>
              <p:cNvSpPr>
                <a:spLocks/>
              </p:cNvSpPr>
              <p:nvPr/>
            </p:nvSpPr>
            <p:spPr bwMode="auto">
              <a:xfrm>
                <a:off x="8027274" y="3636960"/>
                <a:ext cx="9153" cy="18306"/>
              </a:xfrm>
              <a:custGeom>
                <a:avLst/>
                <a:gdLst/>
                <a:ahLst/>
                <a:cxnLst>
                  <a:cxn ang="0">
                    <a:pos x="9" y="5"/>
                  </a:cxn>
                  <a:cxn ang="0">
                    <a:pos x="9" y="5"/>
                  </a:cxn>
                  <a:cxn ang="0">
                    <a:pos x="7" y="7"/>
                  </a:cxn>
                  <a:cxn ang="0">
                    <a:pos x="7" y="9"/>
                  </a:cxn>
                  <a:cxn ang="0">
                    <a:pos x="7" y="9"/>
                  </a:cxn>
                  <a:cxn ang="0">
                    <a:pos x="7" y="11"/>
                  </a:cxn>
                  <a:cxn ang="0">
                    <a:pos x="9" y="13"/>
                  </a:cxn>
                  <a:cxn ang="0">
                    <a:pos x="9" y="15"/>
                  </a:cxn>
                  <a:cxn ang="0">
                    <a:pos x="9" y="18"/>
                  </a:cxn>
                  <a:cxn ang="0">
                    <a:pos x="9" y="18"/>
                  </a:cxn>
                  <a:cxn ang="0">
                    <a:pos x="7" y="18"/>
                  </a:cxn>
                  <a:cxn ang="0">
                    <a:pos x="5" y="18"/>
                  </a:cxn>
                  <a:cxn ang="0">
                    <a:pos x="5" y="18"/>
                  </a:cxn>
                  <a:cxn ang="0">
                    <a:pos x="0" y="13"/>
                  </a:cxn>
                  <a:cxn ang="0">
                    <a:pos x="0" y="11"/>
                  </a:cxn>
                  <a:cxn ang="0">
                    <a:pos x="0" y="11"/>
                  </a:cxn>
                  <a:cxn ang="0">
                    <a:pos x="0" y="9"/>
                  </a:cxn>
                  <a:cxn ang="0">
                    <a:pos x="3" y="5"/>
                  </a:cxn>
                  <a:cxn ang="0">
                    <a:pos x="5" y="2"/>
                  </a:cxn>
                  <a:cxn ang="0">
                    <a:pos x="5" y="0"/>
                  </a:cxn>
                  <a:cxn ang="0">
                    <a:pos x="5" y="0"/>
                  </a:cxn>
                  <a:cxn ang="0">
                    <a:pos x="5" y="0"/>
                  </a:cxn>
                  <a:cxn ang="0">
                    <a:pos x="7" y="0"/>
                  </a:cxn>
                  <a:cxn ang="0">
                    <a:pos x="7" y="0"/>
                  </a:cxn>
                  <a:cxn ang="0">
                    <a:pos x="9" y="2"/>
                  </a:cxn>
                  <a:cxn ang="0">
                    <a:pos x="9" y="2"/>
                  </a:cxn>
                  <a:cxn ang="0">
                    <a:pos x="9" y="2"/>
                  </a:cxn>
                  <a:cxn ang="0">
                    <a:pos x="9" y="5"/>
                  </a:cxn>
                  <a:cxn ang="0">
                    <a:pos x="9" y="5"/>
                  </a:cxn>
                  <a:cxn ang="0">
                    <a:pos x="9" y="5"/>
                  </a:cxn>
                </a:cxnLst>
                <a:rect l="0" t="0" r="r" b="b"/>
                <a:pathLst>
                  <a:path w="9" h="18">
                    <a:moveTo>
                      <a:pt x="9" y="5"/>
                    </a:moveTo>
                    <a:lnTo>
                      <a:pt x="9" y="5"/>
                    </a:lnTo>
                    <a:lnTo>
                      <a:pt x="7" y="7"/>
                    </a:lnTo>
                    <a:lnTo>
                      <a:pt x="7" y="9"/>
                    </a:lnTo>
                    <a:lnTo>
                      <a:pt x="7" y="9"/>
                    </a:lnTo>
                    <a:lnTo>
                      <a:pt x="7" y="11"/>
                    </a:lnTo>
                    <a:lnTo>
                      <a:pt x="9" y="13"/>
                    </a:lnTo>
                    <a:lnTo>
                      <a:pt x="9" y="15"/>
                    </a:lnTo>
                    <a:lnTo>
                      <a:pt x="9" y="18"/>
                    </a:lnTo>
                    <a:lnTo>
                      <a:pt x="9" y="18"/>
                    </a:lnTo>
                    <a:lnTo>
                      <a:pt x="7" y="18"/>
                    </a:lnTo>
                    <a:lnTo>
                      <a:pt x="5" y="18"/>
                    </a:lnTo>
                    <a:lnTo>
                      <a:pt x="5" y="18"/>
                    </a:lnTo>
                    <a:lnTo>
                      <a:pt x="0" y="13"/>
                    </a:lnTo>
                    <a:lnTo>
                      <a:pt x="0" y="11"/>
                    </a:lnTo>
                    <a:lnTo>
                      <a:pt x="0" y="11"/>
                    </a:lnTo>
                    <a:lnTo>
                      <a:pt x="0" y="9"/>
                    </a:lnTo>
                    <a:lnTo>
                      <a:pt x="3" y="5"/>
                    </a:lnTo>
                    <a:lnTo>
                      <a:pt x="5" y="2"/>
                    </a:lnTo>
                    <a:lnTo>
                      <a:pt x="5" y="0"/>
                    </a:lnTo>
                    <a:lnTo>
                      <a:pt x="5" y="0"/>
                    </a:lnTo>
                    <a:lnTo>
                      <a:pt x="5" y="0"/>
                    </a:lnTo>
                    <a:lnTo>
                      <a:pt x="7" y="0"/>
                    </a:lnTo>
                    <a:lnTo>
                      <a:pt x="7" y="0"/>
                    </a:lnTo>
                    <a:lnTo>
                      <a:pt x="9" y="2"/>
                    </a:lnTo>
                    <a:lnTo>
                      <a:pt x="9" y="2"/>
                    </a:lnTo>
                    <a:lnTo>
                      <a:pt x="9" y="2"/>
                    </a:lnTo>
                    <a:lnTo>
                      <a:pt x="9" y="5"/>
                    </a:lnTo>
                    <a:lnTo>
                      <a:pt x="9" y="5"/>
                    </a:lnTo>
                    <a:lnTo>
                      <a:pt x="9" y="5"/>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80" name="Freeform 42"/>
              <p:cNvSpPr>
                <a:spLocks/>
              </p:cNvSpPr>
              <p:nvPr/>
            </p:nvSpPr>
            <p:spPr bwMode="auto">
              <a:xfrm>
                <a:off x="8015070" y="3644080"/>
                <a:ext cx="21357" cy="43732"/>
              </a:xfrm>
              <a:custGeom>
                <a:avLst/>
                <a:gdLst/>
                <a:ahLst/>
                <a:cxnLst>
                  <a:cxn ang="0">
                    <a:pos x="12" y="11"/>
                  </a:cxn>
                  <a:cxn ang="0">
                    <a:pos x="21" y="23"/>
                  </a:cxn>
                  <a:cxn ang="0">
                    <a:pos x="21" y="26"/>
                  </a:cxn>
                  <a:cxn ang="0">
                    <a:pos x="21" y="26"/>
                  </a:cxn>
                  <a:cxn ang="0">
                    <a:pos x="21" y="28"/>
                  </a:cxn>
                  <a:cxn ang="0">
                    <a:pos x="21" y="30"/>
                  </a:cxn>
                  <a:cxn ang="0">
                    <a:pos x="21" y="32"/>
                  </a:cxn>
                  <a:cxn ang="0">
                    <a:pos x="19" y="39"/>
                  </a:cxn>
                  <a:cxn ang="0">
                    <a:pos x="19" y="39"/>
                  </a:cxn>
                  <a:cxn ang="0">
                    <a:pos x="19" y="39"/>
                  </a:cxn>
                  <a:cxn ang="0">
                    <a:pos x="17" y="41"/>
                  </a:cxn>
                  <a:cxn ang="0">
                    <a:pos x="15" y="41"/>
                  </a:cxn>
                  <a:cxn ang="0">
                    <a:pos x="12" y="41"/>
                  </a:cxn>
                  <a:cxn ang="0">
                    <a:pos x="12" y="43"/>
                  </a:cxn>
                  <a:cxn ang="0">
                    <a:pos x="8" y="41"/>
                  </a:cxn>
                  <a:cxn ang="0">
                    <a:pos x="4" y="36"/>
                  </a:cxn>
                  <a:cxn ang="0">
                    <a:pos x="4" y="36"/>
                  </a:cxn>
                  <a:cxn ang="0">
                    <a:pos x="4" y="32"/>
                  </a:cxn>
                  <a:cxn ang="0">
                    <a:pos x="6" y="28"/>
                  </a:cxn>
                  <a:cxn ang="0">
                    <a:pos x="4" y="13"/>
                  </a:cxn>
                  <a:cxn ang="0">
                    <a:pos x="2" y="8"/>
                  </a:cxn>
                  <a:cxn ang="0">
                    <a:pos x="0" y="4"/>
                  </a:cxn>
                  <a:cxn ang="0">
                    <a:pos x="2" y="2"/>
                  </a:cxn>
                  <a:cxn ang="0">
                    <a:pos x="8" y="0"/>
                  </a:cxn>
                  <a:cxn ang="0">
                    <a:pos x="8" y="0"/>
                  </a:cxn>
                  <a:cxn ang="0">
                    <a:pos x="8" y="0"/>
                  </a:cxn>
                  <a:cxn ang="0">
                    <a:pos x="12" y="6"/>
                  </a:cxn>
                  <a:cxn ang="0">
                    <a:pos x="12" y="8"/>
                  </a:cxn>
                  <a:cxn ang="0">
                    <a:pos x="12" y="11"/>
                  </a:cxn>
                  <a:cxn ang="0">
                    <a:pos x="12" y="11"/>
                  </a:cxn>
                </a:cxnLst>
                <a:rect l="0" t="0" r="r" b="b"/>
                <a:pathLst>
                  <a:path w="21" h="43">
                    <a:moveTo>
                      <a:pt x="12" y="11"/>
                    </a:moveTo>
                    <a:lnTo>
                      <a:pt x="21" y="23"/>
                    </a:lnTo>
                    <a:lnTo>
                      <a:pt x="21" y="26"/>
                    </a:lnTo>
                    <a:lnTo>
                      <a:pt x="21" y="26"/>
                    </a:lnTo>
                    <a:lnTo>
                      <a:pt x="21" y="28"/>
                    </a:lnTo>
                    <a:lnTo>
                      <a:pt x="21" y="30"/>
                    </a:lnTo>
                    <a:lnTo>
                      <a:pt x="21" y="32"/>
                    </a:lnTo>
                    <a:lnTo>
                      <a:pt x="19" y="39"/>
                    </a:lnTo>
                    <a:lnTo>
                      <a:pt x="19" y="39"/>
                    </a:lnTo>
                    <a:lnTo>
                      <a:pt x="19" y="39"/>
                    </a:lnTo>
                    <a:lnTo>
                      <a:pt x="17" y="41"/>
                    </a:lnTo>
                    <a:lnTo>
                      <a:pt x="15" y="41"/>
                    </a:lnTo>
                    <a:lnTo>
                      <a:pt x="12" y="41"/>
                    </a:lnTo>
                    <a:lnTo>
                      <a:pt x="12" y="43"/>
                    </a:lnTo>
                    <a:lnTo>
                      <a:pt x="8" y="41"/>
                    </a:lnTo>
                    <a:lnTo>
                      <a:pt x="4" y="36"/>
                    </a:lnTo>
                    <a:lnTo>
                      <a:pt x="4" y="36"/>
                    </a:lnTo>
                    <a:lnTo>
                      <a:pt x="4" y="32"/>
                    </a:lnTo>
                    <a:lnTo>
                      <a:pt x="6" y="28"/>
                    </a:lnTo>
                    <a:lnTo>
                      <a:pt x="4" y="13"/>
                    </a:lnTo>
                    <a:lnTo>
                      <a:pt x="2" y="8"/>
                    </a:lnTo>
                    <a:lnTo>
                      <a:pt x="0" y="4"/>
                    </a:lnTo>
                    <a:lnTo>
                      <a:pt x="2" y="2"/>
                    </a:lnTo>
                    <a:lnTo>
                      <a:pt x="8" y="0"/>
                    </a:lnTo>
                    <a:lnTo>
                      <a:pt x="8" y="0"/>
                    </a:lnTo>
                    <a:lnTo>
                      <a:pt x="8" y="0"/>
                    </a:lnTo>
                    <a:lnTo>
                      <a:pt x="12" y="6"/>
                    </a:lnTo>
                    <a:lnTo>
                      <a:pt x="12" y="8"/>
                    </a:lnTo>
                    <a:lnTo>
                      <a:pt x="12" y="11"/>
                    </a:lnTo>
                    <a:lnTo>
                      <a:pt x="12" y="11"/>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81" name="Freeform 43"/>
              <p:cNvSpPr>
                <a:spLocks/>
              </p:cNvSpPr>
              <p:nvPr/>
            </p:nvSpPr>
            <p:spPr bwMode="auto">
              <a:xfrm>
                <a:off x="8214403" y="3685777"/>
                <a:ext cx="58986" cy="52884"/>
              </a:xfrm>
              <a:custGeom>
                <a:avLst/>
                <a:gdLst/>
                <a:ahLst/>
                <a:cxnLst>
                  <a:cxn ang="0">
                    <a:pos x="23" y="6"/>
                  </a:cxn>
                  <a:cxn ang="0">
                    <a:pos x="25" y="4"/>
                  </a:cxn>
                  <a:cxn ang="0">
                    <a:pos x="28" y="4"/>
                  </a:cxn>
                  <a:cxn ang="0">
                    <a:pos x="30" y="4"/>
                  </a:cxn>
                  <a:cxn ang="0">
                    <a:pos x="38" y="2"/>
                  </a:cxn>
                  <a:cxn ang="0">
                    <a:pos x="43" y="0"/>
                  </a:cxn>
                  <a:cxn ang="0">
                    <a:pos x="43" y="0"/>
                  </a:cxn>
                  <a:cxn ang="0">
                    <a:pos x="43" y="2"/>
                  </a:cxn>
                  <a:cxn ang="0">
                    <a:pos x="53" y="11"/>
                  </a:cxn>
                  <a:cxn ang="0">
                    <a:pos x="53" y="11"/>
                  </a:cxn>
                  <a:cxn ang="0">
                    <a:pos x="56" y="15"/>
                  </a:cxn>
                  <a:cxn ang="0">
                    <a:pos x="56" y="15"/>
                  </a:cxn>
                  <a:cxn ang="0">
                    <a:pos x="58" y="17"/>
                  </a:cxn>
                  <a:cxn ang="0">
                    <a:pos x="58" y="19"/>
                  </a:cxn>
                  <a:cxn ang="0">
                    <a:pos x="58" y="19"/>
                  </a:cxn>
                  <a:cxn ang="0">
                    <a:pos x="56" y="34"/>
                  </a:cxn>
                  <a:cxn ang="0">
                    <a:pos x="56" y="36"/>
                  </a:cxn>
                  <a:cxn ang="0">
                    <a:pos x="51" y="41"/>
                  </a:cxn>
                  <a:cxn ang="0">
                    <a:pos x="51" y="43"/>
                  </a:cxn>
                  <a:cxn ang="0">
                    <a:pos x="49" y="45"/>
                  </a:cxn>
                  <a:cxn ang="0">
                    <a:pos x="47" y="47"/>
                  </a:cxn>
                  <a:cxn ang="0">
                    <a:pos x="38" y="49"/>
                  </a:cxn>
                  <a:cxn ang="0">
                    <a:pos x="38" y="52"/>
                  </a:cxn>
                  <a:cxn ang="0">
                    <a:pos x="32" y="49"/>
                  </a:cxn>
                  <a:cxn ang="0">
                    <a:pos x="32" y="49"/>
                  </a:cxn>
                  <a:cxn ang="0">
                    <a:pos x="30" y="47"/>
                  </a:cxn>
                  <a:cxn ang="0">
                    <a:pos x="30" y="45"/>
                  </a:cxn>
                  <a:cxn ang="0">
                    <a:pos x="25" y="41"/>
                  </a:cxn>
                  <a:cxn ang="0">
                    <a:pos x="17" y="39"/>
                  </a:cxn>
                  <a:cxn ang="0">
                    <a:pos x="15" y="39"/>
                  </a:cxn>
                  <a:cxn ang="0">
                    <a:pos x="15" y="36"/>
                  </a:cxn>
                  <a:cxn ang="0">
                    <a:pos x="6" y="34"/>
                  </a:cxn>
                  <a:cxn ang="0">
                    <a:pos x="6" y="32"/>
                  </a:cxn>
                  <a:cxn ang="0">
                    <a:pos x="2" y="26"/>
                  </a:cxn>
                  <a:cxn ang="0">
                    <a:pos x="0" y="21"/>
                  </a:cxn>
                  <a:cxn ang="0">
                    <a:pos x="0" y="21"/>
                  </a:cxn>
                  <a:cxn ang="0">
                    <a:pos x="0" y="19"/>
                  </a:cxn>
                  <a:cxn ang="0">
                    <a:pos x="0" y="19"/>
                  </a:cxn>
                  <a:cxn ang="0">
                    <a:pos x="2" y="15"/>
                  </a:cxn>
                  <a:cxn ang="0">
                    <a:pos x="2" y="13"/>
                  </a:cxn>
                  <a:cxn ang="0">
                    <a:pos x="4" y="11"/>
                  </a:cxn>
                  <a:cxn ang="0">
                    <a:pos x="4" y="11"/>
                  </a:cxn>
                  <a:cxn ang="0">
                    <a:pos x="4" y="13"/>
                  </a:cxn>
                  <a:cxn ang="0">
                    <a:pos x="10" y="11"/>
                  </a:cxn>
                  <a:cxn ang="0">
                    <a:pos x="17" y="8"/>
                  </a:cxn>
                  <a:cxn ang="0">
                    <a:pos x="19" y="8"/>
                  </a:cxn>
                  <a:cxn ang="0">
                    <a:pos x="23" y="6"/>
                  </a:cxn>
                  <a:cxn ang="0">
                    <a:pos x="23" y="6"/>
                  </a:cxn>
                </a:cxnLst>
                <a:rect l="0" t="0" r="r" b="b"/>
                <a:pathLst>
                  <a:path w="58" h="52">
                    <a:moveTo>
                      <a:pt x="23" y="6"/>
                    </a:moveTo>
                    <a:lnTo>
                      <a:pt x="25" y="4"/>
                    </a:lnTo>
                    <a:lnTo>
                      <a:pt x="28" y="4"/>
                    </a:lnTo>
                    <a:lnTo>
                      <a:pt x="30" y="4"/>
                    </a:lnTo>
                    <a:lnTo>
                      <a:pt x="38" y="2"/>
                    </a:lnTo>
                    <a:lnTo>
                      <a:pt x="43" y="0"/>
                    </a:lnTo>
                    <a:lnTo>
                      <a:pt x="43" y="0"/>
                    </a:lnTo>
                    <a:lnTo>
                      <a:pt x="43" y="2"/>
                    </a:lnTo>
                    <a:lnTo>
                      <a:pt x="53" y="11"/>
                    </a:lnTo>
                    <a:lnTo>
                      <a:pt x="53" y="11"/>
                    </a:lnTo>
                    <a:lnTo>
                      <a:pt x="56" y="15"/>
                    </a:lnTo>
                    <a:lnTo>
                      <a:pt x="56" y="15"/>
                    </a:lnTo>
                    <a:lnTo>
                      <a:pt x="58" y="17"/>
                    </a:lnTo>
                    <a:lnTo>
                      <a:pt x="58" y="19"/>
                    </a:lnTo>
                    <a:lnTo>
                      <a:pt x="58" y="19"/>
                    </a:lnTo>
                    <a:lnTo>
                      <a:pt x="56" y="34"/>
                    </a:lnTo>
                    <a:lnTo>
                      <a:pt x="56" y="36"/>
                    </a:lnTo>
                    <a:lnTo>
                      <a:pt x="51" y="41"/>
                    </a:lnTo>
                    <a:lnTo>
                      <a:pt x="51" y="43"/>
                    </a:lnTo>
                    <a:lnTo>
                      <a:pt x="49" y="45"/>
                    </a:lnTo>
                    <a:lnTo>
                      <a:pt x="47" y="47"/>
                    </a:lnTo>
                    <a:lnTo>
                      <a:pt x="38" y="49"/>
                    </a:lnTo>
                    <a:lnTo>
                      <a:pt x="38" y="52"/>
                    </a:lnTo>
                    <a:lnTo>
                      <a:pt x="32" y="49"/>
                    </a:lnTo>
                    <a:lnTo>
                      <a:pt x="32" y="49"/>
                    </a:lnTo>
                    <a:lnTo>
                      <a:pt x="30" y="47"/>
                    </a:lnTo>
                    <a:lnTo>
                      <a:pt x="30" y="45"/>
                    </a:lnTo>
                    <a:lnTo>
                      <a:pt x="25" y="41"/>
                    </a:lnTo>
                    <a:lnTo>
                      <a:pt x="17" y="39"/>
                    </a:lnTo>
                    <a:lnTo>
                      <a:pt x="15" y="39"/>
                    </a:lnTo>
                    <a:lnTo>
                      <a:pt x="15" y="36"/>
                    </a:lnTo>
                    <a:lnTo>
                      <a:pt x="6" y="34"/>
                    </a:lnTo>
                    <a:lnTo>
                      <a:pt x="6" y="32"/>
                    </a:lnTo>
                    <a:lnTo>
                      <a:pt x="2" y="26"/>
                    </a:lnTo>
                    <a:lnTo>
                      <a:pt x="0" y="21"/>
                    </a:lnTo>
                    <a:lnTo>
                      <a:pt x="0" y="21"/>
                    </a:lnTo>
                    <a:lnTo>
                      <a:pt x="0" y="19"/>
                    </a:lnTo>
                    <a:lnTo>
                      <a:pt x="0" y="19"/>
                    </a:lnTo>
                    <a:lnTo>
                      <a:pt x="2" y="15"/>
                    </a:lnTo>
                    <a:lnTo>
                      <a:pt x="2" y="13"/>
                    </a:lnTo>
                    <a:lnTo>
                      <a:pt x="4" y="11"/>
                    </a:lnTo>
                    <a:lnTo>
                      <a:pt x="4" y="11"/>
                    </a:lnTo>
                    <a:lnTo>
                      <a:pt x="4" y="13"/>
                    </a:lnTo>
                    <a:lnTo>
                      <a:pt x="10" y="11"/>
                    </a:lnTo>
                    <a:lnTo>
                      <a:pt x="17" y="8"/>
                    </a:lnTo>
                    <a:lnTo>
                      <a:pt x="19" y="8"/>
                    </a:lnTo>
                    <a:lnTo>
                      <a:pt x="23" y="6"/>
                    </a:lnTo>
                    <a:lnTo>
                      <a:pt x="23" y="6"/>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82" name="Freeform 44"/>
              <p:cNvSpPr>
                <a:spLocks/>
              </p:cNvSpPr>
              <p:nvPr/>
            </p:nvSpPr>
            <p:spPr bwMode="auto">
              <a:xfrm>
                <a:off x="8194063" y="3693913"/>
                <a:ext cx="35596" cy="37630"/>
              </a:xfrm>
              <a:custGeom>
                <a:avLst/>
                <a:gdLst/>
                <a:ahLst/>
                <a:cxnLst>
                  <a:cxn ang="0">
                    <a:pos x="13" y="3"/>
                  </a:cxn>
                  <a:cxn ang="0">
                    <a:pos x="13" y="3"/>
                  </a:cxn>
                  <a:cxn ang="0">
                    <a:pos x="13" y="3"/>
                  </a:cxn>
                  <a:cxn ang="0">
                    <a:pos x="13" y="3"/>
                  </a:cxn>
                  <a:cxn ang="0">
                    <a:pos x="13" y="3"/>
                  </a:cxn>
                  <a:cxn ang="0">
                    <a:pos x="15" y="7"/>
                  </a:cxn>
                  <a:cxn ang="0">
                    <a:pos x="15" y="9"/>
                  </a:cxn>
                  <a:cxn ang="0">
                    <a:pos x="15" y="11"/>
                  </a:cxn>
                  <a:cxn ang="0">
                    <a:pos x="13" y="13"/>
                  </a:cxn>
                  <a:cxn ang="0">
                    <a:pos x="13" y="13"/>
                  </a:cxn>
                  <a:cxn ang="0">
                    <a:pos x="13" y="15"/>
                  </a:cxn>
                  <a:cxn ang="0">
                    <a:pos x="15" y="15"/>
                  </a:cxn>
                  <a:cxn ang="0">
                    <a:pos x="26" y="26"/>
                  </a:cxn>
                  <a:cxn ang="0">
                    <a:pos x="26" y="28"/>
                  </a:cxn>
                  <a:cxn ang="0">
                    <a:pos x="30" y="28"/>
                  </a:cxn>
                  <a:cxn ang="0">
                    <a:pos x="35" y="31"/>
                  </a:cxn>
                  <a:cxn ang="0">
                    <a:pos x="35" y="33"/>
                  </a:cxn>
                  <a:cxn ang="0">
                    <a:pos x="30" y="35"/>
                  </a:cxn>
                  <a:cxn ang="0">
                    <a:pos x="26" y="37"/>
                  </a:cxn>
                  <a:cxn ang="0">
                    <a:pos x="15" y="28"/>
                  </a:cxn>
                  <a:cxn ang="0">
                    <a:pos x="2" y="18"/>
                  </a:cxn>
                  <a:cxn ang="0">
                    <a:pos x="2" y="15"/>
                  </a:cxn>
                  <a:cxn ang="0">
                    <a:pos x="0" y="15"/>
                  </a:cxn>
                  <a:cxn ang="0">
                    <a:pos x="0" y="11"/>
                  </a:cxn>
                  <a:cxn ang="0">
                    <a:pos x="0" y="11"/>
                  </a:cxn>
                  <a:cxn ang="0">
                    <a:pos x="0" y="9"/>
                  </a:cxn>
                  <a:cxn ang="0">
                    <a:pos x="0" y="5"/>
                  </a:cxn>
                  <a:cxn ang="0">
                    <a:pos x="2" y="5"/>
                  </a:cxn>
                  <a:cxn ang="0">
                    <a:pos x="2" y="3"/>
                  </a:cxn>
                  <a:cxn ang="0">
                    <a:pos x="5" y="0"/>
                  </a:cxn>
                  <a:cxn ang="0">
                    <a:pos x="5" y="0"/>
                  </a:cxn>
                  <a:cxn ang="0">
                    <a:pos x="5" y="0"/>
                  </a:cxn>
                  <a:cxn ang="0">
                    <a:pos x="5" y="0"/>
                  </a:cxn>
                  <a:cxn ang="0">
                    <a:pos x="5" y="0"/>
                  </a:cxn>
                  <a:cxn ang="0">
                    <a:pos x="5" y="3"/>
                  </a:cxn>
                  <a:cxn ang="0">
                    <a:pos x="5" y="3"/>
                  </a:cxn>
                  <a:cxn ang="0">
                    <a:pos x="5" y="5"/>
                  </a:cxn>
                  <a:cxn ang="0">
                    <a:pos x="5" y="5"/>
                  </a:cxn>
                  <a:cxn ang="0">
                    <a:pos x="7" y="5"/>
                  </a:cxn>
                  <a:cxn ang="0">
                    <a:pos x="9" y="5"/>
                  </a:cxn>
                  <a:cxn ang="0">
                    <a:pos x="9" y="5"/>
                  </a:cxn>
                  <a:cxn ang="0">
                    <a:pos x="13" y="3"/>
                  </a:cxn>
                  <a:cxn ang="0">
                    <a:pos x="13" y="3"/>
                  </a:cxn>
                </a:cxnLst>
                <a:rect l="0" t="0" r="r" b="b"/>
                <a:pathLst>
                  <a:path w="35" h="37">
                    <a:moveTo>
                      <a:pt x="13" y="3"/>
                    </a:moveTo>
                    <a:lnTo>
                      <a:pt x="13" y="3"/>
                    </a:lnTo>
                    <a:lnTo>
                      <a:pt x="13" y="3"/>
                    </a:lnTo>
                    <a:lnTo>
                      <a:pt x="13" y="3"/>
                    </a:lnTo>
                    <a:lnTo>
                      <a:pt x="13" y="3"/>
                    </a:lnTo>
                    <a:lnTo>
                      <a:pt x="15" y="7"/>
                    </a:lnTo>
                    <a:lnTo>
                      <a:pt x="15" y="9"/>
                    </a:lnTo>
                    <a:lnTo>
                      <a:pt x="15" y="11"/>
                    </a:lnTo>
                    <a:lnTo>
                      <a:pt x="13" y="13"/>
                    </a:lnTo>
                    <a:lnTo>
                      <a:pt x="13" y="13"/>
                    </a:lnTo>
                    <a:lnTo>
                      <a:pt x="13" y="15"/>
                    </a:lnTo>
                    <a:lnTo>
                      <a:pt x="15" y="15"/>
                    </a:lnTo>
                    <a:lnTo>
                      <a:pt x="26" y="26"/>
                    </a:lnTo>
                    <a:lnTo>
                      <a:pt x="26" y="28"/>
                    </a:lnTo>
                    <a:lnTo>
                      <a:pt x="30" y="28"/>
                    </a:lnTo>
                    <a:lnTo>
                      <a:pt x="35" y="31"/>
                    </a:lnTo>
                    <a:lnTo>
                      <a:pt x="35" y="33"/>
                    </a:lnTo>
                    <a:lnTo>
                      <a:pt x="30" y="35"/>
                    </a:lnTo>
                    <a:lnTo>
                      <a:pt x="26" y="37"/>
                    </a:lnTo>
                    <a:lnTo>
                      <a:pt x="15" y="28"/>
                    </a:lnTo>
                    <a:lnTo>
                      <a:pt x="2" y="18"/>
                    </a:lnTo>
                    <a:lnTo>
                      <a:pt x="2" y="15"/>
                    </a:lnTo>
                    <a:lnTo>
                      <a:pt x="0" y="15"/>
                    </a:lnTo>
                    <a:lnTo>
                      <a:pt x="0" y="11"/>
                    </a:lnTo>
                    <a:lnTo>
                      <a:pt x="0" y="11"/>
                    </a:lnTo>
                    <a:lnTo>
                      <a:pt x="0" y="9"/>
                    </a:lnTo>
                    <a:lnTo>
                      <a:pt x="0" y="5"/>
                    </a:lnTo>
                    <a:lnTo>
                      <a:pt x="2" y="5"/>
                    </a:lnTo>
                    <a:lnTo>
                      <a:pt x="2" y="3"/>
                    </a:lnTo>
                    <a:lnTo>
                      <a:pt x="5" y="0"/>
                    </a:lnTo>
                    <a:lnTo>
                      <a:pt x="5" y="0"/>
                    </a:lnTo>
                    <a:lnTo>
                      <a:pt x="5" y="0"/>
                    </a:lnTo>
                    <a:lnTo>
                      <a:pt x="5" y="0"/>
                    </a:lnTo>
                    <a:lnTo>
                      <a:pt x="5" y="0"/>
                    </a:lnTo>
                    <a:lnTo>
                      <a:pt x="5" y="3"/>
                    </a:lnTo>
                    <a:lnTo>
                      <a:pt x="5" y="3"/>
                    </a:lnTo>
                    <a:lnTo>
                      <a:pt x="5" y="5"/>
                    </a:lnTo>
                    <a:lnTo>
                      <a:pt x="5" y="5"/>
                    </a:lnTo>
                    <a:lnTo>
                      <a:pt x="7" y="5"/>
                    </a:lnTo>
                    <a:lnTo>
                      <a:pt x="9" y="5"/>
                    </a:lnTo>
                    <a:lnTo>
                      <a:pt x="9" y="5"/>
                    </a:lnTo>
                    <a:lnTo>
                      <a:pt x="13" y="3"/>
                    </a:lnTo>
                    <a:lnTo>
                      <a:pt x="13" y="3"/>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83" name="Freeform 45"/>
              <p:cNvSpPr>
                <a:spLocks/>
              </p:cNvSpPr>
              <p:nvPr/>
            </p:nvSpPr>
            <p:spPr bwMode="auto">
              <a:xfrm>
                <a:off x="8187961" y="3714253"/>
                <a:ext cx="54918" cy="89497"/>
              </a:xfrm>
              <a:custGeom>
                <a:avLst/>
                <a:gdLst/>
                <a:ahLst/>
                <a:cxnLst>
                  <a:cxn ang="0">
                    <a:pos x="6" y="0"/>
                  </a:cxn>
                  <a:cxn ang="0">
                    <a:pos x="15" y="6"/>
                  </a:cxn>
                  <a:cxn ang="0">
                    <a:pos x="19" y="6"/>
                  </a:cxn>
                  <a:cxn ang="0">
                    <a:pos x="19" y="6"/>
                  </a:cxn>
                  <a:cxn ang="0">
                    <a:pos x="26" y="15"/>
                  </a:cxn>
                  <a:cxn ang="0">
                    <a:pos x="28" y="15"/>
                  </a:cxn>
                  <a:cxn ang="0">
                    <a:pos x="28" y="17"/>
                  </a:cxn>
                  <a:cxn ang="0">
                    <a:pos x="28" y="19"/>
                  </a:cxn>
                  <a:cxn ang="0">
                    <a:pos x="30" y="21"/>
                  </a:cxn>
                  <a:cxn ang="0">
                    <a:pos x="32" y="26"/>
                  </a:cxn>
                  <a:cxn ang="0">
                    <a:pos x="39" y="28"/>
                  </a:cxn>
                  <a:cxn ang="0">
                    <a:pos x="41" y="28"/>
                  </a:cxn>
                  <a:cxn ang="0">
                    <a:pos x="43" y="32"/>
                  </a:cxn>
                  <a:cxn ang="0">
                    <a:pos x="47" y="32"/>
                  </a:cxn>
                  <a:cxn ang="0">
                    <a:pos x="47" y="32"/>
                  </a:cxn>
                  <a:cxn ang="0">
                    <a:pos x="47" y="32"/>
                  </a:cxn>
                  <a:cxn ang="0">
                    <a:pos x="54" y="47"/>
                  </a:cxn>
                  <a:cxn ang="0">
                    <a:pos x="54" y="49"/>
                  </a:cxn>
                  <a:cxn ang="0">
                    <a:pos x="54" y="49"/>
                  </a:cxn>
                  <a:cxn ang="0">
                    <a:pos x="54" y="52"/>
                  </a:cxn>
                  <a:cxn ang="0">
                    <a:pos x="51" y="56"/>
                  </a:cxn>
                  <a:cxn ang="0">
                    <a:pos x="49" y="56"/>
                  </a:cxn>
                  <a:cxn ang="0">
                    <a:pos x="49" y="58"/>
                  </a:cxn>
                  <a:cxn ang="0">
                    <a:pos x="49" y="58"/>
                  </a:cxn>
                  <a:cxn ang="0">
                    <a:pos x="47" y="58"/>
                  </a:cxn>
                  <a:cxn ang="0">
                    <a:pos x="47" y="58"/>
                  </a:cxn>
                  <a:cxn ang="0">
                    <a:pos x="45" y="60"/>
                  </a:cxn>
                  <a:cxn ang="0">
                    <a:pos x="41" y="65"/>
                  </a:cxn>
                  <a:cxn ang="0">
                    <a:pos x="34" y="73"/>
                  </a:cxn>
                  <a:cxn ang="0">
                    <a:pos x="34" y="73"/>
                  </a:cxn>
                  <a:cxn ang="0">
                    <a:pos x="34" y="75"/>
                  </a:cxn>
                  <a:cxn ang="0">
                    <a:pos x="34" y="75"/>
                  </a:cxn>
                  <a:cxn ang="0">
                    <a:pos x="36" y="75"/>
                  </a:cxn>
                  <a:cxn ang="0">
                    <a:pos x="36" y="75"/>
                  </a:cxn>
                  <a:cxn ang="0">
                    <a:pos x="36" y="75"/>
                  </a:cxn>
                  <a:cxn ang="0">
                    <a:pos x="36" y="75"/>
                  </a:cxn>
                  <a:cxn ang="0">
                    <a:pos x="32" y="80"/>
                  </a:cxn>
                  <a:cxn ang="0">
                    <a:pos x="17" y="88"/>
                  </a:cxn>
                  <a:cxn ang="0">
                    <a:pos x="17" y="88"/>
                  </a:cxn>
                  <a:cxn ang="0">
                    <a:pos x="15" y="88"/>
                  </a:cxn>
                  <a:cxn ang="0">
                    <a:pos x="15" y="88"/>
                  </a:cxn>
                  <a:cxn ang="0">
                    <a:pos x="2" y="78"/>
                  </a:cxn>
                  <a:cxn ang="0">
                    <a:pos x="2" y="78"/>
                  </a:cxn>
                  <a:cxn ang="0">
                    <a:pos x="0" y="71"/>
                  </a:cxn>
                  <a:cxn ang="0">
                    <a:pos x="0" y="71"/>
                  </a:cxn>
                  <a:cxn ang="0">
                    <a:pos x="0" y="69"/>
                  </a:cxn>
                  <a:cxn ang="0">
                    <a:pos x="4" y="41"/>
                  </a:cxn>
                  <a:cxn ang="0">
                    <a:pos x="8" y="32"/>
                  </a:cxn>
                  <a:cxn ang="0">
                    <a:pos x="8" y="19"/>
                  </a:cxn>
                  <a:cxn ang="0">
                    <a:pos x="8" y="15"/>
                  </a:cxn>
                  <a:cxn ang="0">
                    <a:pos x="8" y="13"/>
                  </a:cxn>
                  <a:cxn ang="0">
                    <a:pos x="6" y="8"/>
                  </a:cxn>
                  <a:cxn ang="0">
                    <a:pos x="4" y="6"/>
                  </a:cxn>
                  <a:cxn ang="0">
                    <a:pos x="4" y="6"/>
                  </a:cxn>
                  <a:cxn ang="0">
                    <a:pos x="4" y="4"/>
                  </a:cxn>
                  <a:cxn ang="0">
                    <a:pos x="4" y="2"/>
                  </a:cxn>
                  <a:cxn ang="0">
                    <a:pos x="4" y="2"/>
                  </a:cxn>
                  <a:cxn ang="0">
                    <a:pos x="4" y="2"/>
                  </a:cxn>
                  <a:cxn ang="0">
                    <a:pos x="4" y="0"/>
                  </a:cxn>
                  <a:cxn ang="0">
                    <a:pos x="4" y="0"/>
                  </a:cxn>
                  <a:cxn ang="0">
                    <a:pos x="6" y="0"/>
                  </a:cxn>
                  <a:cxn ang="0">
                    <a:pos x="6" y="0"/>
                  </a:cxn>
                  <a:cxn ang="0">
                    <a:pos x="6" y="0"/>
                  </a:cxn>
                </a:cxnLst>
                <a:rect l="0" t="0" r="r" b="b"/>
                <a:pathLst>
                  <a:path w="54" h="88">
                    <a:moveTo>
                      <a:pt x="6" y="0"/>
                    </a:moveTo>
                    <a:lnTo>
                      <a:pt x="15" y="6"/>
                    </a:lnTo>
                    <a:lnTo>
                      <a:pt x="19" y="6"/>
                    </a:lnTo>
                    <a:lnTo>
                      <a:pt x="19" y="6"/>
                    </a:lnTo>
                    <a:lnTo>
                      <a:pt x="26" y="15"/>
                    </a:lnTo>
                    <a:lnTo>
                      <a:pt x="28" y="15"/>
                    </a:lnTo>
                    <a:lnTo>
                      <a:pt x="28" y="17"/>
                    </a:lnTo>
                    <a:lnTo>
                      <a:pt x="28" y="19"/>
                    </a:lnTo>
                    <a:lnTo>
                      <a:pt x="30" y="21"/>
                    </a:lnTo>
                    <a:lnTo>
                      <a:pt x="32" y="26"/>
                    </a:lnTo>
                    <a:lnTo>
                      <a:pt x="39" y="28"/>
                    </a:lnTo>
                    <a:lnTo>
                      <a:pt x="41" y="28"/>
                    </a:lnTo>
                    <a:lnTo>
                      <a:pt x="43" y="32"/>
                    </a:lnTo>
                    <a:lnTo>
                      <a:pt x="47" y="32"/>
                    </a:lnTo>
                    <a:lnTo>
                      <a:pt x="47" y="32"/>
                    </a:lnTo>
                    <a:lnTo>
                      <a:pt x="47" y="32"/>
                    </a:lnTo>
                    <a:lnTo>
                      <a:pt x="54" y="47"/>
                    </a:lnTo>
                    <a:lnTo>
                      <a:pt x="54" y="49"/>
                    </a:lnTo>
                    <a:lnTo>
                      <a:pt x="54" y="49"/>
                    </a:lnTo>
                    <a:lnTo>
                      <a:pt x="54" y="52"/>
                    </a:lnTo>
                    <a:lnTo>
                      <a:pt x="51" y="56"/>
                    </a:lnTo>
                    <a:lnTo>
                      <a:pt x="49" y="56"/>
                    </a:lnTo>
                    <a:lnTo>
                      <a:pt x="49" y="58"/>
                    </a:lnTo>
                    <a:lnTo>
                      <a:pt x="49" y="58"/>
                    </a:lnTo>
                    <a:lnTo>
                      <a:pt x="47" y="58"/>
                    </a:lnTo>
                    <a:lnTo>
                      <a:pt x="47" y="58"/>
                    </a:lnTo>
                    <a:lnTo>
                      <a:pt x="45" y="60"/>
                    </a:lnTo>
                    <a:lnTo>
                      <a:pt x="41" y="65"/>
                    </a:lnTo>
                    <a:lnTo>
                      <a:pt x="34" y="73"/>
                    </a:lnTo>
                    <a:lnTo>
                      <a:pt x="34" y="73"/>
                    </a:lnTo>
                    <a:lnTo>
                      <a:pt x="34" y="75"/>
                    </a:lnTo>
                    <a:lnTo>
                      <a:pt x="34" y="75"/>
                    </a:lnTo>
                    <a:lnTo>
                      <a:pt x="36" y="75"/>
                    </a:lnTo>
                    <a:lnTo>
                      <a:pt x="36" y="75"/>
                    </a:lnTo>
                    <a:lnTo>
                      <a:pt x="36" y="75"/>
                    </a:lnTo>
                    <a:lnTo>
                      <a:pt x="36" y="75"/>
                    </a:lnTo>
                    <a:lnTo>
                      <a:pt x="32" y="80"/>
                    </a:lnTo>
                    <a:lnTo>
                      <a:pt x="17" y="88"/>
                    </a:lnTo>
                    <a:lnTo>
                      <a:pt x="17" y="88"/>
                    </a:lnTo>
                    <a:lnTo>
                      <a:pt x="15" y="88"/>
                    </a:lnTo>
                    <a:lnTo>
                      <a:pt x="15" y="88"/>
                    </a:lnTo>
                    <a:lnTo>
                      <a:pt x="2" y="78"/>
                    </a:lnTo>
                    <a:lnTo>
                      <a:pt x="2" y="78"/>
                    </a:lnTo>
                    <a:lnTo>
                      <a:pt x="0" y="71"/>
                    </a:lnTo>
                    <a:lnTo>
                      <a:pt x="0" y="71"/>
                    </a:lnTo>
                    <a:lnTo>
                      <a:pt x="0" y="69"/>
                    </a:lnTo>
                    <a:lnTo>
                      <a:pt x="4" y="41"/>
                    </a:lnTo>
                    <a:lnTo>
                      <a:pt x="8" y="32"/>
                    </a:lnTo>
                    <a:lnTo>
                      <a:pt x="8" y="19"/>
                    </a:lnTo>
                    <a:lnTo>
                      <a:pt x="8" y="15"/>
                    </a:lnTo>
                    <a:lnTo>
                      <a:pt x="8" y="13"/>
                    </a:lnTo>
                    <a:lnTo>
                      <a:pt x="6" y="8"/>
                    </a:lnTo>
                    <a:lnTo>
                      <a:pt x="4" y="6"/>
                    </a:lnTo>
                    <a:lnTo>
                      <a:pt x="4" y="6"/>
                    </a:lnTo>
                    <a:lnTo>
                      <a:pt x="4" y="4"/>
                    </a:lnTo>
                    <a:lnTo>
                      <a:pt x="4" y="2"/>
                    </a:lnTo>
                    <a:lnTo>
                      <a:pt x="4" y="2"/>
                    </a:lnTo>
                    <a:lnTo>
                      <a:pt x="4" y="2"/>
                    </a:lnTo>
                    <a:lnTo>
                      <a:pt x="4" y="0"/>
                    </a:lnTo>
                    <a:lnTo>
                      <a:pt x="4" y="0"/>
                    </a:lnTo>
                    <a:lnTo>
                      <a:pt x="6" y="0"/>
                    </a:lnTo>
                    <a:lnTo>
                      <a:pt x="6" y="0"/>
                    </a:lnTo>
                    <a:lnTo>
                      <a:pt x="6" y="0"/>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84" name="Freeform 46"/>
              <p:cNvSpPr>
                <a:spLocks/>
              </p:cNvSpPr>
              <p:nvPr/>
            </p:nvSpPr>
            <p:spPr bwMode="auto">
              <a:xfrm>
                <a:off x="8222539" y="3727474"/>
                <a:ext cx="30510" cy="30510"/>
              </a:xfrm>
              <a:custGeom>
                <a:avLst/>
                <a:gdLst/>
                <a:ahLst/>
                <a:cxnLst>
                  <a:cxn ang="0">
                    <a:pos x="13" y="0"/>
                  </a:cxn>
                  <a:cxn ang="0">
                    <a:pos x="13" y="0"/>
                  </a:cxn>
                  <a:cxn ang="0">
                    <a:pos x="13" y="2"/>
                  </a:cxn>
                  <a:cxn ang="0">
                    <a:pos x="26" y="11"/>
                  </a:cxn>
                  <a:cxn ang="0">
                    <a:pos x="26" y="11"/>
                  </a:cxn>
                  <a:cxn ang="0">
                    <a:pos x="28" y="11"/>
                  </a:cxn>
                  <a:cxn ang="0">
                    <a:pos x="28" y="13"/>
                  </a:cxn>
                  <a:cxn ang="0">
                    <a:pos x="28" y="13"/>
                  </a:cxn>
                  <a:cxn ang="0">
                    <a:pos x="30" y="15"/>
                  </a:cxn>
                  <a:cxn ang="0">
                    <a:pos x="30" y="15"/>
                  </a:cxn>
                  <a:cxn ang="0">
                    <a:pos x="30" y="17"/>
                  </a:cxn>
                  <a:cxn ang="0">
                    <a:pos x="30" y="19"/>
                  </a:cxn>
                  <a:cxn ang="0">
                    <a:pos x="24" y="28"/>
                  </a:cxn>
                  <a:cxn ang="0">
                    <a:pos x="24" y="30"/>
                  </a:cxn>
                  <a:cxn ang="0">
                    <a:pos x="24" y="30"/>
                  </a:cxn>
                  <a:cxn ang="0">
                    <a:pos x="22" y="30"/>
                  </a:cxn>
                  <a:cxn ang="0">
                    <a:pos x="22" y="28"/>
                  </a:cxn>
                  <a:cxn ang="0">
                    <a:pos x="20" y="28"/>
                  </a:cxn>
                  <a:cxn ang="0">
                    <a:pos x="20" y="28"/>
                  </a:cxn>
                  <a:cxn ang="0">
                    <a:pos x="17" y="21"/>
                  </a:cxn>
                  <a:cxn ang="0">
                    <a:pos x="13" y="17"/>
                  </a:cxn>
                  <a:cxn ang="0">
                    <a:pos x="11" y="17"/>
                  </a:cxn>
                  <a:cxn ang="0">
                    <a:pos x="5" y="13"/>
                  </a:cxn>
                  <a:cxn ang="0">
                    <a:pos x="2" y="13"/>
                  </a:cxn>
                  <a:cxn ang="0">
                    <a:pos x="2" y="13"/>
                  </a:cxn>
                  <a:cxn ang="0">
                    <a:pos x="2" y="13"/>
                  </a:cxn>
                  <a:cxn ang="0">
                    <a:pos x="0" y="8"/>
                  </a:cxn>
                  <a:cxn ang="0">
                    <a:pos x="0" y="8"/>
                  </a:cxn>
                  <a:cxn ang="0">
                    <a:pos x="5" y="4"/>
                  </a:cxn>
                  <a:cxn ang="0">
                    <a:pos x="7" y="2"/>
                  </a:cxn>
                  <a:cxn ang="0">
                    <a:pos x="11" y="0"/>
                  </a:cxn>
                  <a:cxn ang="0">
                    <a:pos x="11" y="0"/>
                  </a:cxn>
                  <a:cxn ang="0">
                    <a:pos x="13" y="0"/>
                  </a:cxn>
                  <a:cxn ang="0">
                    <a:pos x="13" y="0"/>
                  </a:cxn>
                  <a:cxn ang="0">
                    <a:pos x="13" y="0"/>
                  </a:cxn>
                </a:cxnLst>
                <a:rect l="0" t="0" r="r" b="b"/>
                <a:pathLst>
                  <a:path w="30" h="30">
                    <a:moveTo>
                      <a:pt x="13" y="0"/>
                    </a:moveTo>
                    <a:lnTo>
                      <a:pt x="13" y="0"/>
                    </a:lnTo>
                    <a:lnTo>
                      <a:pt x="13" y="2"/>
                    </a:lnTo>
                    <a:lnTo>
                      <a:pt x="26" y="11"/>
                    </a:lnTo>
                    <a:lnTo>
                      <a:pt x="26" y="11"/>
                    </a:lnTo>
                    <a:lnTo>
                      <a:pt x="28" y="11"/>
                    </a:lnTo>
                    <a:lnTo>
                      <a:pt x="28" y="13"/>
                    </a:lnTo>
                    <a:lnTo>
                      <a:pt x="28" y="13"/>
                    </a:lnTo>
                    <a:lnTo>
                      <a:pt x="30" y="15"/>
                    </a:lnTo>
                    <a:lnTo>
                      <a:pt x="30" y="15"/>
                    </a:lnTo>
                    <a:lnTo>
                      <a:pt x="30" y="17"/>
                    </a:lnTo>
                    <a:lnTo>
                      <a:pt x="30" y="19"/>
                    </a:lnTo>
                    <a:lnTo>
                      <a:pt x="24" y="28"/>
                    </a:lnTo>
                    <a:lnTo>
                      <a:pt x="24" y="30"/>
                    </a:lnTo>
                    <a:lnTo>
                      <a:pt x="24" y="30"/>
                    </a:lnTo>
                    <a:lnTo>
                      <a:pt x="22" y="30"/>
                    </a:lnTo>
                    <a:lnTo>
                      <a:pt x="22" y="28"/>
                    </a:lnTo>
                    <a:lnTo>
                      <a:pt x="20" y="28"/>
                    </a:lnTo>
                    <a:lnTo>
                      <a:pt x="20" y="28"/>
                    </a:lnTo>
                    <a:lnTo>
                      <a:pt x="17" y="21"/>
                    </a:lnTo>
                    <a:lnTo>
                      <a:pt x="13" y="17"/>
                    </a:lnTo>
                    <a:lnTo>
                      <a:pt x="11" y="17"/>
                    </a:lnTo>
                    <a:lnTo>
                      <a:pt x="5" y="13"/>
                    </a:lnTo>
                    <a:lnTo>
                      <a:pt x="2" y="13"/>
                    </a:lnTo>
                    <a:lnTo>
                      <a:pt x="2" y="13"/>
                    </a:lnTo>
                    <a:lnTo>
                      <a:pt x="2" y="13"/>
                    </a:lnTo>
                    <a:lnTo>
                      <a:pt x="0" y="8"/>
                    </a:lnTo>
                    <a:lnTo>
                      <a:pt x="0" y="8"/>
                    </a:lnTo>
                    <a:lnTo>
                      <a:pt x="5" y="4"/>
                    </a:lnTo>
                    <a:lnTo>
                      <a:pt x="7" y="2"/>
                    </a:lnTo>
                    <a:lnTo>
                      <a:pt x="11" y="0"/>
                    </a:lnTo>
                    <a:lnTo>
                      <a:pt x="11" y="0"/>
                    </a:lnTo>
                    <a:lnTo>
                      <a:pt x="13" y="0"/>
                    </a:lnTo>
                    <a:lnTo>
                      <a:pt x="13" y="0"/>
                    </a:lnTo>
                    <a:lnTo>
                      <a:pt x="13" y="0"/>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85" name="Freeform 47"/>
              <p:cNvSpPr>
                <a:spLocks/>
              </p:cNvSpPr>
              <p:nvPr/>
            </p:nvSpPr>
            <p:spPr bwMode="auto">
              <a:xfrm>
                <a:off x="8275424" y="3727474"/>
                <a:ext cx="13221" cy="21357"/>
              </a:xfrm>
              <a:custGeom>
                <a:avLst/>
                <a:gdLst/>
                <a:ahLst/>
                <a:cxnLst>
                  <a:cxn ang="0">
                    <a:pos x="13" y="2"/>
                  </a:cxn>
                  <a:cxn ang="0">
                    <a:pos x="13" y="4"/>
                  </a:cxn>
                  <a:cxn ang="0">
                    <a:pos x="13" y="6"/>
                  </a:cxn>
                  <a:cxn ang="0">
                    <a:pos x="13" y="6"/>
                  </a:cxn>
                  <a:cxn ang="0">
                    <a:pos x="6" y="21"/>
                  </a:cxn>
                  <a:cxn ang="0">
                    <a:pos x="6" y="21"/>
                  </a:cxn>
                  <a:cxn ang="0">
                    <a:pos x="6" y="21"/>
                  </a:cxn>
                  <a:cxn ang="0">
                    <a:pos x="4" y="21"/>
                  </a:cxn>
                  <a:cxn ang="0">
                    <a:pos x="4" y="21"/>
                  </a:cxn>
                  <a:cxn ang="0">
                    <a:pos x="2" y="21"/>
                  </a:cxn>
                  <a:cxn ang="0">
                    <a:pos x="2" y="19"/>
                  </a:cxn>
                  <a:cxn ang="0">
                    <a:pos x="2" y="19"/>
                  </a:cxn>
                  <a:cxn ang="0">
                    <a:pos x="0" y="19"/>
                  </a:cxn>
                  <a:cxn ang="0">
                    <a:pos x="0" y="13"/>
                  </a:cxn>
                  <a:cxn ang="0">
                    <a:pos x="0" y="13"/>
                  </a:cxn>
                  <a:cxn ang="0">
                    <a:pos x="2" y="11"/>
                  </a:cxn>
                  <a:cxn ang="0">
                    <a:pos x="6" y="0"/>
                  </a:cxn>
                  <a:cxn ang="0">
                    <a:pos x="9" y="0"/>
                  </a:cxn>
                  <a:cxn ang="0">
                    <a:pos x="9" y="0"/>
                  </a:cxn>
                  <a:cxn ang="0">
                    <a:pos x="11" y="0"/>
                  </a:cxn>
                  <a:cxn ang="0">
                    <a:pos x="11" y="0"/>
                  </a:cxn>
                  <a:cxn ang="0">
                    <a:pos x="11" y="2"/>
                  </a:cxn>
                  <a:cxn ang="0">
                    <a:pos x="13" y="2"/>
                  </a:cxn>
                  <a:cxn ang="0">
                    <a:pos x="13" y="2"/>
                  </a:cxn>
                  <a:cxn ang="0">
                    <a:pos x="13" y="2"/>
                  </a:cxn>
                </a:cxnLst>
                <a:rect l="0" t="0" r="r" b="b"/>
                <a:pathLst>
                  <a:path w="13" h="21">
                    <a:moveTo>
                      <a:pt x="13" y="2"/>
                    </a:moveTo>
                    <a:lnTo>
                      <a:pt x="13" y="4"/>
                    </a:lnTo>
                    <a:lnTo>
                      <a:pt x="13" y="6"/>
                    </a:lnTo>
                    <a:lnTo>
                      <a:pt x="13" y="6"/>
                    </a:lnTo>
                    <a:lnTo>
                      <a:pt x="6" y="21"/>
                    </a:lnTo>
                    <a:lnTo>
                      <a:pt x="6" y="21"/>
                    </a:lnTo>
                    <a:lnTo>
                      <a:pt x="6" y="21"/>
                    </a:lnTo>
                    <a:lnTo>
                      <a:pt x="4" y="21"/>
                    </a:lnTo>
                    <a:lnTo>
                      <a:pt x="4" y="21"/>
                    </a:lnTo>
                    <a:lnTo>
                      <a:pt x="2" y="21"/>
                    </a:lnTo>
                    <a:lnTo>
                      <a:pt x="2" y="19"/>
                    </a:lnTo>
                    <a:lnTo>
                      <a:pt x="2" y="19"/>
                    </a:lnTo>
                    <a:lnTo>
                      <a:pt x="0" y="19"/>
                    </a:lnTo>
                    <a:lnTo>
                      <a:pt x="0" y="13"/>
                    </a:lnTo>
                    <a:lnTo>
                      <a:pt x="0" y="13"/>
                    </a:lnTo>
                    <a:lnTo>
                      <a:pt x="2" y="11"/>
                    </a:lnTo>
                    <a:lnTo>
                      <a:pt x="6" y="0"/>
                    </a:lnTo>
                    <a:lnTo>
                      <a:pt x="9" y="0"/>
                    </a:lnTo>
                    <a:lnTo>
                      <a:pt x="9" y="0"/>
                    </a:lnTo>
                    <a:lnTo>
                      <a:pt x="11" y="0"/>
                    </a:lnTo>
                    <a:lnTo>
                      <a:pt x="11" y="0"/>
                    </a:lnTo>
                    <a:lnTo>
                      <a:pt x="11" y="2"/>
                    </a:lnTo>
                    <a:lnTo>
                      <a:pt x="13" y="2"/>
                    </a:lnTo>
                    <a:lnTo>
                      <a:pt x="13" y="2"/>
                    </a:lnTo>
                    <a:lnTo>
                      <a:pt x="13" y="2"/>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86" name="Freeform 48"/>
              <p:cNvSpPr>
                <a:spLocks/>
              </p:cNvSpPr>
              <p:nvPr/>
            </p:nvSpPr>
            <p:spPr bwMode="auto">
              <a:xfrm>
                <a:off x="8258134" y="3746797"/>
                <a:ext cx="13221" cy="13221"/>
              </a:xfrm>
              <a:custGeom>
                <a:avLst/>
                <a:gdLst/>
                <a:ahLst/>
                <a:cxnLst>
                  <a:cxn ang="0">
                    <a:pos x="6" y="0"/>
                  </a:cxn>
                  <a:cxn ang="0">
                    <a:pos x="6" y="0"/>
                  </a:cxn>
                  <a:cxn ang="0">
                    <a:pos x="8" y="2"/>
                  </a:cxn>
                  <a:cxn ang="0">
                    <a:pos x="10" y="5"/>
                  </a:cxn>
                  <a:cxn ang="0">
                    <a:pos x="10" y="5"/>
                  </a:cxn>
                  <a:cxn ang="0">
                    <a:pos x="13" y="9"/>
                  </a:cxn>
                  <a:cxn ang="0">
                    <a:pos x="13" y="11"/>
                  </a:cxn>
                  <a:cxn ang="0">
                    <a:pos x="13" y="11"/>
                  </a:cxn>
                  <a:cxn ang="0">
                    <a:pos x="10" y="11"/>
                  </a:cxn>
                  <a:cxn ang="0">
                    <a:pos x="4" y="13"/>
                  </a:cxn>
                  <a:cxn ang="0">
                    <a:pos x="4" y="13"/>
                  </a:cxn>
                  <a:cxn ang="0">
                    <a:pos x="4" y="13"/>
                  </a:cxn>
                  <a:cxn ang="0">
                    <a:pos x="0" y="7"/>
                  </a:cxn>
                  <a:cxn ang="0">
                    <a:pos x="0" y="5"/>
                  </a:cxn>
                  <a:cxn ang="0">
                    <a:pos x="0" y="5"/>
                  </a:cxn>
                  <a:cxn ang="0">
                    <a:pos x="2" y="2"/>
                  </a:cxn>
                  <a:cxn ang="0">
                    <a:pos x="2" y="0"/>
                  </a:cxn>
                  <a:cxn ang="0">
                    <a:pos x="4" y="0"/>
                  </a:cxn>
                  <a:cxn ang="0">
                    <a:pos x="4" y="0"/>
                  </a:cxn>
                  <a:cxn ang="0">
                    <a:pos x="6" y="0"/>
                  </a:cxn>
                  <a:cxn ang="0">
                    <a:pos x="6" y="0"/>
                  </a:cxn>
                  <a:cxn ang="0">
                    <a:pos x="6" y="0"/>
                  </a:cxn>
                </a:cxnLst>
                <a:rect l="0" t="0" r="r" b="b"/>
                <a:pathLst>
                  <a:path w="13" h="13">
                    <a:moveTo>
                      <a:pt x="6" y="0"/>
                    </a:moveTo>
                    <a:lnTo>
                      <a:pt x="6" y="0"/>
                    </a:lnTo>
                    <a:lnTo>
                      <a:pt x="8" y="2"/>
                    </a:lnTo>
                    <a:lnTo>
                      <a:pt x="10" y="5"/>
                    </a:lnTo>
                    <a:lnTo>
                      <a:pt x="10" y="5"/>
                    </a:lnTo>
                    <a:lnTo>
                      <a:pt x="13" y="9"/>
                    </a:lnTo>
                    <a:lnTo>
                      <a:pt x="13" y="11"/>
                    </a:lnTo>
                    <a:lnTo>
                      <a:pt x="13" y="11"/>
                    </a:lnTo>
                    <a:lnTo>
                      <a:pt x="10" y="11"/>
                    </a:lnTo>
                    <a:lnTo>
                      <a:pt x="4" y="13"/>
                    </a:lnTo>
                    <a:lnTo>
                      <a:pt x="4" y="13"/>
                    </a:lnTo>
                    <a:lnTo>
                      <a:pt x="4" y="13"/>
                    </a:lnTo>
                    <a:lnTo>
                      <a:pt x="0" y="7"/>
                    </a:lnTo>
                    <a:lnTo>
                      <a:pt x="0" y="5"/>
                    </a:lnTo>
                    <a:lnTo>
                      <a:pt x="0" y="5"/>
                    </a:lnTo>
                    <a:lnTo>
                      <a:pt x="2" y="2"/>
                    </a:lnTo>
                    <a:lnTo>
                      <a:pt x="2" y="0"/>
                    </a:lnTo>
                    <a:lnTo>
                      <a:pt x="4" y="0"/>
                    </a:lnTo>
                    <a:lnTo>
                      <a:pt x="4" y="0"/>
                    </a:lnTo>
                    <a:lnTo>
                      <a:pt x="6" y="0"/>
                    </a:lnTo>
                    <a:lnTo>
                      <a:pt x="6" y="0"/>
                    </a:lnTo>
                    <a:lnTo>
                      <a:pt x="6" y="0"/>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87" name="Freeform 49"/>
              <p:cNvSpPr>
                <a:spLocks/>
              </p:cNvSpPr>
              <p:nvPr/>
            </p:nvSpPr>
            <p:spPr bwMode="auto">
              <a:xfrm>
                <a:off x="8256100" y="3762052"/>
                <a:ext cx="15255" cy="24408"/>
              </a:xfrm>
              <a:custGeom>
                <a:avLst/>
                <a:gdLst/>
                <a:ahLst/>
                <a:cxnLst>
                  <a:cxn ang="0">
                    <a:pos x="10" y="2"/>
                  </a:cxn>
                  <a:cxn ang="0">
                    <a:pos x="10" y="2"/>
                  </a:cxn>
                  <a:cxn ang="0">
                    <a:pos x="10" y="2"/>
                  </a:cxn>
                  <a:cxn ang="0">
                    <a:pos x="12" y="5"/>
                  </a:cxn>
                  <a:cxn ang="0">
                    <a:pos x="15" y="5"/>
                  </a:cxn>
                  <a:cxn ang="0">
                    <a:pos x="15" y="7"/>
                  </a:cxn>
                  <a:cxn ang="0">
                    <a:pos x="12" y="13"/>
                  </a:cxn>
                  <a:cxn ang="0">
                    <a:pos x="6" y="24"/>
                  </a:cxn>
                  <a:cxn ang="0">
                    <a:pos x="6" y="24"/>
                  </a:cxn>
                  <a:cxn ang="0">
                    <a:pos x="4" y="24"/>
                  </a:cxn>
                  <a:cxn ang="0">
                    <a:pos x="4" y="24"/>
                  </a:cxn>
                  <a:cxn ang="0">
                    <a:pos x="2" y="24"/>
                  </a:cxn>
                  <a:cxn ang="0">
                    <a:pos x="0" y="22"/>
                  </a:cxn>
                  <a:cxn ang="0">
                    <a:pos x="0" y="20"/>
                  </a:cxn>
                  <a:cxn ang="0">
                    <a:pos x="0" y="18"/>
                  </a:cxn>
                  <a:cxn ang="0">
                    <a:pos x="6" y="5"/>
                  </a:cxn>
                  <a:cxn ang="0">
                    <a:pos x="6" y="2"/>
                  </a:cxn>
                  <a:cxn ang="0">
                    <a:pos x="8" y="2"/>
                  </a:cxn>
                  <a:cxn ang="0">
                    <a:pos x="8" y="2"/>
                  </a:cxn>
                  <a:cxn ang="0">
                    <a:pos x="8" y="0"/>
                  </a:cxn>
                  <a:cxn ang="0">
                    <a:pos x="10" y="2"/>
                  </a:cxn>
                  <a:cxn ang="0">
                    <a:pos x="10" y="2"/>
                  </a:cxn>
                  <a:cxn ang="0">
                    <a:pos x="10" y="2"/>
                  </a:cxn>
                </a:cxnLst>
                <a:rect l="0" t="0" r="r" b="b"/>
                <a:pathLst>
                  <a:path w="15" h="24">
                    <a:moveTo>
                      <a:pt x="10" y="2"/>
                    </a:moveTo>
                    <a:lnTo>
                      <a:pt x="10" y="2"/>
                    </a:lnTo>
                    <a:lnTo>
                      <a:pt x="10" y="2"/>
                    </a:lnTo>
                    <a:lnTo>
                      <a:pt x="12" y="5"/>
                    </a:lnTo>
                    <a:lnTo>
                      <a:pt x="15" y="5"/>
                    </a:lnTo>
                    <a:lnTo>
                      <a:pt x="15" y="7"/>
                    </a:lnTo>
                    <a:lnTo>
                      <a:pt x="12" y="13"/>
                    </a:lnTo>
                    <a:lnTo>
                      <a:pt x="6" y="24"/>
                    </a:lnTo>
                    <a:lnTo>
                      <a:pt x="6" y="24"/>
                    </a:lnTo>
                    <a:lnTo>
                      <a:pt x="4" y="24"/>
                    </a:lnTo>
                    <a:lnTo>
                      <a:pt x="4" y="24"/>
                    </a:lnTo>
                    <a:lnTo>
                      <a:pt x="2" y="24"/>
                    </a:lnTo>
                    <a:lnTo>
                      <a:pt x="0" y="22"/>
                    </a:lnTo>
                    <a:lnTo>
                      <a:pt x="0" y="20"/>
                    </a:lnTo>
                    <a:lnTo>
                      <a:pt x="0" y="18"/>
                    </a:lnTo>
                    <a:lnTo>
                      <a:pt x="6" y="5"/>
                    </a:lnTo>
                    <a:lnTo>
                      <a:pt x="6" y="2"/>
                    </a:lnTo>
                    <a:lnTo>
                      <a:pt x="8" y="2"/>
                    </a:lnTo>
                    <a:lnTo>
                      <a:pt x="8" y="2"/>
                    </a:lnTo>
                    <a:lnTo>
                      <a:pt x="8" y="0"/>
                    </a:lnTo>
                    <a:lnTo>
                      <a:pt x="10" y="2"/>
                    </a:lnTo>
                    <a:lnTo>
                      <a:pt x="10" y="2"/>
                    </a:lnTo>
                    <a:lnTo>
                      <a:pt x="10" y="2"/>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88" name="Freeform 50"/>
              <p:cNvSpPr>
                <a:spLocks/>
              </p:cNvSpPr>
              <p:nvPr/>
            </p:nvSpPr>
            <p:spPr bwMode="auto">
              <a:xfrm>
                <a:off x="7880825" y="3775273"/>
                <a:ext cx="13221" cy="13221"/>
              </a:xfrm>
              <a:custGeom>
                <a:avLst/>
                <a:gdLst/>
                <a:ahLst/>
                <a:cxnLst>
                  <a:cxn ang="0">
                    <a:pos x="9" y="0"/>
                  </a:cxn>
                  <a:cxn ang="0">
                    <a:pos x="11" y="0"/>
                  </a:cxn>
                  <a:cxn ang="0">
                    <a:pos x="13" y="0"/>
                  </a:cxn>
                  <a:cxn ang="0">
                    <a:pos x="13" y="0"/>
                  </a:cxn>
                  <a:cxn ang="0">
                    <a:pos x="13" y="0"/>
                  </a:cxn>
                  <a:cxn ang="0">
                    <a:pos x="13" y="2"/>
                  </a:cxn>
                  <a:cxn ang="0">
                    <a:pos x="9" y="11"/>
                  </a:cxn>
                  <a:cxn ang="0">
                    <a:pos x="9" y="11"/>
                  </a:cxn>
                  <a:cxn ang="0">
                    <a:pos x="9" y="11"/>
                  </a:cxn>
                  <a:cxn ang="0">
                    <a:pos x="4" y="13"/>
                  </a:cxn>
                  <a:cxn ang="0">
                    <a:pos x="4" y="13"/>
                  </a:cxn>
                  <a:cxn ang="0">
                    <a:pos x="2" y="13"/>
                  </a:cxn>
                  <a:cxn ang="0">
                    <a:pos x="2" y="13"/>
                  </a:cxn>
                  <a:cxn ang="0">
                    <a:pos x="2" y="13"/>
                  </a:cxn>
                  <a:cxn ang="0">
                    <a:pos x="0" y="11"/>
                  </a:cxn>
                  <a:cxn ang="0">
                    <a:pos x="0" y="9"/>
                  </a:cxn>
                  <a:cxn ang="0">
                    <a:pos x="2" y="9"/>
                  </a:cxn>
                  <a:cxn ang="0">
                    <a:pos x="7" y="0"/>
                  </a:cxn>
                  <a:cxn ang="0">
                    <a:pos x="7" y="0"/>
                  </a:cxn>
                  <a:cxn ang="0">
                    <a:pos x="9" y="0"/>
                  </a:cxn>
                  <a:cxn ang="0">
                    <a:pos x="9" y="0"/>
                  </a:cxn>
                  <a:cxn ang="0">
                    <a:pos x="9" y="0"/>
                  </a:cxn>
                  <a:cxn ang="0">
                    <a:pos x="9" y="0"/>
                  </a:cxn>
                </a:cxnLst>
                <a:rect l="0" t="0" r="r" b="b"/>
                <a:pathLst>
                  <a:path w="13" h="13">
                    <a:moveTo>
                      <a:pt x="9" y="0"/>
                    </a:moveTo>
                    <a:lnTo>
                      <a:pt x="11" y="0"/>
                    </a:lnTo>
                    <a:lnTo>
                      <a:pt x="13" y="0"/>
                    </a:lnTo>
                    <a:lnTo>
                      <a:pt x="13" y="0"/>
                    </a:lnTo>
                    <a:lnTo>
                      <a:pt x="13" y="0"/>
                    </a:lnTo>
                    <a:lnTo>
                      <a:pt x="13" y="2"/>
                    </a:lnTo>
                    <a:lnTo>
                      <a:pt x="9" y="11"/>
                    </a:lnTo>
                    <a:lnTo>
                      <a:pt x="9" y="11"/>
                    </a:lnTo>
                    <a:lnTo>
                      <a:pt x="9" y="11"/>
                    </a:lnTo>
                    <a:lnTo>
                      <a:pt x="4" y="13"/>
                    </a:lnTo>
                    <a:lnTo>
                      <a:pt x="4" y="13"/>
                    </a:lnTo>
                    <a:lnTo>
                      <a:pt x="2" y="13"/>
                    </a:lnTo>
                    <a:lnTo>
                      <a:pt x="2" y="13"/>
                    </a:lnTo>
                    <a:lnTo>
                      <a:pt x="2" y="13"/>
                    </a:lnTo>
                    <a:lnTo>
                      <a:pt x="0" y="11"/>
                    </a:lnTo>
                    <a:lnTo>
                      <a:pt x="0" y="9"/>
                    </a:lnTo>
                    <a:lnTo>
                      <a:pt x="2" y="9"/>
                    </a:lnTo>
                    <a:lnTo>
                      <a:pt x="7" y="0"/>
                    </a:lnTo>
                    <a:lnTo>
                      <a:pt x="7" y="0"/>
                    </a:lnTo>
                    <a:lnTo>
                      <a:pt x="9" y="0"/>
                    </a:lnTo>
                    <a:lnTo>
                      <a:pt x="9" y="0"/>
                    </a:lnTo>
                    <a:lnTo>
                      <a:pt x="9" y="0"/>
                    </a:lnTo>
                    <a:lnTo>
                      <a:pt x="9" y="0"/>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89" name="Freeform 51"/>
              <p:cNvSpPr>
                <a:spLocks/>
              </p:cNvSpPr>
              <p:nvPr/>
            </p:nvSpPr>
            <p:spPr bwMode="auto">
              <a:xfrm>
                <a:off x="7519787" y="3822056"/>
                <a:ext cx="21357" cy="17289"/>
              </a:xfrm>
              <a:custGeom>
                <a:avLst/>
                <a:gdLst/>
                <a:ahLst/>
                <a:cxnLst>
                  <a:cxn ang="0">
                    <a:pos x="12" y="0"/>
                  </a:cxn>
                  <a:cxn ang="0">
                    <a:pos x="21" y="4"/>
                  </a:cxn>
                  <a:cxn ang="0">
                    <a:pos x="21" y="4"/>
                  </a:cxn>
                  <a:cxn ang="0">
                    <a:pos x="21" y="4"/>
                  </a:cxn>
                  <a:cxn ang="0">
                    <a:pos x="21" y="6"/>
                  </a:cxn>
                  <a:cxn ang="0">
                    <a:pos x="21" y="6"/>
                  </a:cxn>
                  <a:cxn ang="0">
                    <a:pos x="19" y="13"/>
                  </a:cxn>
                  <a:cxn ang="0">
                    <a:pos x="17" y="17"/>
                  </a:cxn>
                  <a:cxn ang="0">
                    <a:pos x="15" y="17"/>
                  </a:cxn>
                  <a:cxn ang="0">
                    <a:pos x="15" y="17"/>
                  </a:cxn>
                  <a:cxn ang="0">
                    <a:pos x="15" y="17"/>
                  </a:cxn>
                  <a:cxn ang="0">
                    <a:pos x="12" y="17"/>
                  </a:cxn>
                  <a:cxn ang="0">
                    <a:pos x="12" y="17"/>
                  </a:cxn>
                  <a:cxn ang="0">
                    <a:pos x="12" y="17"/>
                  </a:cxn>
                  <a:cxn ang="0">
                    <a:pos x="2" y="13"/>
                  </a:cxn>
                  <a:cxn ang="0">
                    <a:pos x="2" y="10"/>
                  </a:cxn>
                  <a:cxn ang="0">
                    <a:pos x="2" y="10"/>
                  </a:cxn>
                  <a:cxn ang="0">
                    <a:pos x="0" y="8"/>
                  </a:cxn>
                  <a:cxn ang="0">
                    <a:pos x="0" y="8"/>
                  </a:cxn>
                  <a:cxn ang="0">
                    <a:pos x="0" y="8"/>
                  </a:cxn>
                  <a:cxn ang="0">
                    <a:pos x="2" y="6"/>
                  </a:cxn>
                  <a:cxn ang="0">
                    <a:pos x="4" y="4"/>
                  </a:cxn>
                  <a:cxn ang="0">
                    <a:pos x="8" y="2"/>
                  </a:cxn>
                  <a:cxn ang="0">
                    <a:pos x="8" y="0"/>
                  </a:cxn>
                  <a:cxn ang="0">
                    <a:pos x="10" y="0"/>
                  </a:cxn>
                  <a:cxn ang="0">
                    <a:pos x="12" y="0"/>
                  </a:cxn>
                  <a:cxn ang="0">
                    <a:pos x="12" y="0"/>
                  </a:cxn>
                  <a:cxn ang="0">
                    <a:pos x="12" y="0"/>
                  </a:cxn>
                </a:cxnLst>
                <a:rect l="0" t="0" r="r" b="b"/>
                <a:pathLst>
                  <a:path w="21" h="17">
                    <a:moveTo>
                      <a:pt x="12" y="0"/>
                    </a:moveTo>
                    <a:lnTo>
                      <a:pt x="21" y="4"/>
                    </a:lnTo>
                    <a:lnTo>
                      <a:pt x="21" y="4"/>
                    </a:lnTo>
                    <a:lnTo>
                      <a:pt x="21" y="4"/>
                    </a:lnTo>
                    <a:lnTo>
                      <a:pt x="21" y="6"/>
                    </a:lnTo>
                    <a:lnTo>
                      <a:pt x="21" y="6"/>
                    </a:lnTo>
                    <a:lnTo>
                      <a:pt x="19" y="13"/>
                    </a:lnTo>
                    <a:lnTo>
                      <a:pt x="17" y="17"/>
                    </a:lnTo>
                    <a:lnTo>
                      <a:pt x="15" y="17"/>
                    </a:lnTo>
                    <a:lnTo>
                      <a:pt x="15" y="17"/>
                    </a:lnTo>
                    <a:lnTo>
                      <a:pt x="15" y="17"/>
                    </a:lnTo>
                    <a:lnTo>
                      <a:pt x="12" y="17"/>
                    </a:lnTo>
                    <a:lnTo>
                      <a:pt x="12" y="17"/>
                    </a:lnTo>
                    <a:lnTo>
                      <a:pt x="12" y="17"/>
                    </a:lnTo>
                    <a:lnTo>
                      <a:pt x="2" y="13"/>
                    </a:lnTo>
                    <a:lnTo>
                      <a:pt x="2" y="10"/>
                    </a:lnTo>
                    <a:lnTo>
                      <a:pt x="2" y="10"/>
                    </a:lnTo>
                    <a:lnTo>
                      <a:pt x="0" y="8"/>
                    </a:lnTo>
                    <a:lnTo>
                      <a:pt x="0" y="8"/>
                    </a:lnTo>
                    <a:lnTo>
                      <a:pt x="0" y="8"/>
                    </a:lnTo>
                    <a:lnTo>
                      <a:pt x="2" y="6"/>
                    </a:lnTo>
                    <a:lnTo>
                      <a:pt x="4" y="4"/>
                    </a:lnTo>
                    <a:lnTo>
                      <a:pt x="8" y="2"/>
                    </a:lnTo>
                    <a:lnTo>
                      <a:pt x="8" y="0"/>
                    </a:lnTo>
                    <a:lnTo>
                      <a:pt x="10" y="0"/>
                    </a:lnTo>
                    <a:lnTo>
                      <a:pt x="12" y="0"/>
                    </a:lnTo>
                    <a:lnTo>
                      <a:pt x="12" y="0"/>
                    </a:lnTo>
                    <a:lnTo>
                      <a:pt x="12" y="0"/>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90" name="Freeform 52"/>
              <p:cNvSpPr>
                <a:spLocks/>
              </p:cNvSpPr>
              <p:nvPr/>
            </p:nvSpPr>
            <p:spPr bwMode="auto">
              <a:xfrm>
                <a:off x="7907267" y="3826124"/>
                <a:ext cx="30510" cy="17289"/>
              </a:xfrm>
              <a:custGeom>
                <a:avLst/>
                <a:gdLst/>
                <a:ahLst/>
                <a:cxnLst>
                  <a:cxn ang="0">
                    <a:pos x="2" y="2"/>
                  </a:cxn>
                  <a:cxn ang="0">
                    <a:pos x="21" y="0"/>
                  </a:cxn>
                  <a:cxn ang="0">
                    <a:pos x="24" y="0"/>
                  </a:cxn>
                  <a:cxn ang="0">
                    <a:pos x="28" y="9"/>
                  </a:cxn>
                  <a:cxn ang="0">
                    <a:pos x="30" y="9"/>
                  </a:cxn>
                  <a:cxn ang="0">
                    <a:pos x="30" y="13"/>
                  </a:cxn>
                  <a:cxn ang="0">
                    <a:pos x="30" y="13"/>
                  </a:cxn>
                  <a:cxn ang="0">
                    <a:pos x="30" y="15"/>
                  </a:cxn>
                  <a:cxn ang="0">
                    <a:pos x="28" y="17"/>
                  </a:cxn>
                  <a:cxn ang="0">
                    <a:pos x="28" y="17"/>
                  </a:cxn>
                  <a:cxn ang="0">
                    <a:pos x="28" y="17"/>
                  </a:cxn>
                  <a:cxn ang="0">
                    <a:pos x="21" y="15"/>
                  </a:cxn>
                  <a:cxn ang="0">
                    <a:pos x="21" y="13"/>
                  </a:cxn>
                  <a:cxn ang="0">
                    <a:pos x="19" y="13"/>
                  </a:cxn>
                  <a:cxn ang="0">
                    <a:pos x="19" y="11"/>
                  </a:cxn>
                  <a:cxn ang="0">
                    <a:pos x="19" y="9"/>
                  </a:cxn>
                  <a:cxn ang="0">
                    <a:pos x="19" y="9"/>
                  </a:cxn>
                  <a:cxn ang="0">
                    <a:pos x="19" y="9"/>
                  </a:cxn>
                  <a:cxn ang="0">
                    <a:pos x="17" y="6"/>
                  </a:cxn>
                  <a:cxn ang="0">
                    <a:pos x="11" y="6"/>
                  </a:cxn>
                  <a:cxn ang="0">
                    <a:pos x="11" y="6"/>
                  </a:cxn>
                  <a:cxn ang="0">
                    <a:pos x="9" y="6"/>
                  </a:cxn>
                  <a:cxn ang="0">
                    <a:pos x="4" y="9"/>
                  </a:cxn>
                  <a:cxn ang="0">
                    <a:pos x="4" y="9"/>
                  </a:cxn>
                  <a:cxn ang="0">
                    <a:pos x="0" y="9"/>
                  </a:cxn>
                  <a:cxn ang="0">
                    <a:pos x="0" y="9"/>
                  </a:cxn>
                  <a:cxn ang="0">
                    <a:pos x="0" y="6"/>
                  </a:cxn>
                  <a:cxn ang="0">
                    <a:pos x="0" y="6"/>
                  </a:cxn>
                  <a:cxn ang="0">
                    <a:pos x="0" y="4"/>
                  </a:cxn>
                  <a:cxn ang="0">
                    <a:pos x="0" y="2"/>
                  </a:cxn>
                  <a:cxn ang="0">
                    <a:pos x="0" y="2"/>
                  </a:cxn>
                  <a:cxn ang="0">
                    <a:pos x="0" y="2"/>
                  </a:cxn>
                  <a:cxn ang="0">
                    <a:pos x="2" y="2"/>
                  </a:cxn>
                  <a:cxn ang="0">
                    <a:pos x="2" y="2"/>
                  </a:cxn>
                  <a:cxn ang="0">
                    <a:pos x="2" y="2"/>
                  </a:cxn>
                  <a:cxn ang="0">
                    <a:pos x="2" y="2"/>
                  </a:cxn>
                </a:cxnLst>
                <a:rect l="0" t="0" r="r" b="b"/>
                <a:pathLst>
                  <a:path w="30" h="17">
                    <a:moveTo>
                      <a:pt x="2" y="2"/>
                    </a:moveTo>
                    <a:lnTo>
                      <a:pt x="21" y="0"/>
                    </a:lnTo>
                    <a:lnTo>
                      <a:pt x="24" y="0"/>
                    </a:lnTo>
                    <a:lnTo>
                      <a:pt x="28" y="9"/>
                    </a:lnTo>
                    <a:lnTo>
                      <a:pt x="30" y="9"/>
                    </a:lnTo>
                    <a:lnTo>
                      <a:pt x="30" y="13"/>
                    </a:lnTo>
                    <a:lnTo>
                      <a:pt x="30" y="13"/>
                    </a:lnTo>
                    <a:lnTo>
                      <a:pt x="30" y="15"/>
                    </a:lnTo>
                    <a:lnTo>
                      <a:pt x="28" y="17"/>
                    </a:lnTo>
                    <a:lnTo>
                      <a:pt x="28" y="17"/>
                    </a:lnTo>
                    <a:lnTo>
                      <a:pt x="28" y="17"/>
                    </a:lnTo>
                    <a:lnTo>
                      <a:pt x="21" y="15"/>
                    </a:lnTo>
                    <a:lnTo>
                      <a:pt x="21" y="13"/>
                    </a:lnTo>
                    <a:lnTo>
                      <a:pt x="19" y="13"/>
                    </a:lnTo>
                    <a:lnTo>
                      <a:pt x="19" y="11"/>
                    </a:lnTo>
                    <a:lnTo>
                      <a:pt x="19" y="9"/>
                    </a:lnTo>
                    <a:lnTo>
                      <a:pt x="19" y="9"/>
                    </a:lnTo>
                    <a:lnTo>
                      <a:pt x="19" y="9"/>
                    </a:lnTo>
                    <a:lnTo>
                      <a:pt x="17" y="6"/>
                    </a:lnTo>
                    <a:lnTo>
                      <a:pt x="11" y="6"/>
                    </a:lnTo>
                    <a:lnTo>
                      <a:pt x="11" y="6"/>
                    </a:lnTo>
                    <a:lnTo>
                      <a:pt x="9" y="6"/>
                    </a:lnTo>
                    <a:lnTo>
                      <a:pt x="4" y="9"/>
                    </a:lnTo>
                    <a:lnTo>
                      <a:pt x="4" y="9"/>
                    </a:lnTo>
                    <a:lnTo>
                      <a:pt x="0" y="9"/>
                    </a:lnTo>
                    <a:lnTo>
                      <a:pt x="0" y="9"/>
                    </a:lnTo>
                    <a:lnTo>
                      <a:pt x="0" y="6"/>
                    </a:lnTo>
                    <a:lnTo>
                      <a:pt x="0" y="6"/>
                    </a:lnTo>
                    <a:lnTo>
                      <a:pt x="0" y="4"/>
                    </a:lnTo>
                    <a:lnTo>
                      <a:pt x="0" y="2"/>
                    </a:lnTo>
                    <a:lnTo>
                      <a:pt x="0" y="2"/>
                    </a:lnTo>
                    <a:lnTo>
                      <a:pt x="0" y="2"/>
                    </a:lnTo>
                    <a:lnTo>
                      <a:pt x="2" y="2"/>
                    </a:lnTo>
                    <a:lnTo>
                      <a:pt x="2" y="2"/>
                    </a:lnTo>
                    <a:lnTo>
                      <a:pt x="2" y="2"/>
                    </a:lnTo>
                    <a:lnTo>
                      <a:pt x="2" y="2"/>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91" name="Freeform 53"/>
              <p:cNvSpPr>
                <a:spLocks/>
              </p:cNvSpPr>
              <p:nvPr/>
            </p:nvSpPr>
            <p:spPr bwMode="auto">
              <a:xfrm>
                <a:off x="7827940" y="3828158"/>
                <a:ext cx="79327" cy="109837"/>
              </a:xfrm>
              <a:custGeom>
                <a:avLst/>
                <a:gdLst/>
                <a:ahLst/>
                <a:cxnLst>
                  <a:cxn ang="0">
                    <a:pos x="67" y="0"/>
                  </a:cxn>
                  <a:cxn ang="0">
                    <a:pos x="76" y="2"/>
                  </a:cxn>
                  <a:cxn ang="0">
                    <a:pos x="78" y="11"/>
                  </a:cxn>
                  <a:cxn ang="0">
                    <a:pos x="78" y="11"/>
                  </a:cxn>
                  <a:cxn ang="0">
                    <a:pos x="74" y="13"/>
                  </a:cxn>
                  <a:cxn ang="0">
                    <a:pos x="71" y="11"/>
                  </a:cxn>
                  <a:cxn ang="0">
                    <a:pos x="69" y="13"/>
                  </a:cxn>
                  <a:cxn ang="0">
                    <a:pos x="67" y="15"/>
                  </a:cxn>
                  <a:cxn ang="0">
                    <a:pos x="69" y="33"/>
                  </a:cxn>
                  <a:cxn ang="0">
                    <a:pos x="71" y="35"/>
                  </a:cxn>
                  <a:cxn ang="0">
                    <a:pos x="71" y="39"/>
                  </a:cxn>
                  <a:cxn ang="0">
                    <a:pos x="65" y="61"/>
                  </a:cxn>
                  <a:cxn ang="0">
                    <a:pos x="59" y="69"/>
                  </a:cxn>
                  <a:cxn ang="0">
                    <a:pos x="39" y="84"/>
                  </a:cxn>
                  <a:cxn ang="0">
                    <a:pos x="35" y="89"/>
                  </a:cxn>
                  <a:cxn ang="0">
                    <a:pos x="31" y="95"/>
                  </a:cxn>
                  <a:cxn ang="0">
                    <a:pos x="33" y="102"/>
                  </a:cxn>
                  <a:cxn ang="0">
                    <a:pos x="31" y="104"/>
                  </a:cxn>
                  <a:cxn ang="0">
                    <a:pos x="28" y="108"/>
                  </a:cxn>
                  <a:cxn ang="0">
                    <a:pos x="26" y="108"/>
                  </a:cxn>
                  <a:cxn ang="0">
                    <a:pos x="7" y="106"/>
                  </a:cxn>
                  <a:cxn ang="0">
                    <a:pos x="3" y="104"/>
                  </a:cxn>
                  <a:cxn ang="0">
                    <a:pos x="0" y="89"/>
                  </a:cxn>
                  <a:cxn ang="0">
                    <a:pos x="0" y="86"/>
                  </a:cxn>
                  <a:cxn ang="0">
                    <a:pos x="13" y="67"/>
                  </a:cxn>
                  <a:cxn ang="0">
                    <a:pos x="11" y="63"/>
                  </a:cxn>
                  <a:cxn ang="0">
                    <a:pos x="15" y="56"/>
                  </a:cxn>
                  <a:cxn ang="0">
                    <a:pos x="20" y="43"/>
                  </a:cxn>
                  <a:cxn ang="0">
                    <a:pos x="26" y="37"/>
                  </a:cxn>
                  <a:cxn ang="0">
                    <a:pos x="31" y="35"/>
                  </a:cxn>
                  <a:cxn ang="0">
                    <a:pos x="31" y="37"/>
                  </a:cxn>
                  <a:cxn ang="0">
                    <a:pos x="46" y="20"/>
                  </a:cxn>
                  <a:cxn ang="0">
                    <a:pos x="54" y="2"/>
                  </a:cxn>
                  <a:cxn ang="0">
                    <a:pos x="59" y="0"/>
                  </a:cxn>
                  <a:cxn ang="0">
                    <a:pos x="67" y="0"/>
                  </a:cxn>
                </a:cxnLst>
                <a:rect l="0" t="0" r="r" b="b"/>
                <a:pathLst>
                  <a:path w="78" h="108">
                    <a:moveTo>
                      <a:pt x="67" y="0"/>
                    </a:moveTo>
                    <a:lnTo>
                      <a:pt x="67" y="0"/>
                    </a:lnTo>
                    <a:lnTo>
                      <a:pt x="69" y="0"/>
                    </a:lnTo>
                    <a:lnTo>
                      <a:pt x="76" y="2"/>
                    </a:lnTo>
                    <a:lnTo>
                      <a:pt x="78" y="9"/>
                    </a:lnTo>
                    <a:lnTo>
                      <a:pt x="78" y="11"/>
                    </a:lnTo>
                    <a:lnTo>
                      <a:pt x="78" y="11"/>
                    </a:lnTo>
                    <a:lnTo>
                      <a:pt x="78" y="11"/>
                    </a:lnTo>
                    <a:lnTo>
                      <a:pt x="74" y="13"/>
                    </a:lnTo>
                    <a:lnTo>
                      <a:pt x="74" y="13"/>
                    </a:lnTo>
                    <a:lnTo>
                      <a:pt x="74" y="13"/>
                    </a:lnTo>
                    <a:lnTo>
                      <a:pt x="71" y="11"/>
                    </a:lnTo>
                    <a:lnTo>
                      <a:pt x="71" y="11"/>
                    </a:lnTo>
                    <a:lnTo>
                      <a:pt x="69" y="13"/>
                    </a:lnTo>
                    <a:lnTo>
                      <a:pt x="67" y="15"/>
                    </a:lnTo>
                    <a:lnTo>
                      <a:pt x="67" y="15"/>
                    </a:lnTo>
                    <a:lnTo>
                      <a:pt x="67" y="17"/>
                    </a:lnTo>
                    <a:lnTo>
                      <a:pt x="69" y="33"/>
                    </a:lnTo>
                    <a:lnTo>
                      <a:pt x="71" y="35"/>
                    </a:lnTo>
                    <a:lnTo>
                      <a:pt x="71" y="35"/>
                    </a:lnTo>
                    <a:lnTo>
                      <a:pt x="71" y="35"/>
                    </a:lnTo>
                    <a:lnTo>
                      <a:pt x="71" y="39"/>
                    </a:lnTo>
                    <a:lnTo>
                      <a:pt x="71" y="43"/>
                    </a:lnTo>
                    <a:lnTo>
                      <a:pt x="65" y="61"/>
                    </a:lnTo>
                    <a:lnTo>
                      <a:pt x="65" y="61"/>
                    </a:lnTo>
                    <a:lnTo>
                      <a:pt x="59" y="69"/>
                    </a:lnTo>
                    <a:lnTo>
                      <a:pt x="48" y="78"/>
                    </a:lnTo>
                    <a:lnTo>
                      <a:pt x="39" y="84"/>
                    </a:lnTo>
                    <a:lnTo>
                      <a:pt x="39" y="84"/>
                    </a:lnTo>
                    <a:lnTo>
                      <a:pt x="35" y="89"/>
                    </a:lnTo>
                    <a:lnTo>
                      <a:pt x="33" y="95"/>
                    </a:lnTo>
                    <a:lnTo>
                      <a:pt x="31" y="95"/>
                    </a:lnTo>
                    <a:lnTo>
                      <a:pt x="31" y="97"/>
                    </a:lnTo>
                    <a:lnTo>
                      <a:pt x="33" y="102"/>
                    </a:lnTo>
                    <a:lnTo>
                      <a:pt x="31" y="104"/>
                    </a:lnTo>
                    <a:lnTo>
                      <a:pt x="31" y="104"/>
                    </a:lnTo>
                    <a:lnTo>
                      <a:pt x="31" y="106"/>
                    </a:lnTo>
                    <a:lnTo>
                      <a:pt x="28" y="108"/>
                    </a:lnTo>
                    <a:lnTo>
                      <a:pt x="26" y="108"/>
                    </a:lnTo>
                    <a:lnTo>
                      <a:pt x="26" y="108"/>
                    </a:lnTo>
                    <a:lnTo>
                      <a:pt x="7" y="106"/>
                    </a:lnTo>
                    <a:lnTo>
                      <a:pt x="7" y="106"/>
                    </a:lnTo>
                    <a:lnTo>
                      <a:pt x="5" y="106"/>
                    </a:lnTo>
                    <a:lnTo>
                      <a:pt x="3" y="104"/>
                    </a:lnTo>
                    <a:lnTo>
                      <a:pt x="0" y="91"/>
                    </a:lnTo>
                    <a:lnTo>
                      <a:pt x="0" y="89"/>
                    </a:lnTo>
                    <a:lnTo>
                      <a:pt x="0" y="89"/>
                    </a:lnTo>
                    <a:lnTo>
                      <a:pt x="0" y="86"/>
                    </a:lnTo>
                    <a:lnTo>
                      <a:pt x="3" y="86"/>
                    </a:lnTo>
                    <a:lnTo>
                      <a:pt x="13" y="67"/>
                    </a:lnTo>
                    <a:lnTo>
                      <a:pt x="11" y="65"/>
                    </a:lnTo>
                    <a:lnTo>
                      <a:pt x="11" y="63"/>
                    </a:lnTo>
                    <a:lnTo>
                      <a:pt x="13" y="58"/>
                    </a:lnTo>
                    <a:lnTo>
                      <a:pt x="15" y="56"/>
                    </a:lnTo>
                    <a:lnTo>
                      <a:pt x="18" y="45"/>
                    </a:lnTo>
                    <a:lnTo>
                      <a:pt x="20" y="43"/>
                    </a:lnTo>
                    <a:lnTo>
                      <a:pt x="20" y="43"/>
                    </a:lnTo>
                    <a:lnTo>
                      <a:pt x="26" y="37"/>
                    </a:lnTo>
                    <a:lnTo>
                      <a:pt x="28" y="37"/>
                    </a:lnTo>
                    <a:lnTo>
                      <a:pt x="31" y="35"/>
                    </a:lnTo>
                    <a:lnTo>
                      <a:pt x="31" y="37"/>
                    </a:lnTo>
                    <a:lnTo>
                      <a:pt x="31" y="37"/>
                    </a:lnTo>
                    <a:lnTo>
                      <a:pt x="37" y="30"/>
                    </a:lnTo>
                    <a:lnTo>
                      <a:pt x="46" y="20"/>
                    </a:lnTo>
                    <a:lnTo>
                      <a:pt x="54" y="4"/>
                    </a:lnTo>
                    <a:lnTo>
                      <a:pt x="54" y="2"/>
                    </a:lnTo>
                    <a:lnTo>
                      <a:pt x="54" y="2"/>
                    </a:lnTo>
                    <a:lnTo>
                      <a:pt x="59" y="0"/>
                    </a:lnTo>
                    <a:lnTo>
                      <a:pt x="67" y="0"/>
                    </a:lnTo>
                    <a:lnTo>
                      <a:pt x="67" y="0"/>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92" name="Freeform 54"/>
              <p:cNvSpPr>
                <a:spLocks/>
              </p:cNvSpPr>
              <p:nvPr/>
            </p:nvSpPr>
            <p:spPr bwMode="auto">
              <a:xfrm>
                <a:off x="7846246" y="3850532"/>
                <a:ext cx="8136" cy="8136"/>
              </a:xfrm>
              <a:custGeom>
                <a:avLst/>
                <a:gdLst/>
                <a:ahLst/>
                <a:cxnLst>
                  <a:cxn ang="0">
                    <a:pos x="4" y="0"/>
                  </a:cxn>
                  <a:cxn ang="0">
                    <a:pos x="8" y="2"/>
                  </a:cxn>
                  <a:cxn ang="0">
                    <a:pos x="8" y="2"/>
                  </a:cxn>
                  <a:cxn ang="0">
                    <a:pos x="8" y="4"/>
                  </a:cxn>
                  <a:cxn ang="0">
                    <a:pos x="8" y="4"/>
                  </a:cxn>
                  <a:cxn ang="0">
                    <a:pos x="6" y="8"/>
                  </a:cxn>
                  <a:cxn ang="0">
                    <a:pos x="4" y="8"/>
                  </a:cxn>
                  <a:cxn ang="0">
                    <a:pos x="0" y="8"/>
                  </a:cxn>
                  <a:cxn ang="0">
                    <a:pos x="0" y="6"/>
                  </a:cxn>
                  <a:cxn ang="0">
                    <a:pos x="0" y="6"/>
                  </a:cxn>
                  <a:cxn ang="0">
                    <a:pos x="0" y="6"/>
                  </a:cxn>
                  <a:cxn ang="0">
                    <a:pos x="4" y="0"/>
                  </a:cxn>
                  <a:cxn ang="0">
                    <a:pos x="4" y="0"/>
                  </a:cxn>
                  <a:cxn ang="0">
                    <a:pos x="4" y="0"/>
                  </a:cxn>
                  <a:cxn ang="0">
                    <a:pos x="4" y="0"/>
                  </a:cxn>
                  <a:cxn ang="0">
                    <a:pos x="4" y="0"/>
                  </a:cxn>
                </a:cxnLst>
                <a:rect l="0" t="0" r="r" b="b"/>
                <a:pathLst>
                  <a:path w="8" h="8">
                    <a:moveTo>
                      <a:pt x="4" y="0"/>
                    </a:moveTo>
                    <a:lnTo>
                      <a:pt x="8" y="2"/>
                    </a:lnTo>
                    <a:lnTo>
                      <a:pt x="8" y="2"/>
                    </a:lnTo>
                    <a:lnTo>
                      <a:pt x="8" y="4"/>
                    </a:lnTo>
                    <a:lnTo>
                      <a:pt x="8" y="4"/>
                    </a:lnTo>
                    <a:lnTo>
                      <a:pt x="6" y="8"/>
                    </a:lnTo>
                    <a:lnTo>
                      <a:pt x="4" y="8"/>
                    </a:lnTo>
                    <a:lnTo>
                      <a:pt x="0" y="8"/>
                    </a:lnTo>
                    <a:lnTo>
                      <a:pt x="0" y="6"/>
                    </a:lnTo>
                    <a:lnTo>
                      <a:pt x="0" y="6"/>
                    </a:lnTo>
                    <a:lnTo>
                      <a:pt x="0" y="6"/>
                    </a:lnTo>
                    <a:lnTo>
                      <a:pt x="4" y="0"/>
                    </a:lnTo>
                    <a:lnTo>
                      <a:pt x="4" y="0"/>
                    </a:lnTo>
                    <a:lnTo>
                      <a:pt x="4" y="0"/>
                    </a:lnTo>
                    <a:lnTo>
                      <a:pt x="4" y="0"/>
                    </a:lnTo>
                    <a:lnTo>
                      <a:pt x="4" y="0"/>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93" name="Freeform 55"/>
              <p:cNvSpPr>
                <a:spLocks/>
              </p:cNvSpPr>
              <p:nvPr/>
            </p:nvSpPr>
            <p:spPr bwMode="auto">
              <a:xfrm>
                <a:off x="7817770" y="3863753"/>
                <a:ext cx="21357" cy="13221"/>
              </a:xfrm>
              <a:custGeom>
                <a:avLst/>
                <a:gdLst/>
                <a:ahLst/>
                <a:cxnLst>
                  <a:cxn ang="0">
                    <a:pos x="6" y="0"/>
                  </a:cxn>
                  <a:cxn ang="0">
                    <a:pos x="19" y="0"/>
                  </a:cxn>
                  <a:cxn ang="0">
                    <a:pos x="21" y="0"/>
                  </a:cxn>
                  <a:cxn ang="0">
                    <a:pos x="21" y="0"/>
                  </a:cxn>
                  <a:cxn ang="0">
                    <a:pos x="21" y="0"/>
                  </a:cxn>
                  <a:cxn ang="0">
                    <a:pos x="21" y="0"/>
                  </a:cxn>
                  <a:cxn ang="0">
                    <a:pos x="21" y="0"/>
                  </a:cxn>
                  <a:cxn ang="0">
                    <a:pos x="21" y="2"/>
                  </a:cxn>
                  <a:cxn ang="0">
                    <a:pos x="17" y="6"/>
                  </a:cxn>
                  <a:cxn ang="0">
                    <a:pos x="10" y="10"/>
                  </a:cxn>
                  <a:cxn ang="0">
                    <a:pos x="8" y="13"/>
                  </a:cxn>
                  <a:cxn ang="0">
                    <a:pos x="0" y="8"/>
                  </a:cxn>
                  <a:cxn ang="0">
                    <a:pos x="0" y="8"/>
                  </a:cxn>
                  <a:cxn ang="0">
                    <a:pos x="0" y="6"/>
                  </a:cxn>
                  <a:cxn ang="0">
                    <a:pos x="0" y="6"/>
                  </a:cxn>
                  <a:cxn ang="0">
                    <a:pos x="0" y="4"/>
                  </a:cxn>
                  <a:cxn ang="0">
                    <a:pos x="0" y="4"/>
                  </a:cxn>
                  <a:cxn ang="0">
                    <a:pos x="0" y="2"/>
                  </a:cxn>
                  <a:cxn ang="0">
                    <a:pos x="2" y="2"/>
                  </a:cxn>
                  <a:cxn ang="0">
                    <a:pos x="2" y="2"/>
                  </a:cxn>
                  <a:cxn ang="0">
                    <a:pos x="2" y="0"/>
                  </a:cxn>
                  <a:cxn ang="0">
                    <a:pos x="4" y="0"/>
                  </a:cxn>
                  <a:cxn ang="0">
                    <a:pos x="6" y="0"/>
                  </a:cxn>
                  <a:cxn ang="0">
                    <a:pos x="6" y="0"/>
                  </a:cxn>
                </a:cxnLst>
                <a:rect l="0" t="0" r="r" b="b"/>
                <a:pathLst>
                  <a:path w="21" h="13">
                    <a:moveTo>
                      <a:pt x="6" y="0"/>
                    </a:moveTo>
                    <a:lnTo>
                      <a:pt x="19" y="0"/>
                    </a:lnTo>
                    <a:lnTo>
                      <a:pt x="21" y="0"/>
                    </a:lnTo>
                    <a:lnTo>
                      <a:pt x="21" y="0"/>
                    </a:lnTo>
                    <a:lnTo>
                      <a:pt x="21" y="0"/>
                    </a:lnTo>
                    <a:lnTo>
                      <a:pt x="21" y="0"/>
                    </a:lnTo>
                    <a:lnTo>
                      <a:pt x="21" y="0"/>
                    </a:lnTo>
                    <a:lnTo>
                      <a:pt x="21" y="2"/>
                    </a:lnTo>
                    <a:lnTo>
                      <a:pt x="17" y="6"/>
                    </a:lnTo>
                    <a:lnTo>
                      <a:pt x="10" y="10"/>
                    </a:lnTo>
                    <a:lnTo>
                      <a:pt x="8" y="13"/>
                    </a:lnTo>
                    <a:lnTo>
                      <a:pt x="0" y="8"/>
                    </a:lnTo>
                    <a:lnTo>
                      <a:pt x="0" y="8"/>
                    </a:lnTo>
                    <a:lnTo>
                      <a:pt x="0" y="6"/>
                    </a:lnTo>
                    <a:lnTo>
                      <a:pt x="0" y="6"/>
                    </a:lnTo>
                    <a:lnTo>
                      <a:pt x="0" y="4"/>
                    </a:lnTo>
                    <a:lnTo>
                      <a:pt x="0" y="4"/>
                    </a:lnTo>
                    <a:lnTo>
                      <a:pt x="0" y="2"/>
                    </a:lnTo>
                    <a:lnTo>
                      <a:pt x="2" y="2"/>
                    </a:lnTo>
                    <a:lnTo>
                      <a:pt x="2" y="2"/>
                    </a:lnTo>
                    <a:lnTo>
                      <a:pt x="2" y="0"/>
                    </a:lnTo>
                    <a:lnTo>
                      <a:pt x="4" y="0"/>
                    </a:lnTo>
                    <a:lnTo>
                      <a:pt x="6" y="0"/>
                    </a:lnTo>
                    <a:lnTo>
                      <a:pt x="6" y="0"/>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94" name="Freeform 56"/>
              <p:cNvSpPr>
                <a:spLocks/>
              </p:cNvSpPr>
              <p:nvPr/>
            </p:nvSpPr>
            <p:spPr bwMode="auto">
              <a:xfrm>
                <a:off x="7799464" y="3871889"/>
                <a:ext cx="18306" cy="9153"/>
              </a:xfrm>
              <a:custGeom>
                <a:avLst/>
                <a:gdLst/>
                <a:ahLst/>
                <a:cxnLst>
                  <a:cxn ang="0">
                    <a:pos x="5" y="2"/>
                  </a:cxn>
                  <a:cxn ang="0">
                    <a:pos x="5" y="2"/>
                  </a:cxn>
                  <a:cxn ang="0">
                    <a:pos x="15" y="2"/>
                  </a:cxn>
                  <a:cxn ang="0">
                    <a:pos x="18" y="5"/>
                  </a:cxn>
                  <a:cxn ang="0">
                    <a:pos x="18" y="5"/>
                  </a:cxn>
                  <a:cxn ang="0">
                    <a:pos x="15" y="7"/>
                  </a:cxn>
                  <a:cxn ang="0">
                    <a:pos x="13" y="7"/>
                  </a:cxn>
                  <a:cxn ang="0">
                    <a:pos x="11" y="9"/>
                  </a:cxn>
                  <a:cxn ang="0">
                    <a:pos x="11" y="9"/>
                  </a:cxn>
                  <a:cxn ang="0">
                    <a:pos x="9" y="9"/>
                  </a:cxn>
                  <a:cxn ang="0">
                    <a:pos x="0" y="7"/>
                  </a:cxn>
                  <a:cxn ang="0">
                    <a:pos x="0" y="7"/>
                  </a:cxn>
                  <a:cxn ang="0">
                    <a:pos x="0" y="5"/>
                  </a:cxn>
                  <a:cxn ang="0">
                    <a:pos x="0" y="2"/>
                  </a:cxn>
                  <a:cxn ang="0">
                    <a:pos x="3" y="2"/>
                  </a:cxn>
                  <a:cxn ang="0">
                    <a:pos x="3" y="0"/>
                  </a:cxn>
                  <a:cxn ang="0">
                    <a:pos x="3" y="2"/>
                  </a:cxn>
                  <a:cxn ang="0">
                    <a:pos x="5" y="2"/>
                  </a:cxn>
                  <a:cxn ang="0">
                    <a:pos x="5" y="2"/>
                  </a:cxn>
                  <a:cxn ang="0">
                    <a:pos x="5" y="2"/>
                  </a:cxn>
                </a:cxnLst>
                <a:rect l="0" t="0" r="r" b="b"/>
                <a:pathLst>
                  <a:path w="18" h="9">
                    <a:moveTo>
                      <a:pt x="5" y="2"/>
                    </a:moveTo>
                    <a:lnTo>
                      <a:pt x="5" y="2"/>
                    </a:lnTo>
                    <a:lnTo>
                      <a:pt x="15" y="2"/>
                    </a:lnTo>
                    <a:lnTo>
                      <a:pt x="18" y="5"/>
                    </a:lnTo>
                    <a:lnTo>
                      <a:pt x="18" y="5"/>
                    </a:lnTo>
                    <a:lnTo>
                      <a:pt x="15" y="7"/>
                    </a:lnTo>
                    <a:lnTo>
                      <a:pt x="13" y="7"/>
                    </a:lnTo>
                    <a:lnTo>
                      <a:pt x="11" y="9"/>
                    </a:lnTo>
                    <a:lnTo>
                      <a:pt x="11" y="9"/>
                    </a:lnTo>
                    <a:lnTo>
                      <a:pt x="9" y="9"/>
                    </a:lnTo>
                    <a:lnTo>
                      <a:pt x="0" y="7"/>
                    </a:lnTo>
                    <a:lnTo>
                      <a:pt x="0" y="7"/>
                    </a:lnTo>
                    <a:lnTo>
                      <a:pt x="0" y="5"/>
                    </a:lnTo>
                    <a:lnTo>
                      <a:pt x="0" y="2"/>
                    </a:lnTo>
                    <a:lnTo>
                      <a:pt x="3" y="2"/>
                    </a:lnTo>
                    <a:lnTo>
                      <a:pt x="3" y="0"/>
                    </a:lnTo>
                    <a:lnTo>
                      <a:pt x="3" y="2"/>
                    </a:lnTo>
                    <a:lnTo>
                      <a:pt x="5" y="2"/>
                    </a:lnTo>
                    <a:lnTo>
                      <a:pt x="5" y="2"/>
                    </a:lnTo>
                    <a:lnTo>
                      <a:pt x="5" y="2"/>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95" name="Freeform 57"/>
              <p:cNvSpPr>
                <a:spLocks/>
              </p:cNvSpPr>
              <p:nvPr/>
            </p:nvSpPr>
            <p:spPr bwMode="auto">
              <a:xfrm>
                <a:off x="7376389" y="3873923"/>
                <a:ext cx="18306" cy="20340"/>
              </a:xfrm>
              <a:custGeom>
                <a:avLst/>
                <a:gdLst/>
                <a:ahLst/>
                <a:cxnLst>
                  <a:cxn ang="0">
                    <a:pos x="9" y="3"/>
                  </a:cxn>
                  <a:cxn ang="0">
                    <a:pos x="18" y="3"/>
                  </a:cxn>
                  <a:cxn ang="0">
                    <a:pos x="18" y="5"/>
                  </a:cxn>
                  <a:cxn ang="0">
                    <a:pos x="18" y="5"/>
                  </a:cxn>
                  <a:cxn ang="0">
                    <a:pos x="18" y="7"/>
                  </a:cxn>
                  <a:cxn ang="0">
                    <a:pos x="18" y="9"/>
                  </a:cxn>
                  <a:cxn ang="0">
                    <a:pos x="18" y="9"/>
                  </a:cxn>
                  <a:cxn ang="0">
                    <a:pos x="18" y="11"/>
                  </a:cxn>
                  <a:cxn ang="0">
                    <a:pos x="13" y="13"/>
                  </a:cxn>
                  <a:cxn ang="0">
                    <a:pos x="7" y="18"/>
                  </a:cxn>
                  <a:cxn ang="0">
                    <a:pos x="5" y="18"/>
                  </a:cxn>
                  <a:cxn ang="0">
                    <a:pos x="5" y="20"/>
                  </a:cxn>
                  <a:cxn ang="0">
                    <a:pos x="5" y="20"/>
                  </a:cxn>
                  <a:cxn ang="0">
                    <a:pos x="3" y="20"/>
                  </a:cxn>
                  <a:cxn ang="0">
                    <a:pos x="3" y="18"/>
                  </a:cxn>
                  <a:cxn ang="0">
                    <a:pos x="3" y="18"/>
                  </a:cxn>
                  <a:cxn ang="0">
                    <a:pos x="0" y="18"/>
                  </a:cxn>
                  <a:cxn ang="0">
                    <a:pos x="0" y="16"/>
                  </a:cxn>
                  <a:cxn ang="0">
                    <a:pos x="0" y="16"/>
                  </a:cxn>
                  <a:cxn ang="0">
                    <a:pos x="0" y="13"/>
                  </a:cxn>
                  <a:cxn ang="0">
                    <a:pos x="3" y="3"/>
                  </a:cxn>
                  <a:cxn ang="0">
                    <a:pos x="5" y="3"/>
                  </a:cxn>
                  <a:cxn ang="0">
                    <a:pos x="5" y="0"/>
                  </a:cxn>
                  <a:cxn ang="0">
                    <a:pos x="5" y="0"/>
                  </a:cxn>
                  <a:cxn ang="0">
                    <a:pos x="7" y="0"/>
                  </a:cxn>
                  <a:cxn ang="0">
                    <a:pos x="9" y="0"/>
                  </a:cxn>
                  <a:cxn ang="0">
                    <a:pos x="9" y="3"/>
                  </a:cxn>
                  <a:cxn ang="0">
                    <a:pos x="9" y="3"/>
                  </a:cxn>
                </a:cxnLst>
                <a:rect l="0" t="0" r="r" b="b"/>
                <a:pathLst>
                  <a:path w="18" h="20">
                    <a:moveTo>
                      <a:pt x="9" y="3"/>
                    </a:moveTo>
                    <a:lnTo>
                      <a:pt x="18" y="3"/>
                    </a:lnTo>
                    <a:lnTo>
                      <a:pt x="18" y="5"/>
                    </a:lnTo>
                    <a:lnTo>
                      <a:pt x="18" y="5"/>
                    </a:lnTo>
                    <a:lnTo>
                      <a:pt x="18" y="7"/>
                    </a:lnTo>
                    <a:lnTo>
                      <a:pt x="18" y="9"/>
                    </a:lnTo>
                    <a:lnTo>
                      <a:pt x="18" y="9"/>
                    </a:lnTo>
                    <a:lnTo>
                      <a:pt x="18" y="11"/>
                    </a:lnTo>
                    <a:lnTo>
                      <a:pt x="13" y="13"/>
                    </a:lnTo>
                    <a:lnTo>
                      <a:pt x="7" y="18"/>
                    </a:lnTo>
                    <a:lnTo>
                      <a:pt x="5" y="18"/>
                    </a:lnTo>
                    <a:lnTo>
                      <a:pt x="5" y="20"/>
                    </a:lnTo>
                    <a:lnTo>
                      <a:pt x="5" y="20"/>
                    </a:lnTo>
                    <a:lnTo>
                      <a:pt x="3" y="20"/>
                    </a:lnTo>
                    <a:lnTo>
                      <a:pt x="3" y="18"/>
                    </a:lnTo>
                    <a:lnTo>
                      <a:pt x="3" y="18"/>
                    </a:lnTo>
                    <a:lnTo>
                      <a:pt x="0" y="18"/>
                    </a:lnTo>
                    <a:lnTo>
                      <a:pt x="0" y="16"/>
                    </a:lnTo>
                    <a:lnTo>
                      <a:pt x="0" y="16"/>
                    </a:lnTo>
                    <a:lnTo>
                      <a:pt x="0" y="13"/>
                    </a:lnTo>
                    <a:lnTo>
                      <a:pt x="3" y="3"/>
                    </a:lnTo>
                    <a:lnTo>
                      <a:pt x="5" y="3"/>
                    </a:lnTo>
                    <a:lnTo>
                      <a:pt x="5" y="0"/>
                    </a:lnTo>
                    <a:lnTo>
                      <a:pt x="5" y="0"/>
                    </a:lnTo>
                    <a:lnTo>
                      <a:pt x="7" y="0"/>
                    </a:lnTo>
                    <a:lnTo>
                      <a:pt x="9" y="0"/>
                    </a:lnTo>
                    <a:lnTo>
                      <a:pt x="9" y="3"/>
                    </a:lnTo>
                    <a:lnTo>
                      <a:pt x="9" y="3"/>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96" name="Freeform 58"/>
              <p:cNvSpPr>
                <a:spLocks/>
              </p:cNvSpPr>
              <p:nvPr/>
            </p:nvSpPr>
            <p:spPr bwMode="auto">
              <a:xfrm>
                <a:off x="7188242" y="3881042"/>
                <a:ext cx="123058" cy="56952"/>
              </a:xfrm>
              <a:custGeom>
                <a:avLst/>
                <a:gdLst/>
                <a:ahLst/>
                <a:cxnLst>
                  <a:cxn ang="0">
                    <a:pos x="28" y="13"/>
                  </a:cxn>
                  <a:cxn ang="0">
                    <a:pos x="48" y="19"/>
                  </a:cxn>
                  <a:cxn ang="0">
                    <a:pos x="67" y="17"/>
                  </a:cxn>
                  <a:cxn ang="0">
                    <a:pos x="71" y="15"/>
                  </a:cxn>
                  <a:cxn ang="0">
                    <a:pos x="71" y="13"/>
                  </a:cxn>
                  <a:cxn ang="0">
                    <a:pos x="76" y="9"/>
                  </a:cxn>
                  <a:cxn ang="0">
                    <a:pos x="91" y="2"/>
                  </a:cxn>
                  <a:cxn ang="0">
                    <a:pos x="99" y="0"/>
                  </a:cxn>
                  <a:cxn ang="0">
                    <a:pos x="101" y="2"/>
                  </a:cxn>
                  <a:cxn ang="0">
                    <a:pos x="101" y="4"/>
                  </a:cxn>
                  <a:cxn ang="0">
                    <a:pos x="101" y="6"/>
                  </a:cxn>
                  <a:cxn ang="0">
                    <a:pos x="112" y="13"/>
                  </a:cxn>
                  <a:cxn ang="0">
                    <a:pos x="114" y="13"/>
                  </a:cxn>
                  <a:cxn ang="0">
                    <a:pos x="121" y="24"/>
                  </a:cxn>
                  <a:cxn ang="0">
                    <a:pos x="110" y="24"/>
                  </a:cxn>
                  <a:cxn ang="0">
                    <a:pos x="106" y="24"/>
                  </a:cxn>
                  <a:cxn ang="0">
                    <a:pos x="99" y="28"/>
                  </a:cxn>
                  <a:cxn ang="0">
                    <a:pos x="93" y="32"/>
                  </a:cxn>
                  <a:cxn ang="0">
                    <a:pos x="88" y="34"/>
                  </a:cxn>
                  <a:cxn ang="0">
                    <a:pos x="86" y="39"/>
                  </a:cxn>
                  <a:cxn ang="0">
                    <a:pos x="76" y="45"/>
                  </a:cxn>
                  <a:cxn ang="0">
                    <a:pos x="41" y="39"/>
                  </a:cxn>
                  <a:cxn ang="0">
                    <a:pos x="35" y="39"/>
                  </a:cxn>
                  <a:cxn ang="0">
                    <a:pos x="20" y="41"/>
                  </a:cxn>
                  <a:cxn ang="0">
                    <a:pos x="17" y="43"/>
                  </a:cxn>
                  <a:cxn ang="0">
                    <a:pos x="15" y="45"/>
                  </a:cxn>
                  <a:cxn ang="0">
                    <a:pos x="2" y="54"/>
                  </a:cxn>
                  <a:cxn ang="0">
                    <a:pos x="0" y="56"/>
                  </a:cxn>
                  <a:cxn ang="0">
                    <a:pos x="0" y="54"/>
                  </a:cxn>
                  <a:cxn ang="0">
                    <a:pos x="0" y="54"/>
                  </a:cxn>
                  <a:cxn ang="0">
                    <a:pos x="4" y="34"/>
                  </a:cxn>
                  <a:cxn ang="0">
                    <a:pos x="24" y="13"/>
                  </a:cxn>
                </a:cxnLst>
                <a:rect l="0" t="0" r="r" b="b"/>
                <a:pathLst>
                  <a:path w="121" h="56">
                    <a:moveTo>
                      <a:pt x="24" y="13"/>
                    </a:moveTo>
                    <a:lnTo>
                      <a:pt x="28" y="13"/>
                    </a:lnTo>
                    <a:lnTo>
                      <a:pt x="39" y="17"/>
                    </a:lnTo>
                    <a:lnTo>
                      <a:pt x="48" y="19"/>
                    </a:lnTo>
                    <a:lnTo>
                      <a:pt x="50" y="19"/>
                    </a:lnTo>
                    <a:lnTo>
                      <a:pt x="67" y="17"/>
                    </a:lnTo>
                    <a:lnTo>
                      <a:pt x="69" y="15"/>
                    </a:lnTo>
                    <a:lnTo>
                      <a:pt x="71" y="15"/>
                    </a:lnTo>
                    <a:lnTo>
                      <a:pt x="71" y="13"/>
                    </a:lnTo>
                    <a:lnTo>
                      <a:pt x="71" y="13"/>
                    </a:lnTo>
                    <a:lnTo>
                      <a:pt x="71" y="11"/>
                    </a:lnTo>
                    <a:lnTo>
                      <a:pt x="76" y="9"/>
                    </a:lnTo>
                    <a:lnTo>
                      <a:pt x="84" y="4"/>
                    </a:lnTo>
                    <a:lnTo>
                      <a:pt x="91" y="2"/>
                    </a:lnTo>
                    <a:lnTo>
                      <a:pt x="99" y="0"/>
                    </a:lnTo>
                    <a:lnTo>
                      <a:pt x="99" y="0"/>
                    </a:lnTo>
                    <a:lnTo>
                      <a:pt x="101" y="2"/>
                    </a:lnTo>
                    <a:lnTo>
                      <a:pt x="101" y="2"/>
                    </a:lnTo>
                    <a:lnTo>
                      <a:pt x="101" y="4"/>
                    </a:lnTo>
                    <a:lnTo>
                      <a:pt x="101" y="4"/>
                    </a:lnTo>
                    <a:lnTo>
                      <a:pt x="101" y="6"/>
                    </a:lnTo>
                    <a:lnTo>
                      <a:pt x="101" y="6"/>
                    </a:lnTo>
                    <a:lnTo>
                      <a:pt x="101" y="6"/>
                    </a:lnTo>
                    <a:lnTo>
                      <a:pt x="112" y="13"/>
                    </a:lnTo>
                    <a:lnTo>
                      <a:pt x="112" y="13"/>
                    </a:lnTo>
                    <a:lnTo>
                      <a:pt x="114" y="13"/>
                    </a:lnTo>
                    <a:lnTo>
                      <a:pt x="117" y="13"/>
                    </a:lnTo>
                    <a:lnTo>
                      <a:pt x="121" y="24"/>
                    </a:lnTo>
                    <a:lnTo>
                      <a:pt x="119" y="24"/>
                    </a:lnTo>
                    <a:lnTo>
                      <a:pt x="110" y="24"/>
                    </a:lnTo>
                    <a:lnTo>
                      <a:pt x="106" y="24"/>
                    </a:lnTo>
                    <a:lnTo>
                      <a:pt x="106" y="24"/>
                    </a:lnTo>
                    <a:lnTo>
                      <a:pt x="99" y="26"/>
                    </a:lnTo>
                    <a:lnTo>
                      <a:pt x="99" y="28"/>
                    </a:lnTo>
                    <a:lnTo>
                      <a:pt x="93" y="30"/>
                    </a:lnTo>
                    <a:lnTo>
                      <a:pt x="93" y="32"/>
                    </a:lnTo>
                    <a:lnTo>
                      <a:pt x="93" y="32"/>
                    </a:lnTo>
                    <a:lnTo>
                      <a:pt x="88" y="34"/>
                    </a:lnTo>
                    <a:lnTo>
                      <a:pt x="88" y="37"/>
                    </a:lnTo>
                    <a:lnTo>
                      <a:pt x="86" y="39"/>
                    </a:lnTo>
                    <a:lnTo>
                      <a:pt x="86" y="39"/>
                    </a:lnTo>
                    <a:lnTo>
                      <a:pt x="76" y="45"/>
                    </a:lnTo>
                    <a:lnTo>
                      <a:pt x="58" y="43"/>
                    </a:lnTo>
                    <a:lnTo>
                      <a:pt x="41" y="39"/>
                    </a:lnTo>
                    <a:lnTo>
                      <a:pt x="41" y="39"/>
                    </a:lnTo>
                    <a:lnTo>
                      <a:pt x="35" y="39"/>
                    </a:lnTo>
                    <a:lnTo>
                      <a:pt x="26" y="41"/>
                    </a:lnTo>
                    <a:lnTo>
                      <a:pt x="20" y="41"/>
                    </a:lnTo>
                    <a:lnTo>
                      <a:pt x="17" y="43"/>
                    </a:lnTo>
                    <a:lnTo>
                      <a:pt x="17" y="43"/>
                    </a:lnTo>
                    <a:lnTo>
                      <a:pt x="17" y="43"/>
                    </a:lnTo>
                    <a:lnTo>
                      <a:pt x="15" y="45"/>
                    </a:lnTo>
                    <a:lnTo>
                      <a:pt x="7" y="52"/>
                    </a:lnTo>
                    <a:lnTo>
                      <a:pt x="2" y="54"/>
                    </a:lnTo>
                    <a:lnTo>
                      <a:pt x="2" y="54"/>
                    </a:lnTo>
                    <a:lnTo>
                      <a:pt x="0" y="56"/>
                    </a:lnTo>
                    <a:lnTo>
                      <a:pt x="0" y="56"/>
                    </a:lnTo>
                    <a:lnTo>
                      <a:pt x="0" y="54"/>
                    </a:lnTo>
                    <a:lnTo>
                      <a:pt x="0" y="54"/>
                    </a:lnTo>
                    <a:lnTo>
                      <a:pt x="0" y="54"/>
                    </a:lnTo>
                    <a:lnTo>
                      <a:pt x="4" y="37"/>
                    </a:lnTo>
                    <a:lnTo>
                      <a:pt x="4" y="34"/>
                    </a:lnTo>
                    <a:lnTo>
                      <a:pt x="15" y="22"/>
                    </a:lnTo>
                    <a:lnTo>
                      <a:pt x="24" y="13"/>
                    </a:lnTo>
                    <a:lnTo>
                      <a:pt x="24" y="13"/>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97" name="Freeform 59"/>
              <p:cNvSpPr>
                <a:spLocks/>
              </p:cNvSpPr>
              <p:nvPr/>
            </p:nvSpPr>
            <p:spPr bwMode="auto">
              <a:xfrm>
                <a:off x="7814719" y="3890195"/>
                <a:ext cx="20340" cy="10170"/>
              </a:xfrm>
              <a:custGeom>
                <a:avLst/>
                <a:gdLst/>
                <a:ahLst/>
                <a:cxnLst>
                  <a:cxn ang="0">
                    <a:pos x="18" y="0"/>
                  </a:cxn>
                  <a:cxn ang="0">
                    <a:pos x="20" y="0"/>
                  </a:cxn>
                  <a:cxn ang="0">
                    <a:pos x="18" y="4"/>
                  </a:cxn>
                  <a:cxn ang="0">
                    <a:pos x="18" y="4"/>
                  </a:cxn>
                  <a:cxn ang="0">
                    <a:pos x="16" y="6"/>
                  </a:cxn>
                  <a:cxn ang="0">
                    <a:pos x="16" y="6"/>
                  </a:cxn>
                  <a:cxn ang="0">
                    <a:pos x="13" y="8"/>
                  </a:cxn>
                  <a:cxn ang="0">
                    <a:pos x="7" y="10"/>
                  </a:cxn>
                  <a:cxn ang="0">
                    <a:pos x="3" y="10"/>
                  </a:cxn>
                  <a:cxn ang="0">
                    <a:pos x="3" y="10"/>
                  </a:cxn>
                  <a:cxn ang="0">
                    <a:pos x="0" y="10"/>
                  </a:cxn>
                  <a:cxn ang="0">
                    <a:pos x="0" y="10"/>
                  </a:cxn>
                  <a:cxn ang="0">
                    <a:pos x="0" y="8"/>
                  </a:cxn>
                  <a:cxn ang="0">
                    <a:pos x="0" y="6"/>
                  </a:cxn>
                  <a:cxn ang="0">
                    <a:pos x="0" y="6"/>
                  </a:cxn>
                  <a:cxn ang="0">
                    <a:pos x="3" y="4"/>
                  </a:cxn>
                  <a:cxn ang="0">
                    <a:pos x="3" y="4"/>
                  </a:cxn>
                  <a:cxn ang="0">
                    <a:pos x="3" y="4"/>
                  </a:cxn>
                  <a:cxn ang="0">
                    <a:pos x="5" y="4"/>
                  </a:cxn>
                  <a:cxn ang="0">
                    <a:pos x="5" y="4"/>
                  </a:cxn>
                  <a:cxn ang="0">
                    <a:pos x="16" y="0"/>
                  </a:cxn>
                  <a:cxn ang="0">
                    <a:pos x="18" y="0"/>
                  </a:cxn>
                  <a:cxn ang="0">
                    <a:pos x="18" y="0"/>
                  </a:cxn>
                </a:cxnLst>
                <a:rect l="0" t="0" r="r" b="b"/>
                <a:pathLst>
                  <a:path w="20" h="10">
                    <a:moveTo>
                      <a:pt x="18" y="0"/>
                    </a:moveTo>
                    <a:lnTo>
                      <a:pt x="20" y="0"/>
                    </a:lnTo>
                    <a:lnTo>
                      <a:pt x="18" y="4"/>
                    </a:lnTo>
                    <a:lnTo>
                      <a:pt x="18" y="4"/>
                    </a:lnTo>
                    <a:lnTo>
                      <a:pt x="16" y="6"/>
                    </a:lnTo>
                    <a:lnTo>
                      <a:pt x="16" y="6"/>
                    </a:lnTo>
                    <a:lnTo>
                      <a:pt x="13" y="8"/>
                    </a:lnTo>
                    <a:lnTo>
                      <a:pt x="7" y="10"/>
                    </a:lnTo>
                    <a:lnTo>
                      <a:pt x="3" y="10"/>
                    </a:lnTo>
                    <a:lnTo>
                      <a:pt x="3" y="10"/>
                    </a:lnTo>
                    <a:lnTo>
                      <a:pt x="0" y="10"/>
                    </a:lnTo>
                    <a:lnTo>
                      <a:pt x="0" y="10"/>
                    </a:lnTo>
                    <a:lnTo>
                      <a:pt x="0" y="8"/>
                    </a:lnTo>
                    <a:lnTo>
                      <a:pt x="0" y="6"/>
                    </a:lnTo>
                    <a:lnTo>
                      <a:pt x="0" y="6"/>
                    </a:lnTo>
                    <a:lnTo>
                      <a:pt x="3" y="4"/>
                    </a:lnTo>
                    <a:lnTo>
                      <a:pt x="3" y="4"/>
                    </a:lnTo>
                    <a:lnTo>
                      <a:pt x="3" y="4"/>
                    </a:lnTo>
                    <a:lnTo>
                      <a:pt x="5" y="4"/>
                    </a:lnTo>
                    <a:lnTo>
                      <a:pt x="5" y="4"/>
                    </a:lnTo>
                    <a:lnTo>
                      <a:pt x="16" y="0"/>
                    </a:lnTo>
                    <a:lnTo>
                      <a:pt x="18" y="0"/>
                    </a:lnTo>
                    <a:lnTo>
                      <a:pt x="18" y="0"/>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98" name="Freeform 60"/>
              <p:cNvSpPr>
                <a:spLocks/>
              </p:cNvSpPr>
              <p:nvPr/>
            </p:nvSpPr>
            <p:spPr bwMode="auto">
              <a:xfrm>
                <a:off x="7646913" y="3909518"/>
                <a:ext cx="34578" cy="32544"/>
              </a:xfrm>
              <a:custGeom>
                <a:avLst/>
                <a:gdLst/>
                <a:ahLst/>
                <a:cxnLst>
                  <a:cxn ang="0">
                    <a:pos x="6" y="0"/>
                  </a:cxn>
                  <a:cxn ang="0">
                    <a:pos x="10" y="0"/>
                  </a:cxn>
                  <a:cxn ang="0">
                    <a:pos x="12" y="0"/>
                  </a:cxn>
                  <a:cxn ang="0">
                    <a:pos x="12" y="0"/>
                  </a:cxn>
                  <a:cxn ang="0">
                    <a:pos x="15" y="0"/>
                  </a:cxn>
                  <a:cxn ang="0">
                    <a:pos x="30" y="4"/>
                  </a:cxn>
                  <a:cxn ang="0">
                    <a:pos x="30" y="4"/>
                  </a:cxn>
                  <a:cxn ang="0">
                    <a:pos x="32" y="6"/>
                  </a:cxn>
                  <a:cxn ang="0">
                    <a:pos x="32" y="6"/>
                  </a:cxn>
                  <a:cxn ang="0">
                    <a:pos x="34" y="13"/>
                  </a:cxn>
                  <a:cxn ang="0">
                    <a:pos x="34" y="15"/>
                  </a:cxn>
                  <a:cxn ang="0">
                    <a:pos x="34" y="15"/>
                  </a:cxn>
                  <a:cxn ang="0">
                    <a:pos x="34" y="15"/>
                  </a:cxn>
                  <a:cxn ang="0">
                    <a:pos x="34" y="17"/>
                  </a:cxn>
                  <a:cxn ang="0">
                    <a:pos x="32" y="19"/>
                  </a:cxn>
                  <a:cxn ang="0">
                    <a:pos x="23" y="30"/>
                  </a:cxn>
                  <a:cxn ang="0">
                    <a:pos x="23" y="32"/>
                  </a:cxn>
                  <a:cxn ang="0">
                    <a:pos x="23" y="32"/>
                  </a:cxn>
                  <a:cxn ang="0">
                    <a:pos x="23" y="32"/>
                  </a:cxn>
                  <a:cxn ang="0">
                    <a:pos x="21" y="32"/>
                  </a:cxn>
                  <a:cxn ang="0">
                    <a:pos x="21" y="32"/>
                  </a:cxn>
                  <a:cxn ang="0">
                    <a:pos x="15" y="30"/>
                  </a:cxn>
                  <a:cxn ang="0">
                    <a:pos x="12" y="30"/>
                  </a:cxn>
                  <a:cxn ang="0">
                    <a:pos x="12" y="28"/>
                  </a:cxn>
                  <a:cxn ang="0">
                    <a:pos x="4" y="17"/>
                  </a:cxn>
                  <a:cxn ang="0">
                    <a:pos x="2" y="15"/>
                  </a:cxn>
                  <a:cxn ang="0">
                    <a:pos x="2" y="13"/>
                  </a:cxn>
                  <a:cxn ang="0">
                    <a:pos x="0" y="11"/>
                  </a:cxn>
                  <a:cxn ang="0">
                    <a:pos x="0" y="11"/>
                  </a:cxn>
                  <a:cxn ang="0">
                    <a:pos x="2" y="6"/>
                  </a:cxn>
                  <a:cxn ang="0">
                    <a:pos x="2" y="4"/>
                  </a:cxn>
                  <a:cxn ang="0">
                    <a:pos x="2" y="2"/>
                  </a:cxn>
                  <a:cxn ang="0">
                    <a:pos x="2" y="2"/>
                  </a:cxn>
                  <a:cxn ang="0">
                    <a:pos x="4" y="2"/>
                  </a:cxn>
                  <a:cxn ang="0">
                    <a:pos x="4" y="0"/>
                  </a:cxn>
                  <a:cxn ang="0">
                    <a:pos x="6" y="0"/>
                  </a:cxn>
                  <a:cxn ang="0">
                    <a:pos x="6" y="0"/>
                  </a:cxn>
                  <a:cxn ang="0">
                    <a:pos x="6" y="0"/>
                  </a:cxn>
                </a:cxnLst>
                <a:rect l="0" t="0" r="r" b="b"/>
                <a:pathLst>
                  <a:path w="34" h="32">
                    <a:moveTo>
                      <a:pt x="6" y="0"/>
                    </a:moveTo>
                    <a:lnTo>
                      <a:pt x="10" y="0"/>
                    </a:lnTo>
                    <a:lnTo>
                      <a:pt x="12" y="0"/>
                    </a:lnTo>
                    <a:lnTo>
                      <a:pt x="12" y="0"/>
                    </a:lnTo>
                    <a:lnTo>
                      <a:pt x="15" y="0"/>
                    </a:lnTo>
                    <a:lnTo>
                      <a:pt x="30" y="4"/>
                    </a:lnTo>
                    <a:lnTo>
                      <a:pt x="30" y="4"/>
                    </a:lnTo>
                    <a:lnTo>
                      <a:pt x="32" y="6"/>
                    </a:lnTo>
                    <a:lnTo>
                      <a:pt x="32" y="6"/>
                    </a:lnTo>
                    <a:lnTo>
                      <a:pt x="34" y="13"/>
                    </a:lnTo>
                    <a:lnTo>
                      <a:pt x="34" y="15"/>
                    </a:lnTo>
                    <a:lnTo>
                      <a:pt x="34" y="15"/>
                    </a:lnTo>
                    <a:lnTo>
                      <a:pt x="34" y="15"/>
                    </a:lnTo>
                    <a:lnTo>
                      <a:pt x="34" y="17"/>
                    </a:lnTo>
                    <a:lnTo>
                      <a:pt x="32" y="19"/>
                    </a:lnTo>
                    <a:lnTo>
                      <a:pt x="23" y="30"/>
                    </a:lnTo>
                    <a:lnTo>
                      <a:pt x="23" y="32"/>
                    </a:lnTo>
                    <a:lnTo>
                      <a:pt x="23" y="32"/>
                    </a:lnTo>
                    <a:lnTo>
                      <a:pt x="23" y="32"/>
                    </a:lnTo>
                    <a:lnTo>
                      <a:pt x="21" y="32"/>
                    </a:lnTo>
                    <a:lnTo>
                      <a:pt x="21" y="32"/>
                    </a:lnTo>
                    <a:lnTo>
                      <a:pt x="15" y="30"/>
                    </a:lnTo>
                    <a:lnTo>
                      <a:pt x="12" y="30"/>
                    </a:lnTo>
                    <a:lnTo>
                      <a:pt x="12" y="28"/>
                    </a:lnTo>
                    <a:lnTo>
                      <a:pt x="4" y="17"/>
                    </a:lnTo>
                    <a:lnTo>
                      <a:pt x="2" y="15"/>
                    </a:lnTo>
                    <a:lnTo>
                      <a:pt x="2" y="13"/>
                    </a:lnTo>
                    <a:lnTo>
                      <a:pt x="0" y="11"/>
                    </a:lnTo>
                    <a:lnTo>
                      <a:pt x="0" y="11"/>
                    </a:lnTo>
                    <a:lnTo>
                      <a:pt x="2" y="6"/>
                    </a:lnTo>
                    <a:lnTo>
                      <a:pt x="2" y="4"/>
                    </a:lnTo>
                    <a:lnTo>
                      <a:pt x="2" y="2"/>
                    </a:lnTo>
                    <a:lnTo>
                      <a:pt x="2" y="2"/>
                    </a:lnTo>
                    <a:lnTo>
                      <a:pt x="4" y="2"/>
                    </a:lnTo>
                    <a:lnTo>
                      <a:pt x="4" y="0"/>
                    </a:lnTo>
                    <a:lnTo>
                      <a:pt x="6" y="0"/>
                    </a:lnTo>
                    <a:lnTo>
                      <a:pt x="6" y="0"/>
                    </a:lnTo>
                    <a:lnTo>
                      <a:pt x="6" y="0"/>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99" name="Freeform 61"/>
              <p:cNvSpPr>
                <a:spLocks/>
              </p:cNvSpPr>
              <p:nvPr/>
            </p:nvSpPr>
            <p:spPr bwMode="auto">
              <a:xfrm>
                <a:off x="7355031" y="3937994"/>
                <a:ext cx="9153" cy="11187"/>
              </a:xfrm>
              <a:custGeom>
                <a:avLst/>
                <a:gdLst/>
                <a:ahLst/>
                <a:cxnLst>
                  <a:cxn ang="0">
                    <a:pos x="4" y="0"/>
                  </a:cxn>
                  <a:cxn ang="0">
                    <a:pos x="6" y="0"/>
                  </a:cxn>
                  <a:cxn ang="0">
                    <a:pos x="9" y="0"/>
                  </a:cxn>
                  <a:cxn ang="0">
                    <a:pos x="9" y="0"/>
                  </a:cxn>
                  <a:cxn ang="0">
                    <a:pos x="9" y="9"/>
                  </a:cxn>
                  <a:cxn ang="0">
                    <a:pos x="9" y="9"/>
                  </a:cxn>
                  <a:cxn ang="0">
                    <a:pos x="9" y="9"/>
                  </a:cxn>
                  <a:cxn ang="0">
                    <a:pos x="9" y="11"/>
                  </a:cxn>
                  <a:cxn ang="0">
                    <a:pos x="6" y="11"/>
                  </a:cxn>
                  <a:cxn ang="0">
                    <a:pos x="6" y="11"/>
                  </a:cxn>
                  <a:cxn ang="0">
                    <a:pos x="2" y="11"/>
                  </a:cxn>
                  <a:cxn ang="0">
                    <a:pos x="2" y="9"/>
                  </a:cxn>
                  <a:cxn ang="0">
                    <a:pos x="0" y="9"/>
                  </a:cxn>
                  <a:cxn ang="0">
                    <a:pos x="0" y="9"/>
                  </a:cxn>
                  <a:cxn ang="0">
                    <a:pos x="0" y="9"/>
                  </a:cxn>
                  <a:cxn ang="0">
                    <a:pos x="0" y="2"/>
                  </a:cxn>
                  <a:cxn ang="0">
                    <a:pos x="0" y="2"/>
                  </a:cxn>
                  <a:cxn ang="0">
                    <a:pos x="0" y="2"/>
                  </a:cxn>
                  <a:cxn ang="0">
                    <a:pos x="2" y="0"/>
                  </a:cxn>
                  <a:cxn ang="0">
                    <a:pos x="2" y="0"/>
                  </a:cxn>
                  <a:cxn ang="0">
                    <a:pos x="2" y="0"/>
                  </a:cxn>
                  <a:cxn ang="0">
                    <a:pos x="4" y="0"/>
                  </a:cxn>
                  <a:cxn ang="0">
                    <a:pos x="4" y="0"/>
                  </a:cxn>
                  <a:cxn ang="0">
                    <a:pos x="4" y="0"/>
                  </a:cxn>
                </a:cxnLst>
                <a:rect l="0" t="0" r="r" b="b"/>
                <a:pathLst>
                  <a:path w="9" h="11">
                    <a:moveTo>
                      <a:pt x="4" y="0"/>
                    </a:moveTo>
                    <a:lnTo>
                      <a:pt x="6" y="0"/>
                    </a:lnTo>
                    <a:lnTo>
                      <a:pt x="9" y="0"/>
                    </a:lnTo>
                    <a:lnTo>
                      <a:pt x="9" y="0"/>
                    </a:lnTo>
                    <a:lnTo>
                      <a:pt x="9" y="9"/>
                    </a:lnTo>
                    <a:lnTo>
                      <a:pt x="9" y="9"/>
                    </a:lnTo>
                    <a:lnTo>
                      <a:pt x="9" y="9"/>
                    </a:lnTo>
                    <a:lnTo>
                      <a:pt x="9" y="11"/>
                    </a:lnTo>
                    <a:lnTo>
                      <a:pt x="6" y="11"/>
                    </a:lnTo>
                    <a:lnTo>
                      <a:pt x="6" y="11"/>
                    </a:lnTo>
                    <a:lnTo>
                      <a:pt x="2" y="11"/>
                    </a:lnTo>
                    <a:lnTo>
                      <a:pt x="2" y="9"/>
                    </a:lnTo>
                    <a:lnTo>
                      <a:pt x="0" y="9"/>
                    </a:lnTo>
                    <a:lnTo>
                      <a:pt x="0" y="9"/>
                    </a:lnTo>
                    <a:lnTo>
                      <a:pt x="0" y="9"/>
                    </a:lnTo>
                    <a:lnTo>
                      <a:pt x="0" y="2"/>
                    </a:lnTo>
                    <a:lnTo>
                      <a:pt x="0" y="2"/>
                    </a:lnTo>
                    <a:lnTo>
                      <a:pt x="0" y="2"/>
                    </a:lnTo>
                    <a:lnTo>
                      <a:pt x="2" y="0"/>
                    </a:lnTo>
                    <a:lnTo>
                      <a:pt x="2" y="0"/>
                    </a:lnTo>
                    <a:lnTo>
                      <a:pt x="2" y="0"/>
                    </a:lnTo>
                    <a:lnTo>
                      <a:pt x="4" y="0"/>
                    </a:lnTo>
                    <a:lnTo>
                      <a:pt x="4" y="0"/>
                    </a:lnTo>
                    <a:lnTo>
                      <a:pt x="4" y="0"/>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100" name="Freeform 62"/>
              <p:cNvSpPr>
                <a:spLocks/>
              </p:cNvSpPr>
              <p:nvPr/>
            </p:nvSpPr>
            <p:spPr bwMode="auto">
              <a:xfrm>
                <a:off x="7791328" y="3945114"/>
                <a:ext cx="49834" cy="32544"/>
              </a:xfrm>
              <a:custGeom>
                <a:avLst/>
                <a:gdLst/>
                <a:ahLst/>
                <a:cxnLst>
                  <a:cxn ang="0">
                    <a:pos x="0" y="32"/>
                  </a:cxn>
                  <a:cxn ang="0">
                    <a:pos x="0" y="30"/>
                  </a:cxn>
                  <a:cxn ang="0">
                    <a:pos x="8" y="21"/>
                  </a:cxn>
                  <a:cxn ang="0">
                    <a:pos x="11" y="19"/>
                  </a:cxn>
                  <a:cxn ang="0">
                    <a:pos x="11" y="17"/>
                  </a:cxn>
                  <a:cxn ang="0">
                    <a:pos x="19" y="15"/>
                  </a:cxn>
                  <a:cxn ang="0">
                    <a:pos x="21" y="8"/>
                  </a:cxn>
                  <a:cxn ang="0">
                    <a:pos x="28" y="2"/>
                  </a:cxn>
                  <a:cxn ang="0">
                    <a:pos x="28" y="0"/>
                  </a:cxn>
                  <a:cxn ang="0">
                    <a:pos x="30" y="0"/>
                  </a:cxn>
                  <a:cxn ang="0">
                    <a:pos x="30" y="0"/>
                  </a:cxn>
                  <a:cxn ang="0">
                    <a:pos x="32" y="0"/>
                  </a:cxn>
                  <a:cxn ang="0">
                    <a:pos x="47" y="4"/>
                  </a:cxn>
                  <a:cxn ang="0">
                    <a:pos x="47" y="4"/>
                  </a:cxn>
                  <a:cxn ang="0">
                    <a:pos x="49" y="6"/>
                  </a:cxn>
                  <a:cxn ang="0">
                    <a:pos x="47" y="6"/>
                  </a:cxn>
                  <a:cxn ang="0">
                    <a:pos x="45" y="8"/>
                  </a:cxn>
                  <a:cxn ang="0">
                    <a:pos x="43" y="10"/>
                  </a:cxn>
                  <a:cxn ang="0">
                    <a:pos x="32" y="15"/>
                  </a:cxn>
                  <a:cxn ang="0">
                    <a:pos x="21" y="19"/>
                  </a:cxn>
                  <a:cxn ang="0">
                    <a:pos x="15" y="23"/>
                  </a:cxn>
                  <a:cxn ang="0">
                    <a:pos x="15" y="25"/>
                  </a:cxn>
                  <a:cxn ang="0">
                    <a:pos x="15" y="25"/>
                  </a:cxn>
                  <a:cxn ang="0">
                    <a:pos x="13" y="25"/>
                  </a:cxn>
                  <a:cxn ang="0">
                    <a:pos x="6" y="32"/>
                  </a:cxn>
                  <a:cxn ang="0">
                    <a:pos x="4" y="32"/>
                  </a:cxn>
                  <a:cxn ang="0">
                    <a:pos x="0" y="32"/>
                  </a:cxn>
                  <a:cxn ang="0">
                    <a:pos x="0" y="32"/>
                  </a:cxn>
                </a:cxnLst>
                <a:rect l="0" t="0" r="r" b="b"/>
                <a:pathLst>
                  <a:path w="49" h="32">
                    <a:moveTo>
                      <a:pt x="0" y="32"/>
                    </a:moveTo>
                    <a:lnTo>
                      <a:pt x="0" y="30"/>
                    </a:lnTo>
                    <a:lnTo>
                      <a:pt x="8" y="21"/>
                    </a:lnTo>
                    <a:lnTo>
                      <a:pt x="11" y="19"/>
                    </a:lnTo>
                    <a:lnTo>
                      <a:pt x="11" y="17"/>
                    </a:lnTo>
                    <a:lnTo>
                      <a:pt x="19" y="15"/>
                    </a:lnTo>
                    <a:lnTo>
                      <a:pt x="21" y="8"/>
                    </a:lnTo>
                    <a:lnTo>
                      <a:pt x="28" y="2"/>
                    </a:lnTo>
                    <a:lnTo>
                      <a:pt x="28" y="0"/>
                    </a:lnTo>
                    <a:lnTo>
                      <a:pt x="30" y="0"/>
                    </a:lnTo>
                    <a:lnTo>
                      <a:pt x="30" y="0"/>
                    </a:lnTo>
                    <a:lnTo>
                      <a:pt x="32" y="0"/>
                    </a:lnTo>
                    <a:lnTo>
                      <a:pt x="47" y="4"/>
                    </a:lnTo>
                    <a:lnTo>
                      <a:pt x="47" y="4"/>
                    </a:lnTo>
                    <a:lnTo>
                      <a:pt x="49" y="6"/>
                    </a:lnTo>
                    <a:lnTo>
                      <a:pt x="47" y="6"/>
                    </a:lnTo>
                    <a:lnTo>
                      <a:pt x="45" y="8"/>
                    </a:lnTo>
                    <a:lnTo>
                      <a:pt x="43" y="10"/>
                    </a:lnTo>
                    <a:lnTo>
                      <a:pt x="32" y="15"/>
                    </a:lnTo>
                    <a:lnTo>
                      <a:pt x="21" y="19"/>
                    </a:lnTo>
                    <a:lnTo>
                      <a:pt x="15" y="23"/>
                    </a:lnTo>
                    <a:lnTo>
                      <a:pt x="15" y="25"/>
                    </a:lnTo>
                    <a:lnTo>
                      <a:pt x="15" y="25"/>
                    </a:lnTo>
                    <a:lnTo>
                      <a:pt x="13" y="25"/>
                    </a:lnTo>
                    <a:lnTo>
                      <a:pt x="6" y="32"/>
                    </a:lnTo>
                    <a:lnTo>
                      <a:pt x="4" y="32"/>
                    </a:lnTo>
                    <a:lnTo>
                      <a:pt x="0" y="32"/>
                    </a:lnTo>
                    <a:lnTo>
                      <a:pt x="0" y="32"/>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101" name="Freeform 63"/>
              <p:cNvSpPr>
                <a:spLocks/>
              </p:cNvSpPr>
              <p:nvPr/>
            </p:nvSpPr>
            <p:spPr bwMode="auto">
              <a:xfrm>
                <a:off x="7427239" y="3947148"/>
                <a:ext cx="43732" cy="19323"/>
              </a:xfrm>
              <a:custGeom>
                <a:avLst/>
                <a:gdLst/>
                <a:ahLst/>
                <a:cxnLst>
                  <a:cxn ang="0">
                    <a:pos x="4" y="0"/>
                  </a:cxn>
                  <a:cxn ang="0">
                    <a:pos x="6" y="0"/>
                  </a:cxn>
                  <a:cxn ang="0">
                    <a:pos x="11" y="0"/>
                  </a:cxn>
                  <a:cxn ang="0">
                    <a:pos x="13" y="0"/>
                  </a:cxn>
                  <a:cxn ang="0">
                    <a:pos x="15" y="2"/>
                  </a:cxn>
                  <a:cxn ang="0">
                    <a:pos x="15" y="2"/>
                  </a:cxn>
                  <a:cxn ang="0">
                    <a:pos x="17" y="2"/>
                  </a:cxn>
                  <a:cxn ang="0">
                    <a:pos x="19" y="4"/>
                  </a:cxn>
                  <a:cxn ang="0">
                    <a:pos x="24" y="4"/>
                  </a:cxn>
                  <a:cxn ang="0">
                    <a:pos x="26" y="4"/>
                  </a:cxn>
                  <a:cxn ang="0">
                    <a:pos x="35" y="6"/>
                  </a:cxn>
                  <a:cxn ang="0">
                    <a:pos x="37" y="4"/>
                  </a:cxn>
                  <a:cxn ang="0">
                    <a:pos x="37" y="4"/>
                  </a:cxn>
                  <a:cxn ang="0">
                    <a:pos x="37" y="4"/>
                  </a:cxn>
                  <a:cxn ang="0">
                    <a:pos x="39" y="4"/>
                  </a:cxn>
                  <a:cxn ang="0">
                    <a:pos x="39" y="4"/>
                  </a:cxn>
                  <a:cxn ang="0">
                    <a:pos x="41" y="4"/>
                  </a:cxn>
                  <a:cxn ang="0">
                    <a:pos x="43" y="4"/>
                  </a:cxn>
                  <a:cxn ang="0">
                    <a:pos x="43" y="6"/>
                  </a:cxn>
                  <a:cxn ang="0">
                    <a:pos x="43" y="6"/>
                  </a:cxn>
                  <a:cxn ang="0">
                    <a:pos x="43" y="8"/>
                  </a:cxn>
                  <a:cxn ang="0">
                    <a:pos x="43" y="8"/>
                  </a:cxn>
                  <a:cxn ang="0">
                    <a:pos x="43" y="8"/>
                  </a:cxn>
                  <a:cxn ang="0">
                    <a:pos x="35" y="19"/>
                  </a:cxn>
                  <a:cxn ang="0">
                    <a:pos x="32" y="19"/>
                  </a:cxn>
                  <a:cxn ang="0">
                    <a:pos x="32" y="19"/>
                  </a:cxn>
                  <a:cxn ang="0">
                    <a:pos x="30" y="19"/>
                  </a:cxn>
                  <a:cxn ang="0">
                    <a:pos x="9" y="13"/>
                  </a:cxn>
                  <a:cxn ang="0">
                    <a:pos x="6" y="11"/>
                  </a:cxn>
                  <a:cxn ang="0">
                    <a:pos x="6" y="11"/>
                  </a:cxn>
                  <a:cxn ang="0">
                    <a:pos x="6" y="11"/>
                  </a:cxn>
                  <a:cxn ang="0">
                    <a:pos x="4" y="11"/>
                  </a:cxn>
                  <a:cxn ang="0">
                    <a:pos x="0" y="2"/>
                  </a:cxn>
                  <a:cxn ang="0">
                    <a:pos x="0" y="2"/>
                  </a:cxn>
                  <a:cxn ang="0">
                    <a:pos x="0" y="0"/>
                  </a:cxn>
                  <a:cxn ang="0">
                    <a:pos x="2" y="0"/>
                  </a:cxn>
                  <a:cxn ang="0">
                    <a:pos x="2" y="0"/>
                  </a:cxn>
                  <a:cxn ang="0">
                    <a:pos x="4" y="0"/>
                  </a:cxn>
                  <a:cxn ang="0">
                    <a:pos x="4" y="0"/>
                  </a:cxn>
                  <a:cxn ang="0">
                    <a:pos x="4" y="0"/>
                  </a:cxn>
                </a:cxnLst>
                <a:rect l="0" t="0" r="r" b="b"/>
                <a:pathLst>
                  <a:path w="43" h="19">
                    <a:moveTo>
                      <a:pt x="4" y="0"/>
                    </a:moveTo>
                    <a:lnTo>
                      <a:pt x="6" y="0"/>
                    </a:lnTo>
                    <a:lnTo>
                      <a:pt x="11" y="0"/>
                    </a:lnTo>
                    <a:lnTo>
                      <a:pt x="13" y="0"/>
                    </a:lnTo>
                    <a:lnTo>
                      <a:pt x="15" y="2"/>
                    </a:lnTo>
                    <a:lnTo>
                      <a:pt x="15" y="2"/>
                    </a:lnTo>
                    <a:lnTo>
                      <a:pt x="17" y="2"/>
                    </a:lnTo>
                    <a:lnTo>
                      <a:pt x="19" y="4"/>
                    </a:lnTo>
                    <a:lnTo>
                      <a:pt x="24" y="4"/>
                    </a:lnTo>
                    <a:lnTo>
                      <a:pt x="26" y="4"/>
                    </a:lnTo>
                    <a:lnTo>
                      <a:pt x="35" y="6"/>
                    </a:lnTo>
                    <a:lnTo>
                      <a:pt x="37" y="4"/>
                    </a:lnTo>
                    <a:lnTo>
                      <a:pt x="37" y="4"/>
                    </a:lnTo>
                    <a:lnTo>
                      <a:pt x="37" y="4"/>
                    </a:lnTo>
                    <a:lnTo>
                      <a:pt x="39" y="4"/>
                    </a:lnTo>
                    <a:lnTo>
                      <a:pt x="39" y="4"/>
                    </a:lnTo>
                    <a:lnTo>
                      <a:pt x="41" y="4"/>
                    </a:lnTo>
                    <a:lnTo>
                      <a:pt x="43" y="4"/>
                    </a:lnTo>
                    <a:lnTo>
                      <a:pt x="43" y="6"/>
                    </a:lnTo>
                    <a:lnTo>
                      <a:pt x="43" y="6"/>
                    </a:lnTo>
                    <a:lnTo>
                      <a:pt x="43" y="8"/>
                    </a:lnTo>
                    <a:lnTo>
                      <a:pt x="43" y="8"/>
                    </a:lnTo>
                    <a:lnTo>
                      <a:pt x="43" y="8"/>
                    </a:lnTo>
                    <a:lnTo>
                      <a:pt x="35" y="19"/>
                    </a:lnTo>
                    <a:lnTo>
                      <a:pt x="32" y="19"/>
                    </a:lnTo>
                    <a:lnTo>
                      <a:pt x="32" y="19"/>
                    </a:lnTo>
                    <a:lnTo>
                      <a:pt x="30" y="19"/>
                    </a:lnTo>
                    <a:lnTo>
                      <a:pt x="9" y="13"/>
                    </a:lnTo>
                    <a:lnTo>
                      <a:pt x="6" y="11"/>
                    </a:lnTo>
                    <a:lnTo>
                      <a:pt x="6" y="11"/>
                    </a:lnTo>
                    <a:lnTo>
                      <a:pt x="6" y="11"/>
                    </a:lnTo>
                    <a:lnTo>
                      <a:pt x="4" y="11"/>
                    </a:lnTo>
                    <a:lnTo>
                      <a:pt x="0" y="2"/>
                    </a:lnTo>
                    <a:lnTo>
                      <a:pt x="0" y="2"/>
                    </a:lnTo>
                    <a:lnTo>
                      <a:pt x="0" y="0"/>
                    </a:lnTo>
                    <a:lnTo>
                      <a:pt x="2" y="0"/>
                    </a:lnTo>
                    <a:lnTo>
                      <a:pt x="2" y="0"/>
                    </a:lnTo>
                    <a:lnTo>
                      <a:pt x="4" y="0"/>
                    </a:lnTo>
                    <a:lnTo>
                      <a:pt x="4" y="0"/>
                    </a:lnTo>
                    <a:lnTo>
                      <a:pt x="4" y="0"/>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102" name="Freeform 64"/>
              <p:cNvSpPr>
                <a:spLocks/>
              </p:cNvSpPr>
              <p:nvPr/>
            </p:nvSpPr>
            <p:spPr bwMode="auto">
              <a:xfrm>
                <a:off x="7409950" y="3953250"/>
                <a:ext cx="19323" cy="11187"/>
              </a:xfrm>
              <a:custGeom>
                <a:avLst/>
                <a:gdLst/>
                <a:ahLst/>
                <a:cxnLst>
                  <a:cxn ang="0">
                    <a:pos x="6" y="2"/>
                  </a:cxn>
                  <a:cxn ang="0">
                    <a:pos x="6" y="0"/>
                  </a:cxn>
                  <a:cxn ang="0">
                    <a:pos x="11" y="0"/>
                  </a:cxn>
                  <a:cxn ang="0">
                    <a:pos x="11" y="0"/>
                  </a:cxn>
                  <a:cxn ang="0">
                    <a:pos x="11" y="0"/>
                  </a:cxn>
                  <a:cxn ang="0">
                    <a:pos x="13" y="0"/>
                  </a:cxn>
                  <a:cxn ang="0">
                    <a:pos x="15" y="0"/>
                  </a:cxn>
                  <a:cxn ang="0">
                    <a:pos x="17" y="2"/>
                  </a:cxn>
                  <a:cxn ang="0">
                    <a:pos x="17" y="2"/>
                  </a:cxn>
                  <a:cxn ang="0">
                    <a:pos x="19" y="5"/>
                  </a:cxn>
                  <a:cxn ang="0">
                    <a:pos x="19" y="5"/>
                  </a:cxn>
                  <a:cxn ang="0">
                    <a:pos x="19" y="7"/>
                  </a:cxn>
                  <a:cxn ang="0">
                    <a:pos x="19" y="7"/>
                  </a:cxn>
                  <a:cxn ang="0">
                    <a:pos x="17" y="7"/>
                  </a:cxn>
                  <a:cxn ang="0">
                    <a:pos x="17" y="7"/>
                  </a:cxn>
                  <a:cxn ang="0">
                    <a:pos x="17" y="9"/>
                  </a:cxn>
                  <a:cxn ang="0">
                    <a:pos x="11" y="11"/>
                  </a:cxn>
                  <a:cxn ang="0">
                    <a:pos x="8" y="11"/>
                  </a:cxn>
                  <a:cxn ang="0">
                    <a:pos x="6" y="11"/>
                  </a:cxn>
                  <a:cxn ang="0">
                    <a:pos x="4" y="11"/>
                  </a:cxn>
                  <a:cxn ang="0">
                    <a:pos x="4" y="11"/>
                  </a:cxn>
                  <a:cxn ang="0">
                    <a:pos x="0" y="7"/>
                  </a:cxn>
                  <a:cxn ang="0">
                    <a:pos x="4" y="2"/>
                  </a:cxn>
                  <a:cxn ang="0">
                    <a:pos x="6" y="2"/>
                  </a:cxn>
                  <a:cxn ang="0">
                    <a:pos x="6" y="2"/>
                  </a:cxn>
                </a:cxnLst>
                <a:rect l="0" t="0" r="r" b="b"/>
                <a:pathLst>
                  <a:path w="19" h="11">
                    <a:moveTo>
                      <a:pt x="6" y="2"/>
                    </a:moveTo>
                    <a:lnTo>
                      <a:pt x="6" y="0"/>
                    </a:lnTo>
                    <a:lnTo>
                      <a:pt x="11" y="0"/>
                    </a:lnTo>
                    <a:lnTo>
                      <a:pt x="11" y="0"/>
                    </a:lnTo>
                    <a:lnTo>
                      <a:pt x="11" y="0"/>
                    </a:lnTo>
                    <a:lnTo>
                      <a:pt x="13" y="0"/>
                    </a:lnTo>
                    <a:lnTo>
                      <a:pt x="15" y="0"/>
                    </a:lnTo>
                    <a:lnTo>
                      <a:pt x="17" y="2"/>
                    </a:lnTo>
                    <a:lnTo>
                      <a:pt x="17" y="2"/>
                    </a:lnTo>
                    <a:lnTo>
                      <a:pt x="19" y="5"/>
                    </a:lnTo>
                    <a:lnTo>
                      <a:pt x="19" y="5"/>
                    </a:lnTo>
                    <a:lnTo>
                      <a:pt x="19" y="7"/>
                    </a:lnTo>
                    <a:lnTo>
                      <a:pt x="19" y="7"/>
                    </a:lnTo>
                    <a:lnTo>
                      <a:pt x="17" y="7"/>
                    </a:lnTo>
                    <a:lnTo>
                      <a:pt x="17" y="7"/>
                    </a:lnTo>
                    <a:lnTo>
                      <a:pt x="17" y="9"/>
                    </a:lnTo>
                    <a:lnTo>
                      <a:pt x="11" y="11"/>
                    </a:lnTo>
                    <a:lnTo>
                      <a:pt x="8" y="11"/>
                    </a:lnTo>
                    <a:lnTo>
                      <a:pt x="6" y="11"/>
                    </a:lnTo>
                    <a:lnTo>
                      <a:pt x="4" y="11"/>
                    </a:lnTo>
                    <a:lnTo>
                      <a:pt x="4" y="11"/>
                    </a:lnTo>
                    <a:lnTo>
                      <a:pt x="0" y="7"/>
                    </a:lnTo>
                    <a:lnTo>
                      <a:pt x="4" y="2"/>
                    </a:lnTo>
                    <a:lnTo>
                      <a:pt x="6" y="2"/>
                    </a:lnTo>
                    <a:lnTo>
                      <a:pt x="6" y="2"/>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103" name="Freeform 65"/>
              <p:cNvSpPr>
                <a:spLocks/>
              </p:cNvSpPr>
              <p:nvPr/>
            </p:nvSpPr>
            <p:spPr bwMode="auto">
              <a:xfrm>
                <a:off x="7556399" y="3955284"/>
                <a:ext cx="24408" cy="11187"/>
              </a:xfrm>
              <a:custGeom>
                <a:avLst/>
                <a:gdLst/>
                <a:ahLst/>
                <a:cxnLst>
                  <a:cxn ang="0">
                    <a:pos x="4" y="3"/>
                  </a:cxn>
                  <a:cxn ang="0">
                    <a:pos x="4" y="3"/>
                  </a:cxn>
                  <a:cxn ang="0">
                    <a:pos x="7" y="0"/>
                  </a:cxn>
                  <a:cxn ang="0">
                    <a:pos x="13" y="0"/>
                  </a:cxn>
                  <a:cxn ang="0">
                    <a:pos x="17" y="3"/>
                  </a:cxn>
                  <a:cxn ang="0">
                    <a:pos x="17" y="3"/>
                  </a:cxn>
                  <a:cxn ang="0">
                    <a:pos x="24" y="5"/>
                  </a:cxn>
                  <a:cxn ang="0">
                    <a:pos x="24" y="5"/>
                  </a:cxn>
                  <a:cxn ang="0">
                    <a:pos x="24" y="7"/>
                  </a:cxn>
                  <a:cxn ang="0">
                    <a:pos x="24" y="9"/>
                  </a:cxn>
                  <a:cxn ang="0">
                    <a:pos x="24" y="9"/>
                  </a:cxn>
                  <a:cxn ang="0">
                    <a:pos x="22" y="11"/>
                  </a:cxn>
                  <a:cxn ang="0">
                    <a:pos x="22" y="11"/>
                  </a:cxn>
                  <a:cxn ang="0">
                    <a:pos x="22" y="11"/>
                  </a:cxn>
                  <a:cxn ang="0">
                    <a:pos x="22" y="11"/>
                  </a:cxn>
                  <a:cxn ang="0">
                    <a:pos x="11" y="11"/>
                  </a:cxn>
                  <a:cxn ang="0">
                    <a:pos x="11" y="11"/>
                  </a:cxn>
                  <a:cxn ang="0">
                    <a:pos x="11" y="11"/>
                  </a:cxn>
                  <a:cxn ang="0">
                    <a:pos x="7" y="9"/>
                  </a:cxn>
                  <a:cxn ang="0">
                    <a:pos x="2" y="7"/>
                  </a:cxn>
                  <a:cxn ang="0">
                    <a:pos x="2" y="7"/>
                  </a:cxn>
                  <a:cxn ang="0">
                    <a:pos x="0" y="5"/>
                  </a:cxn>
                  <a:cxn ang="0">
                    <a:pos x="0" y="5"/>
                  </a:cxn>
                  <a:cxn ang="0">
                    <a:pos x="0" y="3"/>
                  </a:cxn>
                  <a:cxn ang="0">
                    <a:pos x="0" y="3"/>
                  </a:cxn>
                  <a:cxn ang="0">
                    <a:pos x="0" y="3"/>
                  </a:cxn>
                  <a:cxn ang="0">
                    <a:pos x="4" y="3"/>
                  </a:cxn>
                  <a:cxn ang="0">
                    <a:pos x="4" y="3"/>
                  </a:cxn>
                </a:cxnLst>
                <a:rect l="0" t="0" r="r" b="b"/>
                <a:pathLst>
                  <a:path w="24" h="11">
                    <a:moveTo>
                      <a:pt x="4" y="3"/>
                    </a:moveTo>
                    <a:lnTo>
                      <a:pt x="4" y="3"/>
                    </a:lnTo>
                    <a:lnTo>
                      <a:pt x="7" y="0"/>
                    </a:lnTo>
                    <a:lnTo>
                      <a:pt x="13" y="0"/>
                    </a:lnTo>
                    <a:lnTo>
                      <a:pt x="17" y="3"/>
                    </a:lnTo>
                    <a:lnTo>
                      <a:pt x="17" y="3"/>
                    </a:lnTo>
                    <a:lnTo>
                      <a:pt x="24" y="5"/>
                    </a:lnTo>
                    <a:lnTo>
                      <a:pt x="24" y="5"/>
                    </a:lnTo>
                    <a:lnTo>
                      <a:pt x="24" y="7"/>
                    </a:lnTo>
                    <a:lnTo>
                      <a:pt x="24" y="9"/>
                    </a:lnTo>
                    <a:lnTo>
                      <a:pt x="24" y="9"/>
                    </a:lnTo>
                    <a:lnTo>
                      <a:pt x="22" y="11"/>
                    </a:lnTo>
                    <a:lnTo>
                      <a:pt x="22" y="11"/>
                    </a:lnTo>
                    <a:lnTo>
                      <a:pt x="22" y="11"/>
                    </a:lnTo>
                    <a:lnTo>
                      <a:pt x="22" y="11"/>
                    </a:lnTo>
                    <a:lnTo>
                      <a:pt x="11" y="11"/>
                    </a:lnTo>
                    <a:lnTo>
                      <a:pt x="11" y="11"/>
                    </a:lnTo>
                    <a:lnTo>
                      <a:pt x="11" y="11"/>
                    </a:lnTo>
                    <a:lnTo>
                      <a:pt x="7" y="9"/>
                    </a:lnTo>
                    <a:lnTo>
                      <a:pt x="2" y="7"/>
                    </a:lnTo>
                    <a:lnTo>
                      <a:pt x="2" y="7"/>
                    </a:lnTo>
                    <a:lnTo>
                      <a:pt x="0" y="5"/>
                    </a:lnTo>
                    <a:lnTo>
                      <a:pt x="0" y="5"/>
                    </a:lnTo>
                    <a:lnTo>
                      <a:pt x="0" y="3"/>
                    </a:lnTo>
                    <a:lnTo>
                      <a:pt x="0" y="3"/>
                    </a:lnTo>
                    <a:lnTo>
                      <a:pt x="0" y="3"/>
                    </a:lnTo>
                    <a:lnTo>
                      <a:pt x="4" y="3"/>
                    </a:lnTo>
                    <a:lnTo>
                      <a:pt x="4" y="3"/>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104" name="Freeform 66"/>
              <p:cNvSpPr>
                <a:spLocks/>
              </p:cNvSpPr>
              <p:nvPr/>
            </p:nvSpPr>
            <p:spPr bwMode="auto">
              <a:xfrm>
                <a:off x="7466902" y="3960369"/>
                <a:ext cx="17289" cy="8136"/>
              </a:xfrm>
              <a:custGeom>
                <a:avLst/>
                <a:gdLst/>
                <a:ahLst/>
                <a:cxnLst>
                  <a:cxn ang="0">
                    <a:pos x="4" y="0"/>
                  </a:cxn>
                  <a:cxn ang="0">
                    <a:pos x="4" y="0"/>
                  </a:cxn>
                  <a:cxn ang="0">
                    <a:pos x="4" y="0"/>
                  </a:cxn>
                  <a:cxn ang="0">
                    <a:pos x="8" y="0"/>
                  </a:cxn>
                  <a:cxn ang="0">
                    <a:pos x="11" y="0"/>
                  </a:cxn>
                  <a:cxn ang="0">
                    <a:pos x="11" y="0"/>
                  </a:cxn>
                  <a:cxn ang="0">
                    <a:pos x="13" y="0"/>
                  </a:cxn>
                  <a:cxn ang="0">
                    <a:pos x="15" y="0"/>
                  </a:cxn>
                  <a:cxn ang="0">
                    <a:pos x="15" y="0"/>
                  </a:cxn>
                  <a:cxn ang="0">
                    <a:pos x="15" y="0"/>
                  </a:cxn>
                  <a:cxn ang="0">
                    <a:pos x="15" y="0"/>
                  </a:cxn>
                  <a:cxn ang="0">
                    <a:pos x="17" y="6"/>
                  </a:cxn>
                  <a:cxn ang="0">
                    <a:pos x="17" y="6"/>
                  </a:cxn>
                  <a:cxn ang="0">
                    <a:pos x="17" y="8"/>
                  </a:cxn>
                  <a:cxn ang="0">
                    <a:pos x="15" y="8"/>
                  </a:cxn>
                  <a:cxn ang="0">
                    <a:pos x="15" y="8"/>
                  </a:cxn>
                  <a:cxn ang="0">
                    <a:pos x="13" y="8"/>
                  </a:cxn>
                  <a:cxn ang="0">
                    <a:pos x="4" y="8"/>
                  </a:cxn>
                  <a:cxn ang="0">
                    <a:pos x="4" y="8"/>
                  </a:cxn>
                  <a:cxn ang="0">
                    <a:pos x="2" y="6"/>
                  </a:cxn>
                  <a:cxn ang="0">
                    <a:pos x="0" y="6"/>
                  </a:cxn>
                  <a:cxn ang="0">
                    <a:pos x="0" y="6"/>
                  </a:cxn>
                  <a:cxn ang="0">
                    <a:pos x="0" y="6"/>
                  </a:cxn>
                  <a:cxn ang="0">
                    <a:pos x="2" y="0"/>
                  </a:cxn>
                  <a:cxn ang="0">
                    <a:pos x="2" y="0"/>
                  </a:cxn>
                  <a:cxn ang="0">
                    <a:pos x="2" y="0"/>
                  </a:cxn>
                  <a:cxn ang="0">
                    <a:pos x="4" y="0"/>
                  </a:cxn>
                  <a:cxn ang="0">
                    <a:pos x="4" y="0"/>
                  </a:cxn>
                  <a:cxn ang="0">
                    <a:pos x="4" y="0"/>
                  </a:cxn>
                </a:cxnLst>
                <a:rect l="0" t="0" r="r" b="b"/>
                <a:pathLst>
                  <a:path w="17" h="8">
                    <a:moveTo>
                      <a:pt x="4" y="0"/>
                    </a:moveTo>
                    <a:lnTo>
                      <a:pt x="4" y="0"/>
                    </a:lnTo>
                    <a:lnTo>
                      <a:pt x="4" y="0"/>
                    </a:lnTo>
                    <a:lnTo>
                      <a:pt x="8" y="0"/>
                    </a:lnTo>
                    <a:lnTo>
                      <a:pt x="11" y="0"/>
                    </a:lnTo>
                    <a:lnTo>
                      <a:pt x="11" y="0"/>
                    </a:lnTo>
                    <a:lnTo>
                      <a:pt x="13" y="0"/>
                    </a:lnTo>
                    <a:lnTo>
                      <a:pt x="15" y="0"/>
                    </a:lnTo>
                    <a:lnTo>
                      <a:pt x="15" y="0"/>
                    </a:lnTo>
                    <a:lnTo>
                      <a:pt x="15" y="0"/>
                    </a:lnTo>
                    <a:lnTo>
                      <a:pt x="15" y="0"/>
                    </a:lnTo>
                    <a:lnTo>
                      <a:pt x="17" y="6"/>
                    </a:lnTo>
                    <a:lnTo>
                      <a:pt x="17" y="6"/>
                    </a:lnTo>
                    <a:lnTo>
                      <a:pt x="17" y="8"/>
                    </a:lnTo>
                    <a:lnTo>
                      <a:pt x="15" y="8"/>
                    </a:lnTo>
                    <a:lnTo>
                      <a:pt x="15" y="8"/>
                    </a:lnTo>
                    <a:lnTo>
                      <a:pt x="13" y="8"/>
                    </a:lnTo>
                    <a:lnTo>
                      <a:pt x="4" y="8"/>
                    </a:lnTo>
                    <a:lnTo>
                      <a:pt x="4" y="8"/>
                    </a:lnTo>
                    <a:lnTo>
                      <a:pt x="2" y="6"/>
                    </a:lnTo>
                    <a:lnTo>
                      <a:pt x="0" y="6"/>
                    </a:lnTo>
                    <a:lnTo>
                      <a:pt x="0" y="6"/>
                    </a:lnTo>
                    <a:lnTo>
                      <a:pt x="0" y="6"/>
                    </a:lnTo>
                    <a:lnTo>
                      <a:pt x="2" y="0"/>
                    </a:lnTo>
                    <a:lnTo>
                      <a:pt x="2" y="0"/>
                    </a:lnTo>
                    <a:lnTo>
                      <a:pt x="2" y="0"/>
                    </a:lnTo>
                    <a:lnTo>
                      <a:pt x="4" y="0"/>
                    </a:lnTo>
                    <a:lnTo>
                      <a:pt x="4" y="0"/>
                    </a:lnTo>
                    <a:lnTo>
                      <a:pt x="4" y="0"/>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grpSp>
        <p:sp>
          <p:nvSpPr>
            <p:cNvPr id="27" name="Freeform 67"/>
            <p:cNvSpPr>
              <a:spLocks noEditPoints="1"/>
            </p:cNvSpPr>
            <p:nvPr/>
          </p:nvSpPr>
          <p:spPr bwMode="auto">
            <a:xfrm>
              <a:off x="5989190" y="3945114"/>
              <a:ext cx="403752" cy="125092"/>
            </a:xfrm>
            <a:custGeom>
              <a:avLst/>
              <a:gdLst/>
              <a:ahLst/>
              <a:cxnLst>
                <a:cxn ang="0">
                  <a:pos x="302" y="84"/>
                </a:cxn>
                <a:cxn ang="0">
                  <a:pos x="306" y="75"/>
                </a:cxn>
                <a:cxn ang="0">
                  <a:pos x="302" y="67"/>
                </a:cxn>
                <a:cxn ang="0">
                  <a:pos x="270" y="95"/>
                </a:cxn>
                <a:cxn ang="0">
                  <a:pos x="259" y="92"/>
                </a:cxn>
                <a:cxn ang="0">
                  <a:pos x="222" y="99"/>
                </a:cxn>
                <a:cxn ang="0">
                  <a:pos x="212" y="105"/>
                </a:cxn>
                <a:cxn ang="0">
                  <a:pos x="179" y="116"/>
                </a:cxn>
                <a:cxn ang="0">
                  <a:pos x="166" y="112"/>
                </a:cxn>
                <a:cxn ang="0">
                  <a:pos x="156" y="120"/>
                </a:cxn>
                <a:cxn ang="0">
                  <a:pos x="115" y="114"/>
                </a:cxn>
                <a:cxn ang="0">
                  <a:pos x="108" y="95"/>
                </a:cxn>
                <a:cxn ang="0">
                  <a:pos x="123" y="51"/>
                </a:cxn>
                <a:cxn ang="0">
                  <a:pos x="149" y="38"/>
                </a:cxn>
                <a:cxn ang="0">
                  <a:pos x="188" y="45"/>
                </a:cxn>
                <a:cxn ang="0">
                  <a:pos x="205" y="41"/>
                </a:cxn>
                <a:cxn ang="0">
                  <a:pos x="214" y="58"/>
                </a:cxn>
                <a:cxn ang="0">
                  <a:pos x="261" y="73"/>
                </a:cxn>
                <a:cxn ang="0">
                  <a:pos x="276" y="69"/>
                </a:cxn>
                <a:cxn ang="0">
                  <a:pos x="289" y="67"/>
                </a:cxn>
                <a:cxn ang="0">
                  <a:pos x="263" y="45"/>
                </a:cxn>
                <a:cxn ang="0">
                  <a:pos x="235" y="34"/>
                </a:cxn>
                <a:cxn ang="0">
                  <a:pos x="222" y="10"/>
                </a:cxn>
                <a:cxn ang="0">
                  <a:pos x="265" y="2"/>
                </a:cxn>
                <a:cxn ang="0">
                  <a:pos x="276" y="8"/>
                </a:cxn>
                <a:cxn ang="0">
                  <a:pos x="287" y="32"/>
                </a:cxn>
                <a:cxn ang="0">
                  <a:pos x="309" y="21"/>
                </a:cxn>
                <a:cxn ang="0">
                  <a:pos x="332" y="25"/>
                </a:cxn>
                <a:cxn ang="0">
                  <a:pos x="334" y="47"/>
                </a:cxn>
                <a:cxn ang="0">
                  <a:pos x="339" y="49"/>
                </a:cxn>
                <a:cxn ang="0">
                  <a:pos x="341" y="36"/>
                </a:cxn>
                <a:cxn ang="0">
                  <a:pos x="352" y="25"/>
                </a:cxn>
                <a:cxn ang="0">
                  <a:pos x="375" y="28"/>
                </a:cxn>
                <a:cxn ang="0">
                  <a:pos x="378" y="56"/>
                </a:cxn>
                <a:cxn ang="0">
                  <a:pos x="395" y="67"/>
                </a:cxn>
                <a:cxn ang="0">
                  <a:pos x="371" y="82"/>
                </a:cxn>
                <a:cxn ang="0">
                  <a:pos x="362" y="73"/>
                </a:cxn>
                <a:cxn ang="0">
                  <a:pos x="339" y="79"/>
                </a:cxn>
                <a:cxn ang="0">
                  <a:pos x="345" y="82"/>
                </a:cxn>
                <a:cxn ang="0">
                  <a:pos x="369" y="90"/>
                </a:cxn>
                <a:cxn ang="0">
                  <a:pos x="352" y="88"/>
                </a:cxn>
                <a:cxn ang="0">
                  <a:pos x="332" y="88"/>
                </a:cxn>
                <a:cxn ang="0">
                  <a:pos x="390" y="10"/>
                </a:cxn>
                <a:cxn ang="0">
                  <a:pos x="386" y="21"/>
                </a:cxn>
                <a:cxn ang="0">
                  <a:pos x="375" y="15"/>
                </a:cxn>
                <a:cxn ang="0">
                  <a:pos x="384" y="6"/>
                </a:cxn>
                <a:cxn ang="0">
                  <a:pos x="194" y="32"/>
                </a:cxn>
                <a:cxn ang="0">
                  <a:pos x="205" y="6"/>
                </a:cxn>
                <a:cxn ang="0">
                  <a:pos x="218" y="13"/>
                </a:cxn>
                <a:cxn ang="0">
                  <a:pos x="205" y="32"/>
                </a:cxn>
                <a:cxn ang="0">
                  <a:pos x="63" y="15"/>
                </a:cxn>
                <a:cxn ang="0">
                  <a:pos x="104" y="32"/>
                </a:cxn>
                <a:cxn ang="0">
                  <a:pos x="84" y="82"/>
                </a:cxn>
                <a:cxn ang="0">
                  <a:pos x="87" y="97"/>
                </a:cxn>
                <a:cxn ang="0">
                  <a:pos x="74" y="97"/>
                </a:cxn>
                <a:cxn ang="0">
                  <a:pos x="76" y="88"/>
                </a:cxn>
                <a:cxn ang="0">
                  <a:pos x="41" y="99"/>
                </a:cxn>
                <a:cxn ang="0">
                  <a:pos x="22" y="95"/>
                </a:cxn>
                <a:cxn ang="0">
                  <a:pos x="3" y="77"/>
                </a:cxn>
                <a:cxn ang="0">
                  <a:pos x="13" y="84"/>
                </a:cxn>
                <a:cxn ang="0">
                  <a:pos x="26" y="51"/>
                </a:cxn>
                <a:cxn ang="0">
                  <a:pos x="59" y="17"/>
                </a:cxn>
              </a:cxnLst>
              <a:rect l="0" t="0" r="r" b="b"/>
              <a:pathLst>
                <a:path w="397" h="123">
                  <a:moveTo>
                    <a:pt x="311" y="95"/>
                  </a:moveTo>
                  <a:lnTo>
                    <a:pt x="311" y="95"/>
                  </a:lnTo>
                  <a:lnTo>
                    <a:pt x="306" y="92"/>
                  </a:lnTo>
                  <a:lnTo>
                    <a:pt x="306" y="92"/>
                  </a:lnTo>
                  <a:lnTo>
                    <a:pt x="304" y="90"/>
                  </a:lnTo>
                  <a:lnTo>
                    <a:pt x="304" y="90"/>
                  </a:lnTo>
                  <a:lnTo>
                    <a:pt x="302" y="86"/>
                  </a:lnTo>
                  <a:lnTo>
                    <a:pt x="302" y="84"/>
                  </a:lnTo>
                  <a:lnTo>
                    <a:pt x="302" y="84"/>
                  </a:lnTo>
                  <a:lnTo>
                    <a:pt x="302" y="82"/>
                  </a:lnTo>
                  <a:lnTo>
                    <a:pt x="302" y="82"/>
                  </a:lnTo>
                  <a:lnTo>
                    <a:pt x="302" y="82"/>
                  </a:lnTo>
                  <a:lnTo>
                    <a:pt x="304" y="79"/>
                  </a:lnTo>
                  <a:lnTo>
                    <a:pt x="306" y="77"/>
                  </a:lnTo>
                  <a:lnTo>
                    <a:pt x="306" y="77"/>
                  </a:lnTo>
                  <a:lnTo>
                    <a:pt x="306" y="75"/>
                  </a:lnTo>
                  <a:lnTo>
                    <a:pt x="309" y="69"/>
                  </a:lnTo>
                  <a:lnTo>
                    <a:pt x="306" y="67"/>
                  </a:lnTo>
                  <a:lnTo>
                    <a:pt x="304" y="60"/>
                  </a:lnTo>
                  <a:lnTo>
                    <a:pt x="304" y="60"/>
                  </a:lnTo>
                  <a:lnTo>
                    <a:pt x="304" y="60"/>
                  </a:lnTo>
                  <a:lnTo>
                    <a:pt x="302" y="62"/>
                  </a:lnTo>
                  <a:lnTo>
                    <a:pt x="302" y="64"/>
                  </a:lnTo>
                  <a:lnTo>
                    <a:pt x="302" y="67"/>
                  </a:lnTo>
                  <a:lnTo>
                    <a:pt x="283" y="88"/>
                  </a:lnTo>
                  <a:lnTo>
                    <a:pt x="283" y="88"/>
                  </a:lnTo>
                  <a:lnTo>
                    <a:pt x="278" y="92"/>
                  </a:lnTo>
                  <a:lnTo>
                    <a:pt x="276" y="92"/>
                  </a:lnTo>
                  <a:lnTo>
                    <a:pt x="276" y="92"/>
                  </a:lnTo>
                  <a:lnTo>
                    <a:pt x="274" y="95"/>
                  </a:lnTo>
                  <a:lnTo>
                    <a:pt x="272" y="95"/>
                  </a:lnTo>
                  <a:lnTo>
                    <a:pt x="270" y="95"/>
                  </a:lnTo>
                  <a:lnTo>
                    <a:pt x="270" y="92"/>
                  </a:lnTo>
                  <a:lnTo>
                    <a:pt x="270" y="92"/>
                  </a:lnTo>
                  <a:lnTo>
                    <a:pt x="268" y="92"/>
                  </a:lnTo>
                  <a:lnTo>
                    <a:pt x="268" y="92"/>
                  </a:lnTo>
                  <a:lnTo>
                    <a:pt x="268" y="90"/>
                  </a:lnTo>
                  <a:lnTo>
                    <a:pt x="268" y="90"/>
                  </a:lnTo>
                  <a:lnTo>
                    <a:pt x="265" y="90"/>
                  </a:lnTo>
                  <a:lnTo>
                    <a:pt x="259" y="92"/>
                  </a:lnTo>
                  <a:lnTo>
                    <a:pt x="257" y="92"/>
                  </a:lnTo>
                  <a:lnTo>
                    <a:pt x="250" y="97"/>
                  </a:lnTo>
                  <a:lnTo>
                    <a:pt x="242" y="101"/>
                  </a:lnTo>
                  <a:lnTo>
                    <a:pt x="231" y="101"/>
                  </a:lnTo>
                  <a:lnTo>
                    <a:pt x="225" y="99"/>
                  </a:lnTo>
                  <a:lnTo>
                    <a:pt x="225" y="99"/>
                  </a:lnTo>
                  <a:lnTo>
                    <a:pt x="222" y="99"/>
                  </a:lnTo>
                  <a:lnTo>
                    <a:pt x="222" y="99"/>
                  </a:lnTo>
                  <a:lnTo>
                    <a:pt x="216" y="101"/>
                  </a:lnTo>
                  <a:lnTo>
                    <a:pt x="214" y="103"/>
                  </a:lnTo>
                  <a:lnTo>
                    <a:pt x="214" y="103"/>
                  </a:lnTo>
                  <a:lnTo>
                    <a:pt x="214" y="103"/>
                  </a:lnTo>
                  <a:lnTo>
                    <a:pt x="214" y="103"/>
                  </a:lnTo>
                  <a:lnTo>
                    <a:pt x="214" y="105"/>
                  </a:lnTo>
                  <a:lnTo>
                    <a:pt x="212" y="105"/>
                  </a:lnTo>
                  <a:lnTo>
                    <a:pt x="212" y="105"/>
                  </a:lnTo>
                  <a:lnTo>
                    <a:pt x="203" y="110"/>
                  </a:lnTo>
                  <a:lnTo>
                    <a:pt x="201" y="110"/>
                  </a:lnTo>
                  <a:lnTo>
                    <a:pt x="201" y="112"/>
                  </a:lnTo>
                  <a:lnTo>
                    <a:pt x="190" y="114"/>
                  </a:lnTo>
                  <a:lnTo>
                    <a:pt x="186" y="114"/>
                  </a:lnTo>
                  <a:lnTo>
                    <a:pt x="186" y="116"/>
                  </a:lnTo>
                  <a:lnTo>
                    <a:pt x="184" y="116"/>
                  </a:lnTo>
                  <a:lnTo>
                    <a:pt x="179" y="116"/>
                  </a:lnTo>
                  <a:lnTo>
                    <a:pt x="177" y="116"/>
                  </a:lnTo>
                  <a:lnTo>
                    <a:pt x="175" y="114"/>
                  </a:lnTo>
                  <a:lnTo>
                    <a:pt x="173" y="114"/>
                  </a:lnTo>
                  <a:lnTo>
                    <a:pt x="173" y="114"/>
                  </a:lnTo>
                  <a:lnTo>
                    <a:pt x="171" y="112"/>
                  </a:lnTo>
                  <a:lnTo>
                    <a:pt x="171" y="112"/>
                  </a:lnTo>
                  <a:lnTo>
                    <a:pt x="171" y="112"/>
                  </a:lnTo>
                  <a:lnTo>
                    <a:pt x="166" y="112"/>
                  </a:lnTo>
                  <a:lnTo>
                    <a:pt x="166" y="112"/>
                  </a:lnTo>
                  <a:lnTo>
                    <a:pt x="164" y="112"/>
                  </a:lnTo>
                  <a:lnTo>
                    <a:pt x="162" y="112"/>
                  </a:lnTo>
                  <a:lnTo>
                    <a:pt x="162" y="114"/>
                  </a:lnTo>
                  <a:lnTo>
                    <a:pt x="160" y="114"/>
                  </a:lnTo>
                  <a:lnTo>
                    <a:pt x="158" y="116"/>
                  </a:lnTo>
                  <a:lnTo>
                    <a:pt x="158" y="118"/>
                  </a:lnTo>
                  <a:lnTo>
                    <a:pt x="156" y="120"/>
                  </a:lnTo>
                  <a:lnTo>
                    <a:pt x="156" y="120"/>
                  </a:lnTo>
                  <a:lnTo>
                    <a:pt x="156" y="120"/>
                  </a:lnTo>
                  <a:lnTo>
                    <a:pt x="153" y="120"/>
                  </a:lnTo>
                  <a:lnTo>
                    <a:pt x="149" y="123"/>
                  </a:lnTo>
                  <a:lnTo>
                    <a:pt x="143" y="123"/>
                  </a:lnTo>
                  <a:lnTo>
                    <a:pt x="143" y="123"/>
                  </a:lnTo>
                  <a:lnTo>
                    <a:pt x="143" y="123"/>
                  </a:lnTo>
                  <a:lnTo>
                    <a:pt x="115" y="114"/>
                  </a:lnTo>
                  <a:lnTo>
                    <a:pt x="115" y="114"/>
                  </a:lnTo>
                  <a:lnTo>
                    <a:pt x="108" y="112"/>
                  </a:lnTo>
                  <a:lnTo>
                    <a:pt x="108" y="112"/>
                  </a:lnTo>
                  <a:lnTo>
                    <a:pt x="108" y="110"/>
                  </a:lnTo>
                  <a:lnTo>
                    <a:pt x="106" y="108"/>
                  </a:lnTo>
                  <a:lnTo>
                    <a:pt x="106" y="108"/>
                  </a:lnTo>
                  <a:lnTo>
                    <a:pt x="108" y="95"/>
                  </a:lnTo>
                  <a:lnTo>
                    <a:pt x="108" y="95"/>
                  </a:lnTo>
                  <a:lnTo>
                    <a:pt x="108" y="95"/>
                  </a:lnTo>
                  <a:lnTo>
                    <a:pt x="112" y="88"/>
                  </a:lnTo>
                  <a:lnTo>
                    <a:pt x="110" y="71"/>
                  </a:lnTo>
                  <a:lnTo>
                    <a:pt x="112" y="60"/>
                  </a:lnTo>
                  <a:lnTo>
                    <a:pt x="115" y="60"/>
                  </a:lnTo>
                  <a:lnTo>
                    <a:pt x="115" y="60"/>
                  </a:lnTo>
                  <a:lnTo>
                    <a:pt x="121" y="54"/>
                  </a:lnTo>
                  <a:lnTo>
                    <a:pt x="123" y="51"/>
                  </a:lnTo>
                  <a:lnTo>
                    <a:pt x="123" y="51"/>
                  </a:lnTo>
                  <a:lnTo>
                    <a:pt x="128" y="51"/>
                  </a:lnTo>
                  <a:lnTo>
                    <a:pt x="130" y="51"/>
                  </a:lnTo>
                  <a:lnTo>
                    <a:pt x="132" y="51"/>
                  </a:lnTo>
                  <a:lnTo>
                    <a:pt x="138" y="47"/>
                  </a:lnTo>
                  <a:lnTo>
                    <a:pt x="147" y="43"/>
                  </a:lnTo>
                  <a:lnTo>
                    <a:pt x="147" y="41"/>
                  </a:lnTo>
                  <a:lnTo>
                    <a:pt x="149" y="38"/>
                  </a:lnTo>
                  <a:lnTo>
                    <a:pt x="151" y="36"/>
                  </a:lnTo>
                  <a:lnTo>
                    <a:pt x="151" y="34"/>
                  </a:lnTo>
                  <a:lnTo>
                    <a:pt x="156" y="34"/>
                  </a:lnTo>
                  <a:lnTo>
                    <a:pt x="156" y="34"/>
                  </a:lnTo>
                  <a:lnTo>
                    <a:pt x="160" y="34"/>
                  </a:lnTo>
                  <a:lnTo>
                    <a:pt x="169" y="36"/>
                  </a:lnTo>
                  <a:lnTo>
                    <a:pt x="188" y="45"/>
                  </a:lnTo>
                  <a:lnTo>
                    <a:pt x="188" y="45"/>
                  </a:lnTo>
                  <a:lnTo>
                    <a:pt x="188" y="45"/>
                  </a:lnTo>
                  <a:lnTo>
                    <a:pt x="190" y="38"/>
                  </a:lnTo>
                  <a:lnTo>
                    <a:pt x="190" y="38"/>
                  </a:lnTo>
                  <a:lnTo>
                    <a:pt x="203" y="38"/>
                  </a:lnTo>
                  <a:lnTo>
                    <a:pt x="205" y="38"/>
                  </a:lnTo>
                  <a:lnTo>
                    <a:pt x="205" y="38"/>
                  </a:lnTo>
                  <a:lnTo>
                    <a:pt x="205" y="41"/>
                  </a:lnTo>
                  <a:lnTo>
                    <a:pt x="205" y="41"/>
                  </a:lnTo>
                  <a:lnTo>
                    <a:pt x="205" y="43"/>
                  </a:lnTo>
                  <a:lnTo>
                    <a:pt x="203" y="43"/>
                  </a:lnTo>
                  <a:lnTo>
                    <a:pt x="203" y="45"/>
                  </a:lnTo>
                  <a:lnTo>
                    <a:pt x="205" y="47"/>
                  </a:lnTo>
                  <a:lnTo>
                    <a:pt x="205" y="49"/>
                  </a:lnTo>
                  <a:lnTo>
                    <a:pt x="205" y="49"/>
                  </a:lnTo>
                  <a:lnTo>
                    <a:pt x="207" y="51"/>
                  </a:lnTo>
                  <a:lnTo>
                    <a:pt x="214" y="58"/>
                  </a:lnTo>
                  <a:lnTo>
                    <a:pt x="227" y="67"/>
                  </a:lnTo>
                  <a:lnTo>
                    <a:pt x="237" y="75"/>
                  </a:lnTo>
                  <a:lnTo>
                    <a:pt x="244" y="73"/>
                  </a:lnTo>
                  <a:lnTo>
                    <a:pt x="250" y="77"/>
                  </a:lnTo>
                  <a:lnTo>
                    <a:pt x="253" y="79"/>
                  </a:lnTo>
                  <a:lnTo>
                    <a:pt x="253" y="79"/>
                  </a:lnTo>
                  <a:lnTo>
                    <a:pt x="259" y="75"/>
                  </a:lnTo>
                  <a:lnTo>
                    <a:pt x="261" y="73"/>
                  </a:lnTo>
                  <a:lnTo>
                    <a:pt x="261" y="71"/>
                  </a:lnTo>
                  <a:lnTo>
                    <a:pt x="263" y="69"/>
                  </a:lnTo>
                  <a:lnTo>
                    <a:pt x="265" y="69"/>
                  </a:lnTo>
                  <a:lnTo>
                    <a:pt x="265" y="69"/>
                  </a:lnTo>
                  <a:lnTo>
                    <a:pt x="272" y="67"/>
                  </a:lnTo>
                  <a:lnTo>
                    <a:pt x="274" y="67"/>
                  </a:lnTo>
                  <a:lnTo>
                    <a:pt x="274" y="67"/>
                  </a:lnTo>
                  <a:lnTo>
                    <a:pt x="276" y="69"/>
                  </a:lnTo>
                  <a:lnTo>
                    <a:pt x="278" y="69"/>
                  </a:lnTo>
                  <a:lnTo>
                    <a:pt x="281" y="69"/>
                  </a:lnTo>
                  <a:lnTo>
                    <a:pt x="281" y="69"/>
                  </a:lnTo>
                  <a:lnTo>
                    <a:pt x="285" y="69"/>
                  </a:lnTo>
                  <a:lnTo>
                    <a:pt x="287" y="69"/>
                  </a:lnTo>
                  <a:lnTo>
                    <a:pt x="287" y="69"/>
                  </a:lnTo>
                  <a:lnTo>
                    <a:pt x="289" y="67"/>
                  </a:lnTo>
                  <a:lnTo>
                    <a:pt x="289" y="67"/>
                  </a:lnTo>
                  <a:lnTo>
                    <a:pt x="289" y="64"/>
                  </a:lnTo>
                  <a:lnTo>
                    <a:pt x="289" y="64"/>
                  </a:lnTo>
                  <a:lnTo>
                    <a:pt x="289" y="62"/>
                  </a:lnTo>
                  <a:lnTo>
                    <a:pt x="289" y="60"/>
                  </a:lnTo>
                  <a:lnTo>
                    <a:pt x="289" y="60"/>
                  </a:lnTo>
                  <a:lnTo>
                    <a:pt x="283" y="56"/>
                  </a:lnTo>
                  <a:lnTo>
                    <a:pt x="265" y="45"/>
                  </a:lnTo>
                  <a:lnTo>
                    <a:pt x="263" y="45"/>
                  </a:lnTo>
                  <a:lnTo>
                    <a:pt x="261" y="45"/>
                  </a:lnTo>
                  <a:lnTo>
                    <a:pt x="261" y="45"/>
                  </a:lnTo>
                  <a:lnTo>
                    <a:pt x="259" y="45"/>
                  </a:lnTo>
                  <a:lnTo>
                    <a:pt x="257" y="47"/>
                  </a:lnTo>
                  <a:lnTo>
                    <a:pt x="255" y="47"/>
                  </a:lnTo>
                  <a:lnTo>
                    <a:pt x="255" y="47"/>
                  </a:lnTo>
                  <a:lnTo>
                    <a:pt x="255" y="47"/>
                  </a:lnTo>
                  <a:lnTo>
                    <a:pt x="235" y="34"/>
                  </a:lnTo>
                  <a:lnTo>
                    <a:pt x="235" y="34"/>
                  </a:lnTo>
                  <a:lnTo>
                    <a:pt x="220" y="19"/>
                  </a:lnTo>
                  <a:lnTo>
                    <a:pt x="220" y="17"/>
                  </a:lnTo>
                  <a:lnTo>
                    <a:pt x="220" y="17"/>
                  </a:lnTo>
                  <a:lnTo>
                    <a:pt x="222" y="15"/>
                  </a:lnTo>
                  <a:lnTo>
                    <a:pt x="222" y="13"/>
                  </a:lnTo>
                  <a:lnTo>
                    <a:pt x="222" y="10"/>
                  </a:lnTo>
                  <a:lnTo>
                    <a:pt x="222" y="10"/>
                  </a:lnTo>
                  <a:lnTo>
                    <a:pt x="225" y="8"/>
                  </a:lnTo>
                  <a:lnTo>
                    <a:pt x="225" y="8"/>
                  </a:lnTo>
                  <a:lnTo>
                    <a:pt x="227" y="6"/>
                  </a:lnTo>
                  <a:lnTo>
                    <a:pt x="233" y="4"/>
                  </a:lnTo>
                  <a:lnTo>
                    <a:pt x="246" y="0"/>
                  </a:lnTo>
                  <a:lnTo>
                    <a:pt x="248" y="0"/>
                  </a:lnTo>
                  <a:lnTo>
                    <a:pt x="250" y="0"/>
                  </a:lnTo>
                  <a:lnTo>
                    <a:pt x="265" y="2"/>
                  </a:lnTo>
                  <a:lnTo>
                    <a:pt x="268" y="2"/>
                  </a:lnTo>
                  <a:lnTo>
                    <a:pt x="270" y="4"/>
                  </a:lnTo>
                  <a:lnTo>
                    <a:pt x="270" y="4"/>
                  </a:lnTo>
                  <a:lnTo>
                    <a:pt x="272" y="6"/>
                  </a:lnTo>
                  <a:lnTo>
                    <a:pt x="274" y="6"/>
                  </a:lnTo>
                  <a:lnTo>
                    <a:pt x="274" y="8"/>
                  </a:lnTo>
                  <a:lnTo>
                    <a:pt x="274" y="8"/>
                  </a:lnTo>
                  <a:lnTo>
                    <a:pt x="276" y="8"/>
                  </a:lnTo>
                  <a:lnTo>
                    <a:pt x="276" y="10"/>
                  </a:lnTo>
                  <a:lnTo>
                    <a:pt x="276" y="15"/>
                  </a:lnTo>
                  <a:lnTo>
                    <a:pt x="276" y="15"/>
                  </a:lnTo>
                  <a:lnTo>
                    <a:pt x="276" y="15"/>
                  </a:lnTo>
                  <a:lnTo>
                    <a:pt x="278" y="21"/>
                  </a:lnTo>
                  <a:lnTo>
                    <a:pt x="278" y="23"/>
                  </a:lnTo>
                  <a:lnTo>
                    <a:pt x="285" y="30"/>
                  </a:lnTo>
                  <a:lnTo>
                    <a:pt x="287" y="32"/>
                  </a:lnTo>
                  <a:lnTo>
                    <a:pt x="293" y="34"/>
                  </a:lnTo>
                  <a:lnTo>
                    <a:pt x="293" y="34"/>
                  </a:lnTo>
                  <a:lnTo>
                    <a:pt x="293" y="34"/>
                  </a:lnTo>
                  <a:lnTo>
                    <a:pt x="300" y="30"/>
                  </a:lnTo>
                  <a:lnTo>
                    <a:pt x="300" y="30"/>
                  </a:lnTo>
                  <a:lnTo>
                    <a:pt x="302" y="28"/>
                  </a:lnTo>
                  <a:lnTo>
                    <a:pt x="304" y="25"/>
                  </a:lnTo>
                  <a:lnTo>
                    <a:pt x="309" y="21"/>
                  </a:lnTo>
                  <a:lnTo>
                    <a:pt x="309" y="21"/>
                  </a:lnTo>
                  <a:lnTo>
                    <a:pt x="311" y="19"/>
                  </a:lnTo>
                  <a:lnTo>
                    <a:pt x="311" y="19"/>
                  </a:lnTo>
                  <a:lnTo>
                    <a:pt x="313" y="19"/>
                  </a:lnTo>
                  <a:lnTo>
                    <a:pt x="315" y="19"/>
                  </a:lnTo>
                  <a:lnTo>
                    <a:pt x="326" y="21"/>
                  </a:lnTo>
                  <a:lnTo>
                    <a:pt x="332" y="25"/>
                  </a:lnTo>
                  <a:lnTo>
                    <a:pt x="332" y="25"/>
                  </a:lnTo>
                  <a:lnTo>
                    <a:pt x="334" y="25"/>
                  </a:lnTo>
                  <a:lnTo>
                    <a:pt x="337" y="32"/>
                  </a:lnTo>
                  <a:lnTo>
                    <a:pt x="339" y="34"/>
                  </a:lnTo>
                  <a:lnTo>
                    <a:pt x="339" y="34"/>
                  </a:lnTo>
                  <a:lnTo>
                    <a:pt x="337" y="38"/>
                  </a:lnTo>
                  <a:lnTo>
                    <a:pt x="337" y="43"/>
                  </a:lnTo>
                  <a:lnTo>
                    <a:pt x="337" y="45"/>
                  </a:lnTo>
                  <a:lnTo>
                    <a:pt x="334" y="47"/>
                  </a:lnTo>
                  <a:lnTo>
                    <a:pt x="334" y="49"/>
                  </a:lnTo>
                  <a:lnTo>
                    <a:pt x="332" y="54"/>
                  </a:lnTo>
                  <a:lnTo>
                    <a:pt x="334" y="56"/>
                  </a:lnTo>
                  <a:lnTo>
                    <a:pt x="334" y="56"/>
                  </a:lnTo>
                  <a:lnTo>
                    <a:pt x="334" y="56"/>
                  </a:lnTo>
                  <a:lnTo>
                    <a:pt x="337" y="54"/>
                  </a:lnTo>
                  <a:lnTo>
                    <a:pt x="337" y="54"/>
                  </a:lnTo>
                  <a:lnTo>
                    <a:pt x="339" y="49"/>
                  </a:lnTo>
                  <a:lnTo>
                    <a:pt x="341" y="45"/>
                  </a:lnTo>
                  <a:lnTo>
                    <a:pt x="341" y="45"/>
                  </a:lnTo>
                  <a:lnTo>
                    <a:pt x="341" y="43"/>
                  </a:lnTo>
                  <a:lnTo>
                    <a:pt x="341" y="41"/>
                  </a:lnTo>
                  <a:lnTo>
                    <a:pt x="341" y="41"/>
                  </a:lnTo>
                  <a:lnTo>
                    <a:pt x="341" y="38"/>
                  </a:lnTo>
                  <a:lnTo>
                    <a:pt x="341" y="36"/>
                  </a:lnTo>
                  <a:lnTo>
                    <a:pt x="341" y="36"/>
                  </a:lnTo>
                  <a:lnTo>
                    <a:pt x="343" y="32"/>
                  </a:lnTo>
                  <a:lnTo>
                    <a:pt x="343" y="30"/>
                  </a:lnTo>
                  <a:lnTo>
                    <a:pt x="345" y="30"/>
                  </a:lnTo>
                  <a:lnTo>
                    <a:pt x="347" y="28"/>
                  </a:lnTo>
                  <a:lnTo>
                    <a:pt x="347" y="28"/>
                  </a:lnTo>
                  <a:lnTo>
                    <a:pt x="350" y="25"/>
                  </a:lnTo>
                  <a:lnTo>
                    <a:pt x="350" y="25"/>
                  </a:lnTo>
                  <a:lnTo>
                    <a:pt x="352" y="25"/>
                  </a:lnTo>
                  <a:lnTo>
                    <a:pt x="352" y="25"/>
                  </a:lnTo>
                  <a:lnTo>
                    <a:pt x="360" y="23"/>
                  </a:lnTo>
                  <a:lnTo>
                    <a:pt x="362" y="23"/>
                  </a:lnTo>
                  <a:lnTo>
                    <a:pt x="367" y="25"/>
                  </a:lnTo>
                  <a:lnTo>
                    <a:pt x="369" y="25"/>
                  </a:lnTo>
                  <a:lnTo>
                    <a:pt x="369" y="25"/>
                  </a:lnTo>
                  <a:lnTo>
                    <a:pt x="373" y="28"/>
                  </a:lnTo>
                  <a:lnTo>
                    <a:pt x="375" y="28"/>
                  </a:lnTo>
                  <a:lnTo>
                    <a:pt x="375" y="28"/>
                  </a:lnTo>
                  <a:lnTo>
                    <a:pt x="380" y="45"/>
                  </a:lnTo>
                  <a:lnTo>
                    <a:pt x="380" y="47"/>
                  </a:lnTo>
                  <a:lnTo>
                    <a:pt x="380" y="49"/>
                  </a:lnTo>
                  <a:lnTo>
                    <a:pt x="380" y="54"/>
                  </a:lnTo>
                  <a:lnTo>
                    <a:pt x="380" y="54"/>
                  </a:lnTo>
                  <a:lnTo>
                    <a:pt x="378" y="56"/>
                  </a:lnTo>
                  <a:lnTo>
                    <a:pt x="378" y="56"/>
                  </a:lnTo>
                  <a:lnTo>
                    <a:pt x="378" y="60"/>
                  </a:lnTo>
                  <a:lnTo>
                    <a:pt x="380" y="64"/>
                  </a:lnTo>
                  <a:lnTo>
                    <a:pt x="380" y="67"/>
                  </a:lnTo>
                  <a:lnTo>
                    <a:pt x="382" y="69"/>
                  </a:lnTo>
                  <a:lnTo>
                    <a:pt x="384" y="69"/>
                  </a:lnTo>
                  <a:lnTo>
                    <a:pt x="390" y="67"/>
                  </a:lnTo>
                  <a:lnTo>
                    <a:pt x="390" y="67"/>
                  </a:lnTo>
                  <a:lnTo>
                    <a:pt x="395" y="67"/>
                  </a:lnTo>
                  <a:lnTo>
                    <a:pt x="397" y="73"/>
                  </a:lnTo>
                  <a:lnTo>
                    <a:pt x="395" y="75"/>
                  </a:lnTo>
                  <a:lnTo>
                    <a:pt x="395" y="77"/>
                  </a:lnTo>
                  <a:lnTo>
                    <a:pt x="393" y="79"/>
                  </a:lnTo>
                  <a:lnTo>
                    <a:pt x="393" y="79"/>
                  </a:lnTo>
                  <a:lnTo>
                    <a:pt x="386" y="79"/>
                  </a:lnTo>
                  <a:lnTo>
                    <a:pt x="373" y="82"/>
                  </a:lnTo>
                  <a:lnTo>
                    <a:pt x="371" y="82"/>
                  </a:lnTo>
                  <a:lnTo>
                    <a:pt x="371" y="79"/>
                  </a:lnTo>
                  <a:lnTo>
                    <a:pt x="371" y="79"/>
                  </a:lnTo>
                  <a:lnTo>
                    <a:pt x="369" y="79"/>
                  </a:lnTo>
                  <a:lnTo>
                    <a:pt x="367" y="75"/>
                  </a:lnTo>
                  <a:lnTo>
                    <a:pt x="365" y="73"/>
                  </a:lnTo>
                  <a:lnTo>
                    <a:pt x="365" y="73"/>
                  </a:lnTo>
                  <a:lnTo>
                    <a:pt x="362" y="73"/>
                  </a:lnTo>
                  <a:lnTo>
                    <a:pt x="362" y="73"/>
                  </a:lnTo>
                  <a:lnTo>
                    <a:pt x="360" y="73"/>
                  </a:lnTo>
                  <a:lnTo>
                    <a:pt x="354" y="75"/>
                  </a:lnTo>
                  <a:lnTo>
                    <a:pt x="352" y="75"/>
                  </a:lnTo>
                  <a:lnTo>
                    <a:pt x="345" y="75"/>
                  </a:lnTo>
                  <a:lnTo>
                    <a:pt x="345" y="75"/>
                  </a:lnTo>
                  <a:lnTo>
                    <a:pt x="345" y="75"/>
                  </a:lnTo>
                  <a:lnTo>
                    <a:pt x="343" y="75"/>
                  </a:lnTo>
                  <a:lnTo>
                    <a:pt x="339" y="79"/>
                  </a:lnTo>
                  <a:lnTo>
                    <a:pt x="339" y="79"/>
                  </a:lnTo>
                  <a:lnTo>
                    <a:pt x="339" y="79"/>
                  </a:lnTo>
                  <a:lnTo>
                    <a:pt x="343" y="79"/>
                  </a:lnTo>
                  <a:lnTo>
                    <a:pt x="343" y="82"/>
                  </a:lnTo>
                  <a:lnTo>
                    <a:pt x="343" y="82"/>
                  </a:lnTo>
                  <a:lnTo>
                    <a:pt x="345" y="82"/>
                  </a:lnTo>
                  <a:lnTo>
                    <a:pt x="345" y="82"/>
                  </a:lnTo>
                  <a:lnTo>
                    <a:pt x="345" y="82"/>
                  </a:lnTo>
                  <a:lnTo>
                    <a:pt x="347" y="82"/>
                  </a:lnTo>
                  <a:lnTo>
                    <a:pt x="356" y="82"/>
                  </a:lnTo>
                  <a:lnTo>
                    <a:pt x="360" y="84"/>
                  </a:lnTo>
                  <a:lnTo>
                    <a:pt x="362" y="84"/>
                  </a:lnTo>
                  <a:lnTo>
                    <a:pt x="367" y="86"/>
                  </a:lnTo>
                  <a:lnTo>
                    <a:pt x="367" y="86"/>
                  </a:lnTo>
                  <a:lnTo>
                    <a:pt x="369" y="90"/>
                  </a:lnTo>
                  <a:lnTo>
                    <a:pt x="369" y="90"/>
                  </a:lnTo>
                  <a:lnTo>
                    <a:pt x="369" y="90"/>
                  </a:lnTo>
                  <a:lnTo>
                    <a:pt x="367" y="90"/>
                  </a:lnTo>
                  <a:lnTo>
                    <a:pt x="365" y="92"/>
                  </a:lnTo>
                  <a:lnTo>
                    <a:pt x="362" y="92"/>
                  </a:lnTo>
                  <a:lnTo>
                    <a:pt x="354" y="92"/>
                  </a:lnTo>
                  <a:lnTo>
                    <a:pt x="354" y="92"/>
                  </a:lnTo>
                  <a:lnTo>
                    <a:pt x="354" y="90"/>
                  </a:lnTo>
                  <a:lnTo>
                    <a:pt x="352" y="88"/>
                  </a:lnTo>
                  <a:lnTo>
                    <a:pt x="350" y="88"/>
                  </a:lnTo>
                  <a:lnTo>
                    <a:pt x="350" y="88"/>
                  </a:lnTo>
                  <a:lnTo>
                    <a:pt x="345" y="86"/>
                  </a:lnTo>
                  <a:lnTo>
                    <a:pt x="343" y="86"/>
                  </a:lnTo>
                  <a:lnTo>
                    <a:pt x="343" y="86"/>
                  </a:lnTo>
                  <a:lnTo>
                    <a:pt x="341" y="86"/>
                  </a:lnTo>
                  <a:lnTo>
                    <a:pt x="337" y="86"/>
                  </a:lnTo>
                  <a:lnTo>
                    <a:pt x="332" y="88"/>
                  </a:lnTo>
                  <a:lnTo>
                    <a:pt x="326" y="90"/>
                  </a:lnTo>
                  <a:lnTo>
                    <a:pt x="311" y="95"/>
                  </a:lnTo>
                  <a:lnTo>
                    <a:pt x="311" y="95"/>
                  </a:lnTo>
                  <a:close/>
                  <a:moveTo>
                    <a:pt x="384" y="6"/>
                  </a:moveTo>
                  <a:lnTo>
                    <a:pt x="386" y="6"/>
                  </a:lnTo>
                  <a:lnTo>
                    <a:pt x="388" y="8"/>
                  </a:lnTo>
                  <a:lnTo>
                    <a:pt x="388" y="8"/>
                  </a:lnTo>
                  <a:lnTo>
                    <a:pt x="390" y="10"/>
                  </a:lnTo>
                  <a:lnTo>
                    <a:pt x="390" y="10"/>
                  </a:lnTo>
                  <a:lnTo>
                    <a:pt x="390" y="13"/>
                  </a:lnTo>
                  <a:lnTo>
                    <a:pt x="390" y="13"/>
                  </a:lnTo>
                  <a:lnTo>
                    <a:pt x="390" y="15"/>
                  </a:lnTo>
                  <a:lnTo>
                    <a:pt x="390" y="17"/>
                  </a:lnTo>
                  <a:lnTo>
                    <a:pt x="390" y="17"/>
                  </a:lnTo>
                  <a:lnTo>
                    <a:pt x="386" y="19"/>
                  </a:lnTo>
                  <a:lnTo>
                    <a:pt x="386" y="21"/>
                  </a:lnTo>
                  <a:lnTo>
                    <a:pt x="384" y="21"/>
                  </a:lnTo>
                  <a:lnTo>
                    <a:pt x="384" y="21"/>
                  </a:lnTo>
                  <a:lnTo>
                    <a:pt x="382" y="21"/>
                  </a:lnTo>
                  <a:lnTo>
                    <a:pt x="380" y="21"/>
                  </a:lnTo>
                  <a:lnTo>
                    <a:pt x="380" y="21"/>
                  </a:lnTo>
                  <a:lnTo>
                    <a:pt x="380" y="21"/>
                  </a:lnTo>
                  <a:lnTo>
                    <a:pt x="378" y="19"/>
                  </a:lnTo>
                  <a:lnTo>
                    <a:pt x="375" y="15"/>
                  </a:lnTo>
                  <a:lnTo>
                    <a:pt x="375" y="15"/>
                  </a:lnTo>
                  <a:lnTo>
                    <a:pt x="378" y="10"/>
                  </a:lnTo>
                  <a:lnTo>
                    <a:pt x="378" y="8"/>
                  </a:lnTo>
                  <a:lnTo>
                    <a:pt x="380" y="8"/>
                  </a:lnTo>
                  <a:lnTo>
                    <a:pt x="380" y="6"/>
                  </a:lnTo>
                  <a:lnTo>
                    <a:pt x="382" y="6"/>
                  </a:lnTo>
                  <a:lnTo>
                    <a:pt x="384" y="6"/>
                  </a:lnTo>
                  <a:lnTo>
                    <a:pt x="384" y="6"/>
                  </a:lnTo>
                  <a:lnTo>
                    <a:pt x="384" y="6"/>
                  </a:lnTo>
                  <a:lnTo>
                    <a:pt x="384" y="6"/>
                  </a:lnTo>
                  <a:close/>
                  <a:moveTo>
                    <a:pt x="201" y="36"/>
                  </a:moveTo>
                  <a:lnTo>
                    <a:pt x="199" y="36"/>
                  </a:lnTo>
                  <a:lnTo>
                    <a:pt x="194" y="34"/>
                  </a:lnTo>
                  <a:lnTo>
                    <a:pt x="194" y="32"/>
                  </a:lnTo>
                  <a:lnTo>
                    <a:pt x="194" y="32"/>
                  </a:lnTo>
                  <a:lnTo>
                    <a:pt x="194" y="32"/>
                  </a:lnTo>
                  <a:lnTo>
                    <a:pt x="194" y="19"/>
                  </a:lnTo>
                  <a:lnTo>
                    <a:pt x="194" y="15"/>
                  </a:lnTo>
                  <a:lnTo>
                    <a:pt x="194" y="13"/>
                  </a:lnTo>
                  <a:lnTo>
                    <a:pt x="201" y="8"/>
                  </a:lnTo>
                  <a:lnTo>
                    <a:pt x="203" y="8"/>
                  </a:lnTo>
                  <a:lnTo>
                    <a:pt x="203" y="8"/>
                  </a:lnTo>
                  <a:lnTo>
                    <a:pt x="205" y="6"/>
                  </a:lnTo>
                  <a:lnTo>
                    <a:pt x="205" y="6"/>
                  </a:lnTo>
                  <a:lnTo>
                    <a:pt x="216" y="8"/>
                  </a:lnTo>
                  <a:lnTo>
                    <a:pt x="216" y="8"/>
                  </a:lnTo>
                  <a:lnTo>
                    <a:pt x="218" y="8"/>
                  </a:lnTo>
                  <a:lnTo>
                    <a:pt x="218" y="8"/>
                  </a:lnTo>
                  <a:lnTo>
                    <a:pt x="218" y="10"/>
                  </a:lnTo>
                  <a:lnTo>
                    <a:pt x="220" y="10"/>
                  </a:lnTo>
                  <a:lnTo>
                    <a:pt x="218" y="13"/>
                  </a:lnTo>
                  <a:lnTo>
                    <a:pt x="218" y="13"/>
                  </a:lnTo>
                  <a:lnTo>
                    <a:pt x="218" y="13"/>
                  </a:lnTo>
                  <a:lnTo>
                    <a:pt x="214" y="17"/>
                  </a:lnTo>
                  <a:lnTo>
                    <a:pt x="212" y="17"/>
                  </a:lnTo>
                  <a:lnTo>
                    <a:pt x="212" y="19"/>
                  </a:lnTo>
                  <a:lnTo>
                    <a:pt x="212" y="19"/>
                  </a:lnTo>
                  <a:lnTo>
                    <a:pt x="207" y="25"/>
                  </a:lnTo>
                  <a:lnTo>
                    <a:pt x="205" y="32"/>
                  </a:lnTo>
                  <a:lnTo>
                    <a:pt x="205" y="32"/>
                  </a:lnTo>
                  <a:lnTo>
                    <a:pt x="203" y="34"/>
                  </a:lnTo>
                  <a:lnTo>
                    <a:pt x="201" y="36"/>
                  </a:lnTo>
                  <a:lnTo>
                    <a:pt x="201" y="36"/>
                  </a:lnTo>
                  <a:lnTo>
                    <a:pt x="201" y="36"/>
                  </a:lnTo>
                  <a:lnTo>
                    <a:pt x="201" y="36"/>
                  </a:lnTo>
                  <a:close/>
                  <a:moveTo>
                    <a:pt x="59" y="17"/>
                  </a:moveTo>
                  <a:lnTo>
                    <a:pt x="63" y="15"/>
                  </a:lnTo>
                  <a:lnTo>
                    <a:pt x="63" y="15"/>
                  </a:lnTo>
                  <a:lnTo>
                    <a:pt x="65" y="15"/>
                  </a:lnTo>
                  <a:lnTo>
                    <a:pt x="74" y="17"/>
                  </a:lnTo>
                  <a:lnTo>
                    <a:pt x="95" y="23"/>
                  </a:lnTo>
                  <a:lnTo>
                    <a:pt x="97" y="23"/>
                  </a:lnTo>
                  <a:lnTo>
                    <a:pt x="97" y="25"/>
                  </a:lnTo>
                  <a:lnTo>
                    <a:pt x="104" y="30"/>
                  </a:lnTo>
                  <a:lnTo>
                    <a:pt x="104" y="30"/>
                  </a:lnTo>
                  <a:lnTo>
                    <a:pt x="104" y="32"/>
                  </a:lnTo>
                  <a:lnTo>
                    <a:pt x="106" y="34"/>
                  </a:lnTo>
                  <a:lnTo>
                    <a:pt x="106" y="34"/>
                  </a:lnTo>
                  <a:lnTo>
                    <a:pt x="106" y="36"/>
                  </a:lnTo>
                  <a:lnTo>
                    <a:pt x="106" y="36"/>
                  </a:lnTo>
                  <a:lnTo>
                    <a:pt x="106" y="38"/>
                  </a:lnTo>
                  <a:lnTo>
                    <a:pt x="100" y="56"/>
                  </a:lnTo>
                  <a:lnTo>
                    <a:pt x="89" y="73"/>
                  </a:lnTo>
                  <a:lnTo>
                    <a:pt x="84" y="82"/>
                  </a:lnTo>
                  <a:lnTo>
                    <a:pt x="84" y="92"/>
                  </a:lnTo>
                  <a:lnTo>
                    <a:pt x="89" y="95"/>
                  </a:lnTo>
                  <a:lnTo>
                    <a:pt x="91" y="95"/>
                  </a:lnTo>
                  <a:lnTo>
                    <a:pt x="89" y="95"/>
                  </a:lnTo>
                  <a:lnTo>
                    <a:pt x="89" y="95"/>
                  </a:lnTo>
                  <a:lnTo>
                    <a:pt x="89" y="97"/>
                  </a:lnTo>
                  <a:lnTo>
                    <a:pt x="87" y="97"/>
                  </a:lnTo>
                  <a:lnTo>
                    <a:pt x="87" y="97"/>
                  </a:lnTo>
                  <a:lnTo>
                    <a:pt x="82" y="99"/>
                  </a:lnTo>
                  <a:lnTo>
                    <a:pt x="76" y="99"/>
                  </a:lnTo>
                  <a:lnTo>
                    <a:pt x="74" y="99"/>
                  </a:lnTo>
                  <a:lnTo>
                    <a:pt x="74" y="99"/>
                  </a:lnTo>
                  <a:lnTo>
                    <a:pt x="74" y="99"/>
                  </a:lnTo>
                  <a:lnTo>
                    <a:pt x="74" y="99"/>
                  </a:lnTo>
                  <a:lnTo>
                    <a:pt x="74" y="97"/>
                  </a:lnTo>
                  <a:lnTo>
                    <a:pt x="74" y="97"/>
                  </a:lnTo>
                  <a:lnTo>
                    <a:pt x="76" y="95"/>
                  </a:lnTo>
                  <a:lnTo>
                    <a:pt x="76" y="95"/>
                  </a:lnTo>
                  <a:lnTo>
                    <a:pt x="76" y="92"/>
                  </a:lnTo>
                  <a:lnTo>
                    <a:pt x="76" y="90"/>
                  </a:lnTo>
                  <a:lnTo>
                    <a:pt x="76" y="90"/>
                  </a:lnTo>
                  <a:lnTo>
                    <a:pt x="76" y="90"/>
                  </a:lnTo>
                  <a:lnTo>
                    <a:pt x="76" y="88"/>
                  </a:lnTo>
                  <a:lnTo>
                    <a:pt x="76" y="88"/>
                  </a:lnTo>
                  <a:lnTo>
                    <a:pt x="72" y="90"/>
                  </a:lnTo>
                  <a:lnTo>
                    <a:pt x="72" y="90"/>
                  </a:lnTo>
                  <a:lnTo>
                    <a:pt x="67" y="92"/>
                  </a:lnTo>
                  <a:lnTo>
                    <a:pt x="67" y="92"/>
                  </a:lnTo>
                  <a:lnTo>
                    <a:pt x="63" y="99"/>
                  </a:lnTo>
                  <a:lnTo>
                    <a:pt x="50" y="101"/>
                  </a:lnTo>
                  <a:lnTo>
                    <a:pt x="41" y="99"/>
                  </a:lnTo>
                  <a:lnTo>
                    <a:pt x="41" y="99"/>
                  </a:lnTo>
                  <a:lnTo>
                    <a:pt x="41" y="99"/>
                  </a:lnTo>
                  <a:lnTo>
                    <a:pt x="37" y="95"/>
                  </a:lnTo>
                  <a:lnTo>
                    <a:pt x="28" y="92"/>
                  </a:lnTo>
                  <a:lnTo>
                    <a:pt x="24" y="92"/>
                  </a:lnTo>
                  <a:lnTo>
                    <a:pt x="24" y="92"/>
                  </a:lnTo>
                  <a:lnTo>
                    <a:pt x="22" y="95"/>
                  </a:lnTo>
                  <a:lnTo>
                    <a:pt x="22" y="95"/>
                  </a:lnTo>
                  <a:lnTo>
                    <a:pt x="22" y="95"/>
                  </a:lnTo>
                  <a:lnTo>
                    <a:pt x="18" y="97"/>
                  </a:lnTo>
                  <a:lnTo>
                    <a:pt x="3" y="88"/>
                  </a:lnTo>
                  <a:lnTo>
                    <a:pt x="0" y="88"/>
                  </a:lnTo>
                  <a:lnTo>
                    <a:pt x="0" y="86"/>
                  </a:lnTo>
                  <a:lnTo>
                    <a:pt x="0" y="82"/>
                  </a:lnTo>
                  <a:lnTo>
                    <a:pt x="0" y="79"/>
                  </a:lnTo>
                  <a:lnTo>
                    <a:pt x="3" y="77"/>
                  </a:lnTo>
                  <a:lnTo>
                    <a:pt x="3" y="77"/>
                  </a:lnTo>
                  <a:lnTo>
                    <a:pt x="5" y="77"/>
                  </a:lnTo>
                  <a:lnTo>
                    <a:pt x="5" y="77"/>
                  </a:lnTo>
                  <a:lnTo>
                    <a:pt x="5" y="77"/>
                  </a:lnTo>
                  <a:lnTo>
                    <a:pt x="5" y="79"/>
                  </a:lnTo>
                  <a:lnTo>
                    <a:pt x="5" y="79"/>
                  </a:lnTo>
                  <a:lnTo>
                    <a:pt x="11" y="82"/>
                  </a:lnTo>
                  <a:lnTo>
                    <a:pt x="11" y="84"/>
                  </a:lnTo>
                  <a:lnTo>
                    <a:pt x="13" y="84"/>
                  </a:lnTo>
                  <a:lnTo>
                    <a:pt x="13" y="82"/>
                  </a:lnTo>
                  <a:lnTo>
                    <a:pt x="16" y="82"/>
                  </a:lnTo>
                  <a:lnTo>
                    <a:pt x="26" y="77"/>
                  </a:lnTo>
                  <a:lnTo>
                    <a:pt x="28" y="64"/>
                  </a:lnTo>
                  <a:lnTo>
                    <a:pt x="28" y="62"/>
                  </a:lnTo>
                  <a:lnTo>
                    <a:pt x="28" y="60"/>
                  </a:lnTo>
                  <a:lnTo>
                    <a:pt x="28" y="58"/>
                  </a:lnTo>
                  <a:lnTo>
                    <a:pt x="26" y="51"/>
                  </a:lnTo>
                  <a:lnTo>
                    <a:pt x="31" y="38"/>
                  </a:lnTo>
                  <a:lnTo>
                    <a:pt x="50" y="19"/>
                  </a:lnTo>
                  <a:lnTo>
                    <a:pt x="52" y="19"/>
                  </a:lnTo>
                  <a:lnTo>
                    <a:pt x="52" y="19"/>
                  </a:lnTo>
                  <a:lnTo>
                    <a:pt x="54" y="17"/>
                  </a:lnTo>
                  <a:lnTo>
                    <a:pt x="56" y="17"/>
                  </a:lnTo>
                  <a:lnTo>
                    <a:pt x="59" y="17"/>
                  </a:lnTo>
                  <a:lnTo>
                    <a:pt x="59" y="17"/>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28" name="Freeform 68"/>
            <p:cNvSpPr>
              <a:spLocks noEditPoints="1"/>
            </p:cNvSpPr>
            <p:nvPr/>
          </p:nvSpPr>
          <p:spPr bwMode="auto">
            <a:xfrm>
              <a:off x="6362432" y="3942062"/>
              <a:ext cx="751569" cy="349851"/>
            </a:xfrm>
            <a:custGeom>
              <a:avLst/>
              <a:gdLst/>
              <a:ahLst/>
              <a:cxnLst>
                <a:cxn ang="0">
                  <a:pos x="420" y="80"/>
                </a:cxn>
                <a:cxn ang="0">
                  <a:pos x="312" y="91"/>
                </a:cxn>
                <a:cxn ang="0">
                  <a:pos x="289" y="100"/>
                </a:cxn>
                <a:cxn ang="0">
                  <a:pos x="258" y="102"/>
                </a:cxn>
                <a:cxn ang="0">
                  <a:pos x="213" y="98"/>
                </a:cxn>
                <a:cxn ang="0">
                  <a:pos x="166" y="91"/>
                </a:cxn>
                <a:cxn ang="0">
                  <a:pos x="101" y="78"/>
                </a:cxn>
                <a:cxn ang="0">
                  <a:pos x="159" y="24"/>
                </a:cxn>
                <a:cxn ang="0">
                  <a:pos x="280" y="50"/>
                </a:cxn>
                <a:cxn ang="0">
                  <a:pos x="314" y="57"/>
                </a:cxn>
                <a:cxn ang="0">
                  <a:pos x="413" y="65"/>
                </a:cxn>
                <a:cxn ang="0">
                  <a:pos x="446" y="39"/>
                </a:cxn>
                <a:cxn ang="0">
                  <a:pos x="459" y="20"/>
                </a:cxn>
                <a:cxn ang="0">
                  <a:pos x="478" y="9"/>
                </a:cxn>
                <a:cxn ang="0">
                  <a:pos x="459" y="46"/>
                </a:cxn>
                <a:cxn ang="0">
                  <a:pos x="661" y="9"/>
                </a:cxn>
                <a:cxn ang="0">
                  <a:pos x="737" y="20"/>
                </a:cxn>
                <a:cxn ang="0">
                  <a:pos x="642" y="48"/>
                </a:cxn>
                <a:cxn ang="0">
                  <a:pos x="605" y="31"/>
                </a:cxn>
                <a:cxn ang="0">
                  <a:pos x="633" y="16"/>
                </a:cxn>
                <a:cxn ang="0">
                  <a:pos x="610" y="59"/>
                </a:cxn>
                <a:cxn ang="0">
                  <a:pos x="601" y="44"/>
                </a:cxn>
                <a:cxn ang="0">
                  <a:pos x="597" y="35"/>
                </a:cxn>
                <a:cxn ang="0">
                  <a:pos x="526" y="41"/>
                </a:cxn>
                <a:cxn ang="0">
                  <a:pos x="530" y="31"/>
                </a:cxn>
                <a:cxn ang="0">
                  <a:pos x="547" y="28"/>
                </a:cxn>
                <a:cxn ang="0">
                  <a:pos x="575" y="16"/>
                </a:cxn>
                <a:cxn ang="0">
                  <a:pos x="573" y="33"/>
                </a:cxn>
                <a:cxn ang="0">
                  <a:pos x="523" y="26"/>
                </a:cxn>
                <a:cxn ang="0">
                  <a:pos x="487" y="33"/>
                </a:cxn>
                <a:cxn ang="0">
                  <a:pos x="75" y="63"/>
                </a:cxn>
                <a:cxn ang="0">
                  <a:pos x="60" y="78"/>
                </a:cxn>
                <a:cxn ang="0">
                  <a:pos x="56" y="72"/>
                </a:cxn>
                <a:cxn ang="0">
                  <a:pos x="472" y="54"/>
                </a:cxn>
                <a:cxn ang="0">
                  <a:pos x="502" y="50"/>
                </a:cxn>
                <a:cxn ang="0">
                  <a:pos x="92" y="87"/>
                </a:cxn>
                <a:cxn ang="0">
                  <a:pos x="90" y="78"/>
                </a:cxn>
                <a:cxn ang="0">
                  <a:pos x="672" y="132"/>
                </a:cxn>
                <a:cxn ang="0">
                  <a:pos x="737" y="115"/>
                </a:cxn>
                <a:cxn ang="0">
                  <a:pos x="719" y="177"/>
                </a:cxn>
                <a:cxn ang="0">
                  <a:pos x="668" y="234"/>
                </a:cxn>
                <a:cxn ang="0">
                  <a:pos x="635" y="253"/>
                </a:cxn>
                <a:cxn ang="0">
                  <a:pos x="590" y="270"/>
                </a:cxn>
                <a:cxn ang="0">
                  <a:pos x="554" y="251"/>
                </a:cxn>
                <a:cxn ang="0">
                  <a:pos x="571" y="238"/>
                </a:cxn>
                <a:cxn ang="0">
                  <a:pos x="551" y="236"/>
                </a:cxn>
                <a:cxn ang="0">
                  <a:pos x="562" y="193"/>
                </a:cxn>
                <a:cxn ang="0">
                  <a:pos x="13" y="195"/>
                </a:cxn>
                <a:cxn ang="0">
                  <a:pos x="54" y="158"/>
                </a:cxn>
                <a:cxn ang="0">
                  <a:pos x="105" y="158"/>
                </a:cxn>
                <a:cxn ang="0">
                  <a:pos x="142" y="169"/>
                </a:cxn>
                <a:cxn ang="0">
                  <a:pos x="166" y="193"/>
                </a:cxn>
                <a:cxn ang="0">
                  <a:pos x="200" y="212"/>
                </a:cxn>
                <a:cxn ang="0">
                  <a:pos x="226" y="238"/>
                </a:cxn>
                <a:cxn ang="0">
                  <a:pos x="146" y="260"/>
                </a:cxn>
                <a:cxn ang="0">
                  <a:pos x="101" y="221"/>
                </a:cxn>
                <a:cxn ang="0">
                  <a:pos x="34" y="201"/>
                </a:cxn>
                <a:cxn ang="0">
                  <a:pos x="521" y="272"/>
                </a:cxn>
                <a:cxn ang="0">
                  <a:pos x="347" y="285"/>
                </a:cxn>
                <a:cxn ang="0">
                  <a:pos x="347" y="305"/>
                </a:cxn>
                <a:cxn ang="0">
                  <a:pos x="493" y="314"/>
                </a:cxn>
                <a:cxn ang="0">
                  <a:pos x="508" y="329"/>
                </a:cxn>
                <a:cxn ang="0">
                  <a:pos x="465" y="344"/>
                </a:cxn>
              </a:cxnLst>
              <a:rect l="0" t="0" r="r" b="b"/>
              <a:pathLst>
                <a:path w="739" h="344">
                  <a:moveTo>
                    <a:pt x="463" y="65"/>
                  </a:moveTo>
                  <a:lnTo>
                    <a:pt x="463" y="65"/>
                  </a:lnTo>
                  <a:lnTo>
                    <a:pt x="461" y="65"/>
                  </a:lnTo>
                  <a:lnTo>
                    <a:pt x="459" y="65"/>
                  </a:lnTo>
                  <a:lnTo>
                    <a:pt x="457" y="67"/>
                  </a:lnTo>
                  <a:lnTo>
                    <a:pt x="452" y="67"/>
                  </a:lnTo>
                  <a:lnTo>
                    <a:pt x="444" y="70"/>
                  </a:lnTo>
                  <a:lnTo>
                    <a:pt x="431" y="72"/>
                  </a:lnTo>
                  <a:lnTo>
                    <a:pt x="431" y="74"/>
                  </a:lnTo>
                  <a:lnTo>
                    <a:pt x="429" y="74"/>
                  </a:lnTo>
                  <a:lnTo>
                    <a:pt x="429" y="74"/>
                  </a:lnTo>
                  <a:lnTo>
                    <a:pt x="426" y="76"/>
                  </a:lnTo>
                  <a:lnTo>
                    <a:pt x="426" y="78"/>
                  </a:lnTo>
                  <a:lnTo>
                    <a:pt x="424" y="78"/>
                  </a:lnTo>
                  <a:lnTo>
                    <a:pt x="424" y="78"/>
                  </a:lnTo>
                  <a:lnTo>
                    <a:pt x="420" y="80"/>
                  </a:lnTo>
                  <a:lnTo>
                    <a:pt x="418" y="80"/>
                  </a:lnTo>
                  <a:lnTo>
                    <a:pt x="409" y="82"/>
                  </a:lnTo>
                  <a:lnTo>
                    <a:pt x="409" y="82"/>
                  </a:lnTo>
                  <a:lnTo>
                    <a:pt x="407" y="82"/>
                  </a:lnTo>
                  <a:lnTo>
                    <a:pt x="394" y="82"/>
                  </a:lnTo>
                  <a:lnTo>
                    <a:pt x="390" y="82"/>
                  </a:lnTo>
                  <a:lnTo>
                    <a:pt x="385" y="80"/>
                  </a:lnTo>
                  <a:lnTo>
                    <a:pt x="353" y="91"/>
                  </a:lnTo>
                  <a:lnTo>
                    <a:pt x="340" y="98"/>
                  </a:lnTo>
                  <a:lnTo>
                    <a:pt x="338" y="98"/>
                  </a:lnTo>
                  <a:lnTo>
                    <a:pt x="338" y="100"/>
                  </a:lnTo>
                  <a:lnTo>
                    <a:pt x="336" y="100"/>
                  </a:lnTo>
                  <a:lnTo>
                    <a:pt x="336" y="100"/>
                  </a:lnTo>
                  <a:lnTo>
                    <a:pt x="334" y="100"/>
                  </a:lnTo>
                  <a:lnTo>
                    <a:pt x="319" y="93"/>
                  </a:lnTo>
                  <a:lnTo>
                    <a:pt x="312" y="91"/>
                  </a:lnTo>
                  <a:lnTo>
                    <a:pt x="312" y="91"/>
                  </a:lnTo>
                  <a:lnTo>
                    <a:pt x="312" y="89"/>
                  </a:lnTo>
                  <a:lnTo>
                    <a:pt x="293" y="89"/>
                  </a:lnTo>
                  <a:lnTo>
                    <a:pt x="291" y="89"/>
                  </a:lnTo>
                  <a:lnTo>
                    <a:pt x="291" y="89"/>
                  </a:lnTo>
                  <a:lnTo>
                    <a:pt x="289" y="89"/>
                  </a:lnTo>
                  <a:lnTo>
                    <a:pt x="289" y="89"/>
                  </a:lnTo>
                  <a:lnTo>
                    <a:pt x="289" y="91"/>
                  </a:lnTo>
                  <a:lnTo>
                    <a:pt x="289" y="91"/>
                  </a:lnTo>
                  <a:lnTo>
                    <a:pt x="289" y="93"/>
                  </a:lnTo>
                  <a:lnTo>
                    <a:pt x="289" y="93"/>
                  </a:lnTo>
                  <a:lnTo>
                    <a:pt x="289" y="95"/>
                  </a:lnTo>
                  <a:lnTo>
                    <a:pt x="291" y="98"/>
                  </a:lnTo>
                  <a:lnTo>
                    <a:pt x="289" y="98"/>
                  </a:lnTo>
                  <a:lnTo>
                    <a:pt x="289" y="98"/>
                  </a:lnTo>
                  <a:lnTo>
                    <a:pt x="289" y="100"/>
                  </a:lnTo>
                  <a:lnTo>
                    <a:pt x="289" y="100"/>
                  </a:lnTo>
                  <a:lnTo>
                    <a:pt x="286" y="102"/>
                  </a:lnTo>
                  <a:lnTo>
                    <a:pt x="286" y="102"/>
                  </a:lnTo>
                  <a:lnTo>
                    <a:pt x="284" y="104"/>
                  </a:lnTo>
                  <a:lnTo>
                    <a:pt x="282" y="104"/>
                  </a:lnTo>
                  <a:lnTo>
                    <a:pt x="280" y="104"/>
                  </a:lnTo>
                  <a:lnTo>
                    <a:pt x="280" y="102"/>
                  </a:lnTo>
                  <a:lnTo>
                    <a:pt x="278" y="102"/>
                  </a:lnTo>
                  <a:lnTo>
                    <a:pt x="276" y="102"/>
                  </a:lnTo>
                  <a:lnTo>
                    <a:pt x="276" y="100"/>
                  </a:lnTo>
                  <a:lnTo>
                    <a:pt x="271" y="100"/>
                  </a:lnTo>
                  <a:lnTo>
                    <a:pt x="269" y="100"/>
                  </a:lnTo>
                  <a:lnTo>
                    <a:pt x="267" y="100"/>
                  </a:lnTo>
                  <a:lnTo>
                    <a:pt x="265" y="100"/>
                  </a:lnTo>
                  <a:lnTo>
                    <a:pt x="261" y="102"/>
                  </a:lnTo>
                  <a:lnTo>
                    <a:pt x="258" y="102"/>
                  </a:lnTo>
                  <a:lnTo>
                    <a:pt x="256" y="104"/>
                  </a:lnTo>
                  <a:lnTo>
                    <a:pt x="250" y="106"/>
                  </a:lnTo>
                  <a:lnTo>
                    <a:pt x="248" y="106"/>
                  </a:lnTo>
                  <a:lnTo>
                    <a:pt x="248" y="106"/>
                  </a:lnTo>
                  <a:lnTo>
                    <a:pt x="245" y="106"/>
                  </a:lnTo>
                  <a:lnTo>
                    <a:pt x="235" y="104"/>
                  </a:lnTo>
                  <a:lnTo>
                    <a:pt x="235" y="104"/>
                  </a:lnTo>
                  <a:lnTo>
                    <a:pt x="228" y="98"/>
                  </a:lnTo>
                  <a:lnTo>
                    <a:pt x="228" y="95"/>
                  </a:lnTo>
                  <a:lnTo>
                    <a:pt x="217" y="95"/>
                  </a:lnTo>
                  <a:lnTo>
                    <a:pt x="217" y="98"/>
                  </a:lnTo>
                  <a:lnTo>
                    <a:pt x="215" y="98"/>
                  </a:lnTo>
                  <a:lnTo>
                    <a:pt x="215" y="98"/>
                  </a:lnTo>
                  <a:lnTo>
                    <a:pt x="215" y="98"/>
                  </a:lnTo>
                  <a:lnTo>
                    <a:pt x="213" y="98"/>
                  </a:lnTo>
                  <a:lnTo>
                    <a:pt x="213" y="98"/>
                  </a:lnTo>
                  <a:lnTo>
                    <a:pt x="204" y="93"/>
                  </a:lnTo>
                  <a:lnTo>
                    <a:pt x="202" y="93"/>
                  </a:lnTo>
                  <a:lnTo>
                    <a:pt x="200" y="93"/>
                  </a:lnTo>
                  <a:lnTo>
                    <a:pt x="200" y="91"/>
                  </a:lnTo>
                  <a:lnTo>
                    <a:pt x="200" y="91"/>
                  </a:lnTo>
                  <a:lnTo>
                    <a:pt x="198" y="89"/>
                  </a:lnTo>
                  <a:lnTo>
                    <a:pt x="198" y="89"/>
                  </a:lnTo>
                  <a:lnTo>
                    <a:pt x="196" y="89"/>
                  </a:lnTo>
                  <a:lnTo>
                    <a:pt x="196" y="87"/>
                  </a:lnTo>
                  <a:lnTo>
                    <a:pt x="194" y="87"/>
                  </a:lnTo>
                  <a:lnTo>
                    <a:pt x="189" y="87"/>
                  </a:lnTo>
                  <a:lnTo>
                    <a:pt x="179" y="87"/>
                  </a:lnTo>
                  <a:lnTo>
                    <a:pt x="172" y="89"/>
                  </a:lnTo>
                  <a:lnTo>
                    <a:pt x="168" y="89"/>
                  </a:lnTo>
                  <a:lnTo>
                    <a:pt x="168" y="89"/>
                  </a:lnTo>
                  <a:lnTo>
                    <a:pt x="166" y="91"/>
                  </a:lnTo>
                  <a:lnTo>
                    <a:pt x="166" y="91"/>
                  </a:lnTo>
                  <a:lnTo>
                    <a:pt x="164" y="93"/>
                  </a:lnTo>
                  <a:lnTo>
                    <a:pt x="164" y="93"/>
                  </a:lnTo>
                  <a:lnTo>
                    <a:pt x="157" y="91"/>
                  </a:lnTo>
                  <a:lnTo>
                    <a:pt x="155" y="91"/>
                  </a:lnTo>
                  <a:lnTo>
                    <a:pt x="151" y="89"/>
                  </a:lnTo>
                  <a:lnTo>
                    <a:pt x="151" y="89"/>
                  </a:lnTo>
                  <a:lnTo>
                    <a:pt x="138" y="89"/>
                  </a:lnTo>
                  <a:lnTo>
                    <a:pt x="133" y="89"/>
                  </a:lnTo>
                  <a:lnTo>
                    <a:pt x="118" y="93"/>
                  </a:lnTo>
                  <a:lnTo>
                    <a:pt x="114" y="93"/>
                  </a:lnTo>
                  <a:lnTo>
                    <a:pt x="108" y="89"/>
                  </a:lnTo>
                  <a:lnTo>
                    <a:pt x="103" y="87"/>
                  </a:lnTo>
                  <a:lnTo>
                    <a:pt x="103" y="85"/>
                  </a:lnTo>
                  <a:lnTo>
                    <a:pt x="103" y="82"/>
                  </a:lnTo>
                  <a:lnTo>
                    <a:pt x="101" y="78"/>
                  </a:lnTo>
                  <a:lnTo>
                    <a:pt x="103" y="74"/>
                  </a:lnTo>
                  <a:lnTo>
                    <a:pt x="103" y="74"/>
                  </a:lnTo>
                  <a:lnTo>
                    <a:pt x="103" y="72"/>
                  </a:lnTo>
                  <a:lnTo>
                    <a:pt x="103" y="70"/>
                  </a:lnTo>
                  <a:lnTo>
                    <a:pt x="103" y="67"/>
                  </a:lnTo>
                  <a:lnTo>
                    <a:pt x="103" y="65"/>
                  </a:lnTo>
                  <a:lnTo>
                    <a:pt x="103" y="63"/>
                  </a:lnTo>
                  <a:lnTo>
                    <a:pt x="103" y="61"/>
                  </a:lnTo>
                  <a:lnTo>
                    <a:pt x="105" y="59"/>
                  </a:lnTo>
                  <a:lnTo>
                    <a:pt x="116" y="48"/>
                  </a:lnTo>
                  <a:lnTo>
                    <a:pt x="127" y="41"/>
                  </a:lnTo>
                  <a:lnTo>
                    <a:pt x="136" y="39"/>
                  </a:lnTo>
                  <a:lnTo>
                    <a:pt x="148" y="31"/>
                  </a:lnTo>
                  <a:lnTo>
                    <a:pt x="151" y="28"/>
                  </a:lnTo>
                  <a:lnTo>
                    <a:pt x="157" y="26"/>
                  </a:lnTo>
                  <a:lnTo>
                    <a:pt x="159" y="24"/>
                  </a:lnTo>
                  <a:lnTo>
                    <a:pt x="187" y="24"/>
                  </a:lnTo>
                  <a:lnTo>
                    <a:pt x="204" y="26"/>
                  </a:lnTo>
                  <a:lnTo>
                    <a:pt x="215" y="33"/>
                  </a:lnTo>
                  <a:lnTo>
                    <a:pt x="228" y="33"/>
                  </a:lnTo>
                  <a:lnTo>
                    <a:pt x="235" y="35"/>
                  </a:lnTo>
                  <a:lnTo>
                    <a:pt x="248" y="39"/>
                  </a:lnTo>
                  <a:lnTo>
                    <a:pt x="248" y="39"/>
                  </a:lnTo>
                  <a:lnTo>
                    <a:pt x="250" y="41"/>
                  </a:lnTo>
                  <a:lnTo>
                    <a:pt x="250" y="41"/>
                  </a:lnTo>
                  <a:lnTo>
                    <a:pt x="256" y="44"/>
                  </a:lnTo>
                  <a:lnTo>
                    <a:pt x="265" y="46"/>
                  </a:lnTo>
                  <a:lnTo>
                    <a:pt x="267" y="46"/>
                  </a:lnTo>
                  <a:lnTo>
                    <a:pt x="269" y="46"/>
                  </a:lnTo>
                  <a:lnTo>
                    <a:pt x="269" y="46"/>
                  </a:lnTo>
                  <a:lnTo>
                    <a:pt x="278" y="48"/>
                  </a:lnTo>
                  <a:lnTo>
                    <a:pt x="280" y="50"/>
                  </a:lnTo>
                  <a:lnTo>
                    <a:pt x="280" y="52"/>
                  </a:lnTo>
                  <a:lnTo>
                    <a:pt x="282" y="52"/>
                  </a:lnTo>
                  <a:lnTo>
                    <a:pt x="282" y="54"/>
                  </a:lnTo>
                  <a:lnTo>
                    <a:pt x="282" y="54"/>
                  </a:lnTo>
                  <a:lnTo>
                    <a:pt x="282" y="54"/>
                  </a:lnTo>
                  <a:lnTo>
                    <a:pt x="284" y="57"/>
                  </a:lnTo>
                  <a:lnTo>
                    <a:pt x="286" y="59"/>
                  </a:lnTo>
                  <a:lnTo>
                    <a:pt x="291" y="61"/>
                  </a:lnTo>
                  <a:lnTo>
                    <a:pt x="291" y="63"/>
                  </a:lnTo>
                  <a:lnTo>
                    <a:pt x="293" y="63"/>
                  </a:lnTo>
                  <a:lnTo>
                    <a:pt x="293" y="63"/>
                  </a:lnTo>
                  <a:lnTo>
                    <a:pt x="306" y="65"/>
                  </a:lnTo>
                  <a:lnTo>
                    <a:pt x="306" y="65"/>
                  </a:lnTo>
                  <a:lnTo>
                    <a:pt x="312" y="61"/>
                  </a:lnTo>
                  <a:lnTo>
                    <a:pt x="312" y="61"/>
                  </a:lnTo>
                  <a:lnTo>
                    <a:pt x="314" y="57"/>
                  </a:lnTo>
                  <a:lnTo>
                    <a:pt x="317" y="57"/>
                  </a:lnTo>
                  <a:lnTo>
                    <a:pt x="321" y="50"/>
                  </a:lnTo>
                  <a:lnTo>
                    <a:pt x="336" y="50"/>
                  </a:lnTo>
                  <a:lnTo>
                    <a:pt x="349" y="52"/>
                  </a:lnTo>
                  <a:lnTo>
                    <a:pt x="351" y="52"/>
                  </a:lnTo>
                  <a:lnTo>
                    <a:pt x="353" y="52"/>
                  </a:lnTo>
                  <a:lnTo>
                    <a:pt x="368" y="46"/>
                  </a:lnTo>
                  <a:lnTo>
                    <a:pt x="377" y="57"/>
                  </a:lnTo>
                  <a:lnTo>
                    <a:pt x="392" y="67"/>
                  </a:lnTo>
                  <a:lnTo>
                    <a:pt x="392" y="70"/>
                  </a:lnTo>
                  <a:lnTo>
                    <a:pt x="394" y="70"/>
                  </a:lnTo>
                  <a:lnTo>
                    <a:pt x="396" y="70"/>
                  </a:lnTo>
                  <a:lnTo>
                    <a:pt x="398" y="70"/>
                  </a:lnTo>
                  <a:lnTo>
                    <a:pt x="405" y="67"/>
                  </a:lnTo>
                  <a:lnTo>
                    <a:pt x="407" y="67"/>
                  </a:lnTo>
                  <a:lnTo>
                    <a:pt x="413" y="65"/>
                  </a:lnTo>
                  <a:lnTo>
                    <a:pt x="416" y="65"/>
                  </a:lnTo>
                  <a:lnTo>
                    <a:pt x="422" y="54"/>
                  </a:lnTo>
                  <a:lnTo>
                    <a:pt x="422" y="54"/>
                  </a:lnTo>
                  <a:lnTo>
                    <a:pt x="420" y="54"/>
                  </a:lnTo>
                  <a:lnTo>
                    <a:pt x="420" y="52"/>
                  </a:lnTo>
                  <a:lnTo>
                    <a:pt x="420" y="52"/>
                  </a:lnTo>
                  <a:lnTo>
                    <a:pt x="420" y="52"/>
                  </a:lnTo>
                  <a:lnTo>
                    <a:pt x="422" y="50"/>
                  </a:lnTo>
                  <a:lnTo>
                    <a:pt x="422" y="50"/>
                  </a:lnTo>
                  <a:lnTo>
                    <a:pt x="435" y="39"/>
                  </a:lnTo>
                  <a:lnTo>
                    <a:pt x="435" y="39"/>
                  </a:lnTo>
                  <a:lnTo>
                    <a:pt x="437" y="39"/>
                  </a:lnTo>
                  <a:lnTo>
                    <a:pt x="444" y="39"/>
                  </a:lnTo>
                  <a:lnTo>
                    <a:pt x="444" y="39"/>
                  </a:lnTo>
                  <a:lnTo>
                    <a:pt x="446" y="39"/>
                  </a:lnTo>
                  <a:lnTo>
                    <a:pt x="446" y="39"/>
                  </a:lnTo>
                  <a:lnTo>
                    <a:pt x="454" y="35"/>
                  </a:lnTo>
                  <a:lnTo>
                    <a:pt x="454" y="35"/>
                  </a:lnTo>
                  <a:lnTo>
                    <a:pt x="467" y="28"/>
                  </a:lnTo>
                  <a:lnTo>
                    <a:pt x="470" y="26"/>
                  </a:lnTo>
                  <a:lnTo>
                    <a:pt x="470" y="26"/>
                  </a:lnTo>
                  <a:lnTo>
                    <a:pt x="476" y="18"/>
                  </a:lnTo>
                  <a:lnTo>
                    <a:pt x="476" y="18"/>
                  </a:lnTo>
                  <a:lnTo>
                    <a:pt x="476" y="18"/>
                  </a:lnTo>
                  <a:lnTo>
                    <a:pt x="474" y="16"/>
                  </a:lnTo>
                  <a:lnTo>
                    <a:pt x="472" y="16"/>
                  </a:lnTo>
                  <a:lnTo>
                    <a:pt x="470" y="16"/>
                  </a:lnTo>
                  <a:lnTo>
                    <a:pt x="470" y="16"/>
                  </a:lnTo>
                  <a:lnTo>
                    <a:pt x="467" y="16"/>
                  </a:lnTo>
                  <a:lnTo>
                    <a:pt x="461" y="18"/>
                  </a:lnTo>
                  <a:lnTo>
                    <a:pt x="461" y="18"/>
                  </a:lnTo>
                  <a:lnTo>
                    <a:pt x="459" y="20"/>
                  </a:lnTo>
                  <a:lnTo>
                    <a:pt x="459" y="20"/>
                  </a:lnTo>
                  <a:lnTo>
                    <a:pt x="459" y="20"/>
                  </a:lnTo>
                  <a:lnTo>
                    <a:pt x="457" y="20"/>
                  </a:lnTo>
                  <a:lnTo>
                    <a:pt x="457" y="20"/>
                  </a:lnTo>
                  <a:lnTo>
                    <a:pt x="452" y="20"/>
                  </a:lnTo>
                  <a:lnTo>
                    <a:pt x="452" y="20"/>
                  </a:lnTo>
                  <a:lnTo>
                    <a:pt x="452" y="20"/>
                  </a:lnTo>
                  <a:lnTo>
                    <a:pt x="450" y="20"/>
                  </a:lnTo>
                  <a:lnTo>
                    <a:pt x="450" y="20"/>
                  </a:lnTo>
                  <a:lnTo>
                    <a:pt x="452" y="18"/>
                  </a:lnTo>
                  <a:lnTo>
                    <a:pt x="459" y="7"/>
                  </a:lnTo>
                  <a:lnTo>
                    <a:pt x="465" y="3"/>
                  </a:lnTo>
                  <a:lnTo>
                    <a:pt x="465" y="0"/>
                  </a:lnTo>
                  <a:lnTo>
                    <a:pt x="467" y="0"/>
                  </a:lnTo>
                  <a:lnTo>
                    <a:pt x="467" y="0"/>
                  </a:lnTo>
                  <a:lnTo>
                    <a:pt x="478" y="9"/>
                  </a:lnTo>
                  <a:lnTo>
                    <a:pt x="480" y="9"/>
                  </a:lnTo>
                  <a:lnTo>
                    <a:pt x="480" y="11"/>
                  </a:lnTo>
                  <a:lnTo>
                    <a:pt x="487" y="28"/>
                  </a:lnTo>
                  <a:lnTo>
                    <a:pt x="487" y="28"/>
                  </a:lnTo>
                  <a:lnTo>
                    <a:pt x="487" y="31"/>
                  </a:lnTo>
                  <a:lnTo>
                    <a:pt x="485" y="31"/>
                  </a:lnTo>
                  <a:lnTo>
                    <a:pt x="485" y="33"/>
                  </a:lnTo>
                  <a:lnTo>
                    <a:pt x="480" y="35"/>
                  </a:lnTo>
                  <a:lnTo>
                    <a:pt x="480" y="35"/>
                  </a:lnTo>
                  <a:lnTo>
                    <a:pt x="480" y="35"/>
                  </a:lnTo>
                  <a:lnTo>
                    <a:pt x="478" y="35"/>
                  </a:lnTo>
                  <a:lnTo>
                    <a:pt x="470" y="39"/>
                  </a:lnTo>
                  <a:lnTo>
                    <a:pt x="459" y="44"/>
                  </a:lnTo>
                  <a:lnTo>
                    <a:pt x="459" y="44"/>
                  </a:lnTo>
                  <a:lnTo>
                    <a:pt x="459" y="46"/>
                  </a:lnTo>
                  <a:lnTo>
                    <a:pt x="459" y="46"/>
                  </a:lnTo>
                  <a:lnTo>
                    <a:pt x="459" y="48"/>
                  </a:lnTo>
                  <a:lnTo>
                    <a:pt x="459" y="50"/>
                  </a:lnTo>
                  <a:lnTo>
                    <a:pt x="459" y="50"/>
                  </a:lnTo>
                  <a:lnTo>
                    <a:pt x="459" y="52"/>
                  </a:lnTo>
                  <a:lnTo>
                    <a:pt x="461" y="52"/>
                  </a:lnTo>
                  <a:lnTo>
                    <a:pt x="463" y="54"/>
                  </a:lnTo>
                  <a:lnTo>
                    <a:pt x="463" y="57"/>
                  </a:lnTo>
                  <a:lnTo>
                    <a:pt x="465" y="59"/>
                  </a:lnTo>
                  <a:lnTo>
                    <a:pt x="465" y="61"/>
                  </a:lnTo>
                  <a:lnTo>
                    <a:pt x="465" y="61"/>
                  </a:lnTo>
                  <a:lnTo>
                    <a:pt x="465" y="63"/>
                  </a:lnTo>
                  <a:lnTo>
                    <a:pt x="463" y="63"/>
                  </a:lnTo>
                  <a:lnTo>
                    <a:pt x="463" y="65"/>
                  </a:lnTo>
                  <a:lnTo>
                    <a:pt x="463" y="65"/>
                  </a:lnTo>
                  <a:close/>
                  <a:moveTo>
                    <a:pt x="657" y="9"/>
                  </a:moveTo>
                  <a:lnTo>
                    <a:pt x="661" y="9"/>
                  </a:lnTo>
                  <a:lnTo>
                    <a:pt x="661" y="9"/>
                  </a:lnTo>
                  <a:lnTo>
                    <a:pt x="666" y="9"/>
                  </a:lnTo>
                  <a:lnTo>
                    <a:pt x="668" y="9"/>
                  </a:lnTo>
                  <a:lnTo>
                    <a:pt x="670" y="9"/>
                  </a:lnTo>
                  <a:lnTo>
                    <a:pt x="670" y="9"/>
                  </a:lnTo>
                  <a:lnTo>
                    <a:pt x="681" y="13"/>
                  </a:lnTo>
                  <a:lnTo>
                    <a:pt x="702" y="13"/>
                  </a:lnTo>
                  <a:lnTo>
                    <a:pt x="711" y="13"/>
                  </a:lnTo>
                  <a:lnTo>
                    <a:pt x="711" y="13"/>
                  </a:lnTo>
                  <a:lnTo>
                    <a:pt x="711" y="11"/>
                  </a:lnTo>
                  <a:lnTo>
                    <a:pt x="730" y="11"/>
                  </a:lnTo>
                  <a:lnTo>
                    <a:pt x="730" y="11"/>
                  </a:lnTo>
                  <a:lnTo>
                    <a:pt x="730" y="11"/>
                  </a:lnTo>
                  <a:lnTo>
                    <a:pt x="732" y="13"/>
                  </a:lnTo>
                  <a:lnTo>
                    <a:pt x="735" y="20"/>
                  </a:lnTo>
                  <a:lnTo>
                    <a:pt x="737" y="20"/>
                  </a:lnTo>
                  <a:lnTo>
                    <a:pt x="737" y="20"/>
                  </a:lnTo>
                  <a:lnTo>
                    <a:pt x="737" y="22"/>
                  </a:lnTo>
                  <a:lnTo>
                    <a:pt x="737" y="31"/>
                  </a:lnTo>
                  <a:lnTo>
                    <a:pt x="737" y="33"/>
                  </a:lnTo>
                  <a:lnTo>
                    <a:pt x="735" y="33"/>
                  </a:lnTo>
                  <a:lnTo>
                    <a:pt x="735" y="35"/>
                  </a:lnTo>
                  <a:lnTo>
                    <a:pt x="735" y="35"/>
                  </a:lnTo>
                  <a:lnTo>
                    <a:pt x="732" y="35"/>
                  </a:lnTo>
                  <a:lnTo>
                    <a:pt x="726" y="37"/>
                  </a:lnTo>
                  <a:lnTo>
                    <a:pt x="724" y="37"/>
                  </a:lnTo>
                  <a:lnTo>
                    <a:pt x="698" y="41"/>
                  </a:lnTo>
                  <a:lnTo>
                    <a:pt x="672" y="44"/>
                  </a:lnTo>
                  <a:lnTo>
                    <a:pt x="651" y="48"/>
                  </a:lnTo>
                  <a:lnTo>
                    <a:pt x="651" y="50"/>
                  </a:lnTo>
                  <a:lnTo>
                    <a:pt x="644" y="48"/>
                  </a:lnTo>
                  <a:lnTo>
                    <a:pt x="642" y="48"/>
                  </a:lnTo>
                  <a:lnTo>
                    <a:pt x="642" y="46"/>
                  </a:lnTo>
                  <a:lnTo>
                    <a:pt x="642" y="46"/>
                  </a:lnTo>
                  <a:lnTo>
                    <a:pt x="642" y="44"/>
                  </a:lnTo>
                  <a:lnTo>
                    <a:pt x="640" y="44"/>
                  </a:lnTo>
                  <a:lnTo>
                    <a:pt x="640" y="41"/>
                  </a:lnTo>
                  <a:lnTo>
                    <a:pt x="648" y="20"/>
                  </a:lnTo>
                  <a:lnTo>
                    <a:pt x="648" y="20"/>
                  </a:lnTo>
                  <a:lnTo>
                    <a:pt x="655" y="11"/>
                  </a:lnTo>
                  <a:lnTo>
                    <a:pt x="655" y="9"/>
                  </a:lnTo>
                  <a:lnTo>
                    <a:pt x="657" y="9"/>
                  </a:lnTo>
                  <a:lnTo>
                    <a:pt x="657" y="9"/>
                  </a:lnTo>
                  <a:lnTo>
                    <a:pt x="657" y="9"/>
                  </a:lnTo>
                  <a:lnTo>
                    <a:pt x="657" y="9"/>
                  </a:lnTo>
                  <a:close/>
                  <a:moveTo>
                    <a:pt x="599" y="33"/>
                  </a:moveTo>
                  <a:lnTo>
                    <a:pt x="599" y="33"/>
                  </a:lnTo>
                  <a:lnTo>
                    <a:pt x="605" y="31"/>
                  </a:lnTo>
                  <a:lnTo>
                    <a:pt x="607" y="28"/>
                  </a:lnTo>
                  <a:lnTo>
                    <a:pt x="610" y="31"/>
                  </a:lnTo>
                  <a:lnTo>
                    <a:pt x="610" y="31"/>
                  </a:lnTo>
                  <a:lnTo>
                    <a:pt x="610" y="31"/>
                  </a:lnTo>
                  <a:lnTo>
                    <a:pt x="610" y="33"/>
                  </a:lnTo>
                  <a:lnTo>
                    <a:pt x="614" y="37"/>
                  </a:lnTo>
                  <a:lnTo>
                    <a:pt x="618" y="33"/>
                  </a:lnTo>
                  <a:lnTo>
                    <a:pt x="620" y="31"/>
                  </a:lnTo>
                  <a:lnTo>
                    <a:pt x="623" y="26"/>
                  </a:lnTo>
                  <a:lnTo>
                    <a:pt x="625" y="22"/>
                  </a:lnTo>
                  <a:lnTo>
                    <a:pt x="629" y="16"/>
                  </a:lnTo>
                  <a:lnTo>
                    <a:pt x="631" y="16"/>
                  </a:lnTo>
                  <a:lnTo>
                    <a:pt x="631" y="16"/>
                  </a:lnTo>
                  <a:lnTo>
                    <a:pt x="633" y="13"/>
                  </a:lnTo>
                  <a:lnTo>
                    <a:pt x="633" y="13"/>
                  </a:lnTo>
                  <a:lnTo>
                    <a:pt x="633" y="16"/>
                  </a:lnTo>
                  <a:lnTo>
                    <a:pt x="635" y="16"/>
                  </a:lnTo>
                  <a:lnTo>
                    <a:pt x="635" y="16"/>
                  </a:lnTo>
                  <a:lnTo>
                    <a:pt x="635" y="18"/>
                  </a:lnTo>
                  <a:lnTo>
                    <a:pt x="635" y="18"/>
                  </a:lnTo>
                  <a:lnTo>
                    <a:pt x="638" y="18"/>
                  </a:lnTo>
                  <a:lnTo>
                    <a:pt x="638" y="20"/>
                  </a:lnTo>
                  <a:lnTo>
                    <a:pt x="635" y="28"/>
                  </a:lnTo>
                  <a:lnTo>
                    <a:pt x="635" y="31"/>
                  </a:lnTo>
                  <a:lnTo>
                    <a:pt x="635" y="33"/>
                  </a:lnTo>
                  <a:lnTo>
                    <a:pt x="623" y="52"/>
                  </a:lnTo>
                  <a:lnTo>
                    <a:pt x="620" y="57"/>
                  </a:lnTo>
                  <a:lnTo>
                    <a:pt x="618" y="57"/>
                  </a:lnTo>
                  <a:lnTo>
                    <a:pt x="618" y="59"/>
                  </a:lnTo>
                  <a:lnTo>
                    <a:pt x="616" y="59"/>
                  </a:lnTo>
                  <a:lnTo>
                    <a:pt x="614" y="59"/>
                  </a:lnTo>
                  <a:lnTo>
                    <a:pt x="610" y="59"/>
                  </a:lnTo>
                  <a:lnTo>
                    <a:pt x="610" y="59"/>
                  </a:lnTo>
                  <a:lnTo>
                    <a:pt x="610" y="59"/>
                  </a:lnTo>
                  <a:lnTo>
                    <a:pt x="607" y="59"/>
                  </a:lnTo>
                  <a:lnTo>
                    <a:pt x="607" y="59"/>
                  </a:lnTo>
                  <a:lnTo>
                    <a:pt x="607" y="57"/>
                  </a:lnTo>
                  <a:lnTo>
                    <a:pt x="607" y="57"/>
                  </a:lnTo>
                  <a:lnTo>
                    <a:pt x="607" y="54"/>
                  </a:lnTo>
                  <a:lnTo>
                    <a:pt x="607" y="52"/>
                  </a:lnTo>
                  <a:lnTo>
                    <a:pt x="607" y="52"/>
                  </a:lnTo>
                  <a:lnTo>
                    <a:pt x="607" y="50"/>
                  </a:lnTo>
                  <a:lnTo>
                    <a:pt x="607" y="50"/>
                  </a:lnTo>
                  <a:lnTo>
                    <a:pt x="605" y="48"/>
                  </a:lnTo>
                  <a:lnTo>
                    <a:pt x="603" y="46"/>
                  </a:lnTo>
                  <a:lnTo>
                    <a:pt x="603" y="44"/>
                  </a:lnTo>
                  <a:lnTo>
                    <a:pt x="601" y="44"/>
                  </a:lnTo>
                  <a:lnTo>
                    <a:pt x="601" y="44"/>
                  </a:lnTo>
                  <a:lnTo>
                    <a:pt x="601" y="44"/>
                  </a:lnTo>
                  <a:lnTo>
                    <a:pt x="599" y="46"/>
                  </a:lnTo>
                  <a:lnTo>
                    <a:pt x="597" y="46"/>
                  </a:lnTo>
                  <a:lnTo>
                    <a:pt x="597" y="46"/>
                  </a:lnTo>
                  <a:lnTo>
                    <a:pt x="595" y="48"/>
                  </a:lnTo>
                  <a:lnTo>
                    <a:pt x="595" y="48"/>
                  </a:lnTo>
                  <a:lnTo>
                    <a:pt x="595" y="48"/>
                  </a:lnTo>
                  <a:lnTo>
                    <a:pt x="592" y="48"/>
                  </a:lnTo>
                  <a:lnTo>
                    <a:pt x="592" y="48"/>
                  </a:lnTo>
                  <a:lnTo>
                    <a:pt x="592" y="48"/>
                  </a:lnTo>
                  <a:lnTo>
                    <a:pt x="590" y="48"/>
                  </a:lnTo>
                  <a:lnTo>
                    <a:pt x="590" y="48"/>
                  </a:lnTo>
                  <a:lnTo>
                    <a:pt x="590" y="46"/>
                  </a:lnTo>
                  <a:lnTo>
                    <a:pt x="590" y="46"/>
                  </a:lnTo>
                  <a:lnTo>
                    <a:pt x="590" y="46"/>
                  </a:lnTo>
                  <a:lnTo>
                    <a:pt x="597" y="35"/>
                  </a:lnTo>
                  <a:lnTo>
                    <a:pt x="599" y="35"/>
                  </a:lnTo>
                  <a:lnTo>
                    <a:pt x="599" y="33"/>
                  </a:lnTo>
                  <a:lnTo>
                    <a:pt x="599" y="33"/>
                  </a:lnTo>
                  <a:close/>
                  <a:moveTo>
                    <a:pt x="530" y="63"/>
                  </a:moveTo>
                  <a:lnTo>
                    <a:pt x="528" y="61"/>
                  </a:lnTo>
                  <a:lnTo>
                    <a:pt x="519" y="59"/>
                  </a:lnTo>
                  <a:lnTo>
                    <a:pt x="517" y="59"/>
                  </a:lnTo>
                  <a:lnTo>
                    <a:pt x="517" y="59"/>
                  </a:lnTo>
                  <a:lnTo>
                    <a:pt x="510" y="59"/>
                  </a:lnTo>
                  <a:lnTo>
                    <a:pt x="510" y="59"/>
                  </a:lnTo>
                  <a:lnTo>
                    <a:pt x="508" y="59"/>
                  </a:lnTo>
                  <a:lnTo>
                    <a:pt x="508" y="57"/>
                  </a:lnTo>
                  <a:lnTo>
                    <a:pt x="508" y="57"/>
                  </a:lnTo>
                  <a:lnTo>
                    <a:pt x="508" y="54"/>
                  </a:lnTo>
                  <a:lnTo>
                    <a:pt x="523" y="41"/>
                  </a:lnTo>
                  <a:lnTo>
                    <a:pt x="526" y="41"/>
                  </a:lnTo>
                  <a:lnTo>
                    <a:pt x="528" y="41"/>
                  </a:lnTo>
                  <a:lnTo>
                    <a:pt x="530" y="39"/>
                  </a:lnTo>
                  <a:lnTo>
                    <a:pt x="534" y="39"/>
                  </a:lnTo>
                  <a:lnTo>
                    <a:pt x="536" y="37"/>
                  </a:lnTo>
                  <a:lnTo>
                    <a:pt x="538" y="35"/>
                  </a:lnTo>
                  <a:lnTo>
                    <a:pt x="538" y="35"/>
                  </a:lnTo>
                  <a:lnTo>
                    <a:pt x="538" y="35"/>
                  </a:lnTo>
                  <a:lnTo>
                    <a:pt x="538" y="35"/>
                  </a:lnTo>
                  <a:lnTo>
                    <a:pt x="538" y="33"/>
                  </a:lnTo>
                  <a:lnTo>
                    <a:pt x="538" y="33"/>
                  </a:lnTo>
                  <a:lnTo>
                    <a:pt x="538" y="33"/>
                  </a:lnTo>
                  <a:lnTo>
                    <a:pt x="538" y="33"/>
                  </a:lnTo>
                  <a:lnTo>
                    <a:pt x="538" y="31"/>
                  </a:lnTo>
                  <a:lnTo>
                    <a:pt x="532" y="31"/>
                  </a:lnTo>
                  <a:lnTo>
                    <a:pt x="530" y="31"/>
                  </a:lnTo>
                  <a:lnTo>
                    <a:pt x="530" y="31"/>
                  </a:lnTo>
                  <a:lnTo>
                    <a:pt x="526" y="31"/>
                  </a:lnTo>
                  <a:lnTo>
                    <a:pt x="526" y="31"/>
                  </a:lnTo>
                  <a:lnTo>
                    <a:pt x="526" y="28"/>
                  </a:lnTo>
                  <a:lnTo>
                    <a:pt x="528" y="26"/>
                  </a:lnTo>
                  <a:lnTo>
                    <a:pt x="530" y="26"/>
                  </a:lnTo>
                  <a:lnTo>
                    <a:pt x="532" y="24"/>
                  </a:lnTo>
                  <a:lnTo>
                    <a:pt x="545" y="22"/>
                  </a:lnTo>
                  <a:lnTo>
                    <a:pt x="545" y="22"/>
                  </a:lnTo>
                  <a:lnTo>
                    <a:pt x="545" y="22"/>
                  </a:lnTo>
                  <a:lnTo>
                    <a:pt x="547" y="22"/>
                  </a:lnTo>
                  <a:lnTo>
                    <a:pt x="549" y="22"/>
                  </a:lnTo>
                  <a:lnTo>
                    <a:pt x="549" y="24"/>
                  </a:lnTo>
                  <a:lnTo>
                    <a:pt x="549" y="24"/>
                  </a:lnTo>
                  <a:lnTo>
                    <a:pt x="549" y="26"/>
                  </a:lnTo>
                  <a:lnTo>
                    <a:pt x="547" y="28"/>
                  </a:lnTo>
                  <a:lnTo>
                    <a:pt x="547" y="28"/>
                  </a:lnTo>
                  <a:lnTo>
                    <a:pt x="547" y="28"/>
                  </a:lnTo>
                  <a:lnTo>
                    <a:pt x="545" y="33"/>
                  </a:lnTo>
                  <a:lnTo>
                    <a:pt x="545" y="33"/>
                  </a:lnTo>
                  <a:lnTo>
                    <a:pt x="545" y="33"/>
                  </a:lnTo>
                  <a:lnTo>
                    <a:pt x="545" y="35"/>
                  </a:lnTo>
                  <a:lnTo>
                    <a:pt x="545" y="35"/>
                  </a:lnTo>
                  <a:lnTo>
                    <a:pt x="545" y="35"/>
                  </a:lnTo>
                  <a:lnTo>
                    <a:pt x="547" y="37"/>
                  </a:lnTo>
                  <a:lnTo>
                    <a:pt x="547" y="37"/>
                  </a:lnTo>
                  <a:lnTo>
                    <a:pt x="549" y="37"/>
                  </a:lnTo>
                  <a:lnTo>
                    <a:pt x="551" y="37"/>
                  </a:lnTo>
                  <a:lnTo>
                    <a:pt x="554" y="37"/>
                  </a:lnTo>
                  <a:lnTo>
                    <a:pt x="554" y="37"/>
                  </a:lnTo>
                  <a:lnTo>
                    <a:pt x="554" y="37"/>
                  </a:lnTo>
                  <a:lnTo>
                    <a:pt x="558" y="28"/>
                  </a:lnTo>
                  <a:lnTo>
                    <a:pt x="575" y="16"/>
                  </a:lnTo>
                  <a:lnTo>
                    <a:pt x="575" y="16"/>
                  </a:lnTo>
                  <a:lnTo>
                    <a:pt x="575" y="16"/>
                  </a:lnTo>
                  <a:lnTo>
                    <a:pt x="577" y="13"/>
                  </a:lnTo>
                  <a:lnTo>
                    <a:pt x="577" y="13"/>
                  </a:lnTo>
                  <a:lnTo>
                    <a:pt x="592" y="20"/>
                  </a:lnTo>
                  <a:lnTo>
                    <a:pt x="592" y="20"/>
                  </a:lnTo>
                  <a:lnTo>
                    <a:pt x="592" y="20"/>
                  </a:lnTo>
                  <a:lnTo>
                    <a:pt x="595" y="22"/>
                  </a:lnTo>
                  <a:lnTo>
                    <a:pt x="595" y="22"/>
                  </a:lnTo>
                  <a:lnTo>
                    <a:pt x="595" y="24"/>
                  </a:lnTo>
                  <a:lnTo>
                    <a:pt x="595" y="24"/>
                  </a:lnTo>
                  <a:lnTo>
                    <a:pt x="592" y="24"/>
                  </a:lnTo>
                  <a:lnTo>
                    <a:pt x="592" y="26"/>
                  </a:lnTo>
                  <a:lnTo>
                    <a:pt x="588" y="26"/>
                  </a:lnTo>
                  <a:lnTo>
                    <a:pt x="584" y="28"/>
                  </a:lnTo>
                  <a:lnTo>
                    <a:pt x="573" y="33"/>
                  </a:lnTo>
                  <a:lnTo>
                    <a:pt x="562" y="44"/>
                  </a:lnTo>
                  <a:lnTo>
                    <a:pt x="545" y="61"/>
                  </a:lnTo>
                  <a:lnTo>
                    <a:pt x="536" y="61"/>
                  </a:lnTo>
                  <a:lnTo>
                    <a:pt x="530" y="63"/>
                  </a:lnTo>
                  <a:lnTo>
                    <a:pt x="530" y="63"/>
                  </a:lnTo>
                  <a:close/>
                  <a:moveTo>
                    <a:pt x="493" y="26"/>
                  </a:moveTo>
                  <a:lnTo>
                    <a:pt x="500" y="22"/>
                  </a:lnTo>
                  <a:lnTo>
                    <a:pt x="502" y="22"/>
                  </a:lnTo>
                  <a:lnTo>
                    <a:pt x="508" y="20"/>
                  </a:lnTo>
                  <a:lnTo>
                    <a:pt x="508" y="20"/>
                  </a:lnTo>
                  <a:lnTo>
                    <a:pt x="513" y="22"/>
                  </a:lnTo>
                  <a:lnTo>
                    <a:pt x="513" y="22"/>
                  </a:lnTo>
                  <a:lnTo>
                    <a:pt x="521" y="24"/>
                  </a:lnTo>
                  <a:lnTo>
                    <a:pt x="523" y="24"/>
                  </a:lnTo>
                  <a:lnTo>
                    <a:pt x="523" y="24"/>
                  </a:lnTo>
                  <a:lnTo>
                    <a:pt x="523" y="26"/>
                  </a:lnTo>
                  <a:lnTo>
                    <a:pt x="523" y="26"/>
                  </a:lnTo>
                  <a:lnTo>
                    <a:pt x="521" y="37"/>
                  </a:lnTo>
                  <a:lnTo>
                    <a:pt x="521" y="37"/>
                  </a:lnTo>
                  <a:lnTo>
                    <a:pt x="521" y="39"/>
                  </a:lnTo>
                  <a:lnTo>
                    <a:pt x="519" y="39"/>
                  </a:lnTo>
                  <a:lnTo>
                    <a:pt x="519" y="41"/>
                  </a:lnTo>
                  <a:lnTo>
                    <a:pt x="517" y="41"/>
                  </a:lnTo>
                  <a:lnTo>
                    <a:pt x="515" y="41"/>
                  </a:lnTo>
                  <a:lnTo>
                    <a:pt x="493" y="41"/>
                  </a:lnTo>
                  <a:lnTo>
                    <a:pt x="485" y="41"/>
                  </a:lnTo>
                  <a:lnTo>
                    <a:pt x="485" y="41"/>
                  </a:lnTo>
                  <a:lnTo>
                    <a:pt x="485" y="41"/>
                  </a:lnTo>
                  <a:lnTo>
                    <a:pt x="485" y="37"/>
                  </a:lnTo>
                  <a:lnTo>
                    <a:pt x="485" y="37"/>
                  </a:lnTo>
                  <a:lnTo>
                    <a:pt x="485" y="37"/>
                  </a:lnTo>
                  <a:lnTo>
                    <a:pt x="487" y="33"/>
                  </a:lnTo>
                  <a:lnTo>
                    <a:pt x="489" y="31"/>
                  </a:lnTo>
                  <a:lnTo>
                    <a:pt x="491" y="28"/>
                  </a:lnTo>
                  <a:lnTo>
                    <a:pt x="493" y="26"/>
                  </a:lnTo>
                  <a:lnTo>
                    <a:pt x="493" y="26"/>
                  </a:lnTo>
                  <a:lnTo>
                    <a:pt x="493" y="26"/>
                  </a:lnTo>
                  <a:close/>
                  <a:moveTo>
                    <a:pt x="62" y="44"/>
                  </a:moveTo>
                  <a:lnTo>
                    <a:pt x="62" y="46"/>
                  </a:lnTo>
                  <a:lnTo>
                    <a:pt x="67" y="50"/>
                  </a:lnTo>
                  <a:lnTo>
                    <a:pt x="69" y="50"/>
                  </a:lnTo>
                  <a:lnTo>
                    <a:pt x="71" y="50"/>
                  </a:lnTo>
                  <a:lnTo>
                    <a:pt x="75" y="52"/>
                  </a:lnTo>
                  <a:lnTo>
                    <a:pt x="75" y="52"/>
                  </a:lnTo>
                  <a:lnTo>
                    <a:pt x="77" y="59"/>
                  </a:lnTo>
                  <a:lnTo>
                    <a:pt x="77" y="61"/>
                  </a:lnTo>
                  <a:lnTo>
                    <a:pt x="75" y="63"/>
                  </a:lnTo>
                  <a:lnTo>
                    <a:pt x="75" y="63"/>
                  </a:lnTo>
                  <a:lnTo>
                    <a:pt x="73" y="65"/>
                  </a:lnTo>
                  <a:lnTo>
                    <a:pt x="73" y="65"/>
                  </a:lnTo>
                  <a:lnTo>
                    <a:pt x="71" y="65"/>
                  </a:lnTo>
                  <a:lnTo>
                    <a:pt x="71" y="65"/>
                  </a:lnTo>
                  <a:lnTo>
                    <a:pt x="71" y="65"/>
                  </a:lnTo>
                  <a:lnTo>
                    <a:pt x="71" y="63"/>
                  </a:lnTo>
                  <a:lnTo>
                    <a:pt x="71" y="63"/>
                  </a:lnTo>
                  <a:lnTo>
                    <a:pt x="69" y="63"/>
                  </a:lnTo>
                  <a:lnTo>
                    <a:pt x="69" y="61"/>
                  </a:lnTo>
                  <a:lnTo>
                    <a:pt x="69" y="61"/>
                  </a:lnTo>
                  <a:lnTo>
                    <a:pt x="69" y="61"/>
                  </a:lnTo>
                  <a:lnTo>
                    <a:pt x="67" y="61"/>
                  </a:lnTo>
                  <a:lnTo>
                    <a:pt x="62" y="65"/>
                  </a:lnTo>
                  <a:lnTo>
                    <a:pt x="60" y="74"/>
                  </a:lnTo>
                  <a:lnTo>
                    <a:pt x="60" y="74"/>
                  </a:lnTo>
                  <a:lnTo>
                    <a:pt x="60" y="78"/>
                  </a:lnTo>
                  <a:lnTo>
                    <a:pt x="60" y="78"/>
                  </a:lnTo>
                  <a:lnTo>
                    <a:pt x="60" y="78"/>
                  </a:lnTo>
                  <a:lnTo>
                    <a:pt x="62" y="80"/>
                  </a:lnTo>
                  <a:lnTo>
                    <a:pt x="62" y="82"/>
                  </a:lnTo>
                  <a:lnTo>
                    <a:pt x="62" y="82"/>
                  </a:lnTo>
                  <a:lnTo>
                    <a:pt x="62" y="82"/>
                  </a:lnTo>
                  <a:lnTo>
                    <a:pt x="60" y="82"/>
                  </a:lnTo>
                  <a:lnTo>
                    <a:pt x="51" y="80"/>
                  </a:lnTo>
                  <a:lnTo>
                    <a:pt x="51" y="80"/>
                  </a:lnTo>
                  <a:lnTo>
                    <a:pt x="51" y="80"/>
                  </a:lnTo>
                  <a:lnTo>
                    <a:pt x="51" y="78"/>
                  </a:lnTo>
                  <a:lnTo>
                    <a:pt x="51" y="78"/>
                  </a:lnTo>
                  <a:lnTo>
                    <a:pt x="54" y="78"/>
                  </a:lnTo>
                  <a:lnTo>
                    <a:pt x="56" y="74"/>
                  </a:lnTo>
                  <a:lnTo>
                    <a:pt x="56" y="72"/>
                  </a:lnTo>
                  <a:lnTo>
                    <a:pt x="56" y="72"/>
                  </a:lnTo>
                  <a:lnTo>
                    <a:pt x="56" y="72"/>
                  </a:lnTo>
                  <a:lnTo>
                    <a:pt x="54" y="70"/>
                  </a:lnTo>
                  <a:lnTo>
                    <a:pt x="56" y="46"/>
                  </a:lnTo>
                  <a:lnTo>
                    <a:pt x="58" y="46"/>
                  </a:lnTo>
                  <a:lnTo>
                    <a:pt x="60" y="44"/>
                  </a:lnTo>
                  <a:lnTo>
                    <a:pt x="60" y="44"/>
                  </a:lnTo>
                  <a:lnTo>
                    <a:pt x="62" y="44"/>
                  </a:lnTo>
                  <a:lnTo>
                    <a:pt x="62" y="44"/>
                  </a:lnTo>
                  <a:close/>
                  <a:moveTo>
                    <a:pt x="472" y="65"/>
                  </a:moveTo>
                  <a:lnTo>
                    <a:pt x="470" y="65"/>
                  </a:lnTo>
                  <a:lnTo>
                    <a:pt x="470" y="65"/>
                  </a:lnTo>
                  <a:lnTo>
                    <a:pt x="470" y="63"/>
                  </a:lnTo>
                  <a:lnTo>
                    <a:pt x="470" y="61"/>
                  </a:lnTo>
                  <a:lnTo>
                    <a:pt x="470" y="57"/>
                  </a:lnTo>
                  <a:lnTo>
                    <a:pt x="470" y="57"/>
                  </a:lnTo>
                  <a:lnTo>
                    <a:pt x="472" y="54"/>
                  </a:lnTo>
                  <a:lnTo>
                    <a:pt x="472" y="54"/>
                  </a:lnTo>
                  <a:lnTo>
                    <a:pt x="480" y="48"/>
                  </a:lnTo>
                  <a:lnTo>
                    <a:pt x="482" y="46"/>
                  </a:lnTo>
                  <a:lnTo>
                    <a:pt x="482" y="46"/>
                  </a:lnTo>
                  <a:lnTo>
                    <a:pt x="500" y="44"/>
                  </a:lnTo>
                  <a:lnTo>
                    <a:pt x="502" y="44"/>
                  </a:lnTo>
                  <a:lnTo>
                    <a:pt x="502" y="44"/>
                  </a:lnTo>
                  <a:lnTo>
                    <a:pt x="502" y="46"/>
                  </a:lnTo>
                  <a:lnTo>
                    <a:pt x="504" y="46"/>
                  </a:lnTo>
                  <a:lnTo>
                    <a:pt x="504" y="46"/>
                  </a:lnTo>
                  <a:lnTo>
                    <a:pt x="504" y="48"/>
                  </a:lnTo>
                  <a:lnTo>
                    <a:pt x="504" y="48"/>
                  </a:lnTo>
                  <a:lnTo>
                    <a:pt x="504" y="48"/>
                  </a:lnTo>
                  <a:lnTo>
                    <a:pt x="502" y="48"/>
                  </a:lnTo>
                  <a:lnTo>
                    <a:pt x="502" y="50"/>
                  </a:lnTo>
                  <a:lnTo>
                    <a:pt x="502" y="50"/>
                  </a:lnTo>
                  <a:lnTo>
                    <a:pt x="500" y="50"/>
                  </a:lnTo>
                  <a:lnTo>
                    <a:pt x="491" y="52"/>
                  </a:lnTo>
                  <a:lnTo>
                    <a:pt x="491" y="52"/>
                  </a:lnTo>
                  <a:lnTo>
                    <a:pt x="478" y="61"/>
                  </a:lnTo>
                  <a:lnTo>
                    <a:pt x="474" y="65"/>
                  </a:lnTo>
                  <a:lnTo>
                    <a:pt x="472" y="65"/>
                  </a:lnTo>
                  <a:lnTo>
                    <a:pt x="472" y="65"/>
                  </a:lnTo>
                  <a:close/>
                  <a:moveTo>
                    <a:pt x="90" y="78"/>
                  </a:moveTo>
                  <a:lnTo>
                    <a:pt x="92" y="80"/>
                  </a:lnTo>
                  <a:lnTo>
                    <a:pt x="92" y="80"/>
                  </a:lnTo>
                  <a:lnTo>
                    <a:pt x="95" y="80"/>
                  </a:lnTo>
                  <a:lnTo>
                    <a:pt x="95" y="82"/>
                  </a:lnTo>
                  <a:lnTo>
                    <a:pt x="95" y="82"/>
                  </a:lnTo>
                  <a:lnTo>
                    <a:pt x="92" y="85"/>
                  </a:lnTo>
                  <a:lnTo>
                    <a:pt x="92" y="87"/>
                  </a:lnTo>
                  <a:lnTo>
                    <a:pt x="92" y="87"/>
                  </a:lnTo>
                  <a:lnTo>
                    <a:pt x="90" y="89"/>
                  </a:lnTo>
                  <a:lnTo>
                    <a:pt x="88" y="89"/>
                  </a:lnTo>
                  <a:lnTo>
                    <a:pt x="88" y="89"/>
                  </a:lnTo>
                  <a:lnTo>
                    <a:pt x="79" y="87"/>
                  </a:lnTo>
                  <a:lnTo>
                    <a:pt x="79" y="87"/>
                  </a:lnTo>
                  <a:lnTo>
                    <a:pt x="79" y="85"/>
                  </a:lnTo>
                  <a:lnTo>
                    <a:pt x="79" y="82"/>
                  </a:lnTo>
                  <a:lnTo>
                    <a:pt x="79" y="80"/>
                  </a:lnTo>
                  <a:lnTo>
                    <a:pt x="82" y="80"/>
                  </a:lnTo>
                  <a:lnTo>
                    <a:pt x="82" y="80"/>
                  </a:lnTo>
                  <a:lnTo>
                    <a:pt x="84" y="74"/>
                  </a:lnTo>
                  <a:lnTo>
                    <a:pt x="82" y="65"/>
                  </a:lnTo>
                  <a:lnTo>
                    <a:pt x="86" y="67"/>
                  </a:lnTo>
                  <a:lnTo>
                    <a:pt x="92" y="74"/>
                  </a:lnTo>
                  <a:lnTo>
                    <a:pt x="90" y="78"/>
                  </a:lnTo>
                  <a:lnTo>
                    <a:pt x="90" y="78"/>
                  </a:lnTo>
                  <a:close/>
                  <a:moveTo>
                    <a:pt x="607" y="154"/>
                  </a:moveTo>
                  <a:lnTo>
                    <a:pt x="610" y="160"/>
                  </a:lnTo>
                  <a:lnTo>
                    <a:pt x="616" y="165"/>
                  </a:lnTo>
                  <a:lnTo>
                    <a:pt x="623" y="162"/>
                  </a:lnTo>
                  <a:lnTo>
                    <a:pt x="625" y="160"/>
                  </a:lnTo>
                  <a:lnTo>
                    <a:pt x="631" y="160"/>
                  </a:lnTo>
                  <a:lnTo>
                    <a:pt x="631" y="162"/>
                  </a:lnTo>
                  <a:lnTo>
                    <a:pt x="635" y="167"/>
                  </a:lnTo>
                  <a:lnTo>
                    <a:pt x="642" y="167"/>
                  </a:lnTo>
                  <a:lnTo>
                    <a:pt x="644" y="165"/>
                  </a:lnTo>
                  <a:lnTo>
                    <a:pt x="655" y="145"/>
                  </a:lnTo>
                  <a:lnTo>
                    <a:pt x="655" y="134"/>
                  </a:lnTo>
                  <a:lnTo>
                    <a:pt x="661" y="134"/>
                  </a:lnTo>
                  <a:lnTo>
                    <a:pt x="663" y="134"/>
                  </a:lnTo>
                  <a:lnTo>
                    <a:pt x="666" y="134"/>
                  </a:lnTo>
                  <a:lnTo>
                    <a:pt x="672" y="132"/>
                  </a:lnTo>
                  <a:lnTo>
                    <a:pt x="672" y="132"/>
                  </a:lnTo>
                  <a:lnTo>
                    <a:pt x="679" y="128"/>
                  </a:lnTo>
                  <a:lnTo>
                    <a:pt x="681" y="126"/>
                  </a:lnTo>
                  <a:lnTo>
                    <a:pt x="681" y="126"/>
                  </a:lnTo>
                  <a:lnTo>
                    <a:pt x="689" y="119"/>
                  </a:lnTo>
                  <a:lnTo>
                    <a:pt x="696" y="115"/>
                  </a:lnTo>
                  <a:lnTo>
                    <a:pt x="698" y="113"/>
                  </a:lnTo>
                  <a:lnTo>
                    <a:pt x="700" y="113"/>
                  </a:lnTo>
                  <a:lnTo>
                    <a:pt x="702" y="113"/>
                  </a:lnTo>
                  <a:lnTo>
                    <a:pt x="711" y="108"/>
                  </a:lnTo>
                  <a:lnTo>
                    <a:pt x="713" y="106"/>
                  </a:lnTo>
                  <a:lnTo>
                    <a:pt x="713" y="113"/>
                  </a:lnTo>
                  <a:lnTo>
                    <a:pt x="715" y="117"/>
                  </a:lnTo>
                  <a:lnTo>
                    <a:pt x="722" y="117"/>
                  </a:lnTo>
                  <a:lnTo>
                    <a:pt x="730" y="113"/>
                  </a:lnTo>
                  <a:lnTo>
                    <a:pt x="737" y="115"/>
                  </a:lnTo>
                  <a:lnTo>
                    <a:pt x="739" y="121"/>
                  </a:lnTo>
                  <a:lnTo>
                    <a:pt x="739" y="126"/>
                  </a:lnTo>
                  <a:lnTo>
                    <a:pt x="737" y="130"/>
                  </a:lnTo>
                  <a:lnTo>
                    <a:pt x="728" y="132"/>
                  </a:lnTo>
                  <a:lnTo>
                    <a:pt x="722" y="132"/>
                  </a:lnTo>
                  <a:lnTo>
                    <a:pt x="717" y="136"/>
                  </a:lnTo>
                  <a:lnTo>
                    <a:pt x="715" y="139"/>
                  </a:lnTo>
                  <a:lnTo>
                    <a:pt x="715" y="145"/>
                  </a:lnTo>
                  <a:lnTo>
                    <a:pt x="722" y="152"/>
                  </a:lnTo>
                  <a:lnTo>
                    <a:pt x="728" y="156"/>
                  </a:lnTo>
                  <a:lnTo>
                    <a:pt x="735" y="165"/>
                  </a:lnTo>
                  <a:lnTo>
                    <a:pt x="735" y="165"/>
                  </a:lnTo>
                  <a:lnTo>
                    <a:pt x="732" y="167"/>
                  </a:lnTo>
                  <a:lnTo>
                    <a:pt x="724" y="171"/>
                  </a:lnTo>
                  <a:lnTo>
                    <a:pt x="719" y="175"/>
                  </a:lnTo>
                  <a:lnTo>
                    <a:pt x="719" y="177"/>
                  </a:lnTo>
                  <a:lnTo>
                    <a:pt x="719" y="177"/>
                  </a:lnTo>
                  <a:lnTo>
                    <a:pt x="717" y="180"/>
                  </a:lnTo>
                  <a:lnTo>
                    <a:pt x="717" y="182"/>
                  </a:lnTo>
                  <a:lnTo>
                    <a:pt x="717" y="184"/>
                  </a:lnTo>
                  <a:lnTo>
                    <a:pt x="717" y="184"/>
                  </a:lnTo>
                  <a:lnTo>
                    <a:pt x="717" y="186"/>
                  </a:lnTo>
                  <a:lnTo>
                    <a:pt x="717" y="188"/>
                  </a:lnTo>
                  <a:lnTo>
                    <a:pt x="717" y="190"/>
                  </a:lnTo>
                  <a:lnTo>
                    <a:pt x="717" y="190"/>
                  </a:lnTo>
                  <a:lnTo>
                    <a:pt x="717" y="190"/>
                  </a:lnTo>
                  <a:lnTo>
                    <a:pt x="715" y="193"/>
                  </a:lnTo>
                  <a:lnTo>
                    <a:pt x="711" y="195"/>
                  </a:lnTo>
                  <a:lnTo>
                    <a:pt x="694" y="212"/>
                  </a:lnTo>
                  <a:lnTo>
                    <a:pt x="679" y="227"/>
                  </a:lnTo>
                  <a:lnTo>
                    <a:pt x="672" y="231"/>
                  </a:lnTo>
                  <a:lnTo>
                    <a:pt x="668" y="234"/>
                  </a:lnTo>
                  <a:lnTo>
                    <a:pt x="666" y="236"/>
                  </a:lnTo>
                  <a:lnTo>
                    <a:pt x="666" y="238"/>
                  </a:lnTo>
                  <a:lnTo>
                    <a:pt x="666" y="238"/>
                  </a:lnTo>
                  <a:lnTo>
                    <a:pt x="663" y="238"/>
                  </a:lnTo>
                  <a:lnTo>
                    <a:pt x="663" y="240"/>
                  </a:lnTo>
                  <a:lnTo>
                    <a:pt x="663" y="242"/>
                  </a:lnTo>
                  <a:lnTo>
                    <a:pt x="661" y="244"/>
                  </a:lnTo>
                  <a:lnTo>
                    <a:pt x="659" y="247"/>
                  </a:lnTo>
                  <a:lnTo>
                    <a:pt x="655" y="251"/>
                  </a:lnTo>
                  <a:lnTo>
                    <a:pt x="653" y="251"/>
                  </a:lnTo>
                  <a:lnTo>
                    <a:pt x="651" y="253"/>
                  </a:lnTo>
                  <a:lnTo>
                    <a:pt x="651" y="253"/>
                  </a:lnTo>
                  <a:lnTo>
                    <a:pt x="648" y="253"/>
                  </a:lnTo>
                  <a:lnTo>
                    <a:pt x="646" y="253"/>
                  </a:lnTo>
                  <a:lnTo>
                    <a:pt x="644" y="253"/>
                  </a:lnTo>
                  <a:lnTo>
                    <a:pt x="635" y="253"/>
                  </a:lnTo>
                  <a:lnTo>
                    <a:pt x="633" y="253"/>
                  </a:lnTo>
                  <a:lnTo>
                    <a:pt x="616" y="253"/>
                  </a:lnTo>
                  <a:lnTo>
                    <a:pt x="614" y="253"/>
                  </a:lnTo>
                  <a:lnTo>
                    <a:pt x="614" y="253"/>
                  </a:lnTo>
                  <a:lnTo>
                    <a:pt x="614" y="255"/>
                  </a:lnTo>
                  <a:lnTo>
                    <a:pt x="614" y="255"/>
                  </a:lnTo>
                  <a:lnTo>
                    <a:pt x="612" y="257"/>
                  </a:lnTo>
                  <a:lnTo>
                    <a:pt x="612" y="257"/>
                  </a:lnTo>
                  <a:lnTo>
                    <a:pt x="610" y="260"/>
                  </a:lnTo>
                  <a:lnTo>
                    <a:pt x="605" y="266"/>
                  </a:lnTo>
                  <a:lnTo>
                    <a:pt x="603" y="266"/>
                  </a:lnTo>
                  <a:lnTo>
                    <a:pt x="601" y="266"/>
                  </a:lnTo>
                  <a:lnTo>
                    <a:pt x="599" y="266"/>
                  </a:lnTo>
                  <a:lnTo>
                    <a:pt x="595" y="266"/>
                  </a:lnTo>
                  <a:lnTo>
                    <a:pt x="595" y="268"/>
                  </a:lnTo>
                  <a:lnTo>
                    <a:pt x="590" y="270"/>
                  </a:lnTo>
                  <a:lnTo>
                    <a:pt x="588" y="270"/>
                  </a:lnTo>
                  <a:lnTo>
                    <a:pt x="586" y="272"/>
                  </a:lnTo>
                  <a:lnTo>
                    <a:pt x="584" y="275"/>
                  </a:lnTo>
                  <a:lnTo>
                    <a:pt x="582" y="275"/>
                  </a:lnTo>
                  <a:lnTo>
                    <a:pt x="582" y="277"/>
                  </a:lnTo>
                  <a:lnTo>
                    <a:pt x="579" y="277"/>
                  </a:lnTo>
                  <a:lnTo>
                    <a:pt x="556" y="277"/>
                  </a:lnTo>
                  <a:lnTo>
                    <a:pt x="554" y="277"/>
                  </a:lnTo>
                  <a:lnTo>
                    <a:pt x="545" y="272"/>
                  </a:lnTo>
                  <a:lnTo>
                    <a:pt x="541" y="270"/>
                  </a:lnTo>
                  <a:lnTo>
                    <a:pt x="541" y="262"/>
                  </a:lnTo>
                  <a:lnTo>
                    <a:pt x="541" y="262"/>
                  </a:lnTo>
                  <a:lnTo>
                    <a:pt x="541" y="260"/>
                  </a:lnTo>
                  <a:lnTo>
                    <a:pt x="545" y="255"/>
                  </a:lnTo>
                  <a:lnTo>
                    <a:pt x="545" y="255"/>
                  </a:lnTo>
                  <a:lnTo>
                    <a:pt x="554" y="251"/>
                  </a:lnTo>
                  <a:lnTo>
                    <a:pt x="556" y="251"/>
                  </a:lnTo>
                  <a:lnTo>
                    <a:pt x="556" y="251"/>
                  </a:lnTo>
                  <a:lnTo>
                    <a:pt x="558" y="251"/>
                  </a:lnTo>
                  <a:lnTo>
                    <a:pt x="560" y="251"/>
                  </a:lnTo>
                  <a:lnTo>
                    <a:pt x="560" y="251"/>
                  </a:lnTo>
                  <a:lnTo>
                    <a:pt x="562" y="249"/>
                  </a:lnTo>
                  <a:lnTo>
                    <a:pt x="564" y="249"/>
                  </a:lnTo>
                  <a:lnTo>
                    <a:pt x="569" y="247"/>
                  </a:lnTo>
                  <a:lnTo>
                    <a:pt x="571" y="244"/>
                  </a:lnTo>
                  <a:lnTo>
                    <a:pt x="571" y="244"/>
                  </a:lnTo>
                  <a:lnTo>
                    <a:pt x="573" y="242"/>
                  </a:lnTo>
                  <a:lnTo>
                    <a:pt x="573" y="242"/>
                  </a:lnTo>
                  <a:lnTo>
                    <a:pt x="573" y="240"/>
                  </a:lnTo>
                  <a:lnTo>
                    <a:pt x="573" y="240"/>
                  </a:lnTo>
                  <a:lnTo>
                    <a:pt x="573" y="238"/>
                  </a:lnTo>
                  <a:lnTo>
                    <a:pt x="571" y="238"/>
                  </a:lnTo>
                  <a:lnTo>
                    <a:pt x="566" y="236"/>
                  </a:lnTo>
                  <a:lnTo>
                    <a:pt x="564" y="236"/>
                  </a:lnTo>
                  <a:lnTo>
                    <a:pt x="564" y="236"/>
                  </a:lnTo>
                  <a:lnTo>
                    <a:pt x="560" y="236"/>
                  </a:lnTo>
                  <a:lnTo>
                    <a:pt x="560" y="236"/>
                  </a:lnTo>
                  <a:lnTo>
                    <a:pt x="558" y="236"/>
                  </a:lnTo>
                  <a:lnTo>
                    <a:pt x="558" y="236"/>
                  </a:lnTo>
                  <a:lnTo>
                    <a:pt x="556" y="238"/>
                  </a:lnTo>
                  <a:lnTo>
                    <a:pt x="556" y="238"/>
                  </a:lnTo>
                  <a:lnTo>
                    <a:pt x="554" y="238"/>
                  </a:lnTo>
                  <a:lnTo>
                    <a:pt x="554" y="240"/>
                  </a:lnTo>
                  <a:lnTo>
                    <a:pt x="554" y="240"/>
                  </a:lnTo>
                  <a:lnTo>
                    <a:pt x="554" y="238"/>
                  </a:lnTo>
                  <a:lnTo>
                    <a:pt x="551" y="238"/>
                  </a:lnTo>
                  <a:lnTo>
                    <a:pt x="551" y="236"/>
                  </a:lnTo>
                  <a:lnTo>
                    <a:pt x="551" y="236"/>
                  </a:lnTo>
                  <a:lnTo>
                    <a:pt x="551" y="234"/>
                  </a:lnTo>
                  <a:lnTo>
                    <a:pt x="551" y="225"/>
                  </a:lnTo>
                  <a:lnTo>
                    <a:pt x="551" y="225"/>
                  </a:lnTo>
                  <a:lnTo>
                    <a:pt x="551" y="223"/>
                  </a:lnTo>
                  <a:lnTo>
                    <a:pt x="554" y="223"/>
                  </a:lnTo>
                  <a:lnTo>
                    <a:pt x="558" y="221"/>
                  </a:lnTo>
                  <a:lnTo>
                    <a:pt x="558" y="221"/>
                  </a:lnTo>
                  <a:lnTo>
                    <a:pt x="560" y="221"/>
                  </a:lnTo>
                  <a:lnTo>
                    <a:pt x="560" y="219"/>
                  </a:lnTo>
                  <a:lnTo>
                    <a:pt x="560" y="216"/>
                  </a:lnTo>
                  <a:lnTo>
                    <a:pt x="562" y="214"/>
                  </a:lnTo>
                  <a:lnTo>
                    <a:pt x="562" y="214"/>
                  </a:lnTo>
                  <a:lnTo>
                    <a:pt x="562" y="199"/>
                  </a:lnTo>
                  <a:lnTo>
                    <a:pt x="562" y="195"/>
                  </a:lnTo>
                  <a:lnTo>
                    <a:pt x="562" y="193"/>
                  </a:lnTo>
                  <a:lnTo>
                    <a:pt x="562" y="193"/>
                  </a:lnTo>
                  <a:lnTo>
                    <a:pt x="560" y="190"/>
                  </a:lnTo>
                  <a:lnTo>
                    <a:pt x="562" y="188"/>
                  </a:lnTo>
                  <a:lnTo>
                    <a:pt x="575" y="173"/>
                  </a:lnTo>
                  <a:lnTo>
                    <a:pt x="599" y="156"/>
                  </a:lnTo>
                  <a:lnTo>
                    <a:pt x="599" y="156"/>
                  </a:lnTo>
                  <a:lnTo>
                    <a:pt x="601" y="154"/>
                  </a:lnTo>
                  <a:lnTo>
                    <a:pt x="607" y="154"/>
                  </a:lnTo>
                  <a:lnTo>
                    <a:pt x="607" y="154"/>
                  </a:lnTo>
                  <a:close/>
                  <a:moveTo>
                    <a:pt x="32" y="201"/>
                  </a:moveTo>
                  <a:lnTo>
                    <a:pt x="30" y="201"/>
                  </a:lnTo>
                  <a:lnTo>
                    <a:pt x="30" y="201"/>
                  </a:lnTo>
                  <a:lnTo>
                    <a:pt x="21" y="199"/>
                  </a:lnTo>
                  <a:lnTo>
                    <a:pt x="17" y="197"/>
                  </a:lnTo>
                  <a:lnTo>
                    <a:pt x="15" y="197"/>
                  </a:lnTo>
                  <a:lnTo>
                    <a:pt x="15" y="197"/>
                  </a:lnTo>
                  <a:lnTo>
                    <a:pt x="13" y="195"/>
                  </a:lnTo>
                  <a:lnTo>
                    <a:pt x="0" y="180"/>
                  </a:lnTo>
                  <a:lnTo>
                    <a:pt x="0" y="180"/>
                  </a:lnTo>
                  <a:lnTo>
                    <a:pt x="0" y="177"/>
                  </a:lnTo>
                  <a:lnTo>
                    <a:pt x="6" y="169"/>
                  </a:lnTo>
                  <a:lnTo>
                    <a:pt x="6" y="169"/>
                  </a:lnTo>
                  <a:lnTo>
                    <a:pt x="8" y="167"/>
                  </a:lnTo>
                  <a:lnTo>
                    <a:pt x="11" y="165"/>
                  </a:lnTo>
                  <a:lnTo>
                    <a:pt x="11" y="165"/>
                  </a:lnTo>
                  <a:lnTo>
                    <a:pt x="13" y="162"/>
                  </a:lnTo>
                  <a:lnTo>
                    <a:pt x="26" y="160"/>
                  </a:lnTo>
                  <a:lnTo>
                    <a:pt x="41" y="156"/>
                  </a:lnTo>
                  <a:lnTo>
                    <a:pt x="41" y="156"/>
                  </a:lnTo>
                  <a:lnTo>
                    <a:pt x="43" y="156"/>
                  </a:lnTo>
                  <a:lnTo>
                    <a:pt x="45" y="156"/>
                  </a:lnTo>
                  <a:lnTo>
                    <a:pt x="47" y="158"/>
                  </a:lnTo>
                  <a:lnTo>
                    <a:pt x="54" y="158"/>
                  </a:lnTo>
                  <a:lnTo>
                    <a:pt x="77" y="154"/>
                  </a:lnTo>
                  <a:lnTo>
                    <a:pt x="79" y="154"/>
                  </a:lnTo>
                  <a:lnTo>
                    <a:pt x="82" y="154"/>
                  </a:lnTo>
                  <a:lnTo>
                    <a:pt x="84" y="154"/>
                  </a:lnTo>
                  <a:lnTo>
                    <a:pt x="84" y="154"/>
                  </a:lnTo>
                  <a:lnTo>
                    <a:pt x="84" y="154"/>
                  </a:lnTo>
                  <a:lnTo>
                    <a:pt x="86" y="154"/>
                  </a:lnTo>
                  <a:lnTo>
                    <a:pt x="86" y="154"/>
                  </a:lnTo>
                  <a:lnTo>
                    <a:pt x="86" y="156"/>
                  </a:lnTo>
                  <a:lnTo>
                    <a:pt x="88" y="156"/>
                  </a:lnTo>
                  <a:lnTo>
                    <a:pt x="92" y="158"/>
                  </a:lnTo>
                  <a:lnTo>
                    <a:pt x="95" y="158"/>
                  </a:lnTo>
                  <a:lnTo>
                    <a:pt x="103" y="158"/>
                  </a:lnTo>
                  <a:lnTo>
                    <a:pt x="103" y="158"/>
                  </a:lnTo>
                  <a:lnTo>
                    <a:pt x="105" y="158"/>
                  </a:lnTo>
                  <a:lnTo>
                    <a:pt x="105" y="158"/>
                  </a:lnTo>
                  <a:lnTo>
                    <a:pt x="116" y="152"/>
                  </a:lnTo>
                  <a:lnTo>
                    <a:pt x="118" y="149"/>
                  </a:lnTo>
                  <a:lnTo>
                    <a:pt x="118" y="147"/>
                  </a:lnTo>
                  <a:lnTo>
                    <a:pt x="120" y="147"/>
                  </a:lnTo>
                  <a:lnTo>
                    <a:pt x="120" y="147"/>
                  </a:lnTo>
                  <a:lnTo>
                    <a:pt x="127" y="154"/>
                  </a:lnTo>
                  <a:lnTo>
                    <a:pt x="127" y="156"/>
                  </a:lnTo>
                  <a:lnTo>
                    <a:pt x="129" y="158"/>
                  </a:lnTo>
                  <a:lnTo>
                    <a:pt x="133" y="162"/>
                  </a:lnTo>
                  <a:lnTo>
                    <a:pt x="136" y="165"/>
                  </a:lnTo>
                  <a:lnTo>
                    <a:pt x="136" y="167"/>
                  </a:lnTo>
                  <a:lnTo>
                    <a:pt x="136" y="167"/>
                  </a:lnTo>
                  <a:lnTo>
                    <a:pt x="138" y="167"/>
                  </a:lnTo>
                  <a:lnTo>
                    <a:pt x="140" y="169"/>
                  </a:lnTo>
                  <a:lnTo>
                    <a:pt x="142" y="169"/>
                  </a:lnTo>
                  <a:lnTo>
                    <a:pt x="142" y="169"/>
                  </a:lnTo>
                  <a:lnTo>
                    <a:pt x="144" y="169"/>
                  </a:lnTo>
                  <a:lnTo>
                    <a:pt x="144" y="169"/>
                  </a:lnTo>
                  <a:lnTo>
                    <a:pt x="148" y="169"/>
                  </a:lnTo>
                  <a:lnTo>
                    <a:pt x="148" y="169"/>
                  </a:lnTo>
                  <a:lnTo>
                    <a:pt x="148" y="169"/>
                  </a:lnTo>
                  <a:lnTo>
                    <a:pt x="155" y="173"/>
                  </a:lnTo>
                  <a:lnTo>
                    <a:pt x="155" y="173"/>
                  </a:lnTo>
                  <a:lnTo>
                    <a:pt x="155" y="173"/>
                  </a:lnTo>
                  <a:lnTo>
                    <a:pt x="155" y="182"/>
                  </a:lnTo>
                  <a:lnTo>
                    <a:pt x="155" y="182"/>
                  </a:lnTo>
                  <a:lnTo>
                    <a:pt x="155" y="186"/>
                  </a:lnTo>
                  <a:lnTo>
                    <a:pt x="157" y="190"/>
                  </a:lnTo>
                  <a:lnTo>
                    <a:pt x="157" y="190"/>
                  </a:lnTo>
                  <a:lnTo>
                    <a:pt x="157" y="190"/>
                  </a:lnTo>
                  <a:lnTo>
                    <a:pt x="166" y="193"/>
                  </a:lnTo>
                  <a:lnTo>
                    <a:pt x="166" y="193"/>
                  </a:lnTo>
                  <a:lnTo>
                    <a:pt x="168" y="193"/>
                  </a:lnTo>
                  <a:lnTo>
                    <a:pt x="168" y="193"/>
                  </a:lnTo>
                  <a:lnTo>
                    <a:pt x="168" y="190"/>
                  </a:lnTo>
                  <a:lnTo>
                    <a:pt x="170" y="190"/>
                  </a:lnTo>
                  <a:lnTo>
                    <a:pt x="172" y="188"/>
                  </a:lnTo>
                  <a:lnTo>
                    <a:pt x="179" y="188"/>
                  </a:lnTo>
                  <a:lnTo>
                    <a:pt x="181" y="188"/>
                  </a:lnTo>
                  <a:lnTo>
                    <a:pt x="181" y="188"/>
                  </a:lnTo>
                  <a:lnTo>
                    <a:pt x="181" y="188"/>
                  </a:lnTo>
                  <a:lnTo>
                    <a:pt x="196" y="201"/>
                  </a:lnTo>
                  <a:lnTo>
                    <a:pt x="196" y="201"/>
                  </a:lnTo>
                  <a:lnTo>
                    <a:pt x="198" y="201"/>
                  </a:lnTo>
                  <a:lnTo>
                    <a:pt x="200" y="208"/>
                  </a:lnTo>
                  <a:lnTo>
                    <a:pt x="200" y="208"/>
                  </a:lnTo>
                  <a:lnTo>
                    <a:pt x="200" y="210"/>
                  </a:lnTo>
                  <a:lnTo>
                    <a:pt x="200" y="212"/>
                  </a:lnTo>
                  <a:lnTo>
                    <a:pt x="200" y="212"/>
                  </a:lnTo>
                  <a:lnTo>
                    <a:pt x="204" y="219"/>
                  </a:lnTo>
                  <a:lnTo>
                    <a:pt x="207" y="219"/>
                  </a:lnTo>
                  <a:lnTo>
                    <a:pt x="207" y="221"/>
                  </a:lnTo>
                  <a:lnTo>
                    <a:pt x="211" y="223"/>
                  </a:lnTo>
                  <a:lnTo>
                    <a:pt x="213" y="223"/>
                  </a:lnTo>
                  <a:lnTo>
                    <a:pt x="213" y="223"/>
                  </a:lnTo>
                  <a:lnTo>
                    <a:pt x="215" y="223"/>
                  </a:lnTo>
                  <a:lnTo>
                    <a:pt x="217" y="225"/>
                  </a:lnTo>
                  <a:lnTo>
                    <a:pt x="217" y="225"/>
                  </a:lnTo>
                  <a:lnTo>
                    <a:pt x="220" y="225"/>
                  </a:lnTo>
                  <a:lnTo>
                    <a:pt x="220" y="227"/>
                  </a:lnTo>
                  <a:lnTo>
                    <a:pt x="222" y="229"/>
                  </a:lnTo>
                  <a:lnTo>
                    <a:pt x="224" y="231"/>
                  </a:lnTo>
                  <a:lnTo>
                    <a:pt x="224" y="234"/>
                  </a:lnTo>
                  <a:lnTo>
                    <a:pt x="226" y="238"/>
                  </a:lnTo>
                  <a:lnTo>
                    <a:pt x="226" y="240"/>
                  </a:lnTo>
                  <a:lnTo>
                    <a:pt x="226" y="240"/>
                  </a:lnTo>
                  <a:lnTo>
                    <a:pt x="224" y="242"/>
                  </a:lnTo>
                  <a:lnTo>
                    <a:pt x="224" y="242"/>
                  </a:lnTo>
                  <a:lnTo>
                    <a:pt x="224" y="244"/>
                  </a:lnTo>
                  <a:lnTo>
                    <a:pt x="213" y="255"/>
                  </a:lnTo>
                  <a:lnTo>
                    <a:pt x="213" y="255"/>
                  </a:lnTo>
                  <a:lnTo>
                    <a:pt x="211" y="257"/>
                  </a:lnTo>
                  <a:lnTo>
                    <a:pt x="209" y="257"/>
                  </a:lnTo>
                  <a:lnTo>
                    <a:pt x="209" y="257"/>
                  </a:lnTo>
                  <a:lnTo>
                    <a:pt x="202" y="260"/>
                  </a:lnTo>
                  <a:lnTo>
                    <a:pt x="200" y="262"/>
                  </a:lnTo>
                  <a:lnTo>
                    <a:pt x="185" y="264"/>
                  </a:lnTo>
                  <a:lnTo>
                    <a:pt x="172" y="264"/>
                  </a:lnTo>
                  <a:lnTo>
                    <a:pt x="153" y="262"/>
                  </a:lnTo>
                  <a:lnTo>
                    <a:pt x="146" y="260"/>
                  </a:lnTo>
                  <a:lnTo>
                    <a:pt x="144" y="260"/>
                  </a:lnTo>
                  <a:lnTo>
                    <a:pt x="138" y="253"/>
                  </a:lnTo>
                  <a:lnTo>
                    <a:pt x="131" y="247"/>
                  </a:lnTo>
                  <a:lnTo>
                    <a:pt x="129" y="242"/>
                  </a:lnTo>
                  <a:lnTo>
                    <a:pt x="129" y="240"/>
                  </a:lnTo>
                  <a:lnTo>
                    <a:pt x="129" y="238"/>
                  </a:lnTo>
                  <a:lnTo>
                    <a:pt x="127" y="238"/>
                  </a:lnTo>
                  <a:lnTo>
                    <a:pt x="125" y="231"/>
                  </a:lnTo>
                  <a:lnTo>
                    <a:pt x="120" y="229"/>
                  </a:lnTo>
                  <a:lnTo>
                    <a:pt x="120" y="229"/>
                  </a:lnTo>
                  <a:lnTo>
                    <a:pt x="120" y="229"/>
                  </a:lnTo>
                  <a:lnTo>
                    <a:pt x="120" y="229"/>
                  </a:lnTo>
                  <a:lnTo>
                    <a:pt x="118" y="229"/>
                  </a:lnTo>
                  <a:lnTo>
                    <a:pt x="116" y="229"/>
                  </a:lnTo>
                  <a:lnTo>
                    <a:pt x="116" y="229"/>
                  </a:lnTo>
                  <a:lnTo>
                    <a:pt x="101" y="221"/>
                  </a:lnTo>
                  <a:lnTo>
                    <a:pt x="95" y="216"/>
                  </a:lnTo>
                  <a:lnTo>
                    <a:pt x="92" y="216"/>
                  </a:lnTo>
                  <a:lnTo>
                    <a:pt x="90" y="214"/>
                  </a:lnTo>
                  <a:lnTo>
                    <a:pt x="88" y="214"/>
                  </a:lnTo>
                  <a:lnTo>
                    <a:pt x="88" y="212"/>
                  </a:lnTo>
                  <a:lnTo>
                    <a:pt x="88" y="212"/>
                  </a:lnTo>
                  <a:lnTo>
                    <a:pt x="88" y="210"/>
                  </a:lnTo>
                  <a:lnTo>
                    <a:pt x="88" y="210"/>
                  </a:lnTo>
                  <a:lnTo>
                    <a:pt x="88" y="210"/>
                  </a:lnTo>
                  <a:lnTo>
                    <a:pt x="88" y="208"/>
                  </a:lnTo>
                  <a:lnTo>
                    <a:pt x="82" y="206"/>
                  </a:lnTo>
                  <a:lnTo>
                    <a:pt x="82" y="206"/>
                  </a:lnTo>
                  <a:lnTo>
                    <a:pt x="64" y="201"/>
                  </a:lnTo>
                  <a:lnTo>
                    <a:pt x="64" y="201"/>
                  </a:lnTo>
                  <a:lnTo>
                    <a:pt x="34" y="201"/>
                  </a:lnTo>
                  <a:lnTo>
                    <a:pt x="34" y="201"/>
                  </a:lnTo>
                  <a:lnTo>
                    <a:pt x="32" y="201"/>
                  </a:lnTo>
                  <a:lnTo>
                    <a:pt x="32" y="201"/>
                  </a:lnTo>
                  <a:close/>
                  <a:moveTo>
                    <a:pt x="532" y="251"/>
                  </a:moveTo>
                  <a:lnTo>
                    <a:pt x="534" y="249"/>
                  </a:lnTo>
                  <a:lnTo>
                    <a:pt x="534" y="249"/>
                  </a:lnTo>
                  <a:lnTo>
                    <a:pt x="536" y="249"/>
                  </a:lnTo>
                  <a:lnTo>
                    <a:pt x="536" y="249"/>
                  </a:lnTo>
                  <a:lnTo>
                    <a:pt x="543" y="253"/>
                  </a:lnTo>
                  <a:lnTo>
                    <a:pt x="543" y="253"/>
                  </a:lnTo>
                  <a:lnTo>
                    <a:pt x="543" y="253"/>
                  </a:lnTo>
                  <a:lnTo>
                    <a:pt x="543" y="255"/>
                  </a:lnTo>
                  <a:lnTo>
                    <a:pt x="532" y="272"/>
                  </a:lnTo>
                  <a:lnTo>
                    <a:pt x="532" y="272"/>
                  </a:lnTo>
                  <a:lnTo>
                    <a:pt x="530" y="272"/>
                  </a:lnTo>
                  <a:lnTo>
                    <a:pt x="530" y="272"/>
                  </a:lnTo>
                  <a:lnTo>
                    <a:pt x="521" y="272"/>
                  </a:lnTo>
                  <a:lnTo>
                    <a:pt x="519" y="272"/>
                  </a:lnTo>
                  <a:lnTo>
                    <a:pt x="519" y="270"/>
                  </a:lnTo>
                  <a:lnTo>
                    <a:pt x="519" y="270"/>
                  </a:lnTo>
                  <a:lnTo>
                    <a:pt x="519" y="266"/>
                  </a:lnTo>
                  <a:lnTo>
                    <a:pt x="519" y="266"/>
                  </a:lnTo>
                  <a:lnTo>
                    <a:pt x="519" y="264"/>
                  </a:lnTo>
                  <a:lnTo>
                    <a:pt x="519" y="264"/>
                  </a:lnTo>
                  <a:lnTo>
                    <a:pt x="530" y="253"/>
                  </a:lnTo>
                  <a:lnTo>
                    <a:pt x="532" y="251"/>
                  </a:lnTo>
                  <a:lnTo>
                    <a:pt x="532" y="251"/>
                  </a:lnTo>
                  <a:close/>
                  <a:moveTo>
                    <a:pt x="332" y="298"/>
                  </a:moveTo>
                  <a:lnTo>
                    <a:pt x="336" y="294"/>
                  </a:lnTo>
                  <a:lnTo>
                    <a:pt x="345" y="288"/>
                  </a:lnTo>
                  <a:lnTo>
                    <a:pt x="347" y="285"/>
                  </a:lnTo>
                  <a:lnTo>
                    <a:pt x="347" y="285"/>
                  </a:lnTo>
                  <a:lnTo>
                    <a:pt x="347" y="285"/>
                  </a:lnTo>
                  <a:lnTo>
                    <a:pt x="349" y="283"/>
                  </a:lnTo>
                  <a:lnTo>
                    <a:pt x="351" y="283"/>
                  </a:lnTo>
                  <a:lnTo>
                    <a:pt x="353" y="283"/>
                  </a:lnTo>
                  <a:lnTo>
                    <a:pt x="353" y="283"/>
                  </a:lnTo>
                  <a:lnTo>
                    <a:pt x="362" y="285"/>
                  </a:lnTo>
                  <a:lnTo>
                    <a:pt x="362" y="285"/>
                  </a:lnTo>
                  <a:lnTo>
                    <a:pt x="364" y="285"/>
                  </a:lnTo>
                  <a:lnTo>
                    <a:pt x="364" y="285"/>
                  </a:lnTo>
                  <a:lnTo>
                    <a:pt x="364" y="288"/>
                  </a:lnTo>
                  <a:lnTo>
                    <a:pt x="364" y="288"/>
                  </a:lnTo>
                  <a:lnTo>
                    <a:pt x="364" y="294"/>
                  </a:lnTo>
                  <a:lnTo>
                    <a:pt x="362" y="294"/>
                  </a:lnTo>
                  <a:lnTo>
                    <a:pt x="362" y="296"/>
                  </a:lnTo>
                  <a:lnTo>
                    <a:pt x="360" y="296"/>
                  </a:lnTo>
                  <a:lnTo>
                    <a:pt x="349" y="305"/>
                  </a:lnTo>
                  <a:lnTo>
                    <a:pt x="347" y="305"/>
                  </a:lnTo>
                  <a:lnTo>
                    <a:pt x="345" y="305"/>
                  </a:lnTo>
                  <a:lnTo>
                    <a:pt x="334" y="305"/>
                  </a:lnTo>
                  <a:lnTo>
                    <a:pt x="332" y="305"/>
                  </a:lnTo>
                  <a:lnTo>
                    <a:pt x="329" y="303"/>
                  </a:lnTo>
                  <a:lnTo>
                    <a:pt x="327" y="301"/>
                  </a:lnTo>
                  <a:lnTo>
                    <a:pt x="327" y="301"/>
                  </a:lnTo>
                  <a:lnTo>
                    <a:pt x="327" y="301"/>
                  </a:lnTo>
                  <a:lnTo>
                    <a:pt x="327" y="301"/>
                  </a:lnTo>
                  <a:lnTo>
                    <a:pt x="327" y="301"/>
                  </a:lnTo>
                  <a:lnTo>
                    <a:pt x="332" y="298"/>
                  </a:lnTo>
                  <a:lnTo>
                    <a:pt x="332" y="298"/>
                  </a:lnTo>
                  <a:close/>
                  <a:moveTo>
                    <a:pt x="465" y="324"/>
                  </a:moveTo>
                  <a:lnTo>
                    <a:pt x="474" y="320"/>
                  </a:lnTo>
                  <a:lnTo>
                    <a:pt x="491" y="314"/>
                  </a:lnTo>
                  <a:lnTo>
                    <a:pt x="491" y="314"/>
                  </a:lnTo>
                  <a:lnTo>
                    <a:pt x="493" y="314"/>
                  </a:lnTo>
                  <a:lnTo>
                    <a:pt x="504" y="303"/>
                  </a:lnTo>
                  <a:lnTo>
                    <a:pt x="513" y="294"/>
                  </a:lnTo>
                  <a:lnTo>
                    <a:pt x="528" y="285"/>
                  </a:lnTo>
                  <a:lnTo>
                    <a:pt x="528" y="285"/>
                  </a:lnTo>
                  <a:lnTo>
                    <a:pt x="528" y="285"/>
                  </a:lnTo>
                  <a:lnTo>
                    <a:pt x="528" y="285"/>
                  </a:lnTo>
                  <a:lnTo>
                    <a:pt x="530" y="285"/>
                  </a:lnTo>
                  <a:lnTo>
                    <a:pt x="530" y="285"/>
                  </a:lnTo>
                  <a:lnTo>
                    <a:pt x="530" y="303"/>
                  </a:lnTo>
                  <a:lnTo>
                    <a:pt x="530" y="314"/>
                  </a:lnTo>
                  <a:lnTo>
                    <a:pt x="521" y="316"/>
                  </a:lnTo>
                  <a:lnTo>
                    <a:pt x="515" y="320"/>
                  </a:lnTo>
                  <a:lnTo>
                    <a:pt x="510" y="326"/>
                  </a:lnTo>
                  <a:lnTo>
                    <a:pt x="510" y="326"/>
                  </a:lnTo>
                  <a:lnTo>
                    <a:pt x="508" y="329"/>
                  </a:lnTo>
                  <a:lnTo>
                    <a:pt x="508" y="329"/>
                  </a:lnTo>
                  <a:lnTo>
                    <a:pt x="506" y="331"/>
                  </a:lnTo>
                  <a:lnTo>
                    <a:pt x="504" y="331"/>
                  </a:lnTo>
                  <a:lnTo>
                    <a:pt x="504" y="331"/>
                  </a:lnTo>
                  <a:lnTo>
                    <a:pt x="502" y="331"/>
                  </a:lnTo>
                  <a:lnTo>
                    <a:pt x="500" y="331"/>
                  </a:lnTo>
                  <a:lnTo>
                    <a:pt x="500" y="331"/>
                  </a:lnTo>
                  <a:lnTo>
                    <a:pt x="498" y="331"/>
                  </a:lnTo>
                  <a:lnTo>
                    <a:pt x="482" y="335"/>
                  </a:lnTo>
                  <a:lnTo>
                    <a:pt x="482" y="335"/>
                  </a:lnTo>
                  <a:lnTo>
                    <a:pt x="478" y="337"/>
                  </a:lnTo>
                  <a:lnTo>
                    <a:pt x="478" y="337"/>
                  </a:lnTo>
                  <a:lnTo>
                    <a:pt x="476" y="339"/>
                  </a:lnTo>
                  <a:lnTo>
                    <a:pt x="476" y="339"/>
                  </a:lnTo>
                  <a:lnTo>
                    <a:pt x="476" y="339"/>
                  </a:lnTo>
                  <a:lnTo>
                    <a:pt x="465" y="344"/>
                  </a:lnTo>
                  <a:lnTo>
                    <a:pt x="465" y="344"/>
                  </a:lnTo>
                  <a:lnTo>
                    <a:pt x="463" y="344"/>
                  </a:lnTo>
                  <a:lnTo>
                    <a:pt x="463" y="344"/>
                  </a:lnTo>
                  <a:lnTo>
                    <a:pt x="461" y="342"/>
                  </a:lnTo>
                  <a:lnTo>
                    <a:pt x="461" y="342"/>
                  </a:lnTo>
                  <a:lnTo>
                    <a:pt x="459" y="329"/>
                  </a:lnTo>
                  <a:lnTo>
                    <a:pt x="459" y="326"/>
                  </a:lnTo>
                  <a:lnTo>
                    <a:pt x="459" y="326"/>
                  </a:lnTo>
                  <a:lnTo>
                    <a:pt x="459" y="326"/>
                  </a:lnTo>
                  <a:lnTo>
                    <a:pt x="463" y="324"/>
                  </a:lnTo>
                  <a:lnTo>
                    <a:pt x="465" y="324"/>
                  </a:lnTo>
                  <a:lnTo>
                    <a:pt x="465" y="324"/>
                  </a:lnTo>
                  <a:lnTo>
                    <a:pt x="465" y="324"/>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29" name="Freeform 69"/>
            <p:cNvSpPr>
              <a:spLocks noEditPoints="1"/>
            </p:cNvSpPr>
            <p:nvPr/>
          </p:nvSpPr>
          <p:spPr bwMode="auto">
            <a:xfrm>
              <a:off x="4076199" y="2466385"/>
              <a:ext cx="1014974" cy="645800"/>
            </a:xfrm>
            <a:custGeom>
              <a:avLst/>
              <a:gdLst/>
              <a:ahLst/>
              <a:cxnLst>
                <a:cxn ang="0">
                  <a:pos x="994" y="22"/>
                </a:cxn>
                <a:cxn ang="0">
                  <a:pos x="974" y="46"/>
                </a:cxn>
                <a:cxn ang="0">
                  <a:pos x="742" y="106"/>
                </a:cxn>
                <a:cxn ang="0">
                  <a:pos x="675" y="134"/>
                </a:cxn>
                <a:cxn ang="0">
                  <a:pos x="315" y="471"/>
                </a:cxn>
                <a:cxn ang="0">
                  <a:pos x="399" y="432"/>
                </a:cxn>
                <a:cxn ang="0">
                  <a:pos x="451" y="497"/>
                </a:cxn>
                <a:cxn ang="0">
                  <a:pos x="399" y="527"/>
                </a:cxn>
                <a:cxn ang="0">
                  <a:pos x="427" y="549"/>
                </a:cxn>
                <a:cxn ang="0">
                  <a:pos x="323" y="626"/>
                </a:cxn>
                <a:cxn ang="0">
                  <a:pos x="153" y="575"/>
                </a:cxn>
                <a:cxn ang="0">
                  <a:pos x="26" y="428"/>
                </a:cxn>
                <a:cxn ang="0">
                  <a:pos x="35" y="292"/>
                </a:cxn>
                <a:cxn ang="0">
                  <a:pos x="71" y="244"/>
                </a:cxn>
                <a:cxn ang="0">
                  <a:pos x="110" y="279"/>
                </a:cxn>
                <a:cxn ang="0">
                  <a:pos x="97" y="229"/>
                </a:cxn>
                <a:cxn ang="0">
                  <a:pos x="155" y="255"/>
                </a:cxn>
                <a:cxn ang="0">
                  <a:pos x="192" y="300"/>
                </a:cxn>
                <a:cxn ang="0">
                  <a:pos x="261" y="365"/>
                </a:cxn>
                <a:cxn ang="0">
                  <a:pos x="345" y="411"/>
                </a:cxn>
                <a:cxn ang="0">
                  <a:pos x="306" y="475"/>
                </a:cxn>
                <a:cxn ang="0">
                  <a:pos x="211" y="266"/>
                </a:cxn>
                <a:cxn ang="0">
                  <a:pos x="175" y="290"/>
                </a:cxn>
                <a:cxn ang="0">
                  <a:pos x="198" y="246"/>
                </a:cxn>
                <a:cxn ang="0">
                  <a:pos x="289" y="341"/>
                </a:cxn>
                <a:cxn ang="0">
                  <a:pos x="237" y="309"/>
                </a:cxn>
                <a:cxn ang="0">
                  <a:pos x="291" y="316"/>
                </a:cxn>
                <a:cxn ang="0">
                  <a:pos x="293" y="382"/>
                </a:cxn>
                <a:cxn ang="0">
                  <a:pos x="267" y="328"/>
                </a:cxn>
                <a:cxn ang="0">
                  <a:pos x="539" y="398"/>
                </a:cxn>
                <a:cxn ang="0">
                  <a:pos x="524" y="354"/>
                </a:cxn>
                <a:cxn ang="0">
                  <a:pos x="470" y="376"/>
                </a:cxn>
                <a:cxn ang="0">
                  <a:pos x="362" y="374"/>
                </a:cxn>
                <a:cxn ang="0">
                  <a:pos x="319" y="374"/>
                </a:cxn>
                <a:cxn ang="0">
                  <a:pos x="339" y="402"/>
                </a:cxn>
                <a:cxn ang="0">
                  <a:pos x="298" y="385"/>
                </a:cxn>
                <a:cxn ang="0">
                  <a:pos x="313" y="378"/>
                </a:cxn>
                <a:cxn ang="0">
                  <a:pos x="360" y="413"/>
                </a:cxn>
                <a:cxn ang="0">
                  <a:pos x="399" y="363"/>
                </a:cxn>
                <a:cxn ang="0">
                  <a:pos x="455" y="378"/>
                </a:cxn>
                <a:cxn ang="0">
                  <a:pos x="485" y="385"/>
                </a:cxn>
                <a:cxn ang="0">
                  <a:pos x="410" y="393"/>
                </a:cxn>
                <a:cxn ang="0">
                  <a:pos x="408" y="419"/>
                </a:cxn>
                <a:cxn ang="0">
                  <a:pos x="416" y="408"/>
                </a:cxn>
                <a:cxn ang="0">
                  <a:pos x="455" y="402"/>
                </a:cxn>
                <a:cxn ang="0">
                  <a:pos x="418" y="402"/>
                </a:cxn>
                <a:cxn ang="0">
                  <a:pos x="440" y="406"/>
                </a:cxn>
                <a:cxn ang="0">
                  <a:pos x="367" y="408"/>
                </a:cxn>
                <a:cxn ang="0">
                  <a:pos x="537" y="402"/>
                </a:cxn>
                <a:cxn ang="0">
                  <a:pos x="498" y="402"/>
                </a:cxn>
                <a:cxn ang="0">
                  <a:pos x="375" y="434"/>
                </a:cxn>
                <a:cxn ang="0">
                  <a:pos x="390" y="423"/>
                </a:cxn>
                <a:cxn ang="0">
                  <a:pos x="507" y="421"/>
                </a:cxn>
                <a:cxn ang="0">
                  <a:pos x="360" y="419"/>
                </a:cxn>
                <a:cxn ang="0">
                  <a:pos x="517" y="456"/>
                </a:cxn>
                <a:cxn ang="0">
                  <a:pos x="558" y="490"/>
                </a:cxn>
                <a:cxn ang="0">
                  <a:pos x="524" y="477"/>
                </a:cxn>
                <a:cxn ang="0">
                  <a:pos x="526" y="519"/>
                </a:cxn>
                <a:cxn ang="0">
                  <a:pos x="543" y="495"/>
                </a:cxn>
                <a:cxn ang="0">
                  <a:pos x="446" y="536"/>
                </a:cxn>
                <a:cxn ang="0">
                  <a:pos x="442" y="527"/>
                </a:cxn>
                <a:cxn ang="0">
                  <a:pos x="526" y="529"/>
                </a:cxn>
                <a:cxn ang="0">
                  <a:pos x="532" y="536"/>
                </a:cxn>
              </a:cxnLst>
              <a:rect l="0" t="0" r="r" b="b"/>
              <a:pathLst>
                <a:path w="998" h="635">
                  <a:moveTo>
                    <a:pt x="957" y="39"/>
                  </a:moveTo>
                  <a:lnTo>
                    <a:pt x="957" y="39"/>
                  </a:lnTo>
                  <a:lnTo>
                    <a:pt x="957" y="39"/>
                  </a:lnTo>
                  <a:lnTo>
                    <a:pt x="953" y="35"/>
                  </a:lnTo>
                  <a:lnTo>
                    <a:pt x="951" y="28"/>
                  </a:lnTo>
                  <a:lnTo>
                    <a:pt x="948" y="20"/>
                  </a:lnTo>
                  <a:lnTo>
                    <a:pt x="953" y="15"/>
                  </a:lnTo>
                  <a:lnTo>
                    <a:pt x="953" y="15"/>
                  </a:lnTo>
                  <a:lnTo>
                    <a:pt x="955" y="13"/>
                  </a:lnTo>
                  <a:lnTo>
                    <a:pt x="957" y="13"/>
                  </a:lnTo>
                  <a:lnTo>
                    <a:pt x="957" y="13"/>
                  </a:lnTo>
                  <a:lnTo>
                    <a:pt x="957" y="13"/>
                  </a:lnTo>
                  <a:lnTo>
                    <a:pt x="959" y="13"/>
                  </a:lnTo>
                  <a:lnTo>
                    <a:pt x="970" y="2"/>
                  </a:lnTo>
                  <a:lnTo>
                    <a:pt x="972" y="0"/>
                  </a:lnTo>
                  <a:lnTo>
                    <a:pt x="981" y="0"/>
                  </a:lnTo>
                  <a:lnTo>
                    <a:pt x="981" y="5"/>
                  </a:lnTo>
                  <a:lnTo>
                    <a:pt x="981" y="7"/>
                  </a:lnTo>
                  <a:lnTo>
                    <a:pt x="981" y="9"/>
                  </a:lnTo>
                  <a:lnTo>
                    <a:pt x="983" y="11"/>
                  </a:lnTo>
                  <a:lnTo>
                    <a:pt x="991" y="22"/>
                  </a:lnTo>
                  <a:lnTo>
                    <a:pt x="994" y="22"/>
                  </a:lnTo>
                  <a:lnTo>
                    <a:pt x="996" y="24"/>
                  </a:lnTo>
                  <a:lnTo>
                    <a:pt x="996" y="24"/>
                  </a:lnTo>
                  <a:lnTo>
                    <a:pt x="998" y="26"/>
                  </a:lnTo>
                  <a:lnTo>
                    <a:pt x="998" y="37"/>
                  </a:lnTo>
                  <a:lnTo>
                    <a:pt x="998" y="37"/>
                  </a:lnTo>
                  <a:lnTo>
                    <a:pt x="996" y="43"/>
                  </a:lnTo>
                  <a:lnTo>
                    <a:pt x="996" y="43"/>
                  </a:lnTo>
                  <a:lnTo>
                    <a:pt x="996" y="46"/>
                  </a:lnTo>
                  <a:lnTo>
                    <a:pt x="989" y="61"/>
                  </a:lnTo>
                  <a:lnTo>
                    <a:pt x="987" y="61"/>
                  </a:lnTo>
                  <a:lnTo>
                    <a:pt x="987" y="61"/>
                  </a:lnTo>
                  <a:lnTo>
                    <a:pt x="987" y="61"/>
                  </a:lnTo>
                  <a:lnTo>
                    <a:pt x="972" y="65"/>
                  </a:lnTo>
                  <a:lnTo>
                    <a:pt x="970" y="65"/>
                  </a:lnTo>
                  <a:lnTo>
                    <a:pt x="963" y="61"/>
                  </a:lnTo>
                  <a:lnTo>
                    <a:pt x="961" y="59"/>
                  </a:lnTo>
                  <a:lnTo>
                    <a:pt x="961" y="59"/>
                  </a:lnTo>
                  <a:lnTo>
                    <a:pt x="961" y="56"/>
                  </a:lnTo>
                  <a:lnTo>
                    <a:pt x="966" y="52"/>
                  </a:lnTo>
                  <a:lnTo>
                    <a:pt x="970" y="48"/>
                  </a:lnTo>
                  <a:lnTo>
                    <a:pt x="972" y="48"/>
                  </a:lnTo>
                  <a:lnTo>
                    <a:pt x="974" y="46"/>
                  </a:lnTo>
                  <a:lnTo>
                    <a:pt x="970" y="43"/>
                  </a:lnTo>
                  <a:lnTo>
                    <a:pt x="957" y="39"/>
                  </a:lnTo>
                  <a:lnTo>
                    <a:pt x="957" y="39"/>
                  </a:lnTo>
                  <a:close/>
                  <a:moveTo>
                    <a:pt x="742" y="106"/>
                  </a:moveTo>
                  <a:lnTo>
                    <a:pt x="742" y="104"/>
                  </a:lnTo>
                  <a:lnTo>
                    <a:pt x="742" y="102"/>
                  </a:lnTo>
                  <a:lnTo>
                    <a:pt x="742" y="102"/>
                  </a:lnTo>
                  <a:lnTo>
                    <a:pt x="742" y="102"/>
                  </a:lnTo>
                  <a:lnTo>
                    <a:pt x="746" y="97"/>
                  </a:lnTo>
                  <a:lnTo>
                    <a:pt x="746" y="97"/>
                  </a:lnTo>
                  <a:lnTo>
                    <a:pt x="748" y="97"/>
                  </a:lnTo>
                  <a:lnTo>
                    <a:pt x="748" y="97"/>
                  </a:lnTo>
                  <a:lnTo>
                    <a:pt x="748" y="102"/>
                  </a:lnTo>
                  <a:lnTo>
                    <a:pt x="748" y="108"/>
                  </a:lnTo>
                  <a:lnTo>
                    <a:pt x="746" y="113"/>
                  </a:lnTo>
                  <a:lnTo>
                    <a:pt x="746" y="113"/>
                  </a:lnTo>
                  <a:lnTo>
                    <a:pt x="746" y="115"/>
                  </a:lnTo>
                  <a:lnTo>
                    <a:pt x="744" y="113"/>
                  </a:lnTo>
                  <a:lnTo>
                    <a:pt x="742" y="110"/>
                  </a:lnTo>
                  <a:lnTo>
                    <a:pt x="739" y="110"/>
                  </a:lnTo>
                  <a:lnTo>
                    <a:pt x="742" y="108"/>
                  </a:lnTo>
                  <a:lnTo>
                    <a:pt x="742" y="106"/>
                  </a:lnTo>
                  <a:lnTo>
                    <a:pt x="742" y="106"/>
                  </a:lnTo>
                  <a:close/>
                  <a:moveTo>
                    <a:pt x="737" y="123"/>
                  </a:moveTo>
                  <a:lnTo>
                    <a:pt x="737" y="115"/>
                  </a:lnTo>
                  <a:lnTo>
                    <a:pt x="737" y="115"/>
                  </a:lnTo>
                  <a:lnTo>
                    <a:pt x="737" y="115"/>
                  </a:lnTo>
                  <a:lnTo>
                    <a:pt x="739" y="115"/>
                  </a:lnTo>
                  <a:lnTo>
                    <a:pt x="742" y="115"/>
                  </a:lnTo>
                  <a:lnTo>
                    <a:pt x="742" y="115"/>
                  </a:lnTo>
                  <a:lnTo>
                    <a:pt x="744" y="115"/>
                  </a:lnTo>
                  <a:lnTo>
                    <a:pt x="746" y="119"/>
                  </a:lnTo>
                  <a:lnTo>
                    <a:pt x="746" y="121"/>
                  </a:lnTo>
                  <a:lnTo>
                    <a:pt x="746" y="121"/>
                  </a:lnTo>
                  <a:lnTo>
                    <a:pt x="746" y="130"/>
                  </a:lnTo>
                  <a:lnTo>
                    <a:pt x="737" y="125"/>
                  </a:lnTo>
                  <a:lnTo>
                    <a:pt x="737" y="125"/>
                  </a:lnTo>
                  <a:lnTo>
                    <a:pt x="737" y="123"/>
                  </a:lnTo>
                  <a:lnTo>
                    <a:pt x="737" y="123"/>
                  </a:lnTo>
                  <a:lnTo>
                    <a:pt x="737" y="123"/>
                  </a:lnTo>
                  <a:close/>
                  <a:moveTo>
                    <a:pt x="677" y="160"/>
                  </a:moveTo>
                  <a:lnTo>
                    <a:pt x="677" y="158"/>
                  </a:lnTo>
                  <a:lnTo>
                    <a:pt x="675" y="141"/>
                  </a:lnTo>
                  <a:lnTo>
                    <a:pt x="675" y="134"/>
                  </a:lnTo>
                  <a:lnTo>
                    <a:pt x="677" y="134"/>
                  </a:lnTo>
                  <a:lnTo>
                    <a:pt x="677" y="134"/>
                  </a:lnTo>
                  <a:lnTo>
                    <a:pt x="677" y="134"/>
                  </a:lnTo>
                  <a:lnTo>
                    <a:pt x="694" y="143"/>
                  </a:lnTo>
                  <a:lnTo>
                    <a:pt x="694" y="143"/>
                  </a:lnTo>
                  <a:lnTo>
                    <a:pt x="694" y="143"/>
                  </a:lnTo>
                  <a:lnTo>
                    <a:pt x="694" y="145"/>
                  </a:lnTo>
                  <a:lnTo>
                    <a:pt x="690" y="154"/>
                  </a:lnTo>
                  <a:lnTo>
                    <a:pt x="690" y="154"/>
                  </a:lnTo>
                  <a:lnTo>
                    <a:pt x="683" y="158"/>
                  </a:lnTo>
                  <a:lnTo>
                    <a:pt x="683" y="160"/>
                  </a:lnTo>
                  <a:lnTo>
                    <a:pt x="681" y="160"/>
                  </a:lnTo>
                  <a:lnTo>
                    <a:pt x="681" y="160"/>
                  </a:lnTo>
                  <a:lnTo>
                    <a:pt x="679" y="160"/>
                  </a:lnTo>
                  <a:lnTo>
                    <a:pt x="679" y="160"/>
                  </a:lnTo>
                  <a:lnTo>
                    <a:pt x="679" y="160"/>
                  </a:lnTo>
                  <a:lnTo>
                    <a:pt x="677" y="160"/>
                  </a:lnTo>
                  <a:lnTo>
                    <a:pt x="677" y="160"/>
                  </a:lnTo>
                  <a:close/>
                  <a:moveTo>
                    <a:pt x="308" y="477"/>
                  </a:moveTo>
                  <a:lnTo>
                    <a:pt x="313" y="473"/>
                  </a:lnTo>
                  <a:lnTo>
                    <a:pt x="315" y="471"/>
                  </a:lnTo>
                  <a:lnTo>
                    <a:pt x="315" y="471"/>
                  </a:lnTo>
                  <a:lnTo>
                    <a:pt x="315" y="471"/>
                  </a:lnTo>
                  <a:lnTo>
                    <a:pt x="315" y="469"/>
                  </a:lnTo>
                  <a:lnTo>
                    <a:pt x="317" y="469"/>
                  </a:lnTo>
                  <a:lnTo>
                    <a:pt x="332" y="467"/>
                  </a:lnTo>
                  <a:lnTo>
                    <a:pt x="334" y="467"/>
                  </a:lnTo>
                  <a:lnTo>
                    <a:pt x="339" y="465"/>
                  </a:lnTo>
                  <a:lnTo>
                    <a:pt x="341" y="465"/>
                  </a:lnTo>
                  <a:lnTo>
                    <a:pt x="343" y="465"/>
                  </a:lnTo>
                  <a:lnTo>
                    <a:pt x="345" y="465"/>
                  </a:lnTo>
                  <a:lnTo>
                    <a:pt x="375" y="447"/>
                  </a:lnTo>
                  <a:lnTo>
                    <a:pt x="375" y="447"/>
                  </a:lnTo>
                  <a:lnTo>
                    <a:pt x="377" y="445"/>
                  </a:lnTo>
                  <a:lnTo>
                    <a:pt x="377" y="445"/>
                  </a:lnTo>
                  <a:lnTo>
                    <a:pt x="379" y="443"/>
                  </a:lnTo>
                  <a:lnTo>
                    <a:pt x="379" y="441"/>
                  </a:lnTo>
                  <a:lnTo>
                    <a:pt x="379" y="441"/>
                  </a:lnTo>
                  <a:lnTo>
                    <a:pt x="382" y="439"/>
                  </a:lnTo>
                  <a:lnTo>
                    <a:pt x="382" y="439"/>
                  </a:lnTo>
                  <a:lnTo>
                    <a:pt x="382" y="439"/>
                  </a:lnTo>
                  <a:lnTo>
                    <a:pt x="384" y="439"/>
                  </a:lnTo>
                  <a:lnTo>
                    <a:pt x="397" y="432"/>
                  </a:lnTo>
                  <a:lnTo>
                    <a:pt x="399" y="432"/>
                  </a:lnTo>
                  <a:lnTo>
                    <a:pt x="399" y="432"/>
                  </a:lnTo>
                  <a:lnTo>
                    <a:pt x="401" y="432"/>
                  </a:lnTo>
                  <a:lnTo>
                    <a:pt x="401" y="432"/>
                  </a:lnTo>
                  <a:lnTo>
                    <a:pt x="403" y="432"/>
                  </a:lnTo>
                  <a:lnTo>
                    <a:pt x="405" y="434"/>
                  </a:lnTo>
                  <a:lnTo>
                    <a:pt x="410" y="436"/>
                  </a:lnTo>
                  <a:lnTo>
                    <a:pt x="412" y="439"/>
                  </a:lnTo>
                  <a:lnTo>
                    <a:pt x="442" y="460"/>
                  </a:lnTo>
                  <a:lnTo>
                    <a:pt x="444" y="462"/>
                  </a:lnTo>
                  <a:lnTo>
                    <a:pt x="444" y="465"/>
                  </a:lnTo>
                  <a:lnTo>
                    <a:pt x="446" y="465"/>
                  </a:lnTo>
                  <a:lnTo>
                    <a:pt x="446" y="467"/>
                  </a:lnTo>
                  <a:lnTo>
                    <a:pt x="446" y="469"/>
                  </a:lnTo>
                  <a:lnTo>
                    <a:pt x="446" y="473"/>
                  </a:lnTo>
                  <a:lnTo>
                    <a:pt x="448" y="477"/>
                  </a:lnTo>
                  <a:lnTo>
                    <a:pt x="451" y="488"/>
                  </a:lnTo>
                  <a:lnTo>
                    <a:pt x="451" y="493"/>
                  </a:lnTo>
                  <a:lnTo>
                    <a:pt x="453" y="495"/>
                  </a:lnTo>
                  <a:lnTo>
                    <a:pt x="453" y="495"/>
                  </a:lnTo>
                  <a:lnTo>
                    <a:pt x="453" y="497"/>
                  </a:lnTo>
                  <a:lnTo>
                    <a:pt x="453" y="497"/>
                  </a:lnTo>
                  <a:lnTo>
                    <a:pt x="451" y="497"/>
                  </a:lnTo>
                  <a:lnTo>
                    <a:pt x="448" y="497"/>
                  </a:lnTo>
                  <a:lnTo>
                    <a:pt x="446" y="497"/>
                  </a:lnTo>
                  <a:lnTo>
                    <a:pt x="436" y="499"/>
                  </a:lnTo>
                  <a:lnTo>
                    <a:pt x="427" y="499"/>
                  </a:lnTo>
                  <a:lnTo>
                    <a:pt x="425" y="501"/>
                  </a:lnTo>
                  <a:lnTo>
                    <a:pt x="427" y="501"/>
                  </a:lnTo>
                  <a:lnTo>
                    <a:pt x="427" y="501"/>
                  </a:lnTo>
                  <a:lnTo>
                    <a:pt x="425" y="508"/>
                  </a:lnTo>
                  <a:lnTo>
                    <a:pt x="425" y="508"/>
                  </a:lnTo>
                  <a:lnTo>
                    <a:pt x="408" y="519"/>
                  </a:lnTo>
                  <a:lnTo>
                    <a:pt x="408" y="521"/>
                  </a:lnTo>
                  <a:lnTo>
                    <a:pt x="403" y="523"/>
                  </a:lnTo>
                  <a:lnTo>
                    <a:pt x="401" y="523"/>
                  </a:lnTo>
                  <a:lnTo>
                    <a:pt x="397" y="523"/>
                  </a:lnTo>
                  <a:lnTo>
                    <a:pt x="392" y="523"/>
                  </a:lnTo>
                  <a:lnTo>
                    <a:pt x="392" y="525"/>
                  </a:lnTo>
                  <a:lnTo>
                    <a:pt x="390" y="525"/>
                  </a:lnTo>
                  <a:lnTo>
                    <a:pt x="388" y="525"/>
                  </a:lnTo>
                  <a:lnTo>
                    <a:pt x="388" y="527"/>
                  </a:lnTo>
                  <a:lnTo>
                    <a:pt x="395" y="527"/>
                  </a:lnTo>
                  <a:lnTo>
                    <a:pt x="397" y="527"/>
                  </a:lnTo>
                  <a:lnTo>
                    <a:pt x="399" y="527"/>
                  </a:lnTo>
                  <a:lnTo>
                    <a:pt x="399" y="527"/>
                  </a:lnTo>
                  <a:lnTo>
                    <a:pt x="408" y="523"/>
                  </a:lnTo>
                  <a:lnTo>
                    <a:pt x="412" y="521"/>
                  </a:lnTo>
                  <a:lnTo>
                    <a:pt x="414" y="521"/>
                  </a:lnTo>
                  <a:lnTo>
                    <a:pt x="414" y="521"/>
                  </a:lnTo>
                  <a:lnTo>
                    <a:pt x="414" y="521"/>
                  </a:lnTo>
                  <a:lnTo>
                    <a:pt x="416" y="521"/>
                  </a:lnTo>
                  <a:lnTo>
                    <a:pt x="416" y="523"/>
                  </a:lnTo>
                  <a:lnTo>
                    <a:pt x="416" y="523"/>
                  </a:lnTo>
                  <a:lnTo>
                    <a:pt x="416" y="525"/>
                  </a:lnTo>
                  <a:lnTo>
                    <a:pt x="410" y="534"/>
                  </a:lnTo>
                  <a:lnTo>
                    <a:pt x="408" y="536"/>
                  </a:lnTo>
                  <a:lnTo>
                    <a:pt x="405" y="538"/>
                  </a:lnTo>
                  <a:lnTo>
                    <a:pt x="397" y="538"/>
                  </a:lnTo>
                  <a:lnTo>
                    <a:pt x="408" y="540"/>
                  </a:lnTo>
                  <a:lnTo>
                    <a:pt x="416" y="540"/>
                  </a:lnTo>
                  <a:lnTo>
                    <a:pt x="425" y="544"/>
                  </a:lnTo>
                  <a:lnTo>
                    <a:pt x="425" y="544"/>
                  </a:lnTo>
                  <a:lnTo>
                    <a:pt x="427" y="547"/>
                  </a:lnTo>
                  <a:lnTo>
                    <a:pt x="427" y="547"/>
                  </a:lnTo>
                  <a:lnTo>
                    <a:pt x="427" y="547"/>
                  </a:lnTo>
                  <a:lnTo>
                    <a:pt x="427" y="549"/>
                  </a:lnTo>
                  <a:lnTo>
                    <a:pt x="427" y="549"/>
                  </a:lnTo>
                  <a:lnTo>
                    <a:pt x="427" y="551"/>
                  </a:lnTo>
                  <a:lnTo>
                    <a:pt x="425" y="551"/>
                  </a:lnTo>
                  <a:lnTo>
                    <a:pt x="418" y="555"/>
                  </a:lnTo>
                  <a:lnTo>
                    <a:pt x="418" y="555"/>
                  </a:lnTo>
                  <a:lnTo>
                    <a:pt x="405" y="564"/>
                  </a:lnTo>
                  <a:lnTo>
                    <a:pt x="399" y="579"/>
                  </a:lnTo>
                  <a:lnTo>
                    <a:pt x="408" y="583"/>
                  </a:lnTo>
                  <a:lnTo>
                    <a:pt x="412" y="585"/>
                  </a:lnTo>
                  <a:lnTo>
                    <a:pt x="403" y="592"/>
                  </a:lnTo>
                  <a:lnTo>
                    <a:pt x="395" y="596"/>
                  </a:lnTo>
                  <a:lnTo>
                    <a:pt x="388" y="596"/>
                  </a:lnTo>
                  <a:lnTo>
                    <a:pt x="379" y="594"/>
                  </a:lnTo>
                  <a:lnTo>
                    <a:pt x="371" y="590"/>
                  </a:lnTo>
                  <a:lnTo>
                    <a:pt x="362" y="590"/>
                  </a:lnTo>
                  <a:lnTo>
                    <a:pt x="356" y="592"/>
                  </a:lnTo>
                  <a:lnTo>
                    <a:pt x="351" y="598"/>
                  </a:lnTo>
                  <a:lnTo>
                    <a:pt x="347" y="603"/>
                  </a:lnTo>
                  <a:lnTo>
                    <a:pt x="339" y="611"/>
                  </a:lnTo>
                  <a:lnTo>
                    <a:pt x="328" y="616"/>
                  </a:lnTo>
                  <a:lnTo>
                    <a:pt x="326" y="620"/>
                  </a:lnTo>
                  <a:lnTo>
                    <a:pt x="323" y="626"/>
                  </a:lnTo>
                  <a:lnTo>
                    <a:pt x="313" y="635"/>
                  </a:lnTo>
                  <a:lnTo>
                    <a:pt x="308" y="635"/>
                  </a:lnTo>
                  <a:lnTo>
                    <a:pt x="300" y="633"/>
                  </a:lnTo>
                  <a:lnTo>
                    <a:pt x="289" y="626"/>
                  </a:lnTo>
                  <a:lnTo>
                    <a:pt x="278" y="618"/>
                  </a:lnTo>
                  <a:lnTo>
                    <a:pt x="261" y="607"/>
                  </a:lnTo>
                  <a:lnTo>
                    <a:pt x="255" y="605"/>
                  </a:lnTo>
                  <a:lnTo>
                    <a:pt x="242" y="603"/>
                  </a:lnTo>
                  <a:lnTo>
                    <a:pt x="239" y="601"/>
                  </a:lnTo>
                  <a:lnTo>
                    <a:pt x="235" y="596"/>
                  </a:lnTo>
                  <a:lnTo>
                    <a:pt x="231" y="596"/>
                  </a:lnTo>
                  <a:lnTo>
                    <a:pt x="227" y="601"/>
                  </a:lnTo>
                  <a:lnTo>
                    <a:pt x="222" y="605"/>
                  </a:lnTo>
                  <a:lnTo>
                    <a:pt x="216" y="605"/>
                  </a:lnTo>
                  <a:lnTo>
                    <a:pt x="207" y="603"/>
                  </a:lnTo>
                  <a:lnTo>
                    <a:pt x="203" y="605"/>
                  </a:lnTo>
                  <a:lnTo>
                    <a:pt x="194" y="603"/>
                  </a:lnTo>
                  <a:lnTo>
                    <a:pt x="186" y="596"/>
                  </a:lnTo>
                  <a:lnTo>
                    <a:pt x="183" y="590"/>
                  </a:lnTo>
                  <a:lnTo>
                    <a:pt x="164" y="581"/>
                  </a:lnTo>
                  <a:lnTo>
                    <a:pt x="160" y="579"/>
                  </a:lnTo>
                  <a:lnTo>
                    <a:pt x="153" y="575"/>
                  </a:lnTo>
                  <a:lnTo>
                    <a:pt x="149" y="566"/>
                  </a:lnTo>
                  <a:lnTo>
                    <a:pt x="134" y="557"/>
                  </a:lnTo>
                  <a:lnTo>
                    <a:pt x="117" y="547"/>
                  </a:lnTo>
                  <a:lnTo>
                    <a:pt x="106" y="534"/>
                  </a:lnTo>
                  <a:lnTo>
                    <a:pt x="99" y="525"/>
                  </a:lnTo>
                  <a:lnTo>
                    <a:pt x="91" y="514"/>
                  </a:lnTo>
                  <a:lnTo>
                    <a:pt x="91" y="506"/>
                  </a:lnTo>
                  <a:lnTo>
                    <a:pt x="91" y="495"/>
                  </a:lnTo>
                  <a:lnTo>
                    <a:pt x="95" y="486"/>
                  </a:lnTo>
                  <a:lnTo>
                    <a:pt x="102" y="473"/>
                  </a:lnTo>
                  <a:lnTo>
                    <a:pt x="104" y="467"/>
                  </a:lnTo>
                  <a:lnTo>
                    <a:pt x="99" y="462"/>
                  </a:lnTo>
                  <a:lnTo>
                    <a:pt x="89" y="452"/>
                  </a:lnTo>
                  <a:lnTo>
                    <a:pt x="78" y="441"/>
                  </a:lnTo>
                  <a:lnTo>
                    <a:pt x="74" y="439"/>
                  </a:lnTo>
                  <a:lnTo>
                    <a:pt x="67" y="439"/>
                  </a:lnTo>
                  <a:lnTo>
                    <a:pt x="54" y="445"/>
                  </a:lnTo>
                  <a:lnTo>
                    <a:pt x="37" y="452"/>
                  </a:lnTo>
                  <a:lnTo>
                    <a:pt x="30" y="447"/>
                  </a:lnTo>
                  <a:lnTo>
                    <a:pt x="28" y="445"/>
                  </a:lnTo>
                  <a:lnTo>
                    <a:pt x="24" y="436"/>
                  </a:lnTo>
                  <a:lnTo>
                    <a:pt x="26" y="428"/>
                  </a:lnTo>
                  <a:lnTo>
                    <a:pt x="28" y="417"/>
                  </a:lnTo>
                  <a:lnTo>
                    <a:pt x="26" y="408"/>
                  </a:lnTo>
                  <a:lnTo>
                    <a:pt x="20" y="404"/>
                  </a:lnTo>
                  <a:lnTo>
                    <a:pt x="13" y="391"/>
                  </a:lnTo>
                  <a:lnTo>
                    <a:pt x="13" y="387"/>
                  </a:lnTo>
                  <a:lnTo>
                    <a:pt x="17" y="378"/>
                  </a:lnTo>
                  <a:lnTo>
                    <a:pt x="20" y="367"/>
                  </a:lnTo>
                  <a:lnTo>
                    <a:pt x="22" y="363"/>
                  </a:lnTo>
                  <a:lnTo>
                    <a:pt x="17" y="359"/>
                  </a:lnTo>
                  <a:lnTo>
                    <a:pt x="15" y="354"/>
                  </a:lnTo>
                  <a:lnTo>
                    <a:pt x="15" y="344"/>
                  </a:lnTo>
                  <a:lnTo>
                    <a:pt x="11" y="335"/>
                  </a:lnTo>
                  <a:lnTo>
                    <a:pt x="0" y="331"/>
                  </a:lnTo>
                  <a:lnTo>
                    <a:pt x="0" y="324"/>
                  </a:lnTo>
                  <a:lnTo>
                    <a:pt x="9" y="324"/>
                  </a:lnTo>
                  <a:lnTo>
                    <a:pt x="17" y="328"/>
                  </a:lnTo>
                  <a:lnTo>
                    <a:pt x="26" y="331"/>
                  </a:lnTo>
                  <a:lnTo>
                    <a:pt x="33" y="326"/>
                  </a:lnTo>
                  <a:lnTo>
                    <a:pt x="39" y="318"/>
                  </a:lnTo>
                  <a:lnTo>
                    <a:pt x="43" y="311"/>
                  </a:lnTo>
                  <a:lnTo>
                    <a:pt x="41" y="307"/>
                  </a:lnTo>
                  <a:lnTo>
                    <a:pt x="35" y="292"/>
                  </a:lnTo>
                  <a:lnTo>
                    <a:pt x="30" y="283"/>
                  </a:lnTo>
                  <a:lnTo>
                    <a:pt x="30" y="277"/>
                  </a:lnTo>
                  <a:lnTo>
                    <a:pt x="33" y="268"/>
                  </a:lnTo>
                  <a:lnTo>
                    <a:pt x="37" y="244"/>
                  </a:lnTo>
                  <a:lnTo>
                    <a:pt x="39" y="236"/>
                  </a:lnTo>
                  <a:lnTo>
                    <a:pt x="35" y="225"/>
                  </a:lnTo>
                  <a:lnTo>
                    <a:pt x="35" y="214"/>
                  </a:lnTo>
                  <a:lnTo>
                    <a:pt x="37" y="195"/>
                  </a:lnTo>
                  <a:lnTo>
                    <a:pt x="39" y="197"/>
                  </a:lnTo>
                  <a:lnTo>
                    <a:pt x="43" y="208"/>
                  </a:lnTo>
                  <a:lnTo>
                    <a:pt x="43" y="214"/>
                  </a:lnTo>
                  <a:lnTo>
                    <a:pt x="45" y="216"/>
                  </a:lnTo>
                  <a:lnTo>
                    <a:pt x="45" y="218"/>
                  </a:lnTo>
                  <a:lnTo>
                    <a:pt x="48" y="220"/>
                  </a:lnTo>
                  <a:lnTo>
                    <a:pt x="48" y="223"/>
                  </a:lnTo>
                  <a:lnTo>
                    <a:pt x="50" y="225"/>
                  </a:lnTo>
                  <a:lnTo>
                    <a:pt x="52" y="227"/>
                  </a:lnTo>
                  <a:lnTo>
                    <a:pt x="56" y="231"/>
                  </a:lnTo>
                  <a:lnTo>
                    <a:pt x="58" y="233"/>
                  </a:lnTo>
                  <a:lnTo>
                    <a:pt x="65" y="240"/>
                  </a:lnTo>
                  <a:lnTo>
                    <a:pt x="67" y="242"/>
                  </a:lnTo>
                  <a:lnTo>
                    <a:pt x="71" y="244"/>
                  </a:lnTo>
                  <a:lnTo>
                    <a:pt x="74" y="244"/>
                  </a:lnTo>
                  <a:lnTo>
                    <a:pt x="74" y="244"/>
                  </a:lnTo>
                  <a:lnTo>
                    <a:pt x="76" y="244"/>
                  </a:lnTo>
                  <a:lnTo>
                    <a:pt x="76" y="244"/>
                  </a:lnTo>
                  <a:lnTo>
                    <a:pt x="78" y="244"/>
                  </a:lnTo>
                  <a:lnTo>
                    <a:pt x="78" y="244"/>
                  </a:lnTo>
                  <a:lnTo>
                    <a:pt x="80" y="244"/>
                  </a:lnTo>
                  <a:lnTo>
                    <a:pt x="80" y="244"/>
                  </a:lnTo>
                  <a:lnTo>
                    <a:pt x="82" y="244"/>
                  </a:lnTo>
                  <a:lnTo>
                    <a:pt x="84" y="246"/>
                  </a:lnTo>
                  <a:lnTo>
                    <a:pt x="97" y="255"/>
                  </a:lnTo>
                  <a:lnTo>
                    <a:pt x="99" y="255"/>
                  </a:lnTo>
                  <a:lnTo>
                    <a:pt x="102" y="259"/>
                  </a:lnTo>
                  <a:lnTo>
                    <a:pt x="102" y="262"/>
                  </a:lnTo>
                  <a:lnTo>
                    <a:pt x="104" y="264"/>
                  </a:lnTo>
                  <a:lnTo>
                    <a:pt x="106" y="266"/>
                  </a:lnTo>
                  <a:lnTo>
                    <a:pt x="106" y="268"/>
                  </a:lnTo>
                  <a:lnTo>
                    <a:pt x="106" y="270"/>
                  </a:lnTo>
                  <a:lnTo>
                    <a:pt x="106" y="272"/>
                  </a:lnTo>
                  <a:lnTo>
                    <a:pt x="106" y="272"/>
                  </a:lnTo>
                  <a:lnTo>
                    <a:pt x="108" y="277"/>
                  </a:lnTo>
                  <a:lnTo>
                    <a:pt x="110" y="279"/>
                  </a:lnTo>
                  <a:lnTo>
                    <a:pt x="110" y="279"/>
                  </a:lnTo>
                  <a:lnTo>
                    <a:pt x="110" y="279"/>
                  </a:lnTo>
                  <a:lnTo>
                    <a:pt x="112" y="281"/>
                  </a:lnTo>
                  <a:lnTo>
                    <a:pt x="112" y="274"/>
                  </a:lnTo>
                  <a:lnTo>
                    <a:pt x="112" y="274"/>
                  </a:lnTo>
                  <a:lnTo>
                    <a:pt x="112" y="272"/>
                  </a:lnTo>
                  <a:lnTo>
                    <a:pt x="106" y="257"/>
                  </a:lnTo>
                  <a:lnTo>
                    <a:pt x="106" y="255"/>
                  </a:lnTo>
                  <a:lnTo>
                    <a:pt x="106" y="253"/>
                  </a:lnTo>
                  <a:lnTo>
                    <a:pt x="104" y="253"/>
                  </a:lnTo>
                  <a:lnTo>
                    <a:pt x="104" y="253"/>
                  </a:lnTo>
                  <a:lnTo>
                    <a:pt x="102" y="251"/>
                  </a:lnTo>
                  <a:lnTo>
                    <a:pt x="97" y="246"/>
                  </a:lnTo>
                  <a:lnTo>
                    <a:pt x="97" y="244"/>
                  </a:lnTo>
                  <a:lnTo>
                    <a:pt x="95" y="242"/>
                  </a:lnTo>
                  <a:lnTo>
                    <a:pt x="95" y="240"/>
                  </a:lnTo>
                  <a:lnTo>
                    <a:pt x="95" y="238"/>
                  </a:lnTo>
                  <a:lnTo>
                    <a:pt x="95" y="238"/>
                  </a:lnTo>
                  <a:lnTo>
                    <a:pt x="95" y="236"/>
                  </a:lnTo>
                  <a:lnTo>
                    <a:pt x="95" y="233"/>
                  </a:lnTo>
                  <a:lnTo>
                    <a:pt x="95" y="233"/>
                  </a:lnTo>
                  <a:lnTo>
                    <a:pt x="97" y="229"/>
                  </a:lnTo>
                  <a:lnTo>
                    <a:pt x="97" y="227"/>
                  </a:lnTo>
                  <a:lnTo>
                    <a:pt x="99" y="227"/>
                  </a:lnTo>
                  <a:lnTo>
                    <a:pt x="99" y="227"/>
                  </a:lnTo>
                  <a:lnTo>
                    <a:pt x="102" y="225"/>
                  </a:lnTo>
                  <a:lnTo>
                    <a:pt x="106" y="225"/>
                  </a:lnTo>
                  <a:lnTo>
                    <a:pt x="110" y="225"/>
                  </a:lnTo>
                  <a:lnTo>
                    <a:pt x="125" y="225"/>
                  </a:lnTo>
                  <a:lnTo>
                    <a:pt x="125" y="225"/>
                  </a:lnTo>
                  <a:lnTo>
                    <a:pt x="125" y="227"/>
                  </a:lnTo>
                  <a:lnTo>
                    <a:pt x="125" y="227"/>
                  </a:lnTo>
                  <a:lnTo>
                    <a:pt x="125" y="227"/>
                  </a:lnTo>
                  <a:lnTo>
                    <a:pt x="125" y="229"/>
                  </a:lnTo>
                  <a:lnTo>
                    <a:pt x="125" y="231"/>
                  </a:lnTo>
                  <a:lnTo>
                    <a:pt x="127" y="233"/>
                  </a:lnTo>
                  <a:lnTo>
                    <a:pt x="127" y="233"/>
                  </a:lnTo>
                  <a:lnTo>
                    <a:pt x="127" y="236"/>
                  </a:lnTo>
                  <a:lnTo>
                    <a:pt x="142" y="244"/>
                  </a:lnTo>
                  <a:lnTo>
                    <a:pt x="149" y="249"/>
                  </a:lnTo>
                  <a:lnTo>
                    <a:pt x="151" y="251"/>
                  </a:lnTo>
                  <a:lnTo>
                    <a:pt x="151" y="251"/>
                  </a:lnTo>
                  <a:lnTo>
                    <a:pt x="155" y="253"/>
                  </a:lnTo>
                  <a:lnTo>
                    <a:pt x="155" y="255"/>
                  </a:lnTo>
                  <a:lnTo>
                    <a:pt x="158" y="257"/>
                  </a:lnTo>
                  <a:lnTo>
                    <a:pt x="158" y="259"/>
                  </a:lnTo>
                  <a:lnTo>
                    <a:pt x="158" y="262"/>
                  </a:lnTo>
                  <a:lnTo>
                    <a:pt x="158" y="264"/>
                  </a:lnTo>
                  <a:lnTo>
                    <a:pt x="158" y="266"/>
                  </a:lnTo>
                  <a:lnTo>
                    <a:pt x="158" y="266"/>
                  </a:lnTo>
                  <a:lnTo>
                    <a:pt x="158" y="268"/>
                  </a:lnTo>
                  <a:lnTo>
                    <a:pt x="158" y="270"/>
                  </a:lnTo>
                  <a:lnTo>
                    <a:pt x="158" y="272"/>
                  </a:lnTo>
                  <a:lnTo>
                    <a:pt x="162" y="283"/>
                  </a:lnTo>
                  <a:lnTo>
                    <a:pt x="164" y="285"/>
                  </a:lnTo>
                  <a:lnTo>
                    <a:pt x="164" y="287"/>
                  </a:lnTo>
                  <a:lnTo>
                    <a:pt x="166" y="292"/>
                  </a:lnTo>
                  <a:lnTo>
                    <a:pt x="168" y="292"/>
                  </a:lnTo>
                  <a:lnTo>
                    <a:pt x="170" y="294"/>
                  </a:lnTo>
                  <a:lnTo>
                    <a:pt x="173" y="296"/>
                  </a:lnTo>
                  <a:lnTo>
                    <a:pt x="183" y="300"/>
                  </a:lnTo>
                  <a:lnTo>
                    <a:pt x="183" y="300"/>
                  </a:lnTo>
                  <a:lnTo>
                    <a:pt x="188" y="300"/>
                  </a:lnTo>
                  <a:lnTo>
                    <a:pt x="190" y="300"/>
                  </a:lnTo>
                  <a:lnTo>
                    <a:pt x="190" y="300"/>
                  </a:lnTo>
                  <a:lnTo>
                    <a:pt x="192" y="300"/>
                  </a:lnTo>
                  <a:lnTo>
                    <a:pt x="194" y="298"/>
                  </a:lnTo>
                  <a:lnTo>
                    <a:pt x="198" y="298"/>
                  </a:lnTo>
                  <a:lnTo>
                    <a:pt x="201" y="298"/>
                  </a:lnTo>
                  <a:lnTo>
                    <a:pt x="203" y="298"/>
                  </a:lnTo>
                  <a:lnTo>
                    <a:pt x="205" y="298"/>
                  </a:lnTo>
                  <a:lnTo>
                    <a:pt x="209" y="300"/>
                  </a:lnTo>
                  <a:lnTo>
                    <a:pt x="209" y="300"/>
                  </a:lnTo>
                  <a:lnTo>
                    <a:pt x="211" y="303"/>
                  </a:lnTo>
                  <a:lnTo>
                    <a:pt x="222" y="311"/>
                  </a:lnTo>
                  <a:lnTo>
                    <a:pt x="235" y="322"/>
                  </a:lnTo>
                  <a:lnTo>
                    <a:pt x="239" y="326"/>
                  </a:lnTo>
                  <a:lnTo>
                    <a:pt x="242" y="326"/>
                  </a:lnTo>
                  <a:lnTo>
                    <a:pt x="244" y="328"/>
                  </a:lnTo>
                  <a:lnTo>
                    <a:pt x="248" y="331"/>
                  </a:lnTo>
                  <a:lnTo>
                    <a:pt x="252" y="333"/>
                  </a:lnTo>
                  <a:lnTo>
                    <a:pt x="252" y="333"/>
                  </a:lnTo>
                  <a:lnTo>
                    <a:pt x="255" y="333"/>
                  </a:lnTo>
                  <a:lnTo>
                    <a:pt x="261" y="354"/>
                  </a:lnTo>
                  <a:lnTo>
                    <a:pt x="261" y="354"/>
                  </a:lnTo>
                  <a:lnTo>
                    <a:pt x="261" y="359"/>
                  </a:lnTo>
                  <a:lnTo>
                    <a:pt x="261" y="363"/>
                  </a:lnTo>
                  <a:lnTo>
                    <a:pt x="261" y="365"/>
                  </a:lnTo>
                  <a:lnTo>
                    <a:pt x="261" y="365"/>
                  </a:lnTo>
                  <a:lnTo>
                    <a:pt x="261" y="367"/>
                  </a:lnTo>
                  <a:lnTo>
                    <a:pt x="261" y="369"/>
                  </a:lnTo>
                  <a:lnTo>
                    <a:pt x="261" y="372"/>
                  </a:lnTo>
                  <a:lnTo>
                    <a:pt x="263" y="376"/>
                  </a:lnTo>
                  <a:lnTo>
                    <a:pt x="263" y="378"/>
                  </a:lnTo>
                  <a:lnTo>
                    <a:pt x="265" y="380"/>
                  </a:lnTo>
                  <a:lnTo>
                    <a:pt x="287" y="402"/>
                  </a:lnTo>
                  <a:lnTo>
                    <a:pt x="289" y="402"/>
                  </a:lnTo>
                  <a:lnTo>
                    <a:pt x="293" y="404"/>
                  </a:lnTo>
                  <a:lnTo>
                    <a:pt x="295" y="406"/>
                  </a:lnTo>
                  <a:lnTo>
                    <a:pt x="298" y="408"/>
                  </a:lnTo>
                  <a:lnTo>
                    <a:pt x="300" y="408"/>
                  </a:lnTo>
                  <a:lnTo>
                    <a:pt x="302" y="408"/>
                  </a:lnTo>
                  <a:lnTo>
                    <a:pt x="304" y="408"/>
                  </a:lnTo>
                  <a:lnTo>
                    <a:pt x="306" y="411"/>
                  </a:lnTo>
                  <a:lnTo>
                    <a:pt x="311" y="408"/>
                  </a:lnTo>
                  <a:lnTo>
                    <a:pt x="311" y="408"/>
                  </a:lnTo>
                  <a:lnTo>
                    <a:pt x="323" y="408"/>
                  </a:lnTo>
                  <a:lnTo>
                    <a:pt x="341" y="408"/>
                  </a:lnTo>
                  <a:lnTo>
                    <a:pt x="343" y="411"/>
                  </a:lnTo>
                  <a:lnTo>
                    <a:pt x="345" y="411"/>
                  </a:lnTo>
                  <a:lnTo>
                    <a:pt x="347" y="413"/>
                  </a:lnTo>
                  <a:lnTo>
                    <a:pt x="349" y="413"/>
                  </a:lnTo>
                  <a:lnTo>
                    <a:pt x="351" y="417"/>
                  </a:lnTo>
                  <a:lnTo>
                    <a:pt x="351" y="417"/>
                  </a:lnTo>
                  <a:lnTo>
                    <a:pt x="354" y="419"/>
                  </a:lnTo>
                  <a:lnTo>
                    <a:pt x="362" y="428"/>
                  </a:lnTo>
                  <a:lnTo>
                    <a:pt x="364" y="432"/>
                  </a:lnTo>
                  <a:lnTo>
                    <a:pt x="367" y="434"/>
                  </a:lnTo>
                  <a:lnTo>
                    <a:pt x="367" y="436"/>
                  </a:lnTo>
                  <a:lnTo>
                    <a:pt x="367" y="439"/>
                  </a:lnTo>
                  <a:lnTo>
                    <a:pt x="367" y="441"/>
                  </a:lnTo>
                  <a:lnTo>
                    <a:pt x="367" y="441"/>
                  </a:lnTo>
                  <a:lnTo>
                    <a:pt x="367" y="443"/>
                  </a:lnTo>
                  <a:lnTo>
                    <a:pt x="367" y="443"/>
                  </a:lnTo>
                  <a:lnTo>
                    <a:pt x="364" y="443"/>
                  </a:lnTo>
                  <a:lnTo>
                    <a:pt x="362" y="445"/>
                  </a:lnTo>
                  <a:lnTo>
                    <a:pt x="349" y="452"/>
                  </a:lnTo>
                  <a:lnTo>
                    <a:pt x="330" y="462"/>
                  </a:lnTo>
                  <a:lnTo>
                    <a:pt x="323" y="465"/>
                  </a:lnTo>
                  <a:lnTo>
                    <a:pt x="308" y="473"/>
                  </a:lnTo>
                  <a:lnTo>
                    <a:pt x="306" y="473"/>
                  </a:lnTo>
                  <a:lnTo>
                    <a:pt x="306" y="475"/>
                  </a:lnTo>
                  <a:lnTo>
                    <a:pt x="306" y="475"/>
                  </a:lnTo>
                  <a:lnTo>
                    <a:pt x="304" y="475"/>
                  </a:lnTo>
                  <a:lnTo>
                    <a:pt x="304" y="473"/>
                  </a:lnTo>
                  <a:lnTo>
                    <a:pt x="300" y="473"/>
                  </a:lnTo>
                  <a:lnTo>
                    <a:pt x="300" y="471"/>
                  </a:lnTo>
                  <a:lnTo>
                    <a:pt x="298" y="469"/>
                  </a:lnTo>
                  <a:lnTo>
                    <a:pt x="298" y="469"/>
                  </a:lnTo>
                  <a:lnTo>
                    <a:pt x="298" y="467"/>
                  </a:lnTo>
                  <a:lnTo>
                    <a:pt x="298" y="467"/>
                  </a:lnTo>
                  <a:lnTo>
                    <a:pt x="295" y="467"/>
                  </a:lnTo>
                  <a:lnTo>
                    <a:pt x="289" y="467"/>
                  </a:lnTo>
                  <a:lnTo>
                    <a:pt x="289" y="467"/>
                  </a:lnTo>
                  <a:lnTo>
                    <a:pt x="289" y="467"/>
                  </a:lnTo>
                  <a:lnTo>
                    <a:pt x="289" y="467"/>
                  </a:lnTo>
                  <a:lnTo>
                    <a:pt x="300" y="475"/>
                  </a:lnTo>
                  <a:lnTo>
                    <a:pt x="302" y="475"/>
                  </a:lnTo>
                  <a:lnTo>
                    <a:pt x="304" y="477"/>
                  </a:lnTo>
                  <a:lnTo>
                    <a:pt x="304" y="477"/>
                  </a:lnTo>
                  <a:lnTo>
                    <a:pt x="306" y="477"/>
                  </a:lnTo>
                  <a:lnTo>
                    <a:pt x="308" y="477"/>
                  </a:lnTo>
                  <a:lnTo>
                    <a:pt x="308" y="477"/>
                  </a:lnTo>
                  <a:close/>
                  <a:moveTo>
                    <a:pt x="211" y="266"/>
                  </a:moveTo>
                  <a:lnTo>
                    <a:pt x="207" y="272"/>
                  </a:lnTo>
                  <a:lnTo>
                    <a:pt x="205" y="272"/>
                  </a:lnTo>
                  <a:lnTo>
                    <a:pt x="205" y="274"/>
                  </a:lnTo>
                  <a:lnTo>
                    <a:pt x="205" y="274"/>
                  </a:lnTo>
                  <a:lnTo>
                    <a:pt x="205" y="277"/>
                  </a:lnTo>
                  <a:lnTo>
                    <a:pt x="205" y="279"/>
                  </a:lnTo>
                  <a:lnTo>
                    <a:pt x="205" y="279"/>
                  </a:lnTo>
                  <a:lnTo>
                    <a:pt x="205" y="281"/>
                  </a:lnTo>
                  <a:lnTo>
                    <a:pt x="205" y="283"/>
                  </a:lnTo>
                  <a:lnTo>
                    <a:pt x="205" y="283"/>
                  </a:lnTo>
                  <a:lnTo>
                    <a:pt x="205" y="285"/>
                  </a:lnTo>
                  <a:lnTo>
                    <a:pt x="203" y="285"/>
                  </a:lnTo>
                  <a:lnTo>
                    <a:pt x="196" y="292"/>
                  </a:lnTo>
                  <a:lnTo>
                    <a:pt x="196" y="292"/>
                  </a:lnTo>
                  <a:lnTo>
                    <a:pt x="194" y="294"/>
                  </a:lnTo>
                  <a:lnTo>
                    <a:pt x="192" y="294"/>
                  </a:lnTo>
                  <a:lnTo>
                    <a:pt x="190" y="294"/>
                  </a:lnTo>
                  <a:lnTo>
                    <a:pt x="188" y="294"/>
                  </a:lnTo>
                  <a:lnTo>
                    <a:pt x="186" y="294"/>
                  </a:lnTo>
                  <a:lnTo>
                    <a:pt x="183" y="294"/>
                  </a:lnTo>
                  <a:lnTo>
                    <a:pt x="177" y="292"/>
                  </a:lnTo>
                  <a:lnTo>
                    <a:pt x="175" y="290"/>
                  </a:lnTo>
                  <a:lnTo>
                    <a:pt x="175" y="290"/>
                  </a:lnTo>
                  <a:lnTo>
                    <a:pt x="173" y="287"/>
                  </a:lnTo>
                  <a:lnTo>
                    <a:pt x="173" y="287"/>
                  </a:lnTo>
                  <a:lnTo>
                    <a:pt x="173" y="285"/>
                  </a:lnTo>
                  <a:lnTo>
                    <a:pt x="170" y="285"/>
                  </a:lnTo>
                  <a:lnTo>
                    <a:pt x="170" y="285"/>
                  </a:lnTo>
                  <a:lnTo>
                    <a:pt x="166" y="270"/>
                  </a:lnTo>
                  <a:lnTo>
                    <a:pt x="166" y="268"/>
                  </a:lnTo>
                  <a:lnTo>
                    <a:pt x="166" y="268"/>
                  </a:lnTo>
                  <a:lnTo>
                    <a:pt x="166" y="259"/>
                  </a:lnTo>
                  <a:lnTo>
                    <a:pt x="166" y="259"/>
                  </a:lnTo>
                  <a:lnTo>
                    <a:pt x="166" y="257"/>
                  </a:lnTo>
                  <a:lnTo>
                    <a:pt x="168" y="255"/>
                  </a:lnTo>
                  <a:lnTo>
                    <a:pt x="168" y="253"/>
                  </a:lnTo>
                  <a:lnTo>
                    <a:pt x="170" y="253"/>
                  </a:lnTo>
                  <a:lnTo>
                    <a:pt x="170" y="251"/>
                  </a:lnTo>
                  <a:lnTo>
                    <a:pt x="173" y="251"/>
                  </a:lnTo>
                  <a:lnTo>
                    <a:pt x="192" y="246"/>
                  </a:lnTo>
                  <a:lnTo>
                    <a:pt x="194" y="244"/>
                  </a:lnTo>
                  <a:lnTo>
                    <a:pt x="196" y="244"/>
                  </a:lnTo>
                  <a:lnTo>
                    <a:pt x="196" y="244"/>
                  </a:lnTo>
                  <a:lnTo>
                    <a:pt x="198" y="246"/>
                  </a:lnTo>
                  <a:lnTo>
                    <a:pt x="198" y="246"/>
                  </a:lnTo>
                  <a:lnTo>
                    <a:pt x="201" y="246"/>
                  </a:lnTo>
                  <a:lnTo>
                    <a:pt x="203" y="249"/>
                  </a:lnTo>
                  <a:lnTo>
                    <a:pt x="211" y="259"/>
                  </a:lnTo>
                  <a:lnTo>
                    <a:pt x="211" y="262"/>
                  </a:lnTo>
                  <a:lnTo>
                    <a:pt x="211" y="262"/>
                  </a:lnTo>
                  <a:lnTo>
                    <a:pt x="211" y="266"/>
                  </a:lnTo>
                  <a:lnTo>
                    <a:pt x="211" y="266"/>
                  </a:lnTo>
                  <a:lnTo>
                    <a:pt x="211" y="266"/>
                  </a:lnTo>
                  <a:lnTo>
                    <a:pt x="211" y="266"/>
                  </a:lnTo>
                  <a:close/>
                  <a:moveTo>
                    <a:pt x="295" y="326"/>
                  </a:moveTo>
                  <a:lnTo>
                    <a:pt x="298" y="335"/>
                  </a:lnTo>
                  <a:lnTo>
                    <a:pt x="298" y="341"/>
                  </a:lnTo>
                  <a:lnTo>
                    <a:pt x="298" y="344"/>
                  </a:lnTo>
                  <a:lnTo>
                    <a:pt x="298" y="344"/>
                  </a:lnTo>
                  <a:lnTo>
                    <a:pt x="298" y="346"/>
                  </a:lnTo>
                  <a:lnTo>
                    <a:pt x="298" y="346"/>
                  </a:lnTo>
                  <a:lnTo>
                    <a:pt x="295" y="346"/>
                  </a:lnTo>
                  <a:lnTo>
                    <a:pt x="295" y="346"/>
                  </a:lnTo>
                  <a:lnTo>
                    <a:pt x="293" y="346"/>
                  </a:lnTo>
                  <a:lnTo>
                    <a:pt x="293" y="346"/>
                  </a:lnTo>
                  <a:lnTo>
                    <a:pt x="289" y="341"/>
                  </a:lnTo>
                  <a:lnTo>
                    <a:pt x="283" y="335"/>
                  </a:lnTo>
                  <a:lnTo>
                    <a:pt x="278" y="331"/>
                  </a:lnTo>
                  <a:lnTo>
                    <a:pt x="278" y="331"/>
                  </a:lnTo>
                  <a:lnTo>
                    <a:pt x="276" y="328"/>
                  </a:lnTo>
                  <a:lnTo>
                    <a:pt x="274" y="328"/>
                  </a:lnTo>
                  <a:lnTo>
                    <a:pt x="272" y="326"/>
                  </a:lnTo>
                  <a:lnTo>
                    <a:pt x="270" y="326"/>
                  </a:lnTo>
                  <a:lnTo>
                    <a:pt x="270" y="326"/>
                  </a:lnTo>
                  <a:lnTo>
                    <a:pt x="267" y="326"/>
                  </a:lnTo>
                  <a:lnTo>
                    <a:pt x="263" y="326"/>
                  </a:lnTo>
                  <a:lnTo>
                    <a:pt x="261" y="326"/>
                  </a:lnTo>
                  <a:lnTo>
                    <a:pt x="259" y="326"/>
                  </a:lnTo>
                  <a:lnTo>
                    <a:pt x="255" y="324"/>
                  </a:lnTo>
                  <a:lnTo>
                    <a:pt x="255" y="324"/>
                  </a:lnTo>
                  <a:lnTo>
                    <a:pt x="252" y="324"/>
                  </a:lnTo>
                  <a:lnTo>
                    <a:pt x="250" y="322"/>
                  </a:lnTo>
                  <a:lnTo>
                    <a:pt x="248" y="322"/>
                  </a:lnTo>
                  <a:lnTo>
                    <a:pt x="244" y="318"/>
                  </a:lnTo>
                  <a:lnTo>
                    <a:pt x="244" y="316"/>
                  </a:lnTo>
                  <a:lnTo>
                    <a:pt x="242" y="313"/>
                  </a:lnTo>
                  <a:lnTo>
                    <a:pt x="239" y="311"/>
                  </a:lnTo>
                  <a:lnTo>
                    <a:pt x="237" y="309"/>
                  </a:lnTo>
                  <a:lnTo>
                    <a:pt x="237" y="307"/>
                  </a:lnTo>
                  <a:lnTo>
                    <a:pt x="237" y="307"/>
                  </a:lnTo>
                  <a:lnTo>
                    <a:pt x="237" y="305"/>
                  </a:lnTo>
                  <a:lnTo>
                    <a:pt x="237" y="305"/>
                  </a:lnTo>
                  <a:lnTo>
                    <a:pt x="239" y="305"/>
                  </a:lnTo>
                  <a:lnTo>
                    <a:pt x="239" y="305"/>
                  </a:lnTo>
                  <a:lnTo>
                    <a:pt x="242" y="305"/>
                  </a:lnTo>
                  <a:lnTo>
                    <a:pt x="244" y="305"/>
                  </a:lnTo>
                  <a:lnTo>
                    <a:pt x="246" y="305"/>
                  </a:lnTo>
                  <a:lnTo>
                    <a:pt x="248" y="305"/>
                  </a:lnTo>
                  <a:lnTo>
                    <a:pt x="252" y="307"/>
                  </a:lnTo>
                  <a:lnTo>
                    <a:pt x="252" y="307"/>
                  </a:lnTo>
                  <a:lnTo>
                    <a:pt x="252" y="307"/>
                  </a:lnTo>
                  <a:lnTo>
                    <a:pt x="257" y="309"/>
                  </a:lnTo>
                  <a:lnTo>
                    <a:pt x="261" y="309"/>
                  </a:lnTo>
                  <a:lnTo>
                    <a:pt x="267" y="311"/>
                  </a:lnTo>
                  <a:lnTo>
                    <a:pt x="272" y="311"/>
                  </a:lnTo>
                  <a:lnTo>
                    <a:pt x="272" y="311"/>
                  </a:lnTo>
                  <a:lnTo>
                    <a:pt x="276" y="311"/>
                  </a:lnTo>
                  <a:lnTo>
                    <a:pt x="278" y="311"/>
                  </a:lnTo>
                  <a:lnTo>
                    <a:pt x="289" y="316"/>
                  </a:lnTo>
                  <a:lnTo>
                    <a:pt x="291" y="316"/>
                  </a:lnTo>
                  <a:lnTo>
                    <a:pt x="291" y="316"/>
                  </a:lnTo>
                  <a:lnTo>
                    <a:pt x="293" y="318"/>
                  </a:lnTo>
                  <a:lnTo>
                    <a:pt x="295" y="318"/>
                  </a:lnTo>
                  <a:lnTo>
                    <a:pt x="295" y="320"/>
                  </a:lnTo>
                  <a:lnTo>
                    <a:pt x="295" y="320"/>
                  </a:lnTo>
                  <a:lnTo>
                    <a:pt x="295" y="324"/>
                  </a:lnTo>
                  <a:lnTo>
                    <a:pt x="298" y="324"/>
                  </a:lnTo>
                  <a:lnTo>
                    <a:pt x="295" y="326"/>
                  </a:lnTo>
                  <a:lnTo>
                    <a:pt x="295" y="326"/>
                  </a:lnTo>
                  <a:close/>
                  <a:moveTo>
                    <a:pt x="293" y="352"/>
                  </a:moveTo>
                  <a:lnTo>
                    <a:pt x="291" y="361"/>
                  </a:lnTo>
                  <a:lnTo>
                    <a:pt x="291" y="365"/>
                  </a:lnTo>
                  <a:lnTo>
                    <a:pt x="291" y="365"/>
                  </a:lnTo>
                  <a:lnTo>
                    <a:pt x="291" y="372"/>
                  </a:lnTo>
                  <a:lnTo>
                    <a:pt x="291" y="372"/>
                  </a:lnTo>
                  <a:lnTo>
                    <a:pt x="291" y="374"/>
                  </a:lnTo>
                  <a:lnTo>
                    <a:pt x="293" y="376"/>
                  </a:lnTo>
                  <a:lnTo>
                    <a:pt x="293" y="378"/>
                  </a:lnTo>
                  <a:lnTo>
                    <a:pt x="293" y="380"/>
                  </a:lnTo>
                  <a:lnTo>
                    <a:pt x="293" y="380"/>
                  </a:lnTo>
                  <a:lnTo>
                    <a:pt x="293" y="380"/>
                  </a:lnTo>
                  <a:lnTo>
                    <a:pt x="293" y="382"/>
                  </a:lnTo>
                  <a:lnTo>
                    <a:pt x="293" y="382"/>
                  </a:lnTo>
                  <a:lnTo>
                    <a:pt x="293" y="382"/>
                  </a:lnTo>
                  <a:lnTo>
                    <a:pt x="285" y="387"/>
                  </a:lnTo>
                  <a:lnTo>
                    <a:pt x="285" y="387"/>
                  </a:lnTo>
                  <a:lnTo>
                    <a:pt x="283" y="387"/>
                  </a:lnTo>
                  <a:lnTo>
                    <a:pt x="283" y="387"/>
                  </a:lnTo>
                  <a:lnTo>
                    <a:pt x="272" y="376"/>
                  </a:lnTo>
                  <a:lnTo>
                    <a:pt x="270" y="376"/>
                  </a:lnTo>
                  <a:lnTo>
                    <a:pt x="270" y="374"/>
                  </a:lnTo>
                  <a:lnTo>
                    <a:pt x="267" y="374"/>
                  </a:lnTo>
                  <a:lnTo>
                    <a:pt x="265" y="369"/>
                  </a:lnTo>
                  <a:lnTo>
                    <a:pt x="265" y="367"/>
                  </a:lnTo>
                  <a:lnTo>
                    <a:pt x="265" y="365"/>
                  </a:lnTo>
                  <a:lnTo>
                    <a:pt x="261" y="344"/>
                  </a:lnTo>
                  <a:lnTo>
                    <a:pt x="261" y="344"/>
                  </a:lnTo>
                  <a:lnTo>
                    <a:pt x="261" y="331"/>
                  </a:lnTo>
                  <a:lnTo>
                    <a:pt x="261" y="331"/>
                  </a:lnTo>
                  <a:lnTo>
                    <a:pt x="263" y="331"/>
                  </a:lnTo>
                  <a:lnTo>
                    <a:pt x="263" y="328"/>
                  </a:lnTo>
                  <a:lnTo>
                    <a:pt x="265" y="328"/>
                  </a:lnTo>
                  <a:lnTo>
                    <a:pt x="267" y="328"/>
                  </a:lnTo>
                  <a:lnTo>
                    <a:pt x="267" y="328"/>
                  </a:lnTo>
                  <a:lnTo>
                    <a:pt x="270" y="328"/>
                  </a:lnTo>
                  <a:lnTo>
                    <a:pt x="272" y="328"/>
                  </a:lnTo>
                  <a:lnTo>
                    <a:pt x="272" y="328"/>
                  </a:lnTo>
                  <a:lnTo>
                    <a:pt x="274" y="331"/>
                  </a:lnTo>
                  <a:lnTo>
                    <a:pt x="293" y="348"/>
                  </a:lnTo>
                  <a:lnTo>
                    <a:pt x="293" y="348"/>
                  </a:lnTo>
                  <a:lnTo>
                    <a:pt x="293" y="350"/>
                  </a:lnTo>
                  <a:lnTo>
                    <a:pt x="293" y="350"/>
                  </a:lnTo>
                  <a:lnTo>
                    <a:pt x="293" y="352"/>
                  </a:lnTo>
                  <a:lnTo>
                    <a:pt x="295" y="352"/>
                  </a:lnTo>
                  <a:lnTo>
                    <a:pt x="293" y="352"/>
                  </a:lnTo>
                  <a:lnTo>
                    <a:pt x="293" y="352"/>
                  </a:lnTo>
                  <a:close/>
                  <a:moveTo>
                    <a:pt x="554" y="374"/>
                  </a:moveTo>
                  <a:lnTo>
                    <a:pt x="552" y="378"/>
                  </a:lnTo>
                  <a:lnTo>
                    <a:pt x="550" y="389"/>
                  </a:lnTo>
                  <a:lnTo>
                    <a:pt x="545" y="398"/>
                  </a:lnTo>
                  <a:lnTo>
                    <a:pt x="545" y="398"/>
                  </a:lnTo>
                  <a:lnTo>
                    <a:pt x="545" y="398"/>
                  </a:lnTo>
                  <a:lnTo>
                    <a:pt x="545" y="398"/>
                  </a:lnTo>
                  <a:lnTo>
                    <a:pt x="543" y="400"/>
                  </a:lnTo>
                  <a:lnTo>
                    <a:pt x="541" y="398"/>
                  </a:lnTo>
                  <a:lnTo>
                    <a:pt x="539" y="398"/>
                  </a:lnTo>
                  <a:lnTo>
                    <a:pt x="537" y="398"/>
                  </a:lnTo>
                  <a:lnTo>
                    <a:pt x="532" y="393"/>
                  </a:lnTo>
                  <a:lnTo>
                    <a:pt x="532" y="387"/>
                  </a:lnTo>
                  <a:lnTo>
                    <a:pt x="526" y="380"/>
                  </a:lnTo>
                  <a:lnTo>
                    <a:pt x="520" y="376"/>
                  </a:lnTo>
                  <a:lnTo>
                    <a:pt x="513" y="378"/>
                  </a:lnTo>
                  <a:lnTo>
                    <a:pt x="511" y="378"/>
                  </a:lnTo>
                  <a:lnTo>
                    <a:pt x="511" y="378"/>
                  </a:lnTo>
                  <a:lnTo>
                    <a:pt x="509" y="378"/>
                  </a:lnTo>
                  <a:lnTo>
                    <a:pt x="504" y="376"/>
                  </a:lnTo>
                  <a:lnTo>
                    <a:pt x="504" y="376"/>
                  </a:lnTo>
                  <a:lnTo>
                    <a:pt x="504" y="376"/>
                  </a:lnTo>
                  <a:lnTo>
                    <a:pt x="504" y="376"/>
                  </a:lnTo>
                  <a:lnTo>
                    <a:pt x="502" y="374"/>
                  </a:lnTo>
                  <a:lnTo>
                    <a:pt x="502" y="367"/>
                  </a:lnTo>
                  <a:lnTo>
                    <a:pt x="502" y="367"/>
                  </a:lnTo>
                  <a:lnTo>
                    <a:pt x="502" y="367"/>
                  </a:lnTo>
                  <a:lnTo>
                    <a:pt x="504" y="365"/>
                  </a:lnTo>
                  <a:lnTo>
                    <a:pt x="515" y="357"/>
                  </a:lnTo>
                  <a:lnTo>
                    <a:pt x="515" y="357"/>
                  </a:lnTo>
                  <a:lnTo>
                    <a:pt x="522" y="354"/>
                  </a:lnTo>
                  <a:lnTo>
                    <a:pt x="524" y="354"/>
                  </a:lnTo>
                  <a:lnTo>
                    <a:pt x="524" y="354"/>
                  </a:lnTo>
                  <a:lnTo>
                    <a:pt x="539" y="357"/>
                  </a:lnTo>
                  <a:lnTo>
                    <a:pt x="552" y="365"/>
                  </a:lnTo>
                  <a:lnTo>
                    <a:pt x="552" y="365"/>
                  </a:lnTo>
                  <a:lnTo>
                    <a:pt x="552" y="365"/>
                  </a:lnTo>
                  <a:lnTo>
                    <a:pt x="554" y="369"/>
                  </a:lnTo>
                  <a:lnTo>
                    <a:pt x="554" y="372"/>
                  </a:lnTo>
                  <a:lnTo>
                    <a:pt x="554" y="372"/>
                  </a:lnTo>
                  <a:lnTo>
                    <a:pt x="554" y="374"/>
                  </a:lnTo>
                  <a:lnTo>
                    <a:pt x="554" y="374"/>
                  </a:lnTo>
                  <a:lnTo>
                    <a:pt x="554" y="374"/>
                  </a:lnTo>
                  <a:close/>
                  <a:moveTo>
                    <a:pt x="494" y="361"/>
                  </a:moveTo>
                  <a:lnTo>
                    <a:pt x="494" y="363"/>
                  </a:lnTo>
                  <a:lnTo>
                    <a:pt x="492" y="372"/>
                  </a:lnTo>
                  <a:lnTo>
                    <a:pt x="492" y="372"/>
                  </a:lnTo>
                  <a:lnTo>
                    <a:pt x="485" y="378"/>
                  </a:lnTo>
                  <a:lnTo>
                    <a:pt x="485" y="378"/>
                  </a:lnTo>
                  <a:lnTo>
                    <a:pt x="485" y="378"/>
                  </a:lnTo>
                  <a:lnTo>
                    <a:pt x="479" y="380"/>
                  </a:lnTo>
                  <a:lnTo>
                    <a:pt x="479" y="380"/>
                  </a:lnTo>
                  <a:lnTo>
                    <a:pt x="472" y="376"/>
                  </a:lnTo>
                  <a:lnTo>
                    <a:pt x="470" y="376"/>
                  </a:lnTo>
                  <a:lnTo>
                    <a:pt x="468" y="376"/>
                  </a:lnTo>
                  <a:lnTo>
                    <a:pt x="466" y="374"/>
                  </a:lnTo>
                  <a:lnTo>
                    <a:pt x="466" y="372"/>
                  </a:lnTo>
                  <a:lnTo>
                    <a:pt x="464" y="367"/>
                  </a:lnTo>
                  <a:lnTo>
                    <a:pt x="464" y="367"/>
                  </a:lnTo>
                  <a:lnTo>
                    <a:pt x="464" y="365"/>
                  </a:lnTo>
                  <a:lnTo>
                    <a:pt x="468" y="363"/>
                  </a:lnTo>
                  <a:lnTo>
                    <a:pt x="476" y="357"/>
                  </a:lnTo>
                  <a:lnTo>
                    <a:pt x="485" y="354"/>
                  </a:lnTo>
                  <a:lnTo>
                    <a:pt x="487" y="354"/>
                  </a:lnTo>
                  <a:lnTo>
                    <a:pt x="487" y="354"/>
                  </a:lnTo>
                  <a:lnTo>
                    <a:pt x="489" y="357"/>
                  </a:lnTo>
                  <a:lnTo>
                    <a:pt x="492" y="357"/>
                  </a:lnTo>
                  <a:lnTo>
                    <a:pt x="492" y="359"/>
                  </a:lnTo>
                  <a:lnTo>
                    <a:pt x="494" y="361"/>
                  </a:lnTo>
                  <a:lnTo>
                    <a:pt x="494" y="361"/>
                  </a:lnTo>
                  <a:lnTo>
                    <a:pt x="494" y="361"/>
                  </a:lnTo>
                  <a:close/>
                  <a:moveTo>
                    <a:pt x="351" y="365"/>
                  </a:moveTo>
                  <a:lnTo>
                    <a:pt x="351" y="367"/>
                  </a:lnTo>
                  <a:lnTo>
                    <a:pt x="354" y="367"/>
                  </a:lnTo>
                  <a:lnTo>
                    <a:pt x="360" y="374"/>
                  </a:lnTo>
                  <a:lnTo>
                    <a:pt x="362" y="374"/>
                  </a:lnTo>
                  <a:lnTo>
                    <a:pt x="367" y="380"/>
                  </a:lnTo>
                  <a:lnTo>
                    <a:pt x="369" y="380"/>
                  </a:lnTo>
                  <a:lnTo>
                    <a:pt x="375" y="389"/>
                  </a:lnTo>
                  <a:lnTo>
                    <a:pt x="375" y="391"/>
                  </a:lnTo>
                  <a:lnTo>
                    <a:pt x="377" y="391"/>
                  </a:lnTo>
                  <a:lnTo>
                    <a:pt x="377" y="391"/>
                  </a:lnTo>
                  <a:lnTo>
                    <a:pt x="377" y="393"/>
                  </a:lnTo>
                  <a:lnTo>
                    <a:pt x="377" y="393"/>
                  </a:lnTo>
                  <a:lnTo>
                    <a:pt x="375" y="395"/>
                  </a:lnTo>
                  <a:lnTo>
                    <a:pt x="375" y="395"/>
                  </a:lnTo>
                  <a:lnTo>
                    <a:pt x="373" y="398"/>
                  </a:lnTo>
                  <a:lnTo>
                    <a:pt x="373" y="398"/>
                  </a:lnTo>
                  <a:lnTo>
                    <a:pt x="371" y="398"/>
                  </a:lnTo>
                  <a:lnTo>
                    <a:pt x="371" y="398"/>
                  </a:lnTo>
                  <a:lnTo>
                    <a:pt x="369" y="398"/>
                  </a:lnTo>
                  <a:lnTo>
                    <a:pt x="367" y="398"/>
                  </a:lnTo>
                  <a:lnTo>
                    <a:pt x="367" y="398"/>
                  </a:lnTo>
                  <a:lnTo>
                    <a:pt x="349" y="385"/>
                  </a:lnTo>
                  <a:lnTo>
                    <a:pt x="334" y="378"/>
                  </a:lnTo>
                  <a:lnTo>
                    <a:pt x="328" y="374"/>
                  </a:lnTo>
                  <a:lnTo>
                    <a:pt x="323" y="374"/>
                  </a:lnTo>
                  <a:lnTo>
                    <a:pt x="319" y="374"/>
                  </a:lnTo>
                  <a:lnTo>
                    <a:pt x="315" y="372"/>
                  </a:lnTo>
                  <a:lnTo>
                    <a:pt x="321" y="361"/>
                  </a:lnTo>
                  <a:lnTo>
                    <a:pt x="321" y="361"/>
                  </a:lnTo>
                  <a:lnTo>
                    <a:pt x="323" y="359"/>
                  </a:lnTo>
                  <a:lnTo>
                    <a:pt x="323" y="359"/>
                  </a:lnTo>
                  <a:lnTo>
                    <a:pt x="326" y="359"/>
                  </a:lnTo>
                  <a:lnTo>
                    <a:pt x="330" y="359"/>
                  </a:lnTo>
                  <a:lnTo>
                    <a:pt x="332" y="359"/>
                  </a:lnTo>
                  <a:lnTo>
                    <a:pt x="334" y="359"/>
                  </a:lnTo>
                  <a:lnTo>
                    <a:pt x="334" y="359"/>
                  </a:lnTo>
                  <a:lnTo>
                    <a:pt x="341" y="361"/>
                  </a:lnTo>
                  <a:lnTo>
                    <a:pt x="343" y="363"/>
                  </a:lnTo>
                  <a:lnTo>
                    <a:pt x="351" y="365"/>
                  </a:lnTo>
                  <a:lnTo>
                    <a:pt x="351" y="365"/>
                  </a:lnTo>
                  <a:close/>
                  <a:moveTo>
                    <a:pt x="358" y="413"/>
                  </a:moveTo>
                  <a:lnTo>
                    <a:pt x="349" y="406"/>
                  </a:lnTo>
                  <a:lnTo>
                    <a:pt x="349" y="406"/>
                  </a:lnTo>
                  <a:lnTo>
                    <a:pt x="347" y="404"/>
                  </a:lnTo>
                  <a:lnTo>
                    <a:pt x="345" y="404"/>
                  </a:lnTo>
                  <a:lnTo>
                    <a:pt x="343" y="402"/>
                  </a:lnTo>
                  <a:lnTo>
                    <a:pt x="341" y="402"/>
                  </a:lnTo>
                  <a:lnTo>
                    <a:pt x="339" y="402"/>
                  </a:lnTo>
                  <a:lnTo>
                    <a:pt x="319" y="402"/>
                  </a:lnTo>
                  <a:lnTo>
                    <a:pt x="317" y="402"/>
                  </a:lnTo>
                  <a:lnTo>
                    <a:pt x="315" y="402"/>
                  </a:lnTo>
                  <a:lnTo>
                    <a:pt x="313" y="402"/>
                  </a:lnTo>
                  <a:lnTo>
                    <a:pt x="311" y="404"/>
                  </a:lnTo>
                  <a:lnTo>
                    <a:pt x="306" y="404"/>
                  </a:lnTo>
                  <a:lnTo>
                    <a:pt x="304" y="404"/>
                  </a:lnTo>
                  <a:lnTo>
                    <a:pt x="302" y="404"/>
                  </a:lnTo>
                  <a:lnTo>
                    <a:pt x="298" y="402"/>
                  </a:lnTo>
                  <a:lnTo>
                    <a:pt x="295" y="400"/>
                  </a:lnTo>
                  <a:lnTo>
                    <a:pt x="293" y="398"/>
                  </a:lnTo>
                  <a:lnTo>
                    <a:pt x="287" y="393"/>
                  </a:lnTo>
                  <a:lnTo>
                    <a:pt x="287" y="393"/>
                  </a:lnTo>
                  <a:lnTo>
                    <a:pt x="287" y="391"/>
                  </a:lnTo>
                  <a:lnTo>
                    <a:pt x="287" y="391"/>
                  </a:lnTo>
                  <a:lnTo>
                    <a:pt x="289" y="387"/>
                  </a:lnTo>
                  <a:lnTo>
                    <a:pt x="289" y="387"/>
                  </a:lnTo>
                  <a:lnTo>
                    <a:pt x="289" y="387"/>
                  </a:lnTo>
                  <a:lnTo>
                    <a:pt x="291" y="385"/>
                  </a:lnTo>
                  <a:lnTo>
                    <a:pt x="295" y="385"/>
                  </a:lnTo>
                  <a:lnTo>
                    <a:pt x="295" y="385"/>
                  </a:lnTo>
                  <a:lnTo>
                    <a:pt x="298" y="385"/>
                  </a:lnTo>
                  <a:lnTo>
                    <a:pt x="298" y="385"/>
                  </a:lnTo>
                  <a:lnTo>
                    <a:pt x="298" y="382"/>
                  </a:lnTo>
                  <a:lnTo>
                    <a:pt x="298" y="380"/>
                  </a:lnTo>
                  <a:lnTo>
                    <a:pt x="298" y="378"/>
                  </a:lnTo>
                  <a:lnTo>
                    <a:pt x="295" y="378"/>
                  </a:lnTo>
                  <a:lnTo>
                    <a:pt x="293" y="374"/>
                  </a:lnTo>
                  <a:lnTo>
                    <a:pt x="293" y="372"/>
                  </a:lnTo>
                  <a:lnTo>
                    <a:pt x="293" y="367"/>
                  </a:lnTo>
                  <a:lnTo>
                    <a:pt x="293" y="365"/>
                  </a:lnTo>
                  <a:lnTo>
                    <a:pt x="293" y="365"/>
                  </a:lnTo>
                  <a:lnTo>
                    <a:pt x="293" y="363"/>
                  </a:lnTo>
                  <a:lnTo>
                    <a:pt x="295" y="363"/>
                  </a:lnTo>
                  <a:lnTo>
                    <a:pt x="295" y="361"/>
                  </a:lnTo>
                  <a:lnTo>
                    <a:pt x="295" y="361"/>
                  </a:lnTo>
                  <a:lnTo>
                    <a:pt x="298" y="361"/>
                  </a:lnTo>
                  <a:lnTo>
                    <a:pt x="300" y="361"/>
                  </a:lnTo>
                  <a:lnTo>
                    <a:pt x="302" y="361"/>
                  </a:lnTo>
                  <a:lnTo>
                    <a:pt x="304" y="363"/>
                  </a:lnTo>
                  <a:lnTo>
                    <a:pt x="306" y="365"/>
                  </a:lnTo>
                  <a:lnTo>
                    <a:pt x="311" y="372"/>
                  </a:lnTo>
                  <a:lnTo>
                    <a:pt x="308" y="376"/>
                  </a:lnTo>
                  <a:lnTo>
                    <a:pt x="313" y="378"/>
                  </a:lnTo>
                  <a:lnTo>
                    <a:pt x="315" y="378"/>
                  </a:lnTo>
                  <a:lnTo>
                    <a:pt x="323" y="376"/>
                  </a:lnTo>
                  <a:lnTo>
                    <a:pt x="328" y="376"/>
                  </a:lnTo>
                  <a:lnTo>
                    <a:pt x="330" y="378"/>
                  </a:lnTo>
                  <a:lnTo>
                    <a:pt x="343" y="385"/>
                  </a:lnTo>
                  <a:lnTo>
                    <a:pt x="343" y="385"/>
                  </a:lnTo>
                  <a:lnTo>
                    <a:pt x="347" y="387"/>
                  </a:lnTo>
                  <a:lnTo>
                    <a:pt x="358" y="395"/>
                  </a:lnTo>
                  <a:lnTo>
                    <a:pt x="360" y="395"/>
                  </a:lnTo>
                  <a:lnTo>
                    <a:pt x="360" y="398"/>
                  </a:lnTo>
                  <a:lnTo>
                    <a:pt x="362" y="400"/>
                  </a:lnTo>
                  <a:lnTo>
                    <a:pt x="362" y="400"/>
                  </a:lnTo>
                  <a:lnTo>
                    <a:pt x="362" y="402"/>
                  </a:lnTo>
                  <a:lnTo>
                    <a:pt x="362" y="402"/>
                  </a:lnTo>
                  <a:lnTo>
                    <a:pt x="362" y="402"/>
                  </a:lnTo>
                  <a:lnTo>
                    <a:pt x="362" y="404"/>
                  </a:lnTo>
                  <a:lnTo>
                    <a:pt x="362" y="406"/>
                  </a:lnTo>
                  <a:lnTo>
                    <a:pt x="362" y="408"/>
                  </a:lnTo>
                  <a:lnTo>
                    <a:pt x="362" y="411"/>
                  </a:lnTo>
                  <a:lnTo>
                    <a:pt x="360" y="413"/>
                  </a:lnTo>
                  <a:lnTo>
                    <a:pt x="360" y="413"/>
                  </a:lnTo>
                  <a:lnTo>
                    <a:pt x="360" y="413"/>
                  </a:lnTo>
                  <a:lnTo>
                    <a:pt x="358" y="413"/>
                  </a:lnTo>
                  <a:lnTo>
                    <a:pt x="358" y="413"/>
                  </a:lnTo>
                  <a:lnTo>
                    <a:pt x="358" y="413"/>
                  </a:lnTo>
                  <a:lnTo>
                    <a:pt x="358" y="413"/>
                  </a:lnTo>
                  <a:close/>
                  <a:moveTo>
                    <a:pt x="408" y="374"/>
                  </a:moveTo>
                  <a:lnTo>
                    <a:pt x="410" y="378"/>
                  </a:lnTo>
                  <a:lnTo>
                    <a:pt x="410" y="378"/>
                  </a:lnTo>
                  <a:lnTo>
                    <a:pt x="408" y="378"/>
                  </a:lnTo>
                  <a:lnTo>
                    <a:pt x="405" y="378"/>
                  </a:lnTo>
                  <a:lnTo>
                    <a:pt x="405" y="378"/>
                  </a:lnTo>
                  <a:lnTo>
                    <a:pt x="399" y="376"/>
                  </a:lnTo>
                  <a:lnTo>
                    <a:pt x="397" y="376"/>
                  </a:lnTo>
                  <a:lnTo>
                    <a:pt x="395" y="374"/>
                  </a:lnTo>
                  <a:lnTo>
                    <a:pt x="395" y="372"/>
                  </a:lnTo>
                  <a:lnTo>
                    <a:pt x="395" y="372"/>
                  </a:lnTo>
                  <a:lnTo>
                    <a:pt x="392" y="369"/>
                  </a:lnTo>
                  <a:lnTo>
                    <a:pt x="392" y="369"/>
                  </a:lnTo>
                  <a:lnTo>
                    <a:pt x="395" y="367"/>
                  </a:lnTo>
                  <a:lnTo>
                    <a:pt x="395" y="365"/>
                  </a:lnTo>
                  <a:lnTo>
                    <a:pt x="397" y="363"/>
                  </a:lnTo>
                  <a:lnTo>
                    <a:pt x="397" y="363"/>
                  </a:lnTo>
                  <a:lnTo>
                    <a:pt x="399" y="363"/>
                  </a:lnTo>
                  <a:lnTo>
                    <a:pt x="399" y="363"/>
                  </a:lnTo>
                  <a:lnTo>
                    <a:pt x="401" y="363"/>
                  </a:lnTo>
                  <a:lnTo>
                    <a:pt x="401" y="363"/>
                  </a:lnTo>
                  <a:lnTo>
                    <a:pt x="401" y="363"/>
                  </a:lnTo>
                  <a:lnTo>
                    <a:pt x="403" y="363"/>
                  </a:lnTo>
                  <a:lnTo>
                    <a:pt x="403" y="363"/>
                  </a:lnTo>
                  <a:lnTo>
                    <a:pt x="403" y="365"/>
                  </a:lnTo>
                  <a:lnTo>
                    <a:pt x="401" y="365"/>
                  </a:lnTo>
                  <a:lnTo>
                    <a:pt x="403" y="367"/>
                  </a:lnTo>
                  <a:lnTo>
                    <a:pt x="403" y="372"/>
                  </a:lnTo>
                  <a:lnTo>
                    <a:pt x="403" y="372"/>
                  </a:lnTo>
                  <a:lnTo>
                    <a:pt x="408" y="374"/>
                  </a:lnTo>
                  <a:lnTo>
                    <a:pt x="408" y="374"/>
                  </a:lnTo>
                  <a:close/>
                  <a:moveTo>
                    <a:pt x="468" y="387"/>
                  </a:moveTo>
                  <a:lnTo>
                    <a:pt x="466" y="387"/>
                  </a:lnTo>
                  <a:lnTo>
                    <a:pt x="466" y="385"/>
                  </a:lnTo>
                  <a:lnTo>
                    <a:pt x="461" y="382"/>
                  </a:lnTo>
                  <a:lnTo>
                    <a:pt x="459" y="382"/>
                  </a:lnTo>
                  <a:lnTo>
                    <a:pt x="457" y="380"/>
                  </a:lnTo>
                  <a:lnTo>
                    <a:pt x="457" y="380"/>
                  </a:lnTo>
                  <a:lnTo>
                    <a:pt x="455" y="378"/>
                  </a:lnTo>
                  <a:lnTo>
                    <a:pt x="455" y="378"/>
                  </a:lnTo>
                  <a:lnTo>
                    <a:pt x="455" y="378"/>
                  </a:lnTo>
                  <a:lnTo>
                    <a:pt x="455" y="376"/>
                  </a:lnTo>
                  <a:lnTo>
                    <a:pt x="457" y="376"/>
                  </a:lnTo>
                  <a:lnTo>
                    <a:pt x="457" y="376"/>
                  </a:lnTo>
                  <a:lnTo>
                    <a:pt x="466" y="376"/>
                  </a:lnTo>
                  <a:lnTo>
                    <a:pt x="468" y="378"/>
                  </a:lnTo>
                  <a:lnTo>
                    <a:pt x="468" y="378"/>
                  </a:lnTo>
                  <a:lnTo>
                    <a:pt x="470" y="380"/>
                  </a:lnTo>
                  <a:lnTo>
                    <a:pt x="470" y="382"/>
                  </a:lnTo>
                  <a:lnTo>
                    <a:pt x="470" y="385"/>
                  </a:lnTo>
                  <a:lnTo>
                    <a:pt x="470" y="385"/>
                  </a:lnTo>
                  <a:lnTo>
                    <a:pt x="468" y="387"/>
                  </a:lnTo>
                  <a:lnTo>
                    <a:pt x="468" y="387"/>
                  </a:lnTo>
                  <a:lnTo>
                    <a:pt x="468" y="387"/>
                  </a:lnTo>
                  <a:close/>
                  <a:moveTo>
                    <a:pt x="496" y="402"/>
                  </a:moveTo>
                  <a:lnTo>
                    <a:pt x="494" y="398"/>
                  </a:lnTo>
                  <a:lnTo>
                    <a:pt x="494" y="395"/>
                  </a:lnTo>
                  <a:lnTo>
                    <a:pt x="492" y="393"/>
                  </a:lnTo>
                  <a:lnTo>
                    <a:pt x="492" y="393"/>
                  </a:lnTo>
                  <a:lnTo>
                    <a:pt x="489" y="393"/>
                  </a:lnTo>
                  <a:lnTo>
                    <a:pt x="487" y="391"/>
                  </a:lnTo>
                  <a:lnTo>
                    <a:pt x="485" y="385"/>
                  </a:lnTo>
                  <a:lnTo>
                    <a:pt x="485" y="385"/>
                  </a:lnTo>
                  <a:lnTo>
                    <a:pt x="487" y="385"/>
                  </a:lnTo>
                  <a:lnTo>
                    <a:pt x="487" y="382"/>
                  </a:lnTo>
                  <a:lnTo>
                    <a:pt x="487" y="382"/>
                  </a:lnTo>
                  <a:lnTo>
                    <a:pt x="507" y="393"/>
                  </a:lnTo>
                  <a:lnTo>
                    <a:pt x="507" y="393"/>
                  </a:lnTo>
                  <a:lnTo>
                    <a:pt x="507" y="393"/>
                  </a:lnTo>
                  <a:lnTo>
                    <a:pt x="507" y="395"/>
                  </a:lnTo>
                  <a:lnTo>
                    <a:pt x="507" y="395"/>
                  </a:lnTo>
                  <a:lnTo>
                    <a:pt x="507" y="395"/>
                  </a:lnTo>
                  <a:lnTo>
                    <a:pt x="507" y="398"/>
                  </a:lnTo>
                  <a:lnTo>
                    <a:pt x="504" y="398"/>
                  </a:lnTo>
                  <a:lnTo>
                    <a:pt x="504" y="398"/>
                  </a:lnTo>
                  <a:lnTo>
                    <a:pt x="496" y="402"/>
                  </a:lnTo>
                  <a:lnTo>
                    <a:pt x="496" y="402"/>
                  </a:lnTo>
                  <a:close/>
                  <a:moveTo>
                    <a:pt x="412" y="389"/>
                  </a:moveTo>
                  <a:lnTo>
                    <a:pt x="414" y="391"/>
                  </a:lnTo>
                  <a:lnTo>
                    <a:pt x="414" y="391"/>
                  </a:lnTo>
                  <a:lnTo>
                    <a:pt x="414" y="393"/>
                  </a:lnTo>
                  <a:lnTo>
                    <a:pt x="412" y="393"/>
                  </a:lnTo>
                  <a:lnTo>
                    <a:pt x="412" y="393"/>
                  </a:lnTo>
                  <a:lnTo>
                    <a:pt x="410" y="393"/>
                  </a:lnTo>
                  <a:lnTo>
                    <a:pt x="408" y="391"/>
                  </a:lnTo>
                  <a:lnTo>
                    <a:pt x="405" y="389"/>
                  </a:lnTo>
                  <a:lnTo>
                    <a:pt x="405" y="389"/>
                  </a:lnTo>
                  <a:lnTo>
                    <a:pt x="405" y="389"/>
                  </a:lnTo>
                  <a:lnTo>
                    <a:pt x="405" y="387"/>
                  </a:lnTo>
                  <a:lnTo>
                    <a:pt x="410" y="387"/>
                  </a:lnTo>
                  <a:lnTo>
                    <a:pt x="410" y="387"/>
                  </a:lnTo>
                  <a:lnTo>
                    <a:pt x="412" y="387"/>
                  </a:lnTo>
                  <a:lnTo>
                    <a:pt x="412" y="387"/>
                  </a:lnTo>
                  <a:lnTo>
                    <a:pt x="412" y="389"/>
                  </a:lnTo>
                  <a:lnTo>
                    <a:pt x="412" y="389"/>
                  </a:lnTo>
                  <a:close/>
                  <a:moveTo>
                    <a:pt x="416" y="408"/>
                  </a:moveTo>
                  <a:lnTo>
                    <a:pt x="416" y="408"/>
                  </a:lnTo>
                  <a:lnTo>
                    <a:pt x="416" y="411"/>
                  </a:lnTo>
                  <a:lnTo>
                    <a:pt x="412" y="415"/>
                  </a:lnTo>
                  <a:lnTo>
                    <a:pt x="412" y="417"/>
                  </a:lnTo>
                  <a:lnTo>
                    <a:pt x="412" y="417"/>
                  </a:lnTo>
                  <a:lnTo>
                    <a:pt x="410" y="419"/>
                  </a:lnTo>
                  <a:lnTo>
                    <a:pt x="410" y="419"/>
                  </a:lnTo>
                  <a:lnTo>
                    <a:pt x="408" y="419"/>
                  </a:lnTo>
                  <a:lnTo>
                    <a:pt x="408" y="419"/>
                  </a:lnTo>
                  <a:lnTo>
                    <a:pt x="408" y="419"/>
                  </a:lnTo>
                  <a:lnTo>
                    <a:pt x="405" y="419"/>
                  </a:lnTo>
                  <a:lnTo>
                    <a:pt x="403" y="417"/>
                  </a:lnTo>
                  <a:lnTo>
                    <a:pt x="399" y="406"/>
                  </a:lnTo>
                  <a:lnTo>
                    <a:pt x="397" y="404"/>
                  </a:lnTo>
                  <a:lnTo>
                    <a:pt x="397" y="402"/>
                  </a:lnTo>
                  <a:lnTo>
                    <a:pt x="397" y="400"/>
                  </a:lnTo>
                  <a:lnTo>
                    <a:pt x="397" y="398"/>
                  </a:lnTo>
                  <a:lnTo>
                    <a:pt x="397" y="398"/>
                  </a:lnTo>
                  <a:lnTo>
                    <a:pt x="399" y="391"/>
                  </a:lnTo>
                  <a:lnTo>
                    <a:pt x="401" y="391"/>
                  </a:lnTo>
                  <a:lnTo>
                    <a:pt x="401" y="391"/>
                  </a:lnTo>
                  <a:lnTo>
                    <a:pt x="401" y="391"/>
                  </a:lnTo>
                  <a:lnTo>
                    <a:pt x="403" y="391"/>
                  </a:lnTo>
                  <a:lnTo>
                    <a:pt x="403" y="391"/>
                  </a:lnTo>
                  <a:lnTo>
                    <a:pt x="408" y="398"/>
                  </a:lnTo>
                  <a:lnTo>
                    <a:pt x="412" y="400"/>
                  </a:lnTo>
                  <a:lnTo>
                    <a:pt x="416" y="404"/>
                  </a:lnTo>
                  <a:lnTo>
                    <a:pt x="416" y="406"/>
                  </a:lnTo>
                  <a:lnTo>
                    <a:pt x="416" y="406"/>
                  </a:lnTo>
                  <a:lnTo>
                    <a:pt x="416" y="408"/>
                  </a:lnTo>
                  <a:lnTo>
                    <a:pt x="416" y="408"/>
                  </a:lnTo>
                  <a:lnTo>
                    <a:pt x="416" y="408"/>
                  </a:lnTo>
                  <a:close/>
                  <a:moveTo>
                    <a:pt x="455" y="402"/>
                  </a:moveTo>
                  <a:lnTo>
                    <a:pt x="455" y="406"/>
                  </a:lnTo>
                  <a:lnTo>
                    <a:pt x="455" y="406"/>
                  </a:lnTo>
                  <a:lnTo>
                    <a:pt x="455" y="406"/>
                  </a:lnTo>
                  <a:lnTo>
                    <a:pt x="446" y="400"/>
                  </a:lnTo>
                  <a:lnTo>
                    <a:pt x="446" y="400"/>
                  </a:lnTo>
                  <a:lnTo>
                    <a:pt x="442" y="395"/>
                  </a:lnTo>
                  <a:lnTo>
                    <a:pt x="442" y="393"/>
                  </a:lnTo>
                  <a:lnTo>
                    <a:pt x="442" y="393"/>
                  </a:lnTo>
                  <a:lnTo>
                    <a:pt x="442" y="391"/>
                  </a:lnTo>
                  <a:lnTo>
                    <a:pt x="444" y="391"/>
                  </a:lnTo>
                  <a:lnTo>
                    <a:pt x="444" y="391"/>
                  </a:lnTo>
                  <a:lnTo>
                    <a:pt x="448" y="391"/>
                  </a:lnTo>
                  <a:lnTo>
                    <a:pt x="448" y="393"/>
                  </a:lnTo>
                  <a:lnTo>
                    <a:pt x="451" y="393"/>
                  </a:lnTo>
                  <a:lnTo>
                    <a:pt x="451" y="395"/>
                  </a:lnTo>
                  <a:lnTo>
                    <a:pt x="453" y="398"/>
                  </a:lnTo>
                  <a:lnTo>
                    <a:pt x="455" y="400"/>
                  </a:lnTo>
                  <a:lnTo>
                    <a:pt x="455" y="400"/>
                  </a:lnTo>
                  <a:lnTo>
                    <a:pt x="455" y="400"/>
                  </a:lnTo>
                  <a:lnTo>
                    <a:pt x="455" y="402"/>
                  </a:lnTo>
                  <a:lnTo>
                    <a:pt x="455" y="402"/>
                  </a:lnTo>
                  <a:lnTo>
                    <a:pt x="455" y="402"/>
                  </a:lnTo>
                  <a:close/>
                  <a:moveTo>
                    <a:pt x="468" y="402"/>
                  </a:moveTo>
                  <a:lnTo>
                    <a:pt x="468" y="404"/>
                  </a:lnTo>
                  <a:lnTo>
                    <a:pt x="468" y="404"/>
                  </a:lnTo>
                  <a:lnTo>
                    <a:pt x="468" y="404"/>
                  </a:lnTo>
                  <a:lnTo>
                    <a:pt x="468" y="404"/>
                  </a:lnTo>
                  <a:lnTo>
                    <a:pt x="466" y="406"/>
                  </a:lnTo>
                  <a:lnTo>
                    <a:pt x="466" y="404"/>
                  </a:lnTo>
                  <a:lnTo>
                    <a:pt x="457" y="395"/>
                  </a:lnTo>
                  <a:lnTo>
                    <a:pt x="455" y="393"/>
                  </a:lnTo>
                  <a:lnTo>
                    <a:pt x="453" y="391"/>
                  </a:lnTo>
                  <a:lnTo>
                    <a:pt x="453" y="391"/>
                  </a:lnTo>
                  <a:lnTo>
                    <a:pt x="455" y="391"/>
                  </a:lnTo>
                  <a:lnTo>
                    <a:pt x="457" y="391"/>
                  </a:lnTo>
                  <a:lnTo>
                    <a:pt x="459" y="391"/>
                  </a:lnTo>
                  <a:lnTo>
                    <a:pt x="459" y="393"/>
                  </a:lnTo>
                  <a:lnTo>
                    <a:pt x="461" y="393"/>
                  </a:lnTo>
                  <a:lnTo>
                    <a:pt x="466" y="400"/>
                  </a:lnTo>
                  <a:lnTo>
                    <a:pt x="468" y="402"/>
                  </a:lnTo>
                  <a:lnTo>
                    <a:pt x="468" y="402"/>
                  </a:lnTo>
                  <a:lnTo>
                    <a:pt x="468" y="402"/>
                  </a:lnTo>
                  <a:close/>
                  <a:moveTo>
                    <a:pt x="418" y="402"/>
                  </a:moveTo>
                  <a:lnTo>
                    <a:pt x="408" y="395"/>
                  </a:lnTo>
                  <a:lnTo>
                    <a:pt x="408" y="395"/>
                  </a:lnTo>
                  <a:lnTo>
                    <a:pt x="405" y="393"/>
                  </a:lnTo>
                  <a:lnTo>
                    <a:pt x="405" y="393"/>
                  </a:lnTo>
                  <a:lnTo>
                    <a:pt x="405" y="393"/>
                  </a:lnTo>
                  <a:lnTo>
                    <a:pt x="405" y="393"/>
                  </a:lnTo>
                  <a:lnTo>
                    <a:pt x="408" y="393"/>
                  </a:lnTo>
                  <a:lnTo>
                    <a:pt x="414" y="395"/>
                  </a:lnTo>
                  <a:lnTo>
                    <a:pt x="414" y="395"/>
                  </a:lnTo>
                  <a:lnTo>
                    <a:pt x="416" y="398"/>
                  </a:lnTo>
                  <a:lnTo>
                    <a:pt x="418" y="400"/>
                  </a:lnTo>
                  <a:lnTo>
                    <a:pt x="418" y="402"/>
                  </a:lnTo>
                  <a:lnTo>
                    <a:pt x="418" y="402"/>
                  </a:lnTo>
                  <a:lnTo>
                    <a:pt x="418" y="402"/>
                  </a:lnTo>
                  <a:close/>
                  <a:moveTo>
                    <a:pt x="442" y="404"/>
                  </a:moveTo>
                  <a:lnTo>
                    <a:pt x="442" y="404"/>
                  </a:lnTo>
                  <a:lnTo>
                    <a:pt x="442" y="404"/>
                  </a:lnTo>
                  <a:lnTo>
                    <a:pt x="442" y="404"/>
                  </a:lnTo>
                  <a:lnTo>
                    <a:pt x="442" y="406"/>
                  </a:lnTo>
                  <a:lnTo>
                    <a:pt x="442" y="406"/>
                  </a:lnTo>
                  <a:lnTo>
                    <a:pt x="442" y="406"/>
                  </a:lnTo>
                  <a:lnTo>
                    <a:pt x="440" y="406"/>
                  </a:lnTo>
                  <a:lnTo>
                    <a:pt x="440" y="406"/>
                  </a:lnTo>
                  <a:lnTo>
                    <a:pt x="440" y="406"/>
                  </a:lnTo>
                  <a:lnTo>
                    <a:pt x="438" y="404"/>
                  </a:lnTo>
                  <a:lnTo>
                    <a:pt x="436" y="398"/>
                  </a:lnTo>
                  <a:lnTo>
                    <a:pt x="436" y="398"/>
                  </a:lnTo>
                  <a:lnTo>
                    <a:pt x="436" y="398"/>
                  </a:lnTo>
                  <a:lnTo>
                    <a:pt x="436" y="398"/>
                  </a:lnTo>
                  <a:lnTo>
                    <a:pt x="436" y="398"/>
                  </a:lnTo>
                  <a:lnTo>
                    <a:pt x="438" y="398"/>
                  </a:lnTo>
                  <a:lnTo>
                    <a:pt x="440" y="402"/>
                  </a:lnTo>
                  <a:lnTo>
                    <a:pt x="442" y="402"/>
                  </a:lnTo>
                  <a:lnTo>
                    <a:pt x="442" y="404"/>
                  </a:lnTo>
                  <a:lnTo>
                    <a:pt x="442" y="404"/>
                  </a:lnTo>
                  <a:close/>
                  <a:moveTo>
                    <a:pt x="371" y="404"/>
                  </a:moveTo>
                  <a:lnTo>
                    <a:pt x="371" y="406"/>
                  </a:lnTo>
                  <a:lnTo>
                    <a:pt x="369" y="408"/>
                  </a:lnTo>
                  <a:lnTo>
                    <a:pt x="369" y="408"/>
                  </a:lnTo>
                  <a:lnTo>
                    <a:pt x="369" y="411"/>
                  </a:lnTo>
                  <a:lnTo>
                    <a:pt x="367" y="411"/>
                  </a:lnTo>
                  <a:lnTo>
                    <a:pt x="367" y="411"/>
                  </a:lnTo>
                  <a:lnTo>
                    <a:pt x="367" y="411"/>
                  </a:lnTo>
                  <a:lnTo>
                    <a:pt x="367" y="408"/>
                  </a:lnTo>
                  <a:lnTo>
                    <a:pt x="364" y="408"/>
                  </a:lnTo>
                  <a:lnTo>
                    <a:pt x="367" y="406"/>
                  </a:lnTo>
                  <a:lnTo>
                    <a:pt x="367" y="404"/>
                  </a:lnTo>
                  <a:lnTo>
                    <a:pt x="367" y="404"/>
                  </a:lnTo>
                  <a:lnTo>
                    <a:pt x="367" y="402"/>
                  </a:lnTo>
                  <a:lnTo>
                    <a:pt x="369" y="402"/>
                  </a:lnTo>
                  <a:lnTo>
                    <a:pt x="369" y="402"/>
                  </a:lnTo>
                  <a:lnTo>
                    <a:pt x="369" y="402"/>
                  </a:lnTo>
                  <a:lnTo>
                    <a:pt x="371" y="402"/>
                  </a:lnTo>
                  <a:lnTo>
                    <a:pt x="371" y="404"/>
                  </a:lnTo>
                  <a:lnTo>
                    <a:pt x="371" y="404"/>
                  </a:lnTo>
                  <a:lnTo>
                    <a:pt x="371" y="404"/>
                  </a:lnTo>
                  <a:close/>
                  <a:moveTo>
                    <a:pt x="548" y="404"/>
                  </a:moveTo>
                  <a:lnTo>
                    <a:pt x="548" y="406"/>
                  </a:lnTo>
                  <a:lnTo>
                    <a:pt x="545" y="406"/>
                  </a:lnTo>
                  <a:lnTo>
                    <a:pt x="537" y="406"/>
                  </a:lnTo>
                  <a:lnTo>
                    <a:pt x="535" y="406"/>
                  </a:lnTo>
                  <a:lnTo>
                    <a:pt x="535" y="406"/>
                  </a:lnTo>
                  <a:lnTo>
                    <a:pt x="535" y="406"/>
                  </a:lnTo>
                  <a:lnTo>
                    <a:pt x="537" y="404"/>
                  </a:lnTo>
                  <a:lnTo>
                    <a:pt x="537" y="404"/>
                  </a:lnTo>
                  <a:lnTo>
                    <a:pt x="537" y="402"/>
                  </a:lnTo>
                  <a:lnTo>
                    <a:pt x="539" y="402"/>
                  </a:lnTo>
                  <a:lnTo>
                    <a:pt x="539" y="402"/>
                  </a:lnTo>
                  <a:lnTo>
                    <a:pt x="541" y="402"/>
                  </a:lnTo>
                  <a:lnTo>
                    <a:pt x="548" y="402"/>
                  </a:lnTo>
                  <a:lnTo>
                    <a:pt x="550" y="402"/>
                  </a:lnTo>
                  <a:lnTo>
                    <a:pt x="550" y="404"/>
                  </a:lnTo>
                  <a:lnTo>
                    <a:pt x="550" y="404"/>
                  </a:lnTo>
                  <a:lnTo>
                    <a:pt x="548" y="404"/>
                  </a:lnTo>
                  <a:lnTo>
                    <a:pt x="548" y="404"/>
                  </a:lnTo>
                  <a:close/>
                  <a:moveTo>
                    <a:pt x="509" y="413"/>
                  </a:moveTo>
                  <a:lnTo>
                    <a:pt x="509" y="413"/>
                  </a:lnTo>
                  <a:lnTo>
                    <a:pt x="507" y="413"/>
                  </a:lnTo>
                  <a:lnTo>
                    <a:pt x="504" y="413"/>
                  </a:lnTo>
                  <a:lnTo>
                    <a:pt x="498" y="411"/>
                  </a:lnTo>
                  <a:lnTo>
                    <a:pt x="498" y="411"/>
                  </a:lnTo>
                  <a:lnTo>
                    <a:pt x="498" y="408"/>
                  </a:lnTo>
                  <a:lnTo>
                    <a:pt x="498" y="406"/>
                  </a:lnTo>
                  <a:lnTo>
                    <a:pt x="498" y="406"/>
                  </a:lnTo>
                  <a:lnTo>
                    <a:pt x="498" y="404"/>
                  </a:lnTo>
                  <a:lnTo>
                    <a:pt x="498" y="404"/>
                  </a:lnTo>
                  <a:lnTo>
                    <a:pt x="498" y="404"/>
                  </a:lnTo>
                  <a:lnTo>
                    <a:pt x="498" y="402"/>
                  </a:lnTo>
                  <a:lnTo>
                    <a:pt x="500" y="402"/>
                  </a:lnTo>
                  <a:lnTo>
                    <a:pt x="504" y="402"/>
                  </a:lnTo>
                  <a:lnTo>
                    <a:pt x="507" y="402"/>
                  </a:lnTo>
                  <a:lnTo>
                    <a:pt x="507" y="402"/>
                  </a:lnTo>
                  <a:lnTo>
                    <a:pt x="509" y="402"/>
                  </a:lnTo>
                  <a:lnTo>
                    <a:pt x="511" y="413"/>
                  </a:lnTo>
                  <a:lnTo>
                    <a:pt x="509" y="413"/>
                  </a:lnTo>
                  <a:lnTo>
                    <a:pt x="509" y="413"/>
                  </a:lnTo>
                  <a:lnTo>
                    <a:pt x="509" y="413"/>
                  </a:lnTo>
                  <a:close/>
                  <a:moveTo>
                    <a:pt x="392" y="426"/>
                  </a:moveTo>
                  <a:lnTo>
                    <a:pt x="392" y="428"/>
                  </a:lnTo>
                  <a:lnTo>
                    <a:pt x="392" y="430"/>
                  </a:lnTo>
                  <a:lnTo>
                    <a:pt x="392" y="430"/>
                  </a:lnTo>
                  <a:lnTo>
                    <a:pt x="390" y="432"/>
                  </a:lnTo>
                  <a:lnTo>
                    <a:pt x="390" y="432"/>
                  </a:lnTo>
                  <a:lnTo>
                    <a:pt x="390" y="432"/>
                  </a:lnTo>
                  <a:lnTo>
                    <a:pt x="388" y="432"/>
                  </a:lnTo>
                  <a:lnTo>
                    <a:pt x="377" y="436"/>
                  </a:lnTo>
                  <a:lnTo>
                    <a:pt x="377" y="436"/>
                  </a:lnTo>
                  <a:lnTo>
                    <a:pt x="375" y="436"/>
                  </a:lnTo>
                  <a:lnTo>
                    <a:pt x="375" y="434"/>
                  </a:lnTo>
                  <a:lnTo>
                    <a:pt x="375" y="434"/>
                  </a:lnTo>
                  <a:lnTo>
                    <a:pt x="373" y="434"/>
                  </a:lnTo>
                  <a:lnTo>
                    <a:pt x="373" y="432"/>
                  </a:lnTo>
                  <a:lnTo>
                    <a:pt x="373" y="432"/>
                  </a:lnTo>
                  <a:lnTo>
                    <a:pt x="373" y="430"/>
                  </a:lnTo>
                  <a:lnTo>
                    <a:pt x="373" y="428"/>
                  </a:lnTo>
                  <a:lnTo>
                    <a:pt x="373" y="423"/>
                  </a:lnTo>
                  <a:lnTo>
                    <a:pt x="373" y="421"/>
                  </a:lnTo>
                  <a:lnTo>
                    <a:pt x="375" y="419"/>
                  </a:lnTo>
                  <a:lnTo>
                    <a:pt x="375" y="417"/>
                  </a:lnTo>
                  <a:lnTo>
                    <a:pt x="375" y="417"/>
                  </a:lnTo>
                  <a:lnTo>
                    <a:pt x="377" y="415"/>
                  </a:lnTo>
                  <a:lnTo>
                    <a:pt x="377" y="415"/>
                  </a:lnTo>
                  <a:lnTo>
                    <a:pt x="379" y="413"/>
                  </a:lnTo>
                  <a:lnTo>
                    <a:pt x="382" y="413"/>
                  </a:lnTo>
                  <a:lnTo>
                    <a:pt x="382" y="413"/>
                  </a:lnTo>
                  <a:lnTo>
                    <a:pt x="384" y="413"/>
                  </a:lnTo>
                  <a:lnTo>
                    <a:pt x="384" y="413"/>
                  </a:lnTo>
                  <a:lnTo>
                    <a:pt x="388" y="417"/>
                  </a:lnTo>
                  <a:lnTo>
                    <a:pt x="388" y="417"/>
                  </a:lnTo>
                  <a:lnTo>
                    <a:pt x="390" y="419"/>
                  </a:lnTo>
                  <a:lnTo>
                    <a:pt x="390" y="421"/>
                  </a:lnTo>
                  <a:lnTo>
                    <a:pt x="390" y="423"/>
                  </a:lnTo>
                  <a:lnTo>
                    <a:pt x="392" y="426"/>
                  </a:lnTo>
                  <a:lnTo>
                    <a:pt x="392" y="426"/>
                  </a:lnTo>
                  <a:close/>
                  <a:moveTo>
                    <a:pt x="418" y="417"/>
                  </a:moveTo>
                  <a:lnTo>
                    <a:pt x="416" y="421"/>
                  </a:lnTo>
                  <a:lnTo>
                    <a:pt x="414" y="421"/>
                  </a:lnTo>
                  <a:lnTo>
                    <a:pt x="414" y="423"/>
                  </a:lnTo>
                  <a:lnTo>
                    <a:pt x="414" y="423"/>
                  </a:lnTo>
                  <a:lnTo>
                    <a:pt x="414" y="423"/>
                  </a:lnTo>
                  <a:lnTo>
                    <a:pt x="412" y="423"/>
                  </a:lnTo>
                  <a:lnTo>
                    <a:pt x="412" y="421"/>
                  </a:lnTo>
                  <a:lnTo>
                    <a:pt x="412" y="421"/>
                  </a:lnTo>
                  <a:lnTo>
                    <a:pt x="412" y="421"/>
                  </a:lnTo>
                  <a:lnTo>
                    <a:pt x="412" y="419"/>
                  </a:lnTo>
                  <a:lnTo>
                    <a:pt x="416" y="413"/>
                  </a:lnTo>
                  <a:lnTo>
                    <a:pt x="416" y="413"/>
                  </a:lnTo>
                  <a:lnTo>
                    <a:pt x="418" y="413"/>
                  </a:lnTo>
                  <a:lnTo>
                    <a:pt x="418" y="415"/>
                  </a:lnTo>
                  <a:lnTo>
                    <a:pt x="418" y="415"/>
                  </a:lnTo>
                  <a:lnTo>
                    <a:pt x="418" y="417"/>
                  </a:lnTo>
                  <a:lnTo>
                    <a:pt x="418" y="417"/>
                  </a:lnTo>
                  <a:close/>
                  <a:moveTo>
                    <a:pt x="507" y="421"/>
                  </a:moveTo>
                  <a:lnTo>
                    <a:pt x="507" y="421"/>
                  </a:lnTo>
                  <a:lnTo>
                    <a:pt x="507" y="421"/>
                  </a:lnTo>
                  <a:lnTo>
                    <a:pt x="507" y="421"/>
                  </a:lnTo>
                  <a:lnTo>
                    <a:pt x="507" y="419"/>
                  </a:lnTo>
                  <a:lnTo>
                    <a:pt x="504" y="419"/>
                  </a:lnTo>
                  <a:lnTo>
                    <a:pt x="504" y="415"/>
                  </a:lnTo>
                  <a:lnTo>
                    <a:pt x="502" y="415"/>
                  </a:lnTo>
                  <a:lnTo>
                    <a:pt x="507" y="415"/>
                  </a:lnTo>
                  <a:lnTo>
                    <a:pt x="507" y="415"/>
                  </a:lnTo>
                  <a:lnTo>
                    <a:pt x="509" y="417"/>
                  </a:lnTo>
                  <a:lnTo>
                    <a:pt x="509" y="417"/>
                  </a:lnTo>
                  <a:lnTo>
                    <a:pt x="509" y="417"/>
                  </a:lnTo>
                  <a:lnTo>
                    <a:pt x="509" y="419"/>
                  </a:lnTo>
                  <a:lnTo>
                    <a:pt x="509" y="421"/>
                  </a:lnTo>
                  <a:lnTo>
                    <a:pt x="509" y="421"/>
                  </a:lnTo>
                  <a:lnTo>
                    <a:pt x="509" y="421"/>
                  </a:lnTo>
                  <a:lnTo>
                    <a:pt x="507" y="421"/>
                  </a:lnTo>
                  <a:lnTo>
                    <a:pt x="507" y="421"/>
                  </a:lnTo>
                  <a:close/>
                  <a:moveTo>
                    <a:pt x="364" y="428"/>
                  </a:moveTo>
                  <a:lnTo>
                    <a:pt x="364" y="428"/>
                  </a:lnTo>
                  <a:lnTo>
                    <a:pt x="360" y="419"/>
                  </a:lnTo>
                  <a:lnTo>
                    <a:pt x="360" y="419"/>
                  </a:lnTo>
                  <a:lnTo>
                    <a:pt x="360" y="419"/>
                  </a:lnTo>
                  <a:lnTo>
                    <a:pt x="362" y="417"/>
                  </a:lnTo>
                  <a:lnTo>
                    <a:pt x="362" y="417"/>
                  </a:lnTo>
                  <a:lnTo>
                    <a:pt x="364" y="417"/>
                  </a:lnTo>
                  <a:lnTo>
                    <a:pt x="364" y="419"/>
                  </a:lnTo>
                  <a:lnTo>
                    <a:pt x="364" y="419"/>
                  </a:lnTo>
                  <a:lnTo>
                    <a:pt x="367" y="423"/>
                  </a:lnTo>
                  <a:lnTo>
                    <a:pt x="367" y="423"/>
                  </a:lnTo>
                  <a:lnTo>
                    <a:pt x="367" y="426"/>
                  </a:lnTo>
                  <a:lnTo>
                    <a:pt x="367" y="426"/>
                  </a:lnTo>
                  <a:lnTo>
                    <a:pt x="367" y="428"/>
                  </a:lnTo>
                  <a:lnTo>
                    <a:pt x="364" y="428"/>
                  </a:lnTo>
                  <a:lnTo>
                    <a:pt x="364" y="428"/>
                  </a:lnTo>
                  <a:lnTo>
                    <a:pt x="364" y="428"/>
                  </a:lnTo>
                  <a:close/>
                  <a:moveTo>
                    <a:pt x="517" y="454"/>
                  </a:moveTo>
                  <a:lnTo>
                    <a:pt x="526" y="456"/>
                  </a:lnTo>
                  <a:lnTo>
                    <a:pt x="526" y="458"/>
                  </a:lnTo>
                  <a:lnTo>
                    <a:pt x="526" y="458"/>
                  </a:lnTo>
                  <a:lnTo>
                    <a:pt x="526" y="458"/>
                  </a:lnTo>
                  <a:lnTo>
                    <a:pt x="524" y="460"/>
                  </a:lnTo>
                  <a:lnTo>
                    <a:pt x="524" y="460"/>
                  </a:lnTo>
                  <a:lnTo>
                    <a:pt x="522" y="460"/>
                  </a:lnTo>
                  <a:lnTo>
                    <a:pt x="517" y="456"/>
                  </a:lnTo>
                  <a:lnTo>
                    <a:pt x="515" y="452"/>
                  </a:lnTo>
                  <a:lnTo>
                    <a:pt x="515" y="452"/>
                  </a:lnTo>
                  <a:lnTo>
                    <a:pt x="517" y="452"/>
                  </a:lnTo>
                  <a:lnTo>
                    <a:pt x="517" y="454"/>
                  </a:lnTo>
                  <a:lnTo>
                    <a:pt x="517" y="454"/>
                  </a:lnTo>
                  <a:close/>
                  <a:moveTo>
                    <a:pt x="558" y="493"/>
                  </a:moveTo>
                  <a:lnTo>
                    <a:pt x="556" y="493"/>
                  </a:lnTo>
                  <a:lnTo>
                    <a:pt x="556" y="493"/>
                  </a:lnTo>
                  <a:lnTo>
                    <a:pt x="554" y="490"/>
                  </a:lnTo>
                  <a:lnTo>
                    <a:pt x="545" y="484"/>
                  </a:lnTo>
                  <a:lnTo>
                    <a:pt x="545" y="484"/>
                  </a:lnTo>
                  <a:lnTo>
                    <a:pt x="539" y="475"/>
                  </a:lnTo>
                  <a:lnTo>
                    <a:pt x="537" y="475"/>
                  </a:lnTo>
                  <a:lnTo>
                    <a:pt x="532" y="469"/>
                  </a:lnTo>
                  <a:lnTo>
                    <a:pt x="532" y="469"/>
                  </a:lnTo>
                  <a:lnTo>
                    <a:pt x="532" y="467"/>
                  </a:lnTo>
                  <a:lnTo>
                    <a:pt x="535" y="467"/>
                  </a:lnTo>
                  <a:lnTo>
                    <a:pt x="539" y="469"/>
                  </a:lnTo>
                  <a:lnTo>
                    <a:pt x="539" y="469"/>
                  </a:lnTo>
                  <a:lnTo>
                    <a:pt x="558" y="490"/>
                  </a:lnTo>
                  <a:lnTo>
                    <a:pt x="558" y="490"/>
                  </a:lnTo>
                  <a:lnTo>
                    <a:pt x="558" y="490"/>
                  </a:lnTo>
                  <a:lnTo>
                    <a:pt x="558" y="493"/>
                  </a:lnTo>
                  <a:lnTo>
                    <a:pt x="558" y="493"/>
                  </a:lnTo>
                  <a:lnTo>
                    <a:pt x="558" y="493"/>
                  </a:lnTo>
                  <a:lnTo>
                    <a:pt x="558" y="493"/>
                  </a:lnTo>
                  <a:close/>
                  <a:moveTo>
                    <a:pt x="524" y="477"/>
                  </a:moveTo>
                  <a:lnTo>
                    <a:pt x="526" y="477"/>
                  </a:lnTo>
                  <a:lnTo>
                    <a:pt x="528" y="480"/>
                  </a:lnTo>
                  <a:lnTo>
                    <a:pt x="532" y="486"/>
                  </a:lnTo>
                  <a:lnTo>
                    <a:pt x="532" y="486"/>
                  </a:lnTo>
                  <a:lnTo>
                    <a:pt x="532" y="486"/>
                  </a:lnTo>
                  <a:lnTo>
                    <a:pt x="532" y="493"/>
                  </a:lnTo>
                  <a:lnTo>
                    <a:pt x="532" y="493"/>
                  </a:lnTo>
                  <a:lnTo>
                    <a:pt x="532" y="493"/>
                  </a:lnTo>
                  <a:lnTo>
                    <a:pt x="530" y="493"/>
                  </a:lnTo>
                  <a:lnTo>
                    <a:pt x="530" y="493"/>
                  </a:lnTo>
                  <a:lnTo>
                    <a:pt x="524" y="484"/>
                  </a:lnTo>
                  <a:lnTo>
                    <a:pt x="524" y="484"/>
                  </a:lnTo>
                  <a:lnTo>
                    <a:pt x="522" y="482"/>
                  </a:lnTo>
                  <a:lnTo>
                    <a:pt x="524" y="475"/>
                  </a:lnTo>
                  <a:lnTo>
                    <a:pt x="524" y="475"/>
                  </a:lnTo>
                  <a:lnTo>
                    <a:pt x="524" y="475"/>
                  </a:lnTo>
                  <a:lnTo>
                    <a:pt x="524" y="477"/>
                  </a:lnTo>
                  <a:lnTo>
                    <a:pt x="524" y="477"/>
                  </a:lnTo>
                  <a:close/>
                  <a:moveTo>
                    <a:pt x="586" y="536"/>
                  </a:moveTo>
                  <a:lnTo>
                    <a:pt x="578" y="531"/>
                  </a:lnTo>
                  <a:lnTo>
                    <a:pt x="576" y="531"/>
                  </a:lnTo>
                  <a:lnTo>
                    <a:pt x="569" y="527"/>
                  </a:lnTo>
                  <a:lnTo>
                    <a:pt x="563" y="523"/>
                  </a:lnTo>
                  <a:lnTo>
                    <a:pt x="563" y="521"/>
                  </a:lnTo>
                  <a:lnTo>
                    <a:pt x="563" y="521"/>
                  </a:lnTo>
                  <a:lnTo>
                    <a:pt x="558" y="521"/>
                  </a:lnTo>
                  <a:lnTo>
                    <a:pt x="558" y="521"/>
                  </a:lnTo>
                  <a:lnTo>
                    <a:pt x="556" y="521"/>
                  </a:lnTo>
                  <a:lnTo>
                    <a:pt x="554" y="521"/>
                  </a:lnTo>
                  <a:lnTo>
                    <a:pt x="552" y="523"/>
                  </a:lnTo>
                  <a:lnTo>
                    <a:pt x="545" y="525"/>
                  </a:lnTo>
                  <a:lnTo>
                    <a:pt x="539" y="527"/>
                  </a:lnTo>
                  <a:lnTo>
                    <a:pt x="539" y="527"/>
                  </a:lnTo>
                  <a:lnTo>
                    <a:pt x="537" y="527"/>
                  </a:lnTo>
                  <a:lnTo>
                    <a:pt x="528" y="523"/>
                  </a:lnTo>
                  <a:lnTo>
                    <a:pt x="528" y="521"/>
                  </a:lnTo>
                  <a:lnTo>
                    <a:pt x="526" y="521"/>
                  </a:lnTo>
                  <a:lnTo>
                    <a:pt x="526" y="519"/>
                  </a:lnTo>
                  <a:lnTo>
                    <a:pt x="526" y="519"/>
                  </a:lnTo>
                  <a:lnTo>
                    <a:pt x="526" y="516"/>
                  </a:lnTo>
                  <a:lnTo>
                    <a:pt x="526" y="516"/>
                  </a:lnTo>
                  <a:lnTo>
                    <a:pt x="528" y="516"/>
                  </a:lnTo>
                  <a:lnTo>
                    <a:pt x="528" y="516"/>
                  </a:lnTo>
                  <a:lnTo>
                    <a:pt x="528" y="516"/>
                  </a:lnTo>
                  <a:lnTo>
                    <a:pt x="528" y="516"/>
                  </a:lnTo>
                  <a:lnTo>
                    <a:pt x="530" y="516"/>
                  </a:lnTo>
                  <a:lnTo>
                    <a:pt x="532" y="514"/>
                  </a:lnTo>
                  <a:lnTo>
                    <a:pt x="532" y="514"/>
                  </a:lnTo>
                  <a:lnTo>
                    <a:pt x="535" y="510"/>
                  </a:lnTo>
                  <a:lnTo>
                    <a:pt x="537" y="508"/>
                  </a:lnTo>
                  <a:lnTo>
                    <a:pt x="537" y="508"/>
                  </a:lnTo>
                  <a:lnTo>
                    <a:pt x="537" y="503"/>
                  </a:lnTo>
                  <a:lnTo>
                    <a:pt x="537" y="501"/>
                  </a:lnTo>
                  <a:lnTo>
                    <a:pt x="537" y="499"/>
                  </a:lnTo>
                  <a:lnTo>
                    <a:pt x="537" y="497"/>
                  </a:lnTo>
                  <a:lnTo>
                    <a:pt x="537" y="497"/>
                  </a:lnTo>
                  <a:lnTo>
                    <a:pt x="537" y="495"/>
                  </a:lnTo>
                  <a:lnTo>
                    <a:pt x="537" y="495"/>
                  </a:lnTo>
                  <a:lnTo>
                    <a:pt x="539" y="493"/>
                  </a:lnTo>
                  <a:lnTo>
                    <a:pt x="539" y="493"/>
                  </a:lnTo>
                  <a:lnTo>
                    <a:pt x="543" y="495"/>
                  </a:lnTo>
                  <a:lnTo>
                    <a:pt x="548" y="495"/>
                  </a:lnTo>
                  <a:lnTo>
                    <a:pt x="548" y="497"/>
                  </a:lnTo>
                  <a:lnTo>
                    <a:pt x="550" y="497"/>
                  </a:lnTo>
                  <a:lnTo>
                    <a:pt x="552" y="499"/>
                  </a:lnTo>
                  <a:lnTo>
                    <a:pt x="554" y="501"/>
                  </a:lnTo>
                  <a:lnTo>
                    <a:pt x="563" y="512"/>
                  </a:lnTo>
                  <a:lnTo>
                    <a:pt x="563" y="512"/>
                  </a:lnTo>
                  <a:lnTo>
                    <a:pt x="573" y="519"/>
                  </a:lnTo>
                  <a:lnTo>
                    <a:pt x="580" y="519"/>
                  </a:lnTo>
                  <a:lnTo>
                    <a:pt x="584" y="523"/>
                  </a:lnTo>
                  <a:lnTo>
                    <a:pt x="584" y="529"/>
                  </a:lnTo>
                  <a:lnTo>
                    <a:pt x="586" y="536"/>
                  </a:lnTo>
                  <a:lnTo>
                    <a:pt x="586" y="536"/>
                  </a:lnTo>
                  <a:close/>
                  <a:moveTo>
                    <a:pt x="442" y="527"/>
                  </a:moveTo>
                  <a:lnTo>
                    <a:pt x="444" y="529"/>
                  </a:lnTo>
                  <a:lnTo>
                    <a:pt x="444" y="529"/>
                  </a:lnTo>
                  <a:lnTo>
                    <a:pt x="446" y="531"/>
                  </a:lnTo>
                  <a:lnTo>
                    <a:pt x="446" y="531"/>
                  </a:lnTo>
                  <a:lnTo>
                    <a:pt x="446" y="531"/>
                  </a:lnTo>
                  <a:lnTo>
                    <a:pt x="446" y="534"/>
                  </a:lnTo>
                  <a:lnTo>
                    <a:pt x="446" y="536"/>
                  </a:lnTo>
                  <a:lnTo>
                    <a:pt x="446" y="536"/>
                  </a:lnTo>
                  <a:lnTo>
                    <a:pt x="446" y="536"/>
                  </a:lnTo>
                  <a:lnTo>
                    <a:pt x="446" y="538"/>
                  </a:lnTo>
                  <a:lnTo>
                    <a:pt x="429" y="542"/>
                  </a:lnTo>
                  <a:lnTo>
                    <a:pt x="429" y="542"/>
                  </a:lnTo>
                  <a:lnTo>
                    <a:pt x="420" y="540"/>
                  </a:lnTo>
                  <a:lnTo>
                    <a:pt x="420" y="540"/>
                  </a:lnTo>
                  <a:lnTo>
                    <a:pt x="412" y="538"/>
                  </a:lnTo>
                  <a:lnTo>
                    <a:pt x="410" y="538"/>
                  </a:lnTo>
                  <a:lnTo>
                    <a:pt x="410" y="538"/>
                  </a:lnTo>
                  <a:lnTo>
                    <a:pt x="414" y="531"/>
                  </a:lnTo>
                  <a:lnTo>
                    <a:pt x="416" y="527"/>
                  </a:lnTo>
                  <a:lnTo>
                    <a:pt x="416" y="525"/>
                  </a:lnTo>
                  <a:lnTo>
                    <a:pt x="418" y="525"/>
                  </a:lnTo>
                  <a:lnTo>
                    <a:pt x="418" y="523"/>
                  </a:lnTo>
                  <a:lnTo>
                    <a:pt x="420" y="523"/>
                  </a:lnTo>
                  <a:lnTo>
                    <a:pt x="420" y="523"/>
                  </a:lnTo>
                  <a:lnTo>
                    <a:pt x="423" y="523"/>
                  </a:lnTo>
                  <a:lnTo>
                    <a:pt x="423" y="523"/>
                  </a:lnTo>
                  <a:lnTo>
                    <a:pt x="431" y="523"/>
                  </a:lnTo>
                  <a:lnTo>
                    <a:pt x="431" y="523"/>
                  </a:lnTo>
                  <a:lnTo>
                    <a:pt x="442" y="527"/>
                  </a:lnTo>
                  <a:lnTo>
                    <a:pt x="442" y="527"/>
                  </a:lnTo>
                  <a:close/>
                  <a:moveTo>
                    <a:pt x="526" y="529"/>
                  </a:moveTo>
                  <a:lnTo>
                    <a:pt x="532" y="527"/>
                  </a:lnTo>
                  <a:lnTo>
                    <a:pt x="532" y="529"/>
                  </a:lnTo>
                  <a:lnTo>
                    <a:pt x="532" y="529"/>
                  </a:lnTo>
                  <a:lnTo>
                    <a:pt x="535" y="531"/>
                  </a:lnTo>
                  <a:lnTo>
                    <a:pt x="535" y="531"/>
                  </a:lnTo>
                  <a:lnTo>
                    <a:pt x="532" y="534"/>
                  </a:lnTo>
                  <a:lnTo>
                    <a:pt x="532" y="534"/>
                  </a:lnTo>
                  <a:lnTo>
                    <a:pt x="528" y="534"/>
                  </a:lnTo>
                  <a:lnTo>
                    <a:pt x="526" y="534"/>
                  </a:lnTo>
                  <a:lnTo>
                    <a:pt x="524" y="534"/>
                  </a:lnTo>
                  <a:lnTo>
                    <a:pt x="524" y="534"/>
                  </a:lnTo>
                  <a:lnTo>
                    <a:pt x="524" y="531"/>
                  </a:lnTo>
                  <a:lnTo>
                    <a:pt x="522" y="531"/>
                  </a:lnTo>
                  <a:lnTo>
                    <a:pt x="522" y="531"/>
                  </a:lnTo>
                  <a:lnTo>
                    <a:pt x="522" y="529"/>
                  </a:lnTo>
                  <a:lnTo>
                    <a:pt x="524" y="529"/>
                  </a:lnTo>
                  <a:lnTo>
                    <a:pt x="524" y="529"/>
                  </a:lnTo>
                  <a:lnTo>
                    <a:pt x="524" y="529"/>
                  </a:lnTo>
                  <a:lnTo>
                    <a:pt x="524" y="529"/>
                  </a:lnTo>
                  <a:lnTo>
                    <a:pt x="526" y="529"/>
                  </a:lnTo>
                  <a:lnTo>
                    <a:pt x="526" y="529"/>
                  </a:lnTo>
                  <a:close/>
                  <a:moveTo>
                    <a:pt x="532" y="536"/>
                  </a:moveTo>
                  <a:lnTo>
                    <a:pt x="537" y="538"/>
                  </a:lnTo>
                  <a:lnTo>
                    <a:pt x="539" y="540"/>
                  </a:lnTo>
                  <a:lnTo>
                    <a:pt x="545" y="549"/>
                  </a:lnTo>
                  <a:lnTo>
                    <a:pt x="545" y="549"/>
                  </a:lnTo>
                  <a:lnTo>
                    <a:pt x="545" y="551"/>
                  </a:lnTo>
                  <a:lnTo>
                    <a:pt x="545" y="551"/>
                  </a:lnTo>
                  <a:lnTo>
                    <a:pt x="545" y="553"/>
                  </a:lnTo>
                  <a:lnTo>
                    <a:pt x="535" y="568"/>
                  </a:lnTo>
                  <a:lnTo>
                    <a:pt x="535" y="570"/>
                  </a:lnTo>
                  <a:lnTo>
                    <a:pt x="535" y="570"/>
                  </a:lnTo>
                  <a:lnTo>
                    <a:pt x="532" y="570"/>
                  </a:lnTo>
                  <a:lnTo>
                    <a:pt x="515" y="564"/>
                  </a:lnTo>
                  <a:lnTo>
                    <a:pt x="504" y="551"/>
                  </a:lnTo>
                  <a:lnTo>
                    <a:pt x="504" y="551"/>
                  </a:lnTo>
                  <a:lnTo>
                    <a:pt x="509" y="544"/>
                  </a:lnTo>
                  <a:lnTo>
                    <a:pt x="509" y="542"/>
                  </a:lnTo>
                  <a:lnTo>
                    <a:pt x="509" y="542"/>
                  </a:lnTo>
                  <a:lnTo>
                    <a:pt x="513" y="540"/>
                  </a:lnTo>
                  <a:lnTo>
                    <a:pt x="530" y="536"/>
                  </a:lnTo>
                  <a:lnTo>
                    <a:pt x="532" y="536"/>
                  </a:lnTo>
                  <a:lnTo>
                    <a:pt x="532" y="536"/>
                  </a:lnTo>
                  <a:lnTo>
                    <a:pt x="532" y="536"/>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30" name="Freeform 70"/>
            <p:cNvSpPr>
              <a:spLocks noEditPoints="1"/>
            </p:cNvSpPr>
            <p:nvPr/>
          </p:nvSpPr>
          <p:spPr bwMode="auto">
            <a:xfrm>
              <a:off x="6427520" y="2809116"/>
              <a:ext cx="491215" cy="549184"/>
            </a:xfrm>
            <a:custGeom>
              <a:avLst/>
              <a:gdLst/>
              <a:ahLst/>
              <a:cxnLst>
                <a:cxn ang="0">
                  <a:pos x="33" y="216"/>
                </a:cxn>
                <a:cxn ang="0">
                  <a:pos x="35" y="173"/>
                </a:cxn>
                <a:cxn ang="0">
                  <a:pos x="22" y="156"/>
                </a:cxn>
                <a:cxn ang="0">
                  <a:pos x="41" y="169"/>
                </a:cxn>
                <a:cxn ang="0">
                  <a:pos x="35" y="134"/>
                </a:cxn>
                <a:cxn ang="0">
                  <a:pos x="67" y="95"/>
                </a:cxn>
                <a:cxn ang="0">
                  <a:pos x="72" y="69"/>
                </a:cxn>
                <a:cxn ang="0">
                  <a:pos x="93" y="43"/>
                </a:cxn>
                <a:cxn ang="0">
                  <a:pos x="102" y="54"/>
                </a:cxn>
                <a:cxn ang="0">
                  <a:pos x="143" y="41"/>
                </a:cxn>
                <a:cxn ang="0">
                  <a:pos x="162" y="2"/>
                </a:cxn>
                <a:cxn ang="0">
                  <a:pos x="212" y="13"/>
                </a:cxn>
                <a:cxn ang="0">
                  <a:pos x="291" y="28"/>
                </a:cxn>
                <a:cxn ang="0">
                  <a:pos x="309" y="41"/>
                </a:cxn>
                <a:cxn ang="0">
                  <a:pos x="190" y="95"/>
                </a:cxn>
                <a:cxn ang="0">
                  <a:pos x="108" y="102"/>
                </a:cxn>
                <a:cxn ang="0">
                  <a:pos x="72" y="160"/>
                </a:cxn>
                <a:cxn ang="0">
                  <a:pos x="72" y="233"/>
                </a:cxn>
                <a:cxn ang="0">
                  <a:pos x="108" y="266"/>
                </a:cxn>
                <a:cxn ang="0">
                  <a:pos x="132" y="307"/>
                </a:cxn>
                <a:cxn ang="0">
                  <a:pos x="160" y="322"/>
                </a:cxn>
                <a:cxn ang="0">
                  <a:pos x="205" y="300"/>
                </a:cxn>
                <a:cxn ang="0">
                  <a:pos x="259" y="255"/>
                </a:cxn>
                <a:cxn ang="0">
                  <a:pos x="313" y="268"/>
                </a:cxn>
                <a:cxn ang="0">
                  <a:pos x="369" y="251"/>
                </a:cxn>
                <a:cxn ang="0">
                  <a:pos x="388" y="240"/>
                </a:cxn>
                <a:cxn ang="0">
                  <a:pos x="423" y="229"/>
                </a:cxn>
                <a:cxn ang="0">
                  <a:pos x="470" y="257"/>
                </a:cxn>
                <a:cxn ang="0">
                  <a:pos x="451" y="283"/>
                </a:cxn>
                <a:cxn ang="0">
                  <a:pos x="390" y="281"/>
                </a:cxn>
                <a:cxn ang="0">
                  <a:pos x="289" y="356"/>
                </a:cxn>
                <a:cxn ang="0">
                  <a:pos x="261" y="387"/>
                </a:cxn>
                <a:cxn ang="0">
                  <a:pos x="220" y="367"/>
                </a:cxn>
                <a:cxn ang="0">
                  <a:pos x="237" y="397"/>
                </a:cxn>
                <a:cxn ang="0">
                  <a:pos x="281" y="430"/>
                </a:cxn>
                <a:cxn ang="0">
                  <a:pos x="332" y="514"/>
                </a:cxn>
                <a:cxn ang="0">
                  <a:pos x="356" y="531"/>
                </a:cxn>
                <a:cxn ang="0">
                  <a:pos x="255" y="458"/>
                </a:cxn>
                <a:cxn ang="0">
                  <a:pos x="50" y="387"/>
                </a:cxn>
                <a:cxn ang="0">
                  <a:pos x="9" y="302"/>
                </a:cxn>
                <a:cxn ang="0">
                  <a:pos x="37" y="251"/>
                </a:cxn>
                <a:cxn ang="0">
                  <a:pos x="255" y="184"/>
                </a:cxn>
                <a:cxn ang="0">
                  <a:pos x="255" y="173"/>
                </a:cxn>
                <a:cxn ang="0">
                  <a:pos x="328" y="182"/>
                </a:cxn>
                <a:cxn ang="0">
                  <a:pos x="324" y="190"/>
                </a:cxn>
                <a:cxn ang="0">
                  <a:pos x="317" y="203"/>
                </a:cxn>
                <a:cxn ang="0">
                  <a:pos x="311" y="190"/>
                </a:cxn>
                <a:cxn ang="0">
                  <a:pos x="283" y="203"/>
                </a:cxn>
                <a:cxn ang="0">
                  <a:pos x="289" y="214"/>
                </a:cxn>
                <a:cxn ang="0">
                  <a:pos x="265" y="220"/>
                </a:cxn>
                <a:cxn ang="0">
                  <a:pos x="287" y="210"/>
                </a:cxn>
                <a:cxn ang="0">
                  <a:pos x="468" y="339"/>
                </a:cxn>
                <a:cxn ang="0">
                  <a:pos x="449" y="335"/>
                </a:cxn>
                <a:cxn ang="0">
                  <a:pos x="436" y="341"/>
                </a:cxn>
                <a:cxn ang="0">
                  <a:pos x="423" y="331"/>
                </a:cxn>
                <a:cxn ang="0">
                  <a:pos x="395" y="331"/>
                </a:cxn>
                <a:cxn ang="0">
                  <a:pos x="440" y="294"/>
                </a:cxn>
                <a:cxn ang="0">
                  <a:pos x="449" y="322"/>
                </a:cxn>
                <a:cxn ang="0">
                  <a:pos x="483" y="313"/>
                </a:cxn>
                <a:cxn ang="0">
                  <a:pos x="462" y="356"/>
                </a:cxn>
                <a:cxn ang="0">
                  <a:pos x="429" y="365"/>
                </a:cxn>
              </a:cxnLst>
              <a:rect l="0" t="0" r="r" b="b"/>
              <a:pathLst>
                <a:path w="483" h="540">
                  <a:moveTo>
                    <a:pt x="44" y="261"/>
                  </a:moveTo>
                  <a:lnTo>
                    <a:pt x="44" y="261"/>
                  </a:lnTo>
                  <a:lnTo>
                    <a:pt x="46" y="259"/>
                  </a:lnTo>
                  <a:lnTo>
                    <a:pt x="46" y="259"/>
                  </a:lnTo>
                  <a:lnTo>
                    <a:pt x="46" y="257"/>
                  </a:lnTo>
                  <a:lnTo>
                    <a:pt x="46" y="255"/>
                  </a:lnTo>
                  <a:lnTo>
                    <a:pt x="46" y="253"/>
                  </a:lnTo>
                  <a:lnTo>
                    <a:pt x="44" y="242"/>
                  </a:lnTo>
                  <a:lnTo>
                    <a:pt x="44" y="242"/>
                  </a:lnTo>
                  <a:lnTo>
                    <a:pt x="41" y="240"/>
                  </a:lnTo>
                  <a:lnTo>
                    <a:pt x="39" y="238"/>
                  </a:lnTo>
                  <a:lnTo>
                    <a:pt x="39" y="235"/>
                  </a:lnTo>
                  <a:lnTo>
                    <a:pt x="39" y="233"/>
                  </a:lnTo>
                  <a:lnTo>
                    <a:pt x="33" y="218"/>
                  </a:lnTo>
                  <a:lnTo>
                    <a:pt x="33" y="216"/>
                  </a:lnTo>
                  <a:lnTo>
                    <a:pt x="33" y="216"/>
                  </a:lnTo>
                  <a:lnTo>
                    <a:pt x="33" y="210"/>
                  </a:lnTo>
                  <a:lnTo>
                    <a:pt x="33" y="210"/>
                  </a:lnTo>
                  <a:lnTo>
                    <a:pt x="35" y="197"/>
                  </a:lnTo>
                  <a:lnTo>
                    <a:pt x="35" y="190"/>
                  </a:lnTo>
                  <a:lnTo>
                    <a:pt x="35" y="188"/>
                  </a:lnTo>
                  <a:lnTo>
                    <a:pt x="37" y="186"/>
                  </a:lnTo>
                  <a:lnTo>
                    <a:pt x="37" y="186"/>
                  </a:lnTo>
                  <a:lnTo>
                    <a:pt x="39" y="182"/>
                  </a:lnTo>
                  <a:lnTo>
                    <a:pt x="39" y="179"/>
                  </a:lnTo>
                  <a:lnTo>
                    <a:pt x="39" y="179"/>
                  </a:lnTo>
                  <a:lnTo>
                    <a:pt x="39" y="179"/>
                  </a:lnTo>
                  <a:lnTo>
                    <a:pt x="39" y="173"/>
                  </a:lnTo>
                  <a:lnTo>
                    <a:pt x="39" y="173"/>
                  </a:lnTo>
                  <a:lnTo>
                    <a:pt x="37" y="173"/>
                  </a:lnTo>
                  <a:lnTo>
                    <a:pt x="37" y="173"/>
                  </a:lnTo>
                  <a:lnTo>
                    <a:pt x="35" y="173"/>
                  </a:lnTo>
                  <a:lnTo>
                    <a:pt x="31" y="173"/>
                  </a:lnTo>
                  <a:lnTo>
                    <a:pt x="31" y="173"/>
                  </a:lnTo>
                  <a:lnTo>
                    <a:pt x="28" y="173"/>
                  </a:lnTo>
                  <a:lnTo>
                    <a:pt x="28" y="173"/>
                  </a:lnTo>
                  <a:lnTo>
                    <a:pt x="26" y="173"/>
                  </a:lnTo>
                  <a:lnTo>
                    <a:pt x="24" y="171"/>
                  </a:lnTo>
                  <a:lnTo>
                    <a:pt x="22" y="169"/>
                  </a:lnTo>
                  <a:lnTo>
                    <a:pt x="22" y="169"/>
                  </a:lnTo>
                  <a:lnTo>
                    <a:pt x="20" y="166"/>
                  </a:lnTo>
                  <a:lnTo>
                    <a:pt x="18" y="164"/>
                  </a:lnTo>
                  <a:lnTo>
                    <a:pt x="18" y="162"/>
                  </a:lnTo>
                  <a:lnTo>
                    <a:pt x="18" y="160"/>
                  </a:lnTo>
                  <a:lnTo>
                    <a:pt x="18" y="160"/>
                  </a:lnTo>
                  <a:lnTo>
                    <a:pt x="18" y="158"/>
                  </a:lnTo>
                  <a:lnTo>
                    <a:pt x="18" y="158"/>
                  </a:lnTo>
                  <a:lnTo>
                    <a:pt x="22" y="156"/>
                  </a:lnTo>
                  <a:lnTo>
                    <a:pt x="24" y="156"/>
                  </a:lnTo>
                  <a:lnTo>
                    <a:pt x="24" y="156"/>
                  </a:lnTo>
                  <a:lnTo>
                    <a:pt x="26" y="158"/>
                  </a:lnTo>
                  <a:lnTo>
                    <a:pt x="28" y="158"/>
                  </a:lnTo>
                  <a:lnTo>
                    <a:pt x="33" y="162"/>
                  </a:lnTo>
                  <a:lnTo>
                    <a:pt x="33" y="162"/>
                  </a:lnTo>
                  <a:lnTo>
                    <a:pt x="33" y="164"/>
                  </a:lnTo>
                  <a:lnTo>
                    <a:pt x="35" y="166"/>
                  </a:lnTo>
                  <a:lnTo>
                    <a:pt x="35" y="166"/>
                  </a:lnTo>
                  <a:lnTo>
                    <a:pt x="35" y="169"/>
                  </a:lnTo>
                  <a:lnTo>
                    <a:pt x="35" y="169"/>
                  </a:lnTo>
                  <a:lnTo>
                    <a:pt x="37" y="169"/>
                  </a:lnTo>
                  <a:lnTo>
                    <a:pt x="39" y="171"/>
                  </a:lnTo>
                  <a:lnTo>
                    <a:pt x="41" y="171"/>
                  </a:lnTo>
                  <a:lnTo>
                    <a:pt x="41" y="171"/>
                  </a:lnTo>
                  <a:lnTo>
                    <a:pt x="41" y="169"/>
                  </a:lnTo>
                  <a:lnTo>
                    <a:pt x="44" y="166"/>
                  </a:lnTo>
                  <a:lnTo>
                    <a:pt x="46" y="164"/>
                  </a:lnTo>
                  <a:lnTo>
                    <a:pt x="46" y="162"/>
                  </a:lnTo>
                  <a:lnTo>
                    <a:pt x="48" y="153"/>
                  </a:lnTo>
                  <a:lnTo>
                    <a:pt x="48" y="151"/>
                  </a:lnTo>
                  <a:lnTo>
                    <a:pt x="48" y="149"/>
                  </a:lnTo>
                  <a:lnTo>
                    <a:pt x="48" y="149"/>
                  </a:lnTo>
                  <a:lnTo>
                    <a:pt x="48" y="147"/>
                  </a:lnTo>
                  <a:lnTo>
                    <a:pt x="48" y="147"/>
                  </a:lnTo>
                  <a:lnTo>
                    <a:pt x="46" y="145"/>
                  </a:lnTo>
                  <a:lnTo>
                    <a:pt x="44" y="143"/>
                  </a:lnTo>
                  <a:lnTo>
                    <a:pt x="44" y="143"/>
                  </a:lnTo>
                  <a:lnTo>
                    <a:pt x="41" y="140"/>
                  </a:lnTo>
                  <a:lnTo>
                    <a:pt x="39" y="138"/>
                  </a:lnTo>
                  <a:lnTo>
                    <a:pt x="37" y="134"/>
                  </a:lnTo>
                  <a:lnTo>
                    <a:pt x="35" y="134"/>
                  </a:lnTo>
                  <a:lnTo>
                    <a:pt x="35" y="132"/>
                  </a:lnTo>
                  <a:lnTo>
                    <a:pt x="35" y="132"/>
                  </a:lnTo>
                  <a:lnTo>
                    <a:pt x="50" y="106"/>
                  </a:lnTo>
                  <a:lnTo>
                    <a:pt x="52" y="104"/>
                  </a:lnTo>
                  <a:lnTo>
                    <a:pt x="52" y="102"/>
                  </a:lnTo>
                  <a:lnTo>
                    <a:pt x="54" y="102"/>
                  </a:lnTo>
                  <a:lnTo>
                    <a:pt x="56" y="99"/>
                  </a:lnTo>
                  <a:lnTo>
                    <a:pt x="56" y="99"/>
                  </a:lnTo>
                  <a:lnTo>
                    <a:pt x="61" y="99"/>
                  </a:lnTo>
                  <a:lnTo>
                    <a:pt x="61" y="99"/>
                  </a:lnTo>
                  <a:lnTo>
                    <a:pt x="63" y="99"/>
                  </a:lnTo>
                  <a:lnTo>
                    <a:pt x="63" y="99"/>
                  </a:lnTo>
                  <a:lnTo>
                    <a:pt x="65" y="97"/>
                  </a:lnTo>
                  <a:lnTo>
                    <a:pt x="67" y="97"/>
                  </a:lnTo>
                  <a:lnTo>
                    <a:pt x="67" y="97"/>
                  </a:lnTo>
                  <a:lnTo>
                    <a:pt x="67" y="95"/>
                  </a:lnTo>
                  <a:lnTo>
                    <a:pt x="67" y="93"/>
                  </a:lnTo>
                  <a:lnTo>
                    <a:pt x="67" y="91"/>
                  </a:lnTo>
                  <a:lnTo>
                    <a:pt x="67" y="91"/>
                  </a:lnTo>
                  <a:lnTo>
                    <a:pt x="65" y="89"/>
                  </a:lnTo>
                  <a:lnTo>
                    <a:pt x="65" y="84"/>
                  </a:lnTo>
                  <a:lnTo>
                    <a:pt x="65" y="82"/>
                  </a:lnTo>
                  <a:lnTo>
                    <a:pt x="65" y="80"/>
                  </a:lnTo>
                  <a:lnTo>
                    <a:pt x="65" y="78"/>
                  </a:lnTo>
                  <a:lnTo>
                    <a:pt x="65" y="76"/>
                  </a:lnTo>
                  <a:lnTo>
                    <a:pt x="65" y="76"/>
                  </a:lnTo>
                  <a:lnTo>
                    <a:pt x="65" y="74"/>
                  </a:lnTo>
                  <a:lnTo>
                    <a:pt x="67" y="74"/>
                  </a:lnTo>
                  <a:lnTo>
                    <a:pt x="69" y="71"/>
                  </a:lnTo>
                  <a:lnTo>
                    <a:pt x="72" y="69"/>
                  </a:lnTo>
                  <a:lnTo>
                    <a:pt x="72" y="69"/>
                  </a:lnTo>
                  <a:lnTo>
                    <a:pt x="72" y="69"/>
                  </a:lnTo>
                  <a:lnTo>
                    <a:pt x="74" y="69"/>
                  </a:lnTo>
                  <a:lnTo>
                    <a:pt x="74" y="69"/>
                  </a:lnTo>
                  <a:lnTo>
                    <a:pt x="76" y="69"/>
                  </a:lnTo>
                  <a:lnTo>
                    <a:pt x="76" y="69"/>
                  </a:lnTo>
                  <a:lnTo>
                    <a:pt x="80" y="69"/>
                  </a:lnTo>
                  <a:lnTo>
                    <a:pt x="84" y="67"/>
                  </a:lnTo>
                  <a:lnTo>
                    <a:pt x="87" y="65"/>
                  </a:lnTo>
                  <a:lnTo>
                    <a:pt x="87" y="65"/>
                  </a:lnTo>
                  <a:lnTo>
                    <a:pt x="89" y="63"/>
                  </a:lnTo>
                  <a:lnTo>
                    <a:pt x="89" y="61"/>
                  </a:lnTo>
                  <a:lnTo>
                    <a:pt x="91" y="61"/>
                  </a:lnTo>
                  <a:lnTo>
                    <a:pt x="91" y="61"/>
                  </a:lnTo>
                  <a:lnTo>
                    <a:pt x="91" y="54"/>
                  </a:lnTo>
                  <a:lnTo>
                    <a:pt x="91" y="50"/>
                  </a:lnTo>
                  <a:lnTo>
                    <a:pt x="93" y="45"/>
                  </a:lnTo>
                  <a:lnTo>
                    <a:pt x="93" y="43"/>
                  </a:lnTo>
                  <a:lnTo>
                    <a:pt x="93" y="43"/>
                  </a:lnTo>
                  <a:lnTo>
                    <a:pt x="95" y="41"/>
                  </a:lnTo>
                  <a:lnTo>
                    <a:pt x="95" y="41"/>
                  </a:lnTo>
                  <a:lnTo>
                    <a:pt x="95" y="41"/>
                  </a:lnTo>
                  <a:lnTo>
                    <a:pt x="100" y="41"/>
                  </a:lnTo>
                  <a:lnTo>
                    <a:pt x="100" y="41"/>
                  </a:lnTo>
                  <a:lnTo>
                    <a:pt x="102" y="41"/>
                  </a:lnTo>
                  <a:lnTo>
                    <a:pt x="102" y="41"/>
                  </a:lnTo>
                  <a:lnTo>
                    <a:pt x="102" y="43"/>
                  </a:lnTo>
                  <a:lnTo>
                    <a:pt x="104" y="43"/>
                  </a:lnTo>
                  <a:lnTo>
                    <a:pt x="104" y="45"/>
                  </a:lnTo>
                  <a:lnTo>
                    <a:pt x="104" y="45"/>
                  </a:lnTo>
                  <a:lnTo>
                    <a:pt x="104" y="48"/>
                  </a:lnTo>
                  <a:lnTo>
                    <a:pt x="102" y="50"/>
                  </a:lnTo>
                  <a:lnTo>
                    <a:pt x="102" y="54"/>
                  </a:lnTo>
                  <a:lnTo>
                    <a:pt x="102" y="54"/>
                  </a:lnTo>
                  <a:lnTo>
                    <a:pt x="102" y="56"/>
                  </a:lnTo>
                  <a:lnTo>
                    <a:pt x="102" y="56"/>
                  </a:lnTo>
                  <a:lnTo>
                    <a:pt x="102" y="56"/>
                  </a:lnTo>
                  <a:lnTo>
                    <a:pt x="110" y="63"/>
                  </a:lnTo>
                  <a:lnTo>
                    <a:pt x="112" y="63"/>
                  </a:lnTo>
                  <a:lnTo>
                    <a:pt x="115" y="65"/>
                  </a:lnTo>
                  <a:lnTo>
                    <a:pt x="130" y="67"/>
                  </a:lnTo>
                  <a:lnTo>
                    <a:pt x="130" y="67"/>
                  </a:lnTo>
                  <a:lnTo>
                    <a:pt x="130" y="67"/>
                  </a:lnTo>
                  <a:lnTo>
                    <a:pt x="130" y="67"/>
                  </a:lnTo>
                  <a:lnTo>
                    <a:pt x="134" y="58"/>
                  </a:lnTo>
                  <a:lnTo>
                    <a:pt x="134" y="54"/>
                  </a:lnTo>
                  <a:lnTo>
                    <a:pt x="134" y="54"/>
                  </a:lnTo>
                  <a:lnTo>
                    <a:pt x="138" y="48"/>
                  </a:lnTo>
                  <a:lnTo>
                    <a:pt x="138" y="45"/>
                  </a:lnTo>
                  <a:lnTo>
                    <a:pt x="143" y="41"/>
                  </a:lnTo>
                  <a:lnTo>
                    <a:pt x="143" y="41"/>
                  </a:lnTo>
                  <a:lnTo>
                    <a:pt x="145" y="41"/>
                  </a:lnTo>
                  <a:lnTo>
                    <a:pt x="151" y="39"/>
                  </a:lnTo>
                  <a:lnTo>
                    <a:pt x="151" y="39"/>
                  </a:lnTo>
                  <a:lnTo>
                    <a:pt x="158" y="32"/>
                  </a:lnTo>
                  <a:lnTo>
                    <a:pt x="160" y="17"/>
                  </a:lnTo>
                  <a:lnTo>
                    <a:pt x="160" y="15"/>
                  </a:lnTo>
                  <a:lnTo>
                    <a:pt x="160" y="13"/>
                  </a:lnTo>
                  <a:lnTo>
                    <a:pt x="160" y="13"/>
                  </a:lnTo>
                  <a:lnTo>
                    <a:pt x="160" y="9"/>
                  </a:lnTo>
                  <a:lnTo>
                    <a:pt x="160" y="7"/>
                  </a:lnTo>
                  <a:lnTo>
                    <a:pt x="160" y="4"/>
                  </a:lnTo>
                  <a:lnTo>
                    <a:pt x="160" y="2"/>
                  </a:lnTo>
                  <a:lnTo>
                    <a:pt x="160" y="2"/>
                  </a:lnTo>
                  <a:lnTo>
                    <a:pt x="160" y="2"/>
                  </a:lnTo>
                  <a:lnTo>
                    <a:pt x="162" y="2"/>
                  </a:lnTo>
                  <a:lnTo>
                    <a:pt x="175" y="0"/>
                  </a:lnTo>
                  <a:lnTo>
                    <a:pt x="177" y="0"/>
                  </a:lnTo>
                  <a:lnTo>
                    <a:pt x="181" y="0"/>
                  </a:lnTo>
                  <a:lnTo>
                    <a:pt x="184" y="0"/>
                  </a:lnTo>
                  <a:lnTo>
                    <a:pt x="192" y="2"/>
                  </a:lnTo>
                  <a:lnTo>
                    <a:pt x="194" y="2"/>
                  </a:lnTo>
                  <a:lnTo>
                    <a:pt x="194" y="2"/>
                  </a:lnTo>
                  <a:lnTo>
                    <a:pt x="199" y="4"/>
                  </a:lnTo>
                  <a:lnTo>
                    <a:pt x="199" y="4"/>
                  </a:lnTo>
                  <a:lnTo>
                    <a:pt x="201" y="7"/>
                  </a:lnTo>
                  <a:lnTo>
                    <a:pt x="203" y="7"/>
                  </a:lnTo>
                  <a:lnTo>
                    <a:pt x="203" y="9"/>
                  </a:lnTo>
                  <a:lnTo>
                    <a:pt x="205" y="11"/>
                  </a:lnTo>
                  <a:lnTo>
                    <a:pt x="207" y="11"/>
                  </a:lnTo>
                  <a:lnTo>
                    <a:pt x="209" y="13"/>
                  </a:lnTo>
                  <a:lnTo>
                    <a:pt x="212" y="13"/>
                  </a:lnTo>
                  <a:lnTo>
                    <a:pt x="227" y="11"/>
                  </a:lnTo>
                  <a:lnTo>
                    <a:pt x="231" y="13"/>
                  </a:lnTo>
                  <a:lnTo>
                    <a:pt x="233" y="17"/>
                  </a:lnTo>
                  <a:lnTo>
                    <a:pt x="233" y="20"/>
                  </a:lnTo>
                  <a:lnTo>
                    <a:pt x="235" y="22"/>
                  </a:lnTo>
                  <a:lnTo>
                    <a:pt x="237" y="24"/>
                  </a:lnTo>
                  <a:lnTo>
                    <a:pt x="242" y="28"/>
                  </a:lnTo>
                  <a:lnTo>
                    <a:pt x="242" y="30"/>
                  </a:lnTo>
                  <a:lnTo>
                    <a:pt x="244" y="30"/>
                  </a:lnTo>
                  <a:lnTo>
                    <a:pt x="244" y="32"/>
                  </a:lnTo>
                  <a:lnTo>
                    <a:pt x="246" y="32"/>
                  </a:lnTo>
                  <a:lnTo>
                    <a:pt x="248" y="32"/>
                  </a:lnTo>
                  <a:lnTo>
                    <a:pt x="253" y="35"/>
                  </a:lnTo>
                  <a:lnTo>
                    <a:pt x="272" y="30"/>
                  </a:lnTo>
                  <a:lnTo>
                    <a:pt x="289" y="28"/>
                  </a:lnTo>
                  <a:lnTo>
                    <a:pt x="291" y="28"/>
                  </a:lnTo>
                  <a:lnTo>
                    <a:pt x="291" y="28"/>
                  </a:lnTo>
                  <a:lnTo>
                    <a:pt x="293" y="30"/>
                  </a:lnTo>
                  <a:lnTo>
                    <a:pt x="296" y="35"/>
                  </a:lnTo>
                  <a:lnTo>
                    <a:pt x="296" y="37"/>
                  </a:lnTo>
                  <a:lnTo>
                    <a:pt x="296" y="37"/>
                  </a:lnTo>
                  <a:lnTo>
                    <a:pt x="296" y="37"/>
                  </a:lnTo>
                  <a:lnTo>
                    <a:pt x="298" y="39"/>
                  </a:lnTo>
                  <a:lnTo>
                    <a:pt x="298" y="39"/>
                  </a:lnTo>
                  <a:lnTo>
                    <a:pt x="300" y="39"/>
                  </a:lnTo>
                  <a:lnTo>
                    <a:pt x="300" y="37"/>
                  </a:lnTo>
                  <a:lnTo>
                    <a:pt x="302" y="37"/>
                  </a:lnTo>
                  <a:lnTo>
                    <a:pt x="304" y="35"/>
                  </a:lnTo>
                  <a:lnTo>
                    <a:pt x="306" y="32"/>
                  </a:lnTo>
                  <a:lnTo>
                    <a:pt x="306" y="32"/>
                  </a:lnTo>
                  <a:lnTo>
                    <a:pt x="311" y="32"/>
                  </a:lnTo>
                  <a:lnTo>
                    <a:pt x="309" y="41"/>
                  </a:lnTo>
                  <a:lnTo>
                    <a:pt x="306" y="45"/>
                  </a:lnTo>
                  <a:lnTo>
                    <a:pt x="302" y="48"/>
                  </a:lnTo>
                  <a:lnTo>
                    <a:pt x="296" y="50"/>
                  </a:lnTo>
                  <a:lnTo>
                    <a:pt x="276" y="48"/>
                  </a:lnTo>
                  <a:lnTo>
                    <a:pt x="250" y="45"/>
                  </a:lnTo>
                  <a:lnTo>
                    <a:pt x="225" y="41"/>
                  </a:lnTo>
                  <a:lnTo>
                    <a:pt x="199" y="37"/>
                  </a:lnTo>
                  <a:lnTo>
                    <a:pt x="186" y="37"/>
                  </a:lnTo>
                  <a:lnTo>
                    <a:pt x="181" y="39"/>
                  </a:lnTo>
                  <a:lnTo>
                    <a:pt x="177" y="45"/>
                  </a:lnTo>
                  <a:lnTo>
                    <a:pt x="175" y="52"/>
                  </a:lnTo>
                  <a:lnTo>
                    <a:pt x="173" y="56"/>
                  </a:lnTo>
                  <a:lnTo>
                    <a:pt x="173" y="61"/>
                  </a:lnTo>
                  <a:lnTo>
                    <a:pt x="177" y="69"/>
                  </a:lnTo>
                  <a:lnTo>
                    <a:pt x="186" y="80"/>
                  </a:lnTo>
                  <a:lnTo>
                    <a:pt x="190" y="95"/>
                  </a:lnTo>
                  <a:lnTo>
                    <a:pt x="197" y="110"/>
                  </a:lnTo>
                  <a:lnTo>
                    <a:pt x="194" y="110"/>
                  </a:lnTo>
                  <a:lnTo>
                    <a:pt x="194" y="110"/>
                  </a:lnTo>
                  <a:lnTo>
                    <a:pt x="192" y="110"/>
                  </a:lnTo>
                  <a:lnTo>
                    <a:pt x="190" y="110"/>
                  </a:lnTo>
                  <a:lnTo>
                    <a:pt x="164" y="106"/>
                  </a:lnTo>
                  <a:lnTo>
                    <a:pt x="162" y="104"/>
                  </a:lnTo>
                  <a:lnTo>
                    <a:pt x="158" y="102"/>
                  </a:lnTo>
                  <a:lnTo>
                    <a:pt x="145" y="95"/>
                  </a:lnTo>
                  <a:lnTo>
                    <a:pt x="138" y="95"/>
                  </a:lnTo>
                  <a:lnTo>
                    <a:pt x="136" y="95"/>
                  </a:lnTo>
                  <a:lnTo>
                    <a:pt x="128" y="95"/>
                  </a:lnTo>
                  <a:lnTo>
                    <a:pt x="123" y="95"/>
                  </a:lnTo>
                  <a:lnTo>
                    <a:pt x="121" y="97"/>
                  </a:lnTo>
                  <a:lnTo>
                    <a:pt x="119" y="97"/>
                  </a:lnTo>
                  <a:lnTo>
                    <a:pt x="108" y="102"/>
                  </a:lnTo>
                  <a:lnTo>
                    <a:pt x="106" y="102"/>
                  </a:lnTo>
                  <a:lnTo>
                    <a:pt x="106" y="104"/>
                  </a:lnTo>
                  <a:lnTo>
                    <a:pt x="100" y="108"/>
                  </a:lnTo>
                  <a:lnTo>
                    <a:pt x="100" y="110"/>
                  </a:lnTo>
                  <a:lnTo>
                    <a:pt x="97" y="110"/>
                  </a:lnTo>
                  <a:lnTo>
                    <a:pt x="97" y="110"/>
                  </a:lnTo>
                  <a:lnTo>
                    <a:pt x="91" y="117"/>
                  </a:lnTo>
                  <a:lnTo>
                    <a:pt x="80" y="134"/>
                  </a:lnTo>
                  <a:lnTo>
                    <a:pt x="78" y="138"/>
                  </a:lnTo>
                  <a:lnTo>
                    <a:pt x="76" y="138"/>
                  </a:lnTo>
                  <a:lnTo>
                    <a:pt x="74" y="147"/>
                  </a:lnTo>
                  <a:lnTo>
                    <a:pt x="74" y="147"/>
                  </a:lnTo>
                  <a:lnTo>
                    <a:pt x="74" y="151"/>
                  </a:lnTo>
                  <a:lnTo>
                    <a:pt x="74" y="153"/>
                  </a:lnTo>
                  <a:lnTo>
                    <a:pt x="74" y="153"/>
                  </a:lnTo>
                  <a:lnTo>
                    <a:pt x="72" y="160"/>
                  </a:lnTo>
                  <a:lnTo>
                    <a:pt x="72" y="162"/>
                  </a:lnTo>
                  <a:lnTo>
                    <a:pt x="72" y="162"/>
                  </a:lnTo>
                  <a:lnTo>
                    <a:pt x="69" y="162"/>
                  </a:lnTo>
                  <a:lnTo>
                    <a:pt x="67" y="164"/>
                  </a:lnTo>
                  <a:lnTo>
                    <a:pt x="67" y="164"/>
                  </a:lnTo>
                  <a:lnTo>
                    <a:pt x="67" y="164"/>
                  </a:lnTo>
                  <a:lnTo>
                    <a:pt x="65" y="166"/>
                  </a:lnTo>
                  <a:lnTo>
                    <a:pt x="65" y="166"/>
                  </a:lnTo>
                  <a:lnTo>
                    <a:pt x="65" y="166"/>
                  </a:lnTo>
                  <a:lnTo>
                    <a:pt x="63" y="182"/>
                  </a:lnTo>
                  <a:lnTo>
                    <a:pt x="63" y="184"/>
                  </a:lnTo>
                  <a:lnTo>
                    <a:pt x="63" y="188"/>
                  </a:lnTo>
                  <a:lnTo>
                    <a:pt x="63" y="190"/>
                  </a:lnTo>
                  <a:lnTo>
                    <a:pt x="65" y="201"/>
                  </a:lnTo>
                  <a:lnTo>
                    <a:pt x="69" y="231"/>
                  </a:lnTo>
                  <a:lnTo>
                    <a:pt x="72" y="233"/>
                  </a:lnTo>
                  <a:lnTo>
                    <a:pt x="74" y="240"/>
                  </a:lnTo>
                  <a:lnTo>
                    <a:pt x="74" y="242"/>
                  </a:lnTo>
                  <a:lnTo>
                    <a:pt x="80" y="251"/>
                  </a:lnTo>
                  <a:lnTo>
                    <a:pt x="84" y="255"/>
                  </a:lnTo>
                  <a:lnTo>
                    <a:pt x="93" y="266"/>
                  </a:lnTo>
                  <a:lnTo>
                    <a:pt x="93" y="266"/>
                  </a:lnTo>
                  <a:lnTo>
                    <a:pt x="95" y="268"/>
                  </a:lnTo>
                  <a:lnTo>
                    <a:pt x="97" y="268"/>
                  </a:lnTo>
                  <a:lnTo>
                    <a:pt x="97" y="270"/>
                  </a:lnTo>
                  <a:lnTo>
                    <a:pt x="100" y="270"/>
                  </a:lnTo>
                  <a:lnTo>
                    <a:pt x="102" y="270"/>
                  </a:lnTo>
                  <a:lnTo>
                    <a:pt x="102" y="270"/>
                  </a:lnTo>
                  <a:lnTo>
                    <a:pt x="104" y="268"/>
                  </a:lnTo>
                  <a:lnTo>
                    <a:pt x="104" y="268"/>
                  </a:lnTo>
                  <a:lnTo>
                    <a:pt x="106" y="266"/>
                  </a:lnTo>
                  <a:lnTo>
                    <a:pt x="108" y="266"/>
                  </a:lnTo>
                  <a:lnTo>
                    <a:pt x="108" y="266"/>
                  </a:lnTo>
                  <a:lnTo>
                    <a:pt x="110" y="266"/>
                  </a:lnTo>
                  <a:lnTo>
                    <a:pt x="110" y="266"/>
                  </a:lnTo>
                  <a:lnTo>
                    <a:pt x="112" y="266"/>
                  </a:lnTo>
                  <a:lnTo>
                    <a:pt x="121" y="274"/>
                  </a:lnTo>
                  <a:lnTo>
                    <a:pt x="121" y="274"/>
                  </a:lnTo>
                  <a:lnTo>
                    <a:pt x="123" y="277"/>
                  </a:lnTo>
                  <a:lnTo>
                    <a:pt x="130" y="285"/>
                  </a:lnTo>
                  <a:lnTo>
                    <a:pt x="130" y="287"/>
                  </a:lnTo>
                  <a:lnTo>
                    <a:pt x="132" y="289"/>
                  </a:lnTo>
                  <a:lnTo>
                    <a:pt x="132" y="292"/>
                  </a:lnTo>
                  <a:lnTo>
                    <a:pt x="132" y="292"/>
                  </a:lnTo>
                  <a:lnTo>
                    <a:pt x="132" y="292"/>
                  </a:lnTo>
                  <a:lnTo>
                    <a:pt x="132" y="294"/>
                  </a:lnTo>
                  <a:lnTo>
                    <a:pt x="130" y="298"/>
                  </a:lnTo>
                  <a:lnTo>
                    <a:pt x="132" y="307"/>
                  </a:lnTo>
                  <a:lnTo>
                    <a:pt x="138" y="320"/>
                  </a:lnTo>
                  <a:lnTo>
                    <a:pt x="140" y="322"/>
                  </a:lnTo>
                  <a:lnTo>
                    <a:pt x="140" y="324"/>
                  </a:lnTo>
                  <a:lnTo>
                    <a:pt x="140" y="324"/>
                  </a:lnTo>
                  <a:lnTo>
                    <a:pt x="143" y="324"/>
                  </a:lnTo>
                  <a:lnTo>
                    <a:pt x="143" y="324"/>
                  </a:lnTo>
                  <a:lnTo>
                    <a:pt x="149" y="320"/>
                  </a:lnTo>
                  <a:lnTo>
                    <a:pt x="156" y="318"/>
                  </a:lnTo>
                  <a:lnTo>
                    <a:pt x="156" y="318"/>
                  </a:lnTo>
                  <a:lnTo>
                    <a:pt x="156" y="318"/>
                  </a:lnTo>
                  <a:lnTo>
                    <a:pt x="160" y="318"/>
                  </a:lnTo>
                  <a:lnTo>
                    <a:pt x="162" y="318"/>
                  </a:lnTo>
                  <a:lnTo>
                    <a:pt x="160" y="320"/>
                  </a:lnTo>
                  <a:lnTo>
                    <a:pt x="160" y="320"/>
                  </a:lnTo>
                  <a:lnTo>
                    <a:pt x="160" y="320"/>
                  </a:lnTo>
                  <a:lnTo>
                    <a:pt x="160" y="322"/>
                  </a:lnTo>
                  <a:lnTo>
                    <a:pt x="162" y="322"/>
                  </a:lnTo>
                  <a:lnTo>
                    <a:pt x="162" y="324"/>
                  </a:lnTo>
                  <a:lnTo>
                    <a:pt x="166" y="324"/>
                  </a:lnTo>
                  <a:lnTo>
                    <a:pt x="184" y="326"/>
                  </a:lnTo>
                  <a:lnTo>
                    <a:pt x="188" y="326"/>
                  </a:lnTo>
                  <a:lnTo>
                    <a:pt x="190" y="326"/>
                  </a:lnTo>
                  <a:lnTo>
                    <a:pt x="190" y="326"/>
                  </a:lnTo>
                  <a:lnTo>
                    <a:pt x="192" y="324"/>
                  </a:lnTo>
                  <a:lnTo>
                    <a:pt x="194" y="324"/>
                  </a:lnTo>
                  <a:lnTo>
                    <a:pt x="199" y="320"/>
                  </a:lnTo>
                  <a:lnTo>
                    <a:pt x="201" y="315"/>
                  </a:lnTo>
                  <a:lnTo>
                    <a:pt x="201" y="313"/>
                  </a:lnTo>
                  <a:lnTo>
                    <a:pt x="203" y="309"/>
                  </a:lnTo>
                  <a:lnTo>
                    <a:pt x="203" y="307"/>
                  </a:lnTo>
                  <a:lnTo>
                    <a:pt x="203" y="302"/>
                  </a:lnTo>
                  <a:lnTo>
                    <a:pt x="205" y="300"/>
                  </a:lnTo>
                  <a:lnTo>
                    <a:pt x="205" y="300"/>
                  </a:lnTo>
                  <a:lnTo>
                    <a:pt x="205" y="300"/>
                  </a:lnTo>
                  <a:lnTo>
                    <a:pt x="235" y="264"/>
                  </a:lnTo>
                  <a:lnTo>
                    <a:pt x="235" y="264"/>
                  </a:lnTo>
                  <a:lnTo>
                    <a:pt x="237" y="264"/>
                  </a:lnTo>
                  <a:lnTo>
                    <a:pt x="240" y="261"/>
                  </a:lnTo>
                  <a:lnTo>
                    <a:pt x="240" y="259"/>
                  </a:lnTo>
                  <a:lnTo>
                    <a:pt x="250" y="255"/>
                  </a:lnTo>
                  <a:lnTo>
                    <a:pt x="253" y="255"/>
                  </a:lnTo>
                  <a:lnTo>
                    <a:pt x="255" y="253"/>
                  </a:lnTo>
                  <a:lnTo>
                    <a:pt x="257" y="253"/>
                  </a:lnTo>
                  <a:lnTo>
                    <a:pt x="257" y="253"/>
                  </a:lnTo>
                  <a:lnTo>
                    <a:pt x="257" y="253"/>
                  </a:lnTo>
                  <a:lnTo>
                    <a:pt x="259" y="255"/>
                  </a:lnTo>
                  <a:lnTo>
                    <a:pt x="259" y="255"/>
                  </a:lnTo>
                  <a:lnTo>
                    <a:pt x="259" y="255"/>
                  </a:lnTo>
                  <a:lnTo>
                    <a:pt x="259" y="257"/>
                  </a:lnTo>
                  <a:lnTo>
                    <a:pt x="259" y="259"/>
                  </a:lnTo>
                  <a:lnTo>
                    <a:pt x="259" y="261"/>
                  </a:lnTo>
                  <a:lnTo>
                    <a:pt x="259" y="261"/>
                  </a:lnTo>
                  <a:lnTo>
                    <a:pt x="259" y="261"/>
                  </a:lnTo>
                  <a:lnTo>
                    <a:pt x="259" y="264"/>
                  </a:lnTo>
                  <a:lnTo>
                    <a:pt x="259" y="264"/>
                  </a:lnTo>
                  <a:lnTo>
                    <a:pt x="263" y="268"/>
                  </a:lnTo>
                  <a:lnTo>
                    <a:pt x="265" y="270"/>
                  </a:lnTo>
                  <a:lnTo>
                    <a:pt x="265" y="270"/>
                  </a:lnTo>
                  <a:lnTo>
                    <a:pt x="268" y="270"/>
                  </a:lnTo>
                  <a:lnTo>
                    <a:pt x="270" y="270"/>
                  </a:lnTo>
                  <a:lnTo>
                    <a:pt x="291" y="272"/>
                  </a:lnTo>
                  <a:lnTo>
                    <a:pt x="311" y="268"/>
                  </a:lnTo>
                  <a:lnTo>
                    <a:pt x="313" y="268"/>
                  </a:lnTo>
                  <a:lnTo>
                    <a:pt x="313" y="268"/>
                  </a:lnTo>
                  <a:lnTo>
                    <a:pt x="315" y="266"/>
                  </a:lnTo>
                  <a:lnTo>
                    <a:pt x="315" y="264"/>
                  </a:lnTo>
                  <a:lnTo>
                    <a:pt x="317" y="264"/>
                  </a:lnTo>
                  <a:lnTo>
                    <a:pt x="317" y="261"/>
                  </a:lnTo>
                  <a:lnTo>
                    <a:pt x="317" y="259"/>
                  </a:lnTo>
                  <a:lnTo>
                    <a:pt x="317" y="257"/>
                  </a:lnTo>
                  <a:lnTo>
                    <a:pt x="319" y="253"/>
                  </a:lnTo>
                  <a:lnTo>
                    <a:pt x="319" y="253"/>
                  </a:lnTo>
                  <a:lnTo>
                    <a:pt x="319" y="253"/>
                  </a:lnTo>
                  <a:lnTo>
                    <a:pt x="321" y="251"/>
                  </a:lnTo>
                  <a:lnTo>
                    <a:pt x="324" y="248"/>
                  </a:lnTo>
                  <a:lnTo>
                    <a:pt x="326" y="248"/>
                  </a:lnTo>
                  <a:lnTo>
                    <a:pt x="326" y="248"/>
                  </a:lnTo>
                  <a:lnTo>
                    <a:pt x="328" y="248"/>
                  </a:lnTo>
                  <a:lnTo>
                    <a:pt x="354" y="246"/>
                  </a:lnTo>
                  <a:lnTo>
                    <a:pt x="369" y="251"/>
                  </a:lnTo>
                  <a:lnTo>
                    <a:pt x="380" y="251"/>
                  </a:lnTo>
                  <a:lnTo>
                    <a:pt x="390" y="251"/>
                  </a:lnTo>
                  <a:lnTo>
                    <a:pt x="408" y="248"/>
                  </a:lnTo>
                  <a:lnTo>
                    <a:pt x="410" y="248"/>
                  </a:lnTo>
                  <a:lnTo>
                    <a:pt x="412" y="246"/>
                  </a:lnTo>
                  <a:lnTo>
                    <a:pt x="414" y="246"/>
                  </a:lnTo>
                  <a:lnTo>
                    <a:pt x="414" y="246"/>
                  </a:lnTo>
                  <a:lnTo>
                    <a:pt x="414" y="246"/>
                  </a:lnTo>
                  <a:lnTo>
                    <a:pt x="414" y="244"/>
                  </a:lnTo>
                  <a:lnTo>
                    <a:pt x="412" y="244"/>
                  </a:lnTo>
                  <a:lnTo>
                    <a:pt x="403" y="242"/>
                  </a:lnTo>
                  <a:lnTo>
                    <a:pt x="403" y="242"/>
                  </a:lnTo>
                  <a:lnTo>
                    <a:pt x="399" y="240"/>
                  </a:lnTo>
                  <a:lnTo>
                    <a:pt x="397" y="240"/>
                  </a:lnTo>
                  <a:lnTo>
                    <a:pt x="393" y="240"/>
                  </a:lnTo>
                  <a:lnTo>
                    <a:pt x="388" y="240"/>
                  </a:lnTo>
                  <a:lnTo>
                    <a:pt x="386" y="238"/>
                  </a:lnTo>
                  <a:lnTo>
                    <a:pt x="386" y="238"/>
                  </a:lnTo>
                  <a:lnTo>
                    <a:pt x="386" y="238"/>
                  </a:lnTo>
                  <a:lnTo>
                    <a:pt x="386" y="235"/>
                  </a:lnTo>
                  <a:lnTo>
                    <a:pt x="386" y="235"/>
                  </a:lnTo>
                  <a:lnTo>
                    <a:pt x="386" y="235"/>
                  </a:lnTo>
                  <a:lnTo>
                    <a:pt x="397" y="231"/>
                  </a:lnTo>
                  <a:lnTo>
                    <a:pt x="408" y="229"/>
                  </a:lnTo>
                  <a:lnTo>
                    <a:pt x="410" y="231"/>
                  </a:lnTo>
                  <a:lnTo>
                    <a:pt x="416" y="231"/>
                  </a:lnTo>
                  <a:lnTo>
                    <a:pt x="416" y="231"/>
                  </a:lnTo>
                  <a:lnTo>
                    <a:pt x="418" y="231"/>
                  </a:lnTo>
                  <a:lnTo>
                    <a:pt x="423" y="229"/>
                  </a:lnTo>
                  <a:lnTo>
                    <a:pt x="423" y="229"/>
                  </a:lnTo>
                  <a:lnTo>
                    <a:pt x="423" y="229"/>
                  </a:lnTo>
                  <a:lnTo>
                    <a:pt x="423" y="229"/>
                  </a:lnTo>
                  <a:lnTo>
                    <a:pt x="425" y="227"/>
                  </a:lnTo>
                  <a:lnTo>
                    <a:pt x="425" y="227"/>
                  </a:lnTo>
                  <a:lnTo>
                    <a:pt x="425" y="225"/>
                  </a:lnTo>
                  <a:lnTo>
                    <a:pt x="425" y="225"/>
                  </a:lnTo>
                  <a:lnTo>
                    <a:pt x="427" y="225"/>
                  </a:lnTo>
                  <a:lnTo>
                    <a:pt x="444" y="225"/>
                  </a:lnTo>
                  <a:lnTo>
                    <a:pt x="444" y="225"/>
                  </a:lnTo>
                  <a:lnTo>
                    <a:pt x="449" y="227"/>
                  </a:lnTo>
                  <a:lnTo>
                    <a:pt x="451" y="227"/>
                  </a:lnTo>
                  <a:lnTo>
                    <a:pt x="453" y="229"/>
                  </a:lnTo>
                  <a:lnTo>
                    <a:pt x="455" y="229"/>
                  </a:lnTo>
                  <a:lnTo>
                    <a:pt x="468" y="235"/>
                  </a:lnTo>
                  <a:lnTo>
                    <a:pt x="472" y="248"/>
                  </a:lnTo>
                  <a:lnTo>
                    <a:pt x="472" y="248"/>
                  </a:lnTo>
                  <a:lnTo>
                    <a:pt x="472" y="257"/>
                  </a:lnTo>
                  <a:lnTo>
                    <a:pt x="470" y="257"/>
                  </a:lnTo>
                  <a:lnTo>
                    <a:pt x="470" y="259"/>
                  </a:lnTo>
                  <a:lnTo>
                    <a:pt x="468" y="261"/>
                  </a:lnTo>
                  <a:lnTo>
                    <a:pt x="466" y="261"/>
                  </a:lnTo>
                  <a:lnTo>
                    <a:pt x="466" y="264"/>
                  </a:lnTo>
                  <a:lnTo>
                    <a:pt x="466" y="264"/>
                  </a:lnTo>
                  <a:lnTo>
                    <a:pt x="464" y="268"/>
                  </a:lnTo>
                  <a:lnTo>
                    <a:pt x="464" y="268"/>
                  </a:lnTo>
                  <a:lnTo>
                    <a:pt x="466" y="270"/>
                  </a:lnTo>
                  <a:lnTo>
                    <a:pt x="464" y="277"/>
                  </a:lnTo>
                  <a:lnTo>
                    <a:pt x="464" y="279"/>
                  </a:lnTo>
                  <a:lnTo>
                    <a:pt x="462" y="279"/>
                  </a:lnTo>
                  <a:lnTo>
                    <a:pt x="459" y="281"/>
                  </a:lnTo>
                  <a:lnTo>
                    <a:pt x="457" y="283"/>
                  </a:lnTo>
                  <a:lnTo>
                    <a:pt x="457" y="283"/>
                  </a:lnTo>
                  <a:lnTo>
                    <a:pt x="455" y="283"/>
                  </a:lnTo>
                  <a:lnTo>
                    <a:pt x="451" y="283"/>
                  </a:lnTo>
                  <a:lnTo>
                    <a:pt x="451" y="283"/>
                  </a:lnTo>
                  <a:lnTo>
                    <a:pt x="449" y="281"/>
                  </a:lnTo>
                  <a:lnTo>
                    <a:pt x="446" y="281"/>
                  </a:lnTo>
                  <a:lnTo>
                    <a:pt x="438" y="270"/>
                  </a:lnTo>
                  <a:lnTo>
                    <a:pt x="436" y="264"/>
                  </a:lnTo>
                  <a:lnTo>
                    <a:pt x="427" y="261"/>
                  </a:lnTo>
                  <a:lnTo>
                    <a:pt x="399" y="266"/>
                  </a:lnTo>
                  <a:lnTo>
                    <a:pt x="399" y="266"/>
                  </a:lnTo>
                  <a:lnTo>
                    <a:pt x="397" y="266"/>
                  </a:lnTo>
                  <a:lnTo>
                    <a:pt x="395" y="268"/>
                  </a:lnTo>
                  <a:lnTo>
                    <a:pt x="395" y="270"/>
                  </a:lnTo>
                  <a:lnTo>
                    <a:pt x="395" y="272"/>
                  </a:lnTo>
                  <a:lnTo>
                    <a:pt x="395" y="274"/>
                  </a:lnTo>
                  <a:lnTo>
                    <a:pt x="393" y="274"/>
                  </a:lnTo>
                  <a:lnTo>
                    <a:pt x="390" y="281"/>
                  </a:lnTo>
                  <a:lnTo>
                    <a:pt x="390" y="281"/>
                  </a:lnTo>
                  <a:lnTo>
                    <a:pt x="390" y="281"/>
                  </a:lnTo>
                  <a:lnTo>
                    <a:pt x="382" y="292"/>
                  </a:lnTo>
                  <a:lnTo>
                    <a:pt x="375" y="302"/>
                  </a:lnTo>
                  <a:lnTo>
                    <a:pt x="367" y="309"/>
                  </a:lnTo>
                  <a:lnTo>
                    <a:pt x="352" y="324"/>
                  </a:lnTo>
                  <a:lnTo>
                    <a:pt x="345" y="333"/>
                  </a:lnTo>
                  <a:lnTo>
                    <a:pt x="345" y="335"/>
                  </a:lnTo>
                  <a:lnTo>
                    <a:pt x="343" y="335"/>
                  </a:lnTo>
                  <a:lnTo>
                    <a:pt x="341" y="337"/>
                  </a:lnTo>
                  <a:lnTo>
                    <a:pt x="328" y="343"/>
                  </a:lnTo>
                  <a:lnTo>
                    <a:pt x="319" y="348"/>
                  </a:lnTo>
                  <a:lnTo>
                    <a:pt x="313" y="350"/>
                  </a:lnTo>
                  <a:lnTo>
                    <a:pt x="300" y="352"/>
                  </a:lnTo>
                  <a:lnTo>
                    <a:pt x="293" y="356"/>
                  </a:lnTo>
                  <a:lnTo>
                    <a:pt x="293" y="356"/>
                  </a:lnTo>
                  <a:lnTo>
                    <a:pt x="289" y="356"/>
                  </a:lnTo>
                  <a:lnTo>
                    <a:pt x="281" y="359"/>
                  </a:lnTo>
                  <a:lnTo>
                    <a:pt x="276" y="361"/>
                  </a:lnTo>
                  <a:lnTo>
                    <a:pt x="276" y="361"/>
                  </a:lnTo>
                  <a:lnTo>
                    <a:pt x="276" y="363"/>
                  </a:lnTo>
                  <a:lnTo>
                    <a:pt x="274" y="365"/>
                  </a:lnTo>
                  <a:lnTo>
                    <a:pt x="272" y="367"/>
                  </a:lnTo>
                  <a:lnTo>
                    <a:pt x="272" y="372"/>
                  </a:lnTo>
                  <a:lnTo>
                    <a:pt x="272" y="372"/>
                  </a:lnTo>
                  <a:lnTo>
                    <a:pt x="272" y="372"/>
                  </a:lnTo>
                  <a:lnTo>
                    <a:pt x="270" y="378"/>
                  </a:lnTo>
                  <a:lnTo>
                    <a:pt x="270" y="378"/>
                  </a:lnTo>
                  <a:lnTo>
                    <a:pt x="268" y="380"/>
                  </a:lnTo>
                  <a:lnTo>
                    <a:pt x="263" y="384"/>
                  </a:lnTo>
                  <a:lnTo>
                    <a:pt x="263" y="384"/>
                  </a:lnTo>
                  <a:lnTo>
                    <a:pt x="263" y="384"/>
                  </a:lnTo>
                  <a:lnTo>
                    <a:pt x="261" y="387"/>
                  </a:lnTo>
                  <a:lnTo>
                    <a:pt x="259" y="387"/>
                  </a:lnTo>
                  <a:lnTo>
                    <a:pt x="259" y="387"/>
                  </a:lnTo>
                  <a:lnTo>
                    <a:pt x="257" y="387"/>
                  </a:lnTo>
                  <a:lnTo>
                    <a:pt x="255" y="387"/>
                  </a:lnTo>
                  <a:lnTo>
                    <a:pt x="253" y="387"/>
                  </a:lnTo>
                  <a:lnTo>
                    <a:pt x="246" y="387"/>
                  </a:lnTo>
                  <a:lnTo>
                    <a:pt x="244" y="387"/>
                  </a:lnTo>
                  <a:lnTo>
                    <a:pt x="244" y="387"/>
                  </a:lnTo>
                  <a:lnTo>
                    <a:pt x="244" y="387"/>
                  </a:lnTo>
                  <a:lnTo>
                    <a:pt x="244" y="382"/>
                  </a:lnTo>
                  <a:lnTo>
                    <a:pt x="242" y="382"/>
                  </a:lnTo>
                  <a:lnTo>
                    <a:pt x="242" y="382"/>
                  </a:lnTo>
                  <a:lnTo>
                    <a:pt x="233" y="374"/>
                  </a:lnTo>
                  <a:lnTo>
                    <a:pt x="220" y="367"/>
                  </a:lnTo>
                  <a:lnTo>
                    <a:pt x="220" y="367"/>
                  </a:lnTo>
                  <a:lnTo>
                    <a:pt x="220" y="367"/>
                  </a:lnTo>
                  <a:lnTo>
                    <a:pt x="218" y="367"/>
                  </a:lnTo>
                  <a:lnTo>
                    <a:pt x="218" y="369"/>
                  </a:lnTo>
                  <a:lnTo>
                    <a:pt x="216" y="369"/>
                  </a:lnTo>
                  <a:lnTo>
                    <a:pt x="216" y="372"/>
                  </a:lnTo>
                  <a:lnTo>
                    <a:pt x="216" y="372"/>
                  </a:lnTo>
                  <a:lnTo>
                    <a:pt x="216" y="376"/>
                  </a:lnTo>
                  <a:lnTo>
                    <a:pt x="216" y="376"/>
                  </a:lnTo>
                  <a:lnTo>
                    <a:pt x="216" y="376"/>
                  </a:lnTo>
                  <a:lnTo>
                    <a:pt x="220" y="393"/>
                  </a:lnTo>
                  <a:lnTo>
                    <a:pt x="222" y="393"/>
                  </a:lnTo>
                  <a:lnTo>
                    <a:pt x="222" y="393"/>
                  </a:lnTo>
                  <a:lnTo>
                    <a:pt x="222" y="393"/>
                  </a:lnTo>
                  <a:lnTo>
                    <a:pt x="225" y="393"/>
                  </a:lnTo>
                  <a:lnTo>
                    <a:pt x="225" y="391"/>
                  </a:lnTo>
                  <a:lnTo>
                    <a:pt x="231" y="391"/>
                  </a:lnTo>
                  <a:lnTo>
                    <a:pt x="237" y="397"/>
                  </a:lnTo>
                  <a:lnTo>
                    <a:pt x="246" y="410"/>
                  </a:lnTo>
                  <a:lnTo>
                    <a:pt x="246" y="413"/>
                  </a:lnTo>
                  <a:lnTo>
                    <a:pt x="248" y="413"/>
                  </a:lnTo>
                  <a:lnTo>
                    <a:pt x="248" y="415"/>
                  </a:lnTo>
                  <a:lnTo>
                    <a:pt x="250" y="415"/>
                  </a:lnTo>
                  <a:lnTo>
                    <a:pt x="250" y="415"/>
                  </a:lnTo>
                  <a:lnTo>
                    <a:pt x="255" y="417"/>
                  </a:lnTo>
                  <a:lnTo>
                    <a:pt x="257" y="417"/>
                  </a:lnTo>
                  <a:lnTo>
                    <a:pt x="257" y="417"/>
                  </a:lnTo>
                  <a:lnTo>
                    <a:pt x="259" y="415"/>
                  </a:lnTo>
                  <a:lnTo>
                    <a:pt x="259" y="415"/>
                  </a:lnTo>
                  <a:lnTo>
                    <a:pt x="261" y="415"/>
                  </a:lnTo>
                  <a:lnTo>
                    <a:pt x="261" y="415"/>
                  </a:lnTo>
                  <a:lnTo>
                    <a:pt x="265" y="417"/>
                  </a:lnTo>
                  <a:lnTo>
                    <a:pt x="265" y="417"/>
                  </a:lnTo>
                  <a:lnTo>
                    <a:pt x="281" y="430"/>
                  </a:lnTo>
                  <a:lnTo>
                    <a:pt x="281" y="432"/>
                  </a:lnTo>
                  <a:lnTo>
                    <a:pt x="281" y="432"/>
                  </a:lnTo>
                  <a:lnTo>
                    <a:pt x="296" y="458"/>
                  </a:lnTo>
                  <a:lnTo>
                    <a:pt x="302" y="475"/>
                  </a:lnTo>
                  <a:lnTo>
                    <a:pt x="315" y="486"/>
                  </a:lnTo>
                  <a:lnTo>
                    <a:pt x="317" y="488"/>
                  </a:lnTo>
                  <a:lnTo>
                    <a:pt x="337" y="501"/>
                  </a:lnTo>
                  <a:lnTo>
                    <a:pt x="337" y="501"/>
                  </a:lnTo>
                  <a:lnTo>
                    <a:pt x="337" y="503"/>
                  </a:lnTo>
                  <a:lnTo>
                    <a:pt x="337" y="505"/>
                  </a:lnTo>
                  <a:lnTo>
                    <a:pt x="337" y="505"/>
                  </a:lnTo>
                  <a:lnTo>
                    <a:pt x="337" y="505"/>
                  </a:lnTo>
                  <a:lnTo>
                    <a:pt x="334" y="510"/>
                  </a:lnTo>
                  <a:lnTo>
                    <a:pt x="332" y="512"/>
                  </a:lnTo>
                  <a:lnTo>
                    <a:pt x="332" y="512"/>
                  </a:lnTo>
                  <a:lnTo>
                    <a:pt x="332" y="514"/>
                  </a:lnTo>
                  <a:lnTo>
                    <a:pt x="330" y="514"/>
                  </a:lnTo>
                  <a:lnTo>
                    <a:pt x="330" y="514"/>
                  </a:lnTo>
                  <a:lnTo>
                    <a:pt x="330" y="516"/>
                  </a:lnTo>
                  <a:lnTo>
                    <a:pt x="330" y="516"/>
                  </a:lnTo>
                  <a:lnTo>
                    <a:pt x="332" y="516"/>
                  </a:lnTo>
                  <a:lnTo>
                    <a:pt x="332" y="518"/>
                  </a:lnTo>
                  <a:lnTo>
                    <a:pt x="345" y="529"/>
                  </a:lnTo>
                  <a:lnTo>
                    <a:pt x="345" y="529"/>
                  </a:lnTo>
                  <a:lnTo>
                    <a:pt x="347" y="529"/>
                  </a:lnTo>
                  <a:lnTo>
                    <a:pt x="347" y="529"/>
                  </a:lnTo>
                  <a:lnTo>
                    <a:pt x="349" y="527"/>
                  </a:lnTo>
                  <a:lnTo>
                    <a:pt x="349" y="527"/>
                  </a:lnTo>
                  <a:lnTo>
                    <a:pt x="349" y="527"/>
                  </a:lnTo>
                  <a:lnTo>
                    <a:pt x="356" y="531"/>
                  </a:lnTo>
                  <a:lnTo>
                    <a:pt x="356" y="531"/>
                  </a:lnTo>
                  <a:lnTo>
                    <a:pt x="356" y="531"/>
                  </a:lnTo>
                  <a:lnTo>
                    <a:pt x="356" y="534"/>
                  </a:lnTo>
                  <a:lnTo>
                    <a:pt x="356" y="534"/>
                  </a:lnTo>
                  <a:lnTo>
                    <a:pt x="352" y="538"/>
                  </a:lnTo>
                  <a:lnTo>
                    <a:pt x="349" y="540"/>
                  </a:lnTo>
                  <a:lnTo>
                    <a:pt x="341" y="540"/>
                  </a:lnTo>
                  <a:lnTo>
                    <a:pt x="324" y="523"/>
                  </a:lnTo>
                  <a:lnTo>
                    <a:pt x="311" y="510"/>
                  </a:lnTo>
                  <a:lnTo>
                    <a:pt x="304" y="505"/>
                  </a:lnTo>
                  <a:lnTo>
                    <a:pt x="289" y="501"/>
                  </a:lnTo>
                  <a:lnTo>
                    <a:pt x="272" y="499"/>
                  </a:lnTo>
                  <a:lnTo>
                    <a:pt x="255" y="499"/>
                  </a:lnTo>
                  <a:lnTo>
                    <a:pt x="259" y="490"/>
                  </a:lnTo>
                  <a:lnTo>
                    <a:pt x="265" y="480"/>
                  </a:lnTo>
                  <a:lnTo>
                    <a:pt x="265" y="471"/>
                  </a:lnTo>
                  <a:lnTo>
                    <a:pt x="261" y="464"/>
                  </a:lnTo>
                  <a:lnTo>
                    <a:pt x="255" y="458"/>
                  </a:lnTo>
                  <a:lnTo>
                    <a:pt x="244" y="451"/>
                  </a:lnTo>
                  <a:lnTo>
                    <a:pt x="231" y="443"/>
                  </a:lnTo>
                  <a:lnTo>
                    <a:pt x="220" y="441"/>
                  </a:lnTo>
                  <a:lnTo>
                    <a:pt x="203" y="438"/>
                  </a:lnTo>
                  <a:lnTo>
                    <a:pt x="181" y="432"/>
                  </a:lnTo>
                  <a:lnTo>
                    <a:pt x="171" y="423"/>
                  </a:lnTo>
                  <a:lnTo>
                    <a:pt x="158" y="413"/>
                  </a:lnTo>
                  <a:lnTo>
                    <a:pt x="145" y="408"/>
                  </a:lnTo>
                  <a:lnTo>
                    <a:pt x="132" y="404"/>
                  </a:lnTo>
                  <a:lnTo>
                    <a:pt x="119" y="397"/>
                  </a:lnTo>
                  <a:lnTo>
                    <a:pt x="112" y="389"/>
                  </a:lnTo>
                  <a:lnTo>
                    <a:pt x="108" y="376"/>
                  </a:lnTo>
                  <a:lnTo>
                    <a:pt x="100" y="382"/>
                  </a:lnTo>
                  <a:lnTo>
                    <a:pt x="72" y="387"/>
                  </a:lnTo>
                  <a:lnTo>
                    <a:pt x="56" y="382"/>
                  </a:lnTo>
                  <a:lnTo>
                    <a:pt x="50" y="387"/>
                  </a:lnTo>
                  <a:lnTo>
                    <a:pt x="44" y="393"/>
                  </a:lnTo>
                  <a:lnTo>
                    <a:pt x="37" y="393"/>
                  </a:lnTo>
                  <a:lnTo>
                    <a:pt x="41" y="380"/>
                  </a:lnTo>
                  <a:lnTo>
                    <a:pt x="44" y="374"/>
                  </a:lnTo>
                  <a:lnTo>
                    <a:pt x="39" y="367"/>
                  </a:lnTo>
                  <a:lnTo>
                    <a:pt x="35" y="363"/>
                  </a:lnTo>
                  <a:lnTo>
                    <a:pt x="33" y="352"/>
                  </a:lnTo>
                  <a:lnTo>
                    <a:pt x="28" y="341"/>
                  </a:lnTo>
                  <a:lnTo>
                    <a:pt x="26" y="335"/>
                  </a:lnTo>
                  <a:lnTo>
                    <a:pt x="13" y="331"/>
                  </a:lnTo>
                  <a:lnTo>
                    <a:pt x="5" y="328"/>
                  </a:lnTo>
                  <a:lnTo>
                    <a:pt x="0" y="324"/>
                  </a:lnTo>
                  <a:lnTo>
                    <a:pt x="0" y="318"/>
                  </a:lnTo>
                  <a:lnTo>
                    <a:pt x="3" y="313"/>
                  </a:lnTo>
                  <a:lnTo>
                    <a:pt x="7" y="307"/>
                  </a:lnTo>
                  <a:lnTo>
                    <a:pt x="9" y="302"/>
                  </a:lnTo>
                  <a:lnTo>
                    <a:pt x="11" y="292"/>
                  </a:lnTo>
                  <a:lnTo>
                    <a:pt x="11" y="281"/>
                  </a:lnTo>
                  <a:lnTo>
                    <a:pt x="7" y="261"/>
                  </a:lnTo>
                  <a:lnTo>
                    <a:pt x="9" y="257"/>
                  </a:lnTo>
                  <a:lnTo>
                    <a:pt x="13" y="255"/>
                  </a:lnTo>
                  <a:lnTo>
                    <a:pt x="20" y="251"/>
                  </a:lnTo>
                  <a:lnTo>
                    <a:pt x="24" y="246"/>
                  </a:lnTo>
                  <a:lnTo>
                    <a:pt x="24" y="246"/>
                  </a:lnTo>
                  <a:lnTo>
                    <a:pt x="24" y="246"/>
                  </a:lnTo>
                  <a:lnTo>
                    <a:pt x="24" y="244"/>
                  </a:lnTo>
                  <a:lnTo>
                    <a:pt x="24" y="240"/>
                  </a:lnTo>
                  <a:lnTo>
                    <a:pt x="28" y="235"/>
                  </a:lnTo>
                  <a:lnTo>
                    <a:pt x="31" y="235"/>
                  </a:lnTo>
                  <a:lnTo>
                    <a:pt x="37" y="246"/>
                  </a:lnTo>
                  <a:lnTo>
                    <a:pt x="37" y="248"/>
                  </a:lnTo>
                  <a:lnTo>
                    <a:pt x="37" y="251"/>
                  </a:lnTo>
                  <a:lnTo>
                    <a:pt x="37" y="253"/>
                  </a:lnTo>
                  <a:lnTo>
                    <a:pt x="37" y="255"/>
                  </a:lnTo>
                  <a:lnTo>
                    <a:pt x="39" y="255"/>
                  </a:lnTo>
                  <a:lnTo>
                    <a:pt x="39" y="257"/>
                  </a:lnTo>
                  <a:lnTo>
                    <a:pt x="41" y="259"/>
                  </a:lnTo>
                  <a:lnTo>
                    <a:pt x="41" y="261"/>
                  </a:lnTo>
                  <a:lnTo>
                    <a:pt x="44" y="261"/>
                  </a:lnTo>
                  <a:lnTo>
                    <a:pt x="44" y="261"/>
                  </a:lnTo>
                  <a:lnTo>
                    <a:pt x="44" y="261"/>
                  </a:lnTo>
                  <a:close/>
                  <a:moveTo>
                    <a:pt x="257" y="177"/>
                  </a:moveTo>
                  <a:lnTo>
                    <a:pt x="257" y="177"/>
                  </a:lnTo>
                  <a:lnTo>
                    <a:pt x="257" y="179"/>
                  </a:lnTo>
                  <a:lnTo>
                    <a:pt x="257" y="179"/>
                  </a:lnTo>
                  <a:lnTo>
                    <a:pt x="257" y="182"/>
                  </a:lnTo>
                  <a:lnTo>
                    <a:pt x="255" y="182"/>
                  </a:lnTo>
                  <a:lnTo>
                    <a:pt x="255" y="184"/>
                  </a:lnTo>
                  <a:lnTo>
                    <a:pt x="255" y="184"/>
                  </a:lnTo>
                  <a:lnTo>
                    <a:pt x="253" y="184"/>
                  </a:lnTo>
                  <a:lnTo>
                    <a:pt x="253" y="184"/>
                  </a:lnTo>
                  <a:lnTo>
                    <a:pt x="250" y="182"/>
                  </a:lnTo>
                  <a:lnTo>
                    <a:pt x="250" y="182"/>
                  </a:lnTo>
                  <a:lnTo>
                    <a:pt x="248" y="179"/>
                  </a:lnTo>
                  <a:lnTo>
                    <a:pt x="248" y="179"/>
                  </a:lnTo>
                  <a:lnTo>
                    <a:pt x="248" y="179"/>
                  </a:lnTo>
                  <a:lnTo>
                    <a:pt x="248" y="177"/>
                  </a:lnTo>
                  <a:lnTo>
                    <a:pt x="248" y="177"/>
                  </a:lnTo>
                  <a:lnTo>
                    <a:pt x="248" y="177"/>
                  </a:lnTo>
                  <a:lnTo>
                    <a:pt x="248" y="175"/>
                  </a:lnTo>
                  <a:lnTo>
                    <a:pt x="250" y="175"/>
                  </a:lnTo>
                  <a:lnTo>
                    <a:pt x="250" y="173"/>
                  </a:lnTo>
                  <a:lnTo>
                    <a:pt x="255" y="173"/>
                  </a:lnTo>
                  <a:lnTo>
                    <a:pt x="255" y="173"/>
                  </a:lnTo>
                  <a:lnTo>
                    <a:pt x="257" y="173"/>
                  </a:lnTo>
                  <a:lnTo>
                    <a:pt x="257" y="173"/>
                  </a:lnTo>
                  <a:lnTo>
                    <a:pt x="257" y="175"/>
                  </a:lnTo>
                  <a:lnTo>
                    <a:pt x="257" y="175"/>
                  </a:lnTo>
                  <a:lnTo>
                    <a:pt x="257" y="177"/>
                  </a:lnTo>
                  <a:lnTo>
                    <a:pt x="257" y="177"/>
                  </a:lnTo>
                  <a:close/>
                  <a:moveTo>
                    <a:pt x="343" y="190"/>
                  </a:moveTo>
                  <a:lnTo>
                    <a:pt x="343" y="192"/>
                  </a:lnTo>
                  <a:lnTo>
                    <a:pt x="339" y="192"/>
                  </a:lnTo>
                  <a:lnTo>
                    <a:pt x="332" y="188"/>
                  </a:lnTo>
                  <a:lnTo>
                    <a:pt x="330" y="188"/>
                  </a:lnTo>
                  <a:lnTo>
                    <a:pt x="326" y="184"/>
                  </a:lnTo>
                  <a:lnTo>
                    <a:pt x="326" y="184"/>
                  </a:lnTo>
                  <a:lnTo>
                    <a:pt x="326" y="182"/>
                  </a:lnTo>
                  <a:lnTo>
                    <a:pt x="326" y="182"/>
                  </a:lnTo>
                  <a:lnTo>
                    <a:pt x="328" y="182"/>
                  </a:lnTo>
                  <a:lnTo>
                    <a:pt x="328" y="182"/>
                  </a:lnTo>
                  <a:lnTo>
                    <a:pt x="339" y="186"/>
                  </a:lnTo>
                  <a:lnTo>
                    <a:pt x="339" y="186"/>
                  </a:lnTo>
                  <a:lnTo>
                    <a:pt x="343" y="188"/>
                  </a:lnTo>
                  <a:lnTo>
                    <a:pt x="343" y="188"/>
                  </a:lnTo>
                  <a:lnTo>
                    <a:pt x="343" y="190"/>
                  </a:lnTo>
                  <a:lnTo>
                    <a:pt x="343" y="190"/>
                  </a:lnTo>
                  <a:lnTo>
                    <a:pt x="343" y="190"/>
                  </a:lnTo>
                  <a:close/>
                  <a:moveTo>
                    <a:pt x="321" y="184"/>
                  </a:moveTo>
                  <a:lnTo>
                    <a:pt x="328" y="190"/>
                  </a:lnTo>
                  <a:lnTo>
                    <a:pt x="328" y="190"/>
                  </a:lnTo>
                  <a:lnTo>
                    <a:pt x="328" y="190"/>
                  </a:lnTo>
                  <a:lnTo>
                    <a:pt x="328" y="190"/>
                  </a:lnTo>
                  <a:lnTo>
                    <a:pt x="326" y="192"/>
                  </a:lnTo>
                  <a:lnTo>
                    <a:pt x="326" y="192"/>
                  </a:lnTo>
                  <a:lnTo>
                    <a:pt x="324" y="190"/>
                  </a:lnTo>
                  <a:lnTo>
                    <a:pt x="317" y="188"/>
                  </a:lnTo>
                  <a:lnTo>
                    <a:pt x="315" y="186"/>
                  </a:lnTo>
                  <a:lnTo>
                    <a:pt x="315" y="186"/>
                  </a:lnTo>
                  <a:lnTo>
                    <a:pt x="317" y="186"/>
                  </a:lnTo>
                  <a:lnTo>
                    <a:pt x="317" y="186"/>
                  </a:lnTo>
                  <a:lnTo>
                    <a:pt x="319" y="184"/>
                  </a:lnTo>
                  <a:lnTo>
                    <a:pt x="319" y="182"/>
                  </a:lnTo>
                  <a:lnTo>
                    <a:pt x="321" y="182"/>
                  </a:lnTo>
                  <a:lnTo>
                    <a:pt x="321" y="182"/>
                  </a:lnTo>
                  <a:lnTo>
                    <a:pt x="321" y="182"/>
                  </a:lnTo>
                  <a:lnTo>
                    <a:pt x="321" y="184"/>
                  </a:lnTo>
                  <a:lnTo>
                    <a:pt x="321" y="184"/>
                  </a:lnTo>
                  <a:close/>
                  <a:moveTo>
                    <a:pt x="315" y="199"/>
                  </a:moveTo>
                  <a:lnTo>
                    <a:pt x="315" y="201"/>
                  </a:lnTo>
                  <a:lnTo>
                    <a:pt x="317" y="203"/>
                  </a:lnTo>
                  <a:lnTo>
                    <a:pt x="317" y="203"/>
                  </a:lnTo>
                  <a:lnTo>
                    <a:pt x="315" y="205"/>
                  </a:lnTo>
                  <a:lnTo>
                    <a:pt x="315" y="205"/>
                  </a:lnTo>
                  <a:lnTo>
                    <a:pt x="315" y="205"/>
                  </a:lnTo>
                  <a:lnTo>
                    <a:pt x="315" y="205"/>
                  </a:lnTo>
                  <a:lnTo>
                    <a:pt x="309" y="207"/>
                  </a:lnTo>
                  <a:lnTo>
                    <a:pt x="309" y="207"/>
                  </a:lnTo>
                  <a:lnTo>
                    <a:pt x="309" y="207"/>
                  </a:lnTo>
                  <a:lnTo>
                    <a:pt x="309" y="205"/>
                  </a:lnTo>
                  <a:lnTo>
                    <a:pt x="306" y="205"/>
                  </a:lnTo>
                  <a:lnTo>
                    <a:pt x="306" y="201"/>
                  </a:lnTo>
                  <a:lnTo>
                    <a:pt x="306" y="199"/>
                  </a:lnTo>
                  <a:lnTo>
                    <a:pt x="306" y="194"/>
                  </a:lnTo>
                  <a:lnTo>
                    <a:pt x="306" y="192"/>
                  </a:lnTo>
                  <a:lnTo>
                    <a:pt x="309" y="190"/>
                  </a:lnTo>
                  <a:lnTo>
                    <a:pt x="311" y="190"/>
                  </a:lnTo>
                  <a:lnTo>
                    <a:pt x="311" y="190"/>
                  </a:lnTo>
                  <a:lnTo>
                    <a:pt x="315" y="199"/>
                  </a:lnTo>
                  <a:lnTo>
                    <a:pt x="315" y="199"/>
                  </a:lnTo>
                  <a:close/>
                  <a:moveTo>
                    <a:pt x="306" y="203"/>
                  </a:moveTo>
                  <a:lnTo>
                    <a:pt x="304" y="205"/>
                  </a:lnTo>
                  <a:lnTo>
                    <a:pt x="304" y="205"/>
                  </a:lnTo>
                  <a:lnTo>
                    <a:pt x="304" y="205"/>
                  </a:lnTo>
                  <a:lnTo>
                    <a:pt x="304" y="207"/>
                  </a:lnTo>
                  <a:lnTo>
                    <a:pt x="302" y="207"/>
                  </a:lnTo>
                  <a:lnTo>
                    <a:pt x="300" y="207"/>
                  </a:lnTo>
                  <a:lnTo>
                    <a:pt x="289" y="207"/>
                  </a:lnTo>
                  <a:lnTo>
                    <a:pt x="289" y="207"/>
                  </a:lnTo>
                  <a:lnTo>
                    <a:pt x="287" y="207"/>
                  </a:lnTo>
                  <a:lnTo>
                    <a:pt x="285" y="205"/>
                  </a:lnTo>
                  <a:lnTo>
                    <a:pt x="285" y="205"/>
                  </a:lnTo>
                  <a:lnTo>
                    <a:pt x="283" y="203"/>
                  </a:lnTo>
                  <a:lnTo>
                    <a:pt x="283" y="203"/>
                  </a:lnTo>
                  <a:lnTo>
                    <a:pt x="283" y="201"/>
                  </a:lnTo>
                  <a:lnTo>
                    <a:pt x="283" y="201"/>
                  </a:lnTo>
                  <a:lnTo>
                    <a:pt x="285" y="199"/>
                  </a:lnTo>
                  <a:lnTo>
                    <a:pt x="285" y="199"/>
                  </a:lnTo>
                  <a:lnTo>
                    <a:pt x="287" y="197"/>
                  </a:lnTo>
                  <a:lnTo>
                    <a:pt x="291" y="197"/>
                  </a:lnTo>
                  <a:lnTo>
                    <a:pt x="291" y="194"/>
                  </a:lnTo>
                  <a:lnTo>
                    <a:pt x="293" y="194"/>
                  </a:lnTo>
                  <a:lnTo>
                    <a:pt x="293" y="194"/>
                  </a:lnTo>
                  <a:lnTo>
                    <a:pt x="304" y="199"/>
                  </a:lnTo>
                  <a:lnTo>
                    <a:pt x="304" y="199"/>
                  </a:lnTo>
                  <a:lnTo>
                    <a:pt x="306" y="199"/>
                  </a:lnTo>
                  <a:lnTo>
                    <a:pt x="306" y="203"/>
                  </a:lnTo>
                  <a:lnTo>
                    <a:pt x="306" y="203"/>
                  </a:lnTo>
                  <a:close/>
                  <a:moveTo>
                    <a:pt x="289" y="214"/>
                  </a:moveTo>
                  <a:lnTo>
                    <a:pt x="289" y="214"/>
                  </a:lnTo>
                  <a:lnTo>
                    <a:pt x="289" y="216"/>
                  </a:lnTo>
                  <a:lnTo>
                    <a:pt x="289" y="216"/>
                  </a:lnTo>
                  <a:lnTo>
                    <a:pt x="289" y="218"/>
                  </a:lnTo>
                  <a:lnTo>
                    <a:pt x="287" y="218"/>
                  </a:lnTo>
                  <a:lnTo>
                    <a:pt x="287" y="218"/>
                  </a:lnTo>
                  <a:lnTo>
                    <a:pt x="285" y="220"/>
                  </a:lnTo>
                  <a:lnTo>
                    <a:pt x="285" y="220"/>
                  </a:lnTo>
                  <a:lnTo>
                    <a:pt x="285" y="218"/>
                  </a:lnTo>
                  <a:lnTo>
                    <a:pt x="285" y="216"/>
                  </a:lnTo>
                  <a:lnTo>
                    <a:pt x="283" y="216"/>
                  </a:lnTo>
                  <a:lnTo>
                    <a:pt x="281" y="216"/>
                  </a:lnTo>
                  <a:lnTo>
                    <a:pt x="281" y="216"/>
                  </a:lnTo>
                  <a:lnTo>
                    <a:pt x="268" y="216"/>
                  </a:lnTo>
                  <a:lnTo>
                    <a:pt x="268" y="216"/>
                  </a:lnTo>
                  <a:lnTo>
                    <a:pt x="265" y="218"/>
                  </a:lnTo>
                  <a:lnTo>
                    <a:pt x="265" y="220"/>
                  </a:lnTo>
                  <a:lnTo>
                    <a:pt x="265" y="220"/>
                  </a:lnTo>
                  <a:lnTo>
                    <a:pt x="263" y="223"/>
                  </a:lnTo>
                  <a:lnTo>
                    <a:pt x="263" y="223"/>
                  </a:lnTo>
                  <a:lnTo>
                    <a:pt x="263" y="223"/>
                  </a:lnTo>
                  <a:lnTo>
                    <a:pt x="261" y="225"/>
                  </a:lnTo>
                  <a:lnTo>
                    <a:pt x="259" y="225"/>
                  </a:lnTo>
                  <a:lnTo>
                    <a:pt x="259" y="225"/>
                  </a:lnTo>
                  <a:lnTo>
                    <a:pt x="257" y="223"/>
                  </a:lnTo>
                  <a:lnTo>
                    <a:pt x="257" y="223"/>
                  </a:lnTo>
                  <a:lnTo>
                    <a:pt x="257" y="220"/>
                  </a:lnTo>
                  <a:lnTo>
                    <a:pt x="261" y="214"/>
                  </a:lnTo>
                  <a:lnTo>
                    <a:pt x="270" y="207"/>
                  </a:lnTo>
                  <a:lnTo>
                    <a:pt x="281" y="207"/>
                  </a:lnTo>
                  <a:lnTo>
                    <a:pt x="283" y="207"/>
                  </a:lnTo>
                  <a:lnTo>
                    <a:pt x="285" y="207"/>
                  </a:lnTo>
                  <a:lnTo>
                    <a:pt x="287" y="210"/>
                  </a:lnTo>
                  <a:lnTo>
                    <a:pt x="287" y="210"/>
                  </a:lnTo>
                  <a:lnTo>
                    <a:pt x="289" y="212"/>
                  </a:lnTo>
                  <a:lnTo>
                    <a:pt x="289" y="214"/>
                  </a:lnTo>
                  <a:lnTo>
                    <a:pt x="289" y="214"/>
                  </a:lnTo>
                  <a:lnTo>
                    <a:pt x="289" y="214"/>
                  </a:lnTo>
                  <a:close/>
                  <a:moveTo>
                    <a:pt x="483" y="313"/>
                  </a:moveTo>
                  <a:lnTo>
                    <a:pt x="483" y="315"/>
                  </a:lnTo>
                  <a:lnTo>
                    <a:pt x="483" y="315"/>
                  </a:lnTo>
                  <a:lnTo>
                    <a:pt x="481" y="328"/>
                  </a:lnTo>
                  <a:lnTo>
                    <a:pt x="481" y="328"/>
                  </a:lnTo>
                  <a:lnTo>
                    <a:pt x="481" y="328"/>
                  </a:lnTo>
                  <a:lnTo>
                    <a:pt x="481" y="328"/>
                  </a:lnTo>
                  <a:lnTo>
                    <a:pt x="472" y="337"/>
                  </a:lnTo>
                  <a:lnTo>
                    <a:pt x="472" y="337"/>
                  </a:lnTo>
                  <a:lnTo>
                    <a:pt x="472" y="337"/>
                  </a:lnTo>
                  <a:lnTo>
                    <a:pt x="468" y="339"/>
                  </a:lnTo>
                  <a:lnTo>
                    <a:pt x="466" y="339"/>
                  </a:lnTo>
                  <a:lnTo>
                    <a:pt x="462" y="337"/>
                  </a:lnTo>
                  <a:lnTo>
                    <a:pt x="462" y="335"/>
                  </a:lnTo>
                  <a:lnTo>
                    <a:pt x="459" y="333"/>
                  </a:lnTo>
                  <a:lnTo>
                    <a:pt x="459" y="331"/>
                  </a:lnTo>
                  <a:lnTo>
                    <a:pt x="457" y="326"/>
                  </a:lnTo>
                  <a:lnTo>
                    <a:pt x="457" y="326"/>
                  </a:lnTo>
                  <a:lnTo>
                    <a:pt x="455" y="326"/>
                  </a:lnTo>
                  <a:lnTo>
                    <a:pt x="453" y="326"/>
                  </a:lnTo>
                  <a:lnTo>
                    <a:pt x="453" y="326"/>
                  </a:lnTo>
                  <a:lnTo>
                    <a:pt x="453" y="326"/>
                  </a:lnTo>
                  <a:lnTo>
                    <a:pt x="451" y="328"/>
                  </a:lnTo>
                  <a:lnTo>
                    <a:pt x="451" y="328"/>
                  </a:lnTo>
                  <a:lnTo>
                    <a:pt x="451" y="331"/>
                  </a:lnTo>
                  <a:lnTo>
                    <a:pt x="449" y="335"/>
                  </a:lnTo>
                  <a:lnTo>
                    <a:pt x="449" y="335"/>
                  </a:lnTo>
                  <a:lnTo>
                    <a:pt x="446" y="341"/>
                  </a:lnTo>
                  <a:lnTo>
                    <a:pt x="446" y="343"/>
                  </a:lnTo>
                  <a:lnTo>
                    <a:pt x="449" y="346"/>
                  </a:lnTo>
                  <a:lnTo>
                    <a:pt x="440" y="350"/>
                  </a:lnTo>
                  <a:lnTo>
                    <a:pt x="440" y="350"/>
                  </a:lnTo>
                  <a:lnTo>
                    <a:pt x="438" y="350"/>
                  </a:lnTo>
                  <a:lnTo>
                    <a:pt x="438" y="350"/>
                  </a:lnTo>
                  <a:lnTo>
                    <a:pt x="434" y="346"/>
                  </a:lnTo>
                  <a:lnTo>
                    <a:pt x="431" y="346"/>
                  </a:lnTo>
                  <a:lnTo>
                    <a:pt x="431" y="346"/>
                  </a:lnTo>
                  <a:lnTo>
                    <a:pt x="431" y="343"/>
                  </a:lnTo>
                  <a:lnTo>
                    <a:pt x="431" y="343"/>
                  </a:lnTo>
                  <a:lnTo>
                    <a:pt x="431" y="341"/>
                  </a:lnTo>
                  <a:lnTo>
                    <a:pt x="434" y="341"/>
                  </a:lnTo>
                  <a:lnTo>
                    <a:pt x="434" y="341"/>
                  </a:lnTo>
                  <a:lnTo>
                    <a:pt x="436" y="341"/>
                  </a:lnTo>
                  <a:lnTo>
                    <a:pt x="436" y="339"/>
                  </a:lnTo>
                  <a:lnTo>
                    <a:pt x="438" y="337"/>
                  </a:lnTo>
                  <a:lnTo>
                    <a:pt x="440" y="337"/>
                  </a:lnTo>
                  <a:lnTo>
                    <a:pt x="440" y="337"/>
                  </a:lnTo>
                  <a:lnTo>
                    <a:pt x="440" y="337"/>
                  </a:lnTo>
                  <a:lnTo>
                    <a:pt x="440" y="335"/>
                  </a:lnTo>
                  <a:lnTo>
                    <a:pt x="440" y="335"/>
                  </a:lnTo>
                  <a:lnTo>
                    <a:pt x="440" y="333"/>
                  </a:lnTo>
                  <a:lnTo>
                    <a:pt x="438" y="320"/>
                  </a:lnTo>
                  <a:lnTo>
                    <a:pt x="434" y="315"/>
                  </a:lnTo>
                  <a:lnTo>
                    <a:pt x="429" y="318"/>
                  </a:lnTo>
                  <a:lnTo>
                    <a:pt x="429" y="318"/>
                  </a:lnTo>
                  <a:lnTo>
                    <a:pt x="429" y="320"/>
                  </a:lnTo>
                  <a:lnTo>
                    <a:pt x="423" y="328"/>
                  </a:lnTo>
                  <a:lnTo>
                    <a:pt x="423" y="328"/>
                  </a:lnTo>
                  <a:lnTo>
                    <a:pt x="423" y="331"/>
                  </a:lnTo>
                  <a:lnTo>
                    <a:pt x="423" y="333"/>
                  </a:lnTo>
                  <a:lnTo>
                    <a:pt x="421" y="333"/>
                  </a:lnTo>
                  <a:lnTo>
                    <a:pt x="421" y="333"/>
                  </a:lnTo>
                  <a:lnTo>
                    <a:pt x="416" y="337"/>
                  </a:lnTo>
                  <a:lnTo>
                    <a:pt x="416" y="339"/>
                  </a:lnTo>
                  <a:lnTo>
                    <a:pt x="408" y="346"/>
                  </a:lnTo>
                  <a:lnTo>
                    <a:pt x="408" y="346"/>
                  </a:lnTo>
                  <a:lnTo>
                    <a:pt x="408" y="346"/>
                  </a:lnTo>
                  <a:lnTo>
                    <a:pt x="406" y="348"/>
                  </a:lnTo>
                  <a:lnTo>
                    <a:pt x="406" y="348"/>
                  </a:lnTo>
                  <a:lnTo>
                    <a:pt x="403" y="348"/>
                  </a:lnTo>
                  <a:lnTo>
                    <a:pt x="403" y="348"/>
                  </a:lnTo>
                  <a:lnTo>
                    <a:pt x="403" y="346"/>
                  </a:lnTo>
                  <a:lnTo>
                    <a:pt x="401" y="346"/>
                  </a:lnTo>
                  <a:lnTo>
                    <a:pt x="401" y="346"/>
                  </a:lnTo>
                  <a:lnTo>
                    <a:pt x="395" y="331"/>
                  </a:lnTo>
                  <a:lnTo>
                    <a:pt x="395" y="331"/>
                  </a:lnTo>
                  <a:lnTo>
                    <a:pt x="395" y="328"/>
                  </a:lnTo>
                  <a:lnTo>
                    <a:pt x="395" y="324"/>
                  </a:lnTo>
                  <a:lnTo>
                    <a:pt x="395" y="322"/>
                  </a:lnTo>
                  <a:lnTo>
                    <a:pt x="395" y="320"/>
                  </a:lnTo>
                  <a:lnTo>
                    <a:pt x="399" y="309"/>
                  </a:lnTo>
                  <a:lnTo>
                    <a:pt x="399" y="309"/>
                  </a:lnTo>
                  <a:lnTo>
                    <a:pt x="401" y="307"/>
                  </a:lnTo>
                  <a:lnTo>
                    <a:pt x="406" y="300"/>
                  </a:lnTo>
                  <a:lnTo>
                    <a:pt x="406" y="298"/>
                  </a:lnTo>
                  <a:lnTo>
                    <a:pt x="408" y="298"/>
                  </a:lnTo>
                  <a:lnTo>
                    <a:pt x="408" y="298"/>
                  </a:lnTo>
                  <a:lnTo>
                    <a:pt x="410" y="298"/>
                  </a:lnTo>
                  <a:lnTo>
                    <a:pt x="440" y="294"/>
                  </a:lnTo>
                  <a:lnTo>
                    <a:pt x="440" y="294"/>
                  </a:lnTo>
                  <a:lnTo>
                    <a:pt x="440" y="294"/>
                  </a:lnTo>
                  <a:lnTo>
                    <a:pt x="442" y="296"/>
                  </a:lnTo>
                  <a:lnTo>
                    <a:pt x="446" y="300"/>
                  </a:lnTo>
                  <a:lnTo>
                    <a:pt x="446" y="302"/>
                  </a:lnTo>
                  <a:lnTo>
                    <a:pt x="446" y="302"/>
                  </a:lnTo>
                  <a:lnTo>
                    <a:pt x="446" y="305"/>
                  </a:lnTo>
                  <a:lnTo>
                    <a:pt x="444" y="305"/>
                  </a:lnTo>
                  <a:lnTo>
                    <a:pt x="444" y="307"/>
                  </a:lnTo>
                  <a:lnTo>
                    <a:pt x="444" y="307"/>
                  </a:lnTo>
                  <a:lnTo>
                    <a:pt x="442" y="307"/>
                  </a:lnTo>
                  <a:lnTo>
                    <a:pt x="442" y="307"/>
                  </a:lnTo>
                  <a:lnTo>
                    <a:pt x="442" y="307"/>
                  </a:lnTo>
                  <a:lnTo>
                    <a:pt x="442" y="309"/>
                  </a:lnTo>
                  <a:lnTo>
                    <a:pt x="442" y="311"/>
                  </a:lnTo>
                  <a:lnTo>
                    <a:pt x="446" y="324"/>
                  </a:lnTo>
                  <a:lnTo>
                    <a:pt x="449" y="322"/>
                  </a:lnTo>
                  <a:lnTo>
                    <a:pt x="449" y="322"/>
                  </a:lnTo>
                  <a:lnTo>
                    <a:pt x="455" y="313"/>
                  </a:lnTo>
                  <a:lnTo>
                    <a:pt x="457" y="309"/>
                  </a:lnTo>
                  <a:lnTo>
                    <a:pt x="459" y="307"/>
                  </a:lnTo>
                  <a:lnTo>
                    <a:pt x="459" y="305"/>
                  </a:lnTo>
                  <a:lnTo>
                    <a:pt x="462" y="305"/>
                  </a:lnTo>
                  <a:lnTo>
                    <a:pt x="462" y="302"/>
                  </a:lnTo>
                  <a:lnTo>
                    <a:pt x="462" y="302"/>
                  </a:lnTo>
                  <a:lnTo>
                    <a:pt x="464" y="302"/>
                  </a:lnTo>
                  <a:lnTo>
                    <a:pt x="466" y="302"/>
                  </a:lnTo>
                  <a:lnTo>
                    <a:pt x="466" y="302"/>
                  </a:lnTo>
                  <a:lnTo>
                    <a:pt x="472" y="305"/>
                  </a:lnTo>
                  <a:lnTo>
                    <a:pt x="483" y="309"/>
                  </a:lnTo>
                  <a:lnTo>
                    <a:pt x="483" y="309"/>
                  </a:lnTo>
                  <a:lnTo>
                    <a:pt x="483" y="311"/>
                  </a:lnTo>
                  <a:lnTo>
                    <a:pt x="483" y="313"/>
                  </a:lnTo>
                  <a:lnTo>
                    <a:pt x="483" y="313"/>
                  </a:lnTo>
                  <a:close/>
                  <a:moveTo>
                    <a:pt x="464" y="359"/>
                  </a:moveTo>
                  <a:lnTo>
                    <a:pt x="464" y="359"/>
                  </a:lnTo>
                  <a:lnTo>
                    <a:pt x="464" y="361"/>
                  </a:lnTo>
                  <a:lnTo>
                    <a:pt x="455" y="369"/>
                  </a:lnTo>
                  <a:lnTo>
                    <a:pt x="455" y="369"/>
                  </a:lnTo>
                  <a:lnTo>
                    <a:pt x="453" y="369"/>
                  </a:lnTo>
                  <a:lnTo>
                    <a:pt x="453" y="369"/>
                  </a:lnTo>
                  <a:lnTo>
                    <a:pt x="451" y="369"/>
                  </a:lnTo>
                  <a:lnTo>
                    <a:pt x="451" y="369"/>
                  </a:lnTo>
                  <a:lnTo>
                    <a:pt x="449" y="369"/>
                  </a:lnTo>
                  <a:lnTo>
                    <a:pt x="451" y="367"/>
                  </a:lnTo>
                  <a:lnTo>
                    <a:pt x="451" y="365"/>
                  </a:lnTo>
                  <a:lnTo>
                    <a:pt x="453" y="365"/>
                  </a:lnTo>
                  <a:lnTo>
                    <a:pt x="457" y="361"/>
                  </a:lnTo>
                  <a:lnTo>
                    <a:pt x="457" y="359"/>
                  </a:lnTo>
                  <a:lnTo>
                    <a:pt x="462" y="356"/>
                  </a:lnTo>
                  <a:lnTo>
                    <a:pt x="462" y="356"/>
                  </a:lnTo>
                  <a:lnTo>
                    <a:pt x="462" y="356"/>
                  </a:lnTo>
                  <a:lnTo>
                    <a:pt x="462" y="356"/>
                  </a:lnTo>
                  <a:lnTo>
                    <a:pt x="464" y="359"/>
                  </a:lnTo>
                  <a:lnTo>
                    <a:pt x="464" y="359"/>
                  </a:lnTo>
                  <a:close/>
                  <a:moveTo>
                    <a:pt x="436" y="376"/>
                  </a:moveTo>
                  <a:lnTo>
                    <a:pt x="429" y="382"/>
                  </a:lnTo>
                  <a:lnTo>
                    <a:pt x="429" y="382"/>
                  </a:lnTo>
                  <a:lnTo>
                    <a:pt x="427" y="384"/>
                  </a:lnTo>
                  <a:lnTo>
                    <a:pt x="427" y="384"/>
                  </a:lnTo>
                  <a:lnTo>
                    <a:pt x="427" y="384"/>
                  </a:lnTo>
                  <a:lnTo>
                    <a:pt x="427" y="382"/>
                  </a:lnTo>
                  <a:lnTo>
                    <a:pt x="425" y="382"/>
                  </a:lnTo>
                  <a:lnTo>
                    <a:pt x="427" y="374"/>
                  </a:lnTo>
                  <a:lnTo>
                    <a:pt x="427" y="372"/>
                  </a:lnTo>
                  <a:lnTo>
                    <a:pt x="429" y="365"/>
                  </a:lnTo>
                  <a:lnTo>
                    <a:pt x="431" y="365"/>
                  </a:lnTo>
                  <a:lnTo>
                    <a:pt x="434" y="365"/>
                  </a:lnTo>
                  <a:lnTo>
                    <a:pt x="434" y="365"/>
                  </a:lnTo>
                  <a:lnTo>
                    <a:pt x="434" y="367"/>
                  </a:lnTo>
                  <a:lnTo>
                    <a:pt x="436" y="369"/>
                  </a:lnTo>
                  <a:lnTo>
                    <a:pt x="436" y="374"/>
                  </a:lnTo>
                  <a:lnTo>
                    <a:pt x="436" y="374"/>
                  </a:lnTo>
                  <a:lnTo>
                    <a:pt x="436" y="376"/>
                  </a:lnTo>
                  <a:lnTo>
                    <a:pt x="436" y="376"/>
                  </a:lnTo>
                  <a:lnTo>
                    <a:pt x="436" y="376"/>
                  </a:lnTo>
                  <a:lnTo>
                    <a:pt x="436" y="376"/>
                  </a:lnTo>
                  <a:lnTo>
                    <a:pt x="436" y="376"/>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31" name="Freeform 71"/>
            <p:cNvSpPr>
              <a:spLocks noEditPoints="1"/>
            </p:cNvSpPr>
            <p:nvPr/>
          </p:nvSpPr>
          <p:spPr bwMode="auto">
            <a:xfrm>
              <a:off x="6601429" y="3316603"/>
              <a:ext cx="381378" cy="380361"/>
            </a:xfrm>
            <a:custGeom>
              <a:avLst/>
              <a:gdLst/>
              <a:ahLst/>
              <a:cxnLst>
                <a:cxn ang="0">
                  <a:pos x="159" y="65"/>
                </a:cxn>
                <a:cxn ang="0">
                  <a:pos x="159" y="78"/>
                </a:cxn>
                <a:cxn ang="0">
                  <a:pos x="155" y="88"/>
                </a:cxn>
                <a:cxn ang="0">
                  <a:pos x="200" y="119"/>
                </a:cxn>
                <a:cxn ang="0">
                  <a:pos x="228" y="149"/>
                </a:cxn>
                <a:cxn ang="0">
                  <a:pos x="222" y="140"/>
                </a:cxn>
                <a:cxn ang="0">
                  <a:pos x="230" y="142"/>
                </a:cxn>
                <a:cxn ang="0">
                  <a:pos x="235" y="179"/>
                </a:cxn>
                <a:cxn ang="0">
                  <a:pos x="209" y="188"/>
                </a:cxn>
                <a:cxn ang="0">
                  <a:pos x="198" y="179"/>
                </a:cxn>
                <a:cxn ang="0">
                  <a:pos x="140" y="196"/>
                </a:cxn>
                <a:cxn ang="0">
                  <a:pos x="133" y="216"/>
                </a:cxn>
                <a:cxn ang="0">
                  <a:pos x="140" y="231"/>
                </a:cxn>
                <a:cxn ang="0">
                  <a:pos x="75" y="220"/>
                </a:cxn>
                <a:cxn ang="0">
                  <a:pos x="77" y="164"/>
                </a:cxn>
                <a:cxn ang="0">
                  <a:pos x="84" y="145"/>
                </a:cxn>
                <a:cxn ang="0">
                  <a:pos x="60" y="132"/>
                </a:cxn>
                <a:cxn ang="0">
                  <a:pos x="38" y="110"/>
                </a:cxn>
                <a:cxn ang="0">
                  <a:pos x="41" y="35"/>
                </a:cxn>
                <a:cxn ang="0">
                  <a:pos x="170" y="41"/>
                </a:cxn>
                <a:cxn ang="0">
                  <a:pos x="163" y="82"/>
                </a:cxn>
                <a:cxn ang="0">
                  <a:pos x="166" y="76"/>
                </a:cxn>
                <a:cxn ang="0">
                  <a:pos x="271" y="132"/>
                </a:cxn>
                <a:cxn ang="0">
                  <a:pos x="278" y="147"/>
                </a:cxn>
                <a:cxn ang="0">
                  <a:pos x="252" y="158"/>
                </a:cxn>
                <a:cxn ang="0">
                  <a:pos x="247" y="132"/>
                </a:cxn>
                <a:cxn ang="0">
                  <a:pos x="254" y="181"/>
                </a:cxn>
                <a:cxn ang="0">
                  <a:pos x="265" y="194"/>
                </a:cxn>
                <a:cxn ang="0">
                  <a:pos x="273" y="231"/>
                </a:cxn>
                <a:cxn ang="0">
                  <a:pos x="265" y="216"/>
                </a:cxn>
                <a:cxn ang="0">
                  <a:pos x="250" y="268"/>
                </a:cxn>
                <a:cxn ang="0">
                  <a:pos x="273" y="285"/>
                </a:cxn>
                <a:cxn ang="0">
                  <a:pos x="252" y="302"/>
                </a:cxn>
                <a:cxn ang="0">
                  <a:pos x="237" y="302"/>
                </a:cxn>
                <a:cxn ang="0">
                  <a:pos x="232" y="311"/>
                </a:cxn>
                <a:cxn ang="0">
                  <a:pos x="237" y="317"/>
                </a:cxn>
                <a:cxn ang="0">
                  <a:pos x="207" y="333"/>
                </a:cxn>
                <a:cxn ang="0">
                  <a:pos x="215" y="283"/>
                </a:cxn>
                <a:cxn ang="0">
                  <a:pos x="230" y="222"/>
                </a:cxn>
                <a:cxn ang="0">
                  <a:pos x="237" y="190"/>
                </a:cxn>
                <a:cxn ang="0">
                  <a:pos x="254" y="177"/>
                </a:cxn>
                <a:cxn ang="0">
                  <a:pos x="215" y="209"/>
                </a:cxn>
                <a:cxn ang="0">
                  <a:pos x="204" y="259"/>
                </a:cxn>
                <a:cxn ang="0">
                  <a:pos x="207" y="285"/>
                </a:cxn>
                <a:cxn ang="0">
                  <a:pos x="183" y="298"/>
                </a:cxn>
                <a:cxn ang="0">
                  <a:pos x="161" y="289"/>
                </a:cxn>
                <a:cxn ang="0">
                  <a:pos x="174" y="261"/>
                </a:cxn>
                <a:cxn ang="0">
                  <a:pos x="170" y="235"/>
                </a:cxn>
                <a:cxn ang="0">
                  <a:pos x="178" y="220"/>
                </a:cxn>
                <a:cxn ang="0">
                  <a:pos x="196" y="216"/>
                </a:cxn>
                <a:cxn ang="0">
                  <a:pos x="213" y="205"/>
                </a:cxn>
                <a:cxn ang="0">
                  <a:pos x="133" y="307"/>
                </a:cxn>
                <a:cxn ang="0">
                  <a:pos x="105" y="283"/>
                </a:cxn>
                <a:cxn ang="0">
                  <a:pos x="118" y="257"/>
                </a:cxn>
                <a:cxn ang="0">
                  <a:pos x="321" y="283"/>
                </a:cxn>
                <a:cxn ang="0">
                  <a:pos x="319" y="296"/>
                </a:cxn>
                <a:cxn ang="0">
                  <a:pos x="310" y="283"/>
                </a:cxn>
                <a:cxn ang="0">
                  <a:pos x="312" y="281"/>
                </a:cxn>
                <a:cxn ang="0">
                  <a:pos x="334" y="307"/>
                </a:cxn>
                <a:cxn ang="0">
                  <a:pos x="342" y="322"/>
                </a:cxn>
                <a:cxn ang="0">
                  <a:pos x="375" y="369"/>
                </a:cxn>
                <a:cxn ang="0">
                  <a:pos x="362" y="363"/>
                </a:cxn>
                <a:cxn ang="0">
                  <a:pos x="366" y="356"/>
                </a:cxn>
              </a:cxnLst>
              <a:rect l="0" t="0" r="r" b="b"/>
              <a:pathLst>
                <a:path w="375" h="374">
                  <a:moveTo>
                    <a:pt x="170" y="41"/>
                  </a:moveTo>
                  <a:lnTo>
                    <a:pt x="170" y="41"/>
                  </a:lnTo>
                  <a:lnTo>
                    <a:pt x="170" y="41"/>
                  </a:lnTo>
                  <a:lnTo>
                    <a:pt x="163" y="47"/>
                  </a:lnTo>
                  <a:lnTo>
                    <a:pt x="163" y="47"/>
                  </a:lnTo>
                  <a:lnTo>
                    <a:pt x="157" y="58"/>
                  </a:lnTo>
                  <a:lnTo>
                    <a:pt x="157" y="60"/>
                  </a:lnTo>
                  <a:lnTo>
                    <a:pt x="159" y="60"/>
                  </a:lnTo>
                  <a:lnTo>
                    <a:pt x="159" y="65"/>
                  </a:lnTo>
                  <a:lnTo>
                    <a:pt x="161" y="65"/>
                  </a:lnTo>
                  <a:lnTo>
                    <a:pt x="161" y="65"/>
                  </a:lnTo>
                  <a:lnTo>
                    <a:pt x="163" y="67"/>
                  </a:lnTo>
                  <a:lnTo>
                    <a:pt x="163" y="67"/>
                  </a:lnTo>
                  <a:lnTo>
                    <a:pt x="163" y="69"/>
                  </a:lnTo>
                  <a:lnTo>
                    <a:pt x="163" y="69"/>
                  </a:lnTo>
                  <a:lnTo>
                    <a:pt x="161" y="78"/>
                  </a:lnTo>
                  <a:lnTo>
                    <a:pt x="161" y="78"/>
                  </a:lnTo>
                  <a:lnTo>
                    <a:pt x="159" y="78"/>
                  </a:lnTo>
                  <a:lnTo>
                    <a:pt x="159" y="78"/>
                  </a:lnTo>
                  <a:lnTo>
                    <a:pt x="153" y="80"/>
                  </a:lnTo>
                  <a:lnTo>
                    <a:pt x="153" y="80"/>
                  </a:lnTo>
                  <a:lnTo>
                    <a:pt x="153" y="80"/>
                  </a:lnTo>
                  <a:lnTo>
                    <a:pt x="153" y="82"/>
                  </a:lnTo>
                  <a:lnTo>
                    <a:pt x="153" y="82"/>
                  </a:lnTo>
                  <a:lnTo>
                    <a:pt x="153" y="82"/>
                  </a:lnTo>
                  <a:lnTo>
                    <a:pt x="153" y="84"/>
                  </a:lnTo>
                  <a:lnTo>
                    <a:pt x="155" y="88"/>
                  </a:lnTo>
                  <a:lnTo>
                    <a:pt x="157" y="91"/>
                  </a:lnTo>
                  <a:lnTo>
                    <a:pt x="157" y="91"/>
                  </a:lnTo>
                  <a:lnTo>
                    <a:pt x="157" y="91"/>
                  </a:lnTo>
                  <a:lnTo>
                    <a:pt x="159" y="93"/>
                  </a:lnTo>
                  <a:lnTo>
                    <a:pt x="168" y="99"/>
                  </a:lnTo>
                  <a:lnTo>
                    <a:pt x="170" y="99"/>
                  </a:lnTo>
                  <a:lnTo>
                    <a:pt x="170" y="101"/>
                  </a:lnTo>
                  <a:lnTo>
                    <a:pt x="185" y="110"/>
                  </a:lnTo>
                  <a:lnTo>
                    <a:pt x="200" y="119"/>
                  </a:lnTo>
                  <a:lnTo>
                    <a:pt x="200" y="127"/>
                  </a:lnTo>
                  <a:lnTo>
                    <a:pt x="209" y="147"/>
                  </a:lnTo>
                  <a:lnTo>
                    <a:pt x="209" y="149"/>
                  </a:lnTo>
                  <a:lnTo>
                    <a:pt x="211" y="149"/>
                  </a:lnTo>
                  <a:lnTo>
                    <a:pt x="211" y="149"/>
                  </a:lnTo>
                  <a:lnTo>
                    <a:pt x="211" y="149"/>
                  </a:lnTo>
                  <a:lnTo>
                    <a:pt x="228" y="149"/>
                  </a:lnTo>
                  <a:lnTo>
                    <a:pt x="228" y="149"/>
                  </a:lnTo>
                  <a:lnTo>
                    <a:pt x="228" y="149"/>
                  </a:lnTo>
                  <a:lnTo>
                    <a:pt x="228" y="147"/>
                  </a:lnTo>
                  <a:lnTo>
                    <a:pt x="228" y="147"/>
                  </a:lnTo>
                  <a:lnTo>
                    <a:pt x="226" y="145"/>
                  </a:lnTo>
                  <a:lnTo>
                    <a:pt x="224" y="142"/>
                  </a:lnTo>
                  <a:lnTo>
                    <a:pt x="224" y="142"/>
                  </a:lnTo>
                  <a:lnTo>
                    <a:pt x="224" y="142"/>
                  </a:lnTo>
                  <a:lnTo>
                    <a:pt x="222" y="142"/>
                  </a:lnTo>
                  <a:lnTo>
                    <a:pt x="222" y="142"/>
                  </a:lnTo>
                  <a:lnTo>
                    <a:pt x="222" y="140"/>
                  </a:lnTo>
                  <a:lnTo>
                    <a:pt x="219" y="140"/>
                  </a:lnTo>
                  <a:lnTo>
                    <a:pt x="219" y="138"/>
                  </a:lnTo>
                  <a:lnTo>
                    <a:pt x="219" y="138"/>
                  </a:lnTo>
                  <a:lnTo>
                    <a:pt x="222" y="138"/>
                  </a:lnTo>
                  <a:lnTo>
                    <a:pt x="224" y="138"/>
                  </a:lnTo>
                  <a:lnTo>
                    <a:pt x="224" y="138"/>
                  </a:lnTo>
                  <a:lnTo>
                    <a:pt x="226" y="138"/>
                  </a:lnTo>
                  <a:lnTo>
                    <a:pt x="228" y="138"/>
                  </a:lnTo>
                  <a:lnTo>
                    <a:pt x="230" y="142"/>
                  </a:lnTo>
                  <a:lnTo>
                    <a:pt x="232" y="145"/>
                  </a:lnTo>
                  <a:lnTo>
                    <a:pt x="232" y="147"/>
                  </a:lnTo>
                  <a:lnTo>
                    <a:pt x="235" y="153"/>
                  </a:lnTo>
                  <a:lnTo>
                    <a:pt x="237" y="160"/>
                  </a:lnTo>
                  <a:lnTo>
                    <a:pt x="237" y="160"/>
                  </a:lnTo>
                  <a:lnTo>
                    <a:pt x="237" y="168"/>
                  </a:lnTo>
                  <a:lnTo>
                    <a:pt x="237" y="173"/>
                  </a:lnTo>
                  <a:lnTo>
                    <a:pt x="235" y="179"/>
                  </a:lnTo>
                  <a:lnTo>
                    <a:pt x="235" y="179"/>
                  </a:lnTo>
                  <a:lnTo>
                    <a:pt x="235" y="179"/>
                  </a:lnTo>
                  <a:lnTo>
                    <a:pt x="235" y="179"/>
                  </a:lnTo>
                  <a:lnTo>
                    <a:pt x="230" y="184"/>
                  </a:lnTo>
                  <a:lnTo>
                    <a:pt x="219" y="190"/>
                  </a:lnTo>
                  <a:lnTo>
                    <a:pt x="217" y="190"/>
                  </a:lnTo>
                  <a:lnTo>
                    <a:pt x="211" y="190"/>
                  </a:lnTo>
                  <a:lnTo>
                    <a:pt x="209" y="190"/>
                  </a:lnTo>
                  <a:lnTo>
                    <a:pt x="209" y="190"/>
                  </a:lnTo>
                  <a:lnTo>
                    <a:pt x="209" y="188"/>
                  </a:lnTo>
                  <a:lnTo>
                    <a:pt x="209" y="186"/>
                  </a:lnTo>
                  <a:lnTo>
                    <a:pt x="209" y="186"/>
                  </a:lnTo>
                  <a:lnTo>
                    <a:pt x="209" y="184"/>
                  </a:lnTo>
                  <a:lnTo>
                    <a:pt x="209" y="184"/>
                  </a:lnTo>
                  <a:lnTo>
                    <a:pt x="204" y="181"/>
                  </a:lnTo>
                  <a:lnTo>
                    <a:pt x="202" y="179"/>
                  </a:lnTo>
                  <a:lnTo>
                    <a:pt x="200" y="179"/>
                  </a:lnTo>
                  <a:lnTo>
                    <a:pt x="200" y="179"/>
                  </a:lnTo>
                  <a:lnTo>
                    <a:pt x="198" y="179"/>
                  </a:lnTo>
                  <a:lnTo>
                    <a:pt x="198" y="179"/>
                  </a:lnTo>
                  <a:lnTo>
                    <a:pt x="194" y="181"/>
                  </a:lnTo>
                  <a:lnTo>
                    <a:pt x="191" y="184"/>
                  </a:lnTo>
                  <a:lnTo>
                    <a:pt x="185" y="184"/>
                  </a:lnTo>
                  <a:lnTo>
                    <a:pt x="172" y="186"/>
                  </a:lnTo>
                  <a:lnTo>
                    <a:pt x="163" y="188"/>
                  </a:lnTo>
                  <a:lnTo>
                    <a:pt x="153" y="190"/>
                  </a:lnTo>
                  <a:lnTo>
                    <a:pt x="142" y="194"/>
                  </a:lnTo>
                  <a:lnTo>
                    <a:pt x="140" y="196"/>
                  </a:lnTo>
                  <a:lnTo>
                    <a:pt x="140" y="199"/>
                  </a:lnTo>
                  <a:lnTo>
                    <a:pt x="138" y="199"/>
                  </a:lnTo>
                  <a:lnTo>
                    <a:pt x="138" y="201"/>
                  </a:lnTo>
                  <a:lnTo>
                    <a:pt x="135" y="205"/>
                  </a:lnTo>
                  <a:lnTo>
                    <a:pt x="135" y="209"/>
                  </a:lnTo>
                  <a:lnTo>
                    <a:pt x="133" y="212"/>
                  </a:lnTo>
                  <a:lnTo>
                    <a:pt x="133" y="212"/>
                  </a:lnTo>
                  <a:lnTo>
                    <a:pt x="133" y="214"/>
                  </a:lnTo>
                  <a:lnTo>
                    <a:pt x="133" y="216"/>
                  </a:lnTo>
                  <a:lnTo>
                    <a:pt x="133" y="218"/>
                  </a:lnTo>
                  <a:lnTo>
                    <a:pt x="135" y="220"/>
                  </a:lnTo>
                  <a:lnTo>
                    <a:pt x="135" y="222"/>
                  </a:lnTo>
                  <a:lnTo>
                    <a:pt x="135" y="222"/>
                  </a:lnTo>
                  <a:lnTo>
                    <a:pt x="138" y="225"/>
                  </a:lnTo>
                  <a:lnTo>
                    <a:pt x="140" y="225"/>
                  </a:lnTo>
                  <a:lnTo>
                    <a:pt x="142" y="227"/>
                  </a:lnTo>
                  <a:lnTo>
                    <a:pt x="142" y="229"/>
                  </a:lnTo>
                  <a:lnTo>
                    <a:pt x="140" y="231"/>
                  </a:lnTo>
                  <a:lnTo>
                    <a:pt x="140" y="233"/>
                  </a:lnTo>
                  <a:lnTo>
                    <a:pt x="138" y="233"/>
                  </a:lnTo>
                  <a:lnTo>
                    <a:pt x="127" y="233"/>
                  </a:lnTo>
                  <a:lnTo>
                    <a:pt x="125" y="233"/>
                  </a:lnTo>
                  <a:lnTo>
                    <a:pt x="114" y="233"/>
                  </a:lnTo>
                  <a:lnTo>
                    <a:pt x="94" y="231"/>
                  </a:lnTo>
                  <a:lnTo>
                    <a:pt x="92" y="231"/>
                  </a:lnTo>
                  <a:lnTo>
                    <a:pt x="92" y="231"/>
                  </a:lnTo>
                  <a:lnTo>
                    <a:pt x="75" y="220"/>
                  </a:lnTo>
                  <a:lnTo>
                    <a:pt x="75" y="220"/>
                  </a:lnTo>
                  <a:lnTo>
                    <a:pt x="75" y="220"/>
                  </a:lnTo>
                  <a:lnTo>
                    <a:pt x="73" y="218"/>
                  </a:lnTo>
                  <a:lnTo>
                    <a:pt x="66" y="212"/>
                  </a:lnTo>
                  <a:lnTo>
                    <a:pt x="66" y="209"/>
                  </a:lnTo>
                  <a:lnTo>
                    <a:pt x="66" y="207"/>
                  </a:lnTo>
                  <a:lnTo>
                    <a:pt x="66" y="199"/>
                  </a:lnTo>
                  <a:lnTo>
                    <a:pt x="69" y="192"/>
                  </a:lnTo>
                  <a:lnTo>
                    <a:pt x="77" y="164"/>
                  </a:lnTo>
                  <a:lnTo>
                    <a:pt x="77" y="162"/>
                  </a:lnTo>
                  <a:lnTo>
                    <a:pt x="79" y="162"/>
                  </a:lnTo>
                  <a:lnTo>
                    <a:pt x="79" y="162"/>
                  </a:lnTo>
                  <a:lnTo>
                    <a:pt x="82" y="158"/>
                  </a:lnTo>
                  <a:lnTo>
                    <a:pt x="84" y="153"/>
                  </a:lnTo>
                  <a:lnTo>
                    <a:pt x="84" y="151"/>
                  </a:lnTo>
                  <a:lnTo>
                    <a:pt x="84" y="149"/>
                  </a:lnTo>
                  <a:lnTo>
                    <a:pt x="84" y="147"/>
                  </a:lnTo>
                  <a:lnTo>
                    <a:pt x="84" y="145"/>
                  </a:lnTo>
                  <a:lnTo>
                    <a:pt x="84" y="142"/>
                  </a:lnTo>
                  <a:lnTo>
                    <a:pt x="84" y="140"/>
                  </a:lnTo>
                  <a:lnTo>
                    <a:pt x="82" y="138"/>
                  </a:lnTo>
                  <a:lnTo>
                    <a:pt x="82" y="138"/>
                  </a:lnTo>
                  <a:lnTo>
                    <a:pt x="79" y="138"/>
                  </a:lnTo>
                  <a:lnTo>
                    <a:pt x="77" y="136"/>
                  </a:lnTo>
                  <a:lnTo>
                    <a:pt x="69" y="134"/>
                  </a:lnTo>
                  <a:lnTo>
                    <a:pt x="66" y="134"/>
                  </a:lnTo>
                  <a:lnTo>
                    <a:pt x="60" y="132"/>
                  </a:lnTo>
                  <a:lnTo>
                    <a:pt x="54" y="130"/>
                  </a:lnTo>
                  <a:lnTo>
                    <a:pt x="54" y="130"/>
                  </a:lnTo>
                  <a:lnTo>
                    <a:pt x="51" y="130"/>
                  </a:lnTo>
                  <a:lnTo>
                    <a:pt x="51" y="130"/>
                  </a:lnTo>
                  <a:lnTo>
                    <a:pt x="49" y="127"/>
                  </a:lnTo>
                  <a:lnTo>
                    <a:pt x="49" y="123"/>
                  </a:lnTo>
                  <a:lnTo>
                    <a:pt x="47" y="121"/>
                  </a:lnTo>
                  <a:lnTo>
                    <a:pt x="41" y="110"/>
                  </a:lnTo>
                  <a:lnTo>
                    <a:pt x="38" y="110"/>
                  </a:lnTo>
                  <a:lnTo>
                    <a:pt x="38" y="110"/>
                  </a:lnTo>
                  <a:lnTo>
                    <a:pt x="36" y="110"/>
                  </a:lnTo>
                  <a:lnTo>
                    <a:pt x="26" y="104"/>
                  </a:lnTo>
                  <a:lnTo>
                    <a:pt x="4" y="84"/>
                  </a:lnTo>
                  <a:lnTo>
                    <a:pt x="2" y="82"/>
                  </a:lnTo>
                  <a:lnTo>
                    <a:pt x="0" y="80"/>
                  </a:lnTo>
                  <a:lnTo>
                    <a:pt x="10" y="65"/>
                  </a:lnTo>
                  <a:lnTo>
                    <a:pt x="21" y="54"/>
                  </a:lnTo>
                  <a:lnTo>
                    <a:pt x="41" y="35"/>
                  </a:lnTo>
                  <a:lnTo>
                    <a:pt x="56" y="19"/>
                  </a:lnTo>
                  <a:lnTo>
                    <a:pt x="73" y="9"/>
                  </a:lnTo>
                  <a:lnTo>
                    <a:pt x="84" y="0"/>
                  </a:lnTo>
                  <a:lnTo>
                    <a:pt x="101" y="0"/>
                  </a:lnTo>
                  <a:lnTo>
                    <a:pt x="118" y="2"/>
                  </a:lnTo>
                  <a:lnTo>
                    <a:pt x="133" y="6"/>
                  </a:lnTo>
                  <a:lnTo>
                    <a:pt x="140" y="11"/>
                  </a:lnTo>
                  <a:lnTo>
                    <a:pt x="153" y="24"/>
                  </a:lnTo>
                  <a:lnTo>
                    <a:pt x="170" y="41"/>
                  </a:lnTo>
                  <a:lnTo>
                    <a:pt x="170" y="41"/>
                  </a:lnTo>
                  <a:close/>
                  <a:moveTo>
                    <a:pt x="166" y="76"/>
                  </a:moveTo>
                  <a:lnTo>
                    <a:pt x="168" y="76"/>
                  </a:lnTo>
                  <a:lnTo>
                    <a:pt x="168" y="76"/>
                  </a:lnTo>
                  <a:lnTo>
                    <a:pt x="170" y="76"/>
                  </a:lnTo>
                  <a:lnTo>
                    <a:pt x="170" y="80"/>
                  </a:lnTo>
                  <a:lnTo>
                    <a:pt x="170" y="80"/>
                  </a:lnTo>
                  <a:lnTo>
                    <a:pt x="170" y="80"/>
                  </a:lnTo>
                  <a:lnTo>
                    <a:pt x="163" y="82"/>
                  </a:lnTo>
                  <a:lnTo>
                    <a:pt x="163" y="82"/>
                  </a:lnTo>
                  <a:lnTo>
                    <a:pt x="161" y="82"/>
                  </a:lnTo>
                  <a:lnTo>
                    <a:pt x="161" y="82"/>
                  </a:lnTo>
                  <a:lnTo>
                    <a:pt x="161" y="82"/>
                  </a:lnTo>
                  <a:lnTo>
                    <a:pt x="163" y="78"/>
                  </a:lnTo>
                  <a:lnTo>
                    <a:pt x="163" y="76"/>
                  </a:lnTo>
                  <a:lnTo>
                    <a:pt x="166" y="76"/>
                  </a:lnTo>
                  <a:lnTo>
                    <a:pt x="166" y="76"/>
                  </a:lnTo>
                  <a:lnTo>
                    <a:pt x="166" y="76"/>
                  </a:lnTo>
                  <a:close/>
                  <a:moveTo>
                    <a:pt x="252" y="130"/>
                  </a:moveTo>
                  <a:lnTo>
                    <a:pt x="256" y="134"/>
                  </a:lnTo>
                  <a:lnTo>
                    <a:pt x="258" y="134"/>
                  </a:lnTo>
                  <a:lnTo>
                    <a:pt x="260" y="134"/>
                  </a:lnTo>
                  <a:lnTo>
                    <a:pt x="260" y="134"/>
                  </a:lnTo>
                  <a:lnTo>
                    <a:pt x="263" y="134"/>
                  </a:lnTo>
                  <a:lnTo>
                    <a:pt x="265" y="132"/>
                  </a:lnTo>
                  <a:lnTo>
                    <a:pt x="269" y="132"/>
                  </a:lnTo>
                  <a:lnTo>
                    <a:pt x="271" y="132"/>
                  </a:lnTo>
                  <a:lnTo>
                    <a:pt x="271" y="132"/>
                  </a:lnTo>
                  <a:lnTo>
                    <a:pt x="273" y="132"/>
                  </a:lnTo>
                  <a:lnTo>
                    <a:pt x="275" y="136"/>
                  </a:lnTo>
                  <a:lnTo>
                    <a:pt x="275" y="138"/>
                  </a:lnTo>
                  <a:lnTo>
                    <a:pt x="278" y="140"/>
                  </a:lnTo>
                  <a:lnTo>
                    <a:pt x="278" y="140"/>
                  </a:lnTo>
                  <a:lnTo>
                    <a:pt x="278" y="142"/>
                  </a:lnTo>
                  <a:lnTo>
                    <a:pt x="278" y="145"/>
                  </a:lnTo>
                  <a:lnTo>
                    <a:pt x="278" y="147"/>
                  </a:lnTo>
                  <a:lnTo>
                    <a:pt x="278" y="147"/>
                  </a:lnTo>
                  <a:lnTo>
                    <a:pt x="267" y="160"/>
                  </a:lnTo>
                  <a:lnTo>
                    <a:pt x="267" y="160"/>
                  </a:lnTo>
                  <a:lnTo>
                    <a:pt x="265" y="162"/>
                  </a:lnTo>
                  <a:lnTo>
                    <a:pt x="265" y="162"/>
                  </a:lnTo>
                  <a:lnTo>
                    <a:pt x="265" y="162"/>
                  </a:lnTo>
                  <a:lnTo>
                    <a:pt x="256" y="162"/>
                  </a:lnTo>
                  <a:lnTo>
                    <a:pt x="256" y="160"/>
                  </a:lnTo>
                  <a:lnTo>
                    <a:pt x="252" y="158"/>
                  </a:lnTo>
                  <a:lnTo>
                    <a:pt x="250" y="155"/>
                  </a:lnTo>
                  <a:lnTo>
                    <a:pt x="250" y="153"/>
                  </a:lnTo>
                  <a:lnTo>
                    <a:pt x="243" y="147"/>
                  </a:lnTo>
                  <a:lnTo>
                    <a:pt x="243" y="147"/>
                  </a:lnTo>
                  <a:lnTo>
                    <a:pt x="243" y="145"/>
                  </a:lnTo>
                  <a:lnTo>
                    <a:pt x="241" y="142"/>
                  </a:lnTo>
                  <a:lnTo>
                    <a:pt x="241" y="138"/>
                  </a:lnTo>
                  <a:lnTo>
                    <a:pt x="241" y="138"/>
                  </a:lnTo>
                  <a:lnTo>
                    <a:pt x="247" y="132"/>
                  </a:lnTo>
                  <a:lnTo>
                    <a:pt x="247" y="132"/>
                  </a:lnTo>
                  <a:lnTo>
                    <a:pt x="250" y="130"/>
                  </a:lnTo>
                  <a:lnTo>
                    <a:pt x="250" y="130"/>
                  </a:lnTo>
                  <a:lnTo>
                    <a:pt x="252" y="130"/>
                  </a:lnTo>
                  <a:lnTo>
                    <a:pt x="252" y="130"/>
                  </a:lnTo>
                  <a:lnTo>
                    <a:pt x="252" y="130"/>
                  </a:lnTo>
                  <a:close/>
                  <a:moveTo>
                    <a:pt x="256" y="179"/>
                  </a:moveTo>
                  <a:lnTo>
                    <a:pt x="254" y="181"/>
                  </a:lnTo>
                  <a:lnTo>
                    <a:pt x="254" y="181"/>
                  </a:lnTo>
                  <a:lnTo>
                    <a:pt x="254" y="184"/>
                  </a:lnTo>
                  <a:lnTo>
                    <a:pt x="256" y="188"/>
                  </a:lnTo>
                  <a:lnTo>
                    <a:pt x="256" y="188"/>
                  </a:lnTo>
                  <a:lnTo>
                    <a:pt x="260" y="190"/>
                  </a:lnTo>
                  <a:lnTo>
                    <a:pt x="263" y="190"/>
                  </a:lnTo>
                  <a:lnTo>
                    <a:pt x="263" y="190"/>
                  </a:lnTo>
                  <a:lnTo>
                    <a:pt x="263" y="190"/>
                  </a:lnTo>
                  <a:lnTo>
                    <a:pt x="265" y="192"/>
                  </a:lnTo>
                  <a:lnTo>
                    <a:pt x="265" y="194"/>
                  </a:lnTo>
                  <a:lnTo>
                    <a:pt x="271" y="201"/>
                  </a:lnTo>
                  <a:lnTo>
                    <a:pt x="271" y="203"/>
                  </a:lnTo>
                  <a:lnTo>
                    <a:pt x="271" y="205"/>
                  </a:lnTo>
                  <a:lnTo>
                    <a:pt x="273" y="216"/>
                  </a:lnTo>
                  <a:lnTo>
                    <a:pt x="273" y="222"/>
                  </a:lnTo>
                  <a:lnTo>
                    <a:pt x="273" y="227"/>
                  </a:lnTo>
                  <a:lnTo>
                    <a:pt x="273" y="229"/>
                  </a:lnTo>
                  <a:lnTo>
                    <a:pt x="273" y="231"/>
                  </a:lnTo>
                  <a:lnTo>
                    <a:pt x="273" y="231"/>
                  </a:lnTo>
                  <a:lnTo>
                    <a:pt x="271" y="233"/>
                  </a:lnTo>
                  <a:lnTo>
                    <a:pt x="271" y="233"/>
                  </a:lnTo>
                  <a:lnTo>
                    <a:pt x="271" y="233"/>
                  </a:lnTo>
                  <a:lnTo>
                    <a:pt x="271" y="231"/>
                  </a:lnTo>
                  <a:lnTo>
                    <a:pt x="269" y="231"/>
                  </a:lnTo>
                  <a:lnTo>
                    <a:pt x="269" y="227"/>
                  </a:lnTo>
                  <a:lnTo>
                    <a:pt x="269" y="225"/>
                  </a:lnTo>
                  <a:lnTo>
                    <a:pt x="269" y="225"/>
                  </a:lnTo>
                  <a:lnTo>
                    <a:pt x="265" y="216"/>
                  </a:lnTo>
                  <a:lnTo>
                    <a:pt x="263" y="216"/>
                  </a:lnTo>
                  <a:lnTo>
                    <a:pt x="263" y="216"/>
                  </a:lnTo>
                  <a:lnTo>
                    <a:pt x="252" y="222"/>
                  </a:lnTo>
                  <a:lnTo>
                    <a:pt x="250" y="231"/>
                  </a:lnTo>
                  <a:lnTo>
                    <a:pt x="250" y="231"/>
                  </a:lnTo>
                  <a:lnTo>
                    <a:pt x="245" y="244"/>
                  </a:lnTo>
                  <a:lnTo>
                    <a:pt x="245" y="255"/>
                  </a:lnTo>
                  <a:lnTo>
                    <a:pt x="245" y="263"/>
                  </a:lnTo>
                  <a:lnTo>
                    <a:pt x="250" y="268"/>
                  </a:lnTo>
                  <a:lnTo>
                    <a:pt x="250" y="268"/>
                  </a:lnTo>
                  <a:lnTo>
                    <a:pt x="252" y="268"/>
                  </a:lnTo>
                  <a:lnTo>
                    <a:pt x="252" y="268"/>
                  </a:lnTo>
                  <a:lnTo>
                    <a:pt x="254" y="268"/>
                  </a:lnTo>
                  <a:lnTo>
                    <a:pt x="254" y="268"/>
                  </a:lnTo>
                  <a:lnTo>
                    <a:pt x="273" y="283"/>
                  </a:lnTo>
                  <a:lnTo>
                    <a:pt x="273" y="283"/>
                  </a:lnTo>
                  <a:lnTo>
                    <a:pt x="273" y="285"/>
                  </a:lnTo>
                  <a:lnTo>
                    <a:pt x="273" y="285"/>
                  </a:lnTo>
                  <a:lnTo>
                    <a:pt x="273" y="287"/>
                  </a:lnTo>
                  <a:lnTo>
                    <a:pt x="271" y="287"/>
                  </a:lnTo>
                  <a:lnTo>
                    <a:pt x="267" y="294"/>
                  </a:lnTo>
                  <a:lnTo>
                    <a:pt x="265" y="296"/>
                  </a:lnTo>
                  <a:lnTo>
                    <a:pt x="265" y="298"/>
                  </a:lnTo>
                  <a:lnTo>
                    <a:pt x="263" y="298"/>
                  </a:lnTo>
                  <a:lnTo>
                    <a:pt x="254" y="302"/>
                  </a:lnTo>
                  <a:lnTo>
                    <a:pt x="252" y="302"/>
                  </a:lnTo>
                  <a:lnTo>
                    <a:pt x="252" y="302"/>
                  </a:lnTo>
                  <a:lnTo>
                    <a:pt x="252" y="300"/>
                  </a:lnTo>
                  <a:lnTo>
                    <a:pt x="250" y="300"/>
                  </a:lnTo>
                  <a:lnTo>
                    <a:pt x="247" y="298"/>
                  </a:lnTo>
                  <a:lnTo>
                    <a:pt x="247" y="298"/>
                  </a:lnTo>
                  <a:lnTo>
                    <a:pt x="247" y="298"/>
                  </a:lnTo>
                  <a:lnTo>
                    <a:pt x="247" y="298"/>
                  </a:lnTo>
                  <a:lnTo>
                    <a:pt x="245" y="298"/>
                  </a:lnTo>
                  <a:lnTo>
                    <a:pt x="245" y="298"/>
                  </a:lnTo>
                  <a:lnTo>
                    <a:pt x="237" y="302"/>
                  </a:lnTo>
                  <a:lnTo>
                    <a:pt x="235" y="302"/>
                  </a:lnTo>
                  <a:lnTo>
                    <a:pt x="232" y="307"/>
                  </a:lnTo>
                  <a:lnTo>
                    <a:pt x="232" y="307"/>
                  </a:lnTo>
                  <a:lnTo>
                    <a:pt x="232" y="307"/>
                  </a:lnTo>
                  <a:lnTo>
                    <a:pt x="230" y="309"/>
                  </a:lnTo>
                  <a:lnTo>
                    <a:pt x="230" y="311"/>
                  </a:lnTo>
                  <a:lnTo>
                    <a:pt x="230" y="311"/>
                  </a:lnTo>
                  <a:lnTo>
                    <a:pt x="230" y="311"/>
                  </a:lnTo>
                  <a:lnTo>
                    <a:pt x="232" y="311"/>
                  </a:lnTo>
                  <a:lnTo>
                    <a:pt x="232" y="311"/>
                  </a:lnTo>
                  <a:lnTo>
                    <a:pt x="235" y="311"/>
                  </a:lnTo>
                  <a:lnTo>
                    <a:pt x="237" y="311"/>
                  </a:lnTo>
                  <a:lnTo>
                    <a:pt x="237" y="311"/>
                  </a:lnTo>
                  <a:lnTo>
                    <a:pt x="237" y="313"/>
                  </a:lnTo>
                  <a:lnTo>
                    <a:pt x="237" y="313"/>
                  </a:lnTo>
                  <a:lnTo>
                    <a:pt x="237" y="313"/>
                  </a:lnTo>
                  <a:lnTo>
                    <a:pt x="237" y="315"/>
                  </a:lnTo>
                  <a:lnTo>
                    <a:pt x="237" y="317"/>
                  </a:lnTo>
                  <a:lnTo>
                    <a:pt x="235" y="317"/>
                  </a:lnTo>
                  <a:lnTo>
                    <a:pt x="228" y="330"/>
                  </a:lnTo>
                  <a:lnTo>
                    <a:pt x="228" y="330"/>
                  </a:lnTo>
                  <a:lnTo>
                    <a:pt x="226" y="333"/>
                  </a:lnTo>
                  <a:lnTo>
                    <a:pt x="226" y="333"/>
                  </a:lnTo>
                  <a:lnTo>
                    <a:pt x="224" y="333"/>
                  </a:lnTo>
                  <a:lnTo>
                    <a:pt x="224" y="333"/>
                  </a:lnTo>
                  <a:lnTo>
                    <a:pt x="224" y="333"/>
                  </a:lnTo>
                  <a:lnTo>
                    <a:pt x="207" y="333"/>
                  </a:lnTo>
                  <a:lnTo>
                    <a:pt x="207" y="333"/>
                  </a:lnTo>
                  <a:lnTo>
                    <a:pt x="207" y="333"/>
                  </a:lnTo>
                  <a:lnTo>
                    <a:pt x="204" y="333"/>
                  </a:lnTo>
                  <a:lnTo>
                    <a:pt x="204" y="330"/>
                  </a:lnTo>
                  <a:lnTo>
                    <a:pt x="200" y="322"/>
                  </a:lnTo>
                  <a:lnTo>
                    <a:pt x="198" y="315"/>
                  </a:lnTo>
                  <a:lnTo>
                    <a:pt x="196" y="311"/>
                  </a:lnTo>
                  <a:lnTo>
                    <a:pt x="207" y="294"/>
                  </a:lnTo>
                  <a:lnTo>
                    <a:pt x="215" y="283"/>
                  </a:lnTo>
                  <a:lnTo>
                    <a:pt x="215" y="281"/>
                  </a:lnTo>
                  <a:lnTo>
                    <a:pt x="217" y="281"/>
                  </a:lnTo>
                  <a:lnTo>
                    <a:pt x="217" y="281"/>
                  </a:lnTo>
                  <a:lnTo>
                    <a:pt x="222" y="266"/>
                  </a:lnTo>
                  <a:lnTo>
                    <a:pt x="226" y="248"/>
                  </a:lnTo>
                  <a:lnTo>
                    <a:pt x="230" y="229"/>
                  </a:lnTo>
                  <a:lnTo>
                    <a:pt x="230" y="229"/>
                  </a:lnTo>
                  <a:lnTo>
                    <a:pt x="230" y="227"/>
                  </a:lnTo>
                  <a:lnTo>
                    <a:pt x="230" y="222"/>
                  </a:lnTo>
                  <a:lnTo>
                    <a:pt x="228" y="218"/>
                  </a:lnTo>
                  <a:lnTo>
                    <a:pt x="228" y="214"/>
                  </a:lnTo>
                  <a:lnTo>
                    <a:pt x="228" y="209"/>
                  </a:lnTo>
                  <a:lnTo>
                    <a:pt x="228" y="207"/>
                  </a:lnTo>
                  <a:lnTo>
                    <a:pt x="230" y="203"/>
                  </a:lnTo>
                  <a:lnTo>
                    <a:pt x="230" y="201"/>
                  </a:lnTo>
                  <a:lnTo>
                    <a:pt x="232" y="199"/>
                  </a:lnTo>
                  <a:lnTo>
                    <a:pt x="235" y="192"/>
                  </a:lnTo>
                  <a:lnTo>
                    <a:pt x="237" y="190"/>
                  </a:lnTo>
                  <a:lnTo>
                    <a:pt x="237" y="188"/>
                  </a:lnTo>
                  <a:lnTo>
                    <a:pt x="237" y="188"/>
                  </a:lnTo>
                  <a:lnTo>
                    <a:pt x="241" y="186"/>
                  </a:lnTo>
                  <a:lnTo>
                    <a:pt x="245" y="181"/>
                  </a:lnTo>
                  <a:lnTo>
                    <a:pt x="247" y="179"/>
                  </a:lnTo>
                  <a:lnTo>
                    <a:pt x="250" y="179"/>
                  </a:lnTo>
                  <a:lnTo>
                    <a:pt x="250" y="179"/>
                  </a:lnTo>
                  <a:lnTo>
                    <a:pt x="252" y="179"/>
                  </a:lnTo>
                  <a:lnTo>
                    <a:pt x="254" y="177"/>
                  </a:lnTo>
                  <a:lnTo>
                    <a:pt x="256" y="177"/>
                  </a:lnTo>
                  <a:lnTo>
                    <a:pt x="256" y="177"/>
                  </a:lnTo>
                  <a:lnTo>
                    <a:pt x="258" y="179"/>
                  </a:lnTo>
                  <a:lnTo>
                    <a:pt x="256" y="179"/>
                  </a:lnTo>
                  <a:lnTo>
                    <a:pt x="256" y="179"/>
                  </a:lnTo>
                  <a:lnTo>
                    <a:pt x="256" y="179"/>
                  </a:lnTo>
                  <a:close/>
                  <a:moveTo>
                    <a:pt x="213" y="205"/>
                  </a:moveTo>
                  <a:lnTo>
                    <a:pt x="215" y="207"/>
                  </a:lnTo>
                  <a:lnTo>
                    <a:pt x="215" y="209"/>
                  </a:lnTo>
                  <a:lnTo>
                    <a:pt x="215" y="209"/>
                  </a:lnTo>
                  <a:lnTo>
                    <a:pt x="217" y="220"/>
                  </a:lnTo>
                  <a:lnTo>
                    <a:pt x="219" y="235"/>
                  </a:lnTo>
                  <a:lnTo>
                    <a:pt x="222" y="240"/>
                  </a:lnTo>
                  <a:lnTo>
                    <a:pt x="222" y="246"/>
                  </a:lnTo>
                  <a:lnTo>
                    <a:pt x="222" y="246"/>
                  </a:lnTo>
                  <a:lnTo>
                    <a:pt x="213" y="253"/>
                  </a:lnTo>
                  <a:lnTo>
                    <a:pt x="207" y="259"/>
                  </a:lnTo>
                  <a:lnTo>
                    <a:pt x="204" y="259"/>
                  </a:lnTo>
                  <a:lnTo>
                    <a:pt x="204" y="259"/>
                  </a:lnTo>
                  <a:lnTo>
                    <a:pt x="200" y="270"/>
                  </a:lnTo>
                  <a:lnTo>
                    <a:pt x="200" y="270"/>
                  </a:lnTo>
                  <a:lnTo>
                    <a:pt x="200" y="272"/>
                  </a:lnTo>
                  <a:lnTo>
                    <a:pt x="200" y="274"/>
                  </a:lnTo>
                  <a:lnTo>
                    <a:pt x="200" y="274"/>
                  </a:lnTo>
                  <a:lnTo>
                    <a:pt x="204" y="276"/>
                  </a:lnTo>
                  <a:lnTo>
                    <a:pt x="207" y="283"/>
                  </a:lnTo>
                  <a:lnTo>
                    <a:pt x="207" y="285"/>
                  </a:lnTo>
                  <a:lnTo>
                    <a:pt x="207" y="285"/>
                  </a:lnTo>
                  <a:lnTo>
                    <a:pt x="207" y="287"/>
                  </a:lnTo>
                  <a:lnTo>
                    <a:pt x="204" y="291"/>
                  </a:lnTo>
                  <a:lnTo>
                    <a:pt x="204" y="294"/>
                  </a:lnTo>
                  <a:lnTo>
                    <a:pt x="200" y="300"/>
                  </a:lnTo>
                  <a:lnTo>
                    <a:pt x="200" y="302"/>
                  </a:lnTo>
                  <a:lnTo>
                    <a:pt x="200" y="302"/>
                  </a:lnTo>
                  <a:lnTo>
                    <a:pt x="194" y="302"/>
                  </a:lnTo>
                  <a:lnTo>
                    <a:pt x="183" y="298"/>
                  </a:lnTo>
                  <a:lnTo>
                    <a:pt x="166" y="298"/>
                  </a:lnTo>
                  <a:lnTo>
                    <a:pt x="166" y="298"/>
                  </a:lnTo>
                  <a:lnTo>
                    <a:pt x="163" y="296"/>
                  </a:lnTo>
                  <a:lnTo>
                    <a:pt x="163" y="296"/>
                  </a:lnTo>
                  <a:lnTo>
                    <a:pt x="161" y="296"/>
                  </a:lnTo>
                  <a:lnTo>
                    <a:pt x="161" y="296"/>
                  </a:lnTo>
                  <a:lnTo>
                    <a:pt x="161" y="291"/>
                  </a:lnTo>
                  <a:lnTo>
                    <a:pt x="161" y="289"/>
                  </a:lnTo>
                  <a:lnTo>
                    <a:pt x="161" y="289"/>
                  </a:lnTo>
                  <a:lnTo>
                    <a:pt x="168" y="270"/>
                  </a:lnTo>
                  <a:lnTo>
                    <a:pt x="168" y="266"/>
                  </a:lnTo>
                  <a:lnTo>
                    <a:pt x="168" y="266"/>
                  </a:lnTo>
                  <a:lnTo>
                    <a:pt x="168" y="266"/>
                  </a:lnTo>
                  <a:lnTo>
                    <a:pt x="170" y="263"/>
                  </a:lnTo>
                  <a:lnTo>
                    <a:pt x="172" y="263"/>
                  </a:lnTo>
                  <a:lnTo>
                    <a:pt x="172" y="263"/>
                  </a:lnTo>
                  <a:lnTo>
                    <a:pt x="174" y="261"/>
                  </a:lnTo>
                  <a:lnTo>
                    <a:pt x="174" y="261"/>
                  </a:lnTo>
                  <a:lnTo>
                    <a:pt x="176" y="261"/>
                  </a:lnTo>
                  <a:lnTo>
                    <a:pt x="176" y="259"/>
                  </a:lnTo>
                  <a:lnTo>
                    <a:pt x="176" y="259"/>
                  </a:lnTo>
                  <a:lnTo>
                    <a:pt x="176" y="257"/>
                  </a:lnTo>
                  <a:lnTo>
                    <a:pt x="174" y="248"/>
                  </a:lnTo>
                  <a:lnTo>
                    <a:pt x="174" y="248"/>
                  </a:lnTo>
                  <a:lnTo>
                    <a:pt x="172" y="240"/>
                  </a:lnTo>
                  <a:lnTo>
                    <a:pt x="170" y="237"/>
                  </a:lnTo>
                  <a:lnTo>
                    <a:pt x="170" y="235"/>
                  </a:lnTo>
                  <a:lnTo>
                    <a:pt x="168" y="233"/>
                  </a:lnTo>
                  <a:lnTo>
                    <a:pt x="168" y="233"/>
                  </a:lnTo>
                  <a:lnTo>
                    <a:pt x="168" y="231"/>
                  </a:lnTo>
                  <a:lnTo>
                    <a:pt x="172" y="222"/>
                  </a:lnTo>
                  <a:lnTo>
                    <a:pt x="172" y="222"/>
                  </a:lnTo>
                  <a:lnTo>
                    <a:pt x="174" y="220"/>
                  </a:lnTo>
                  <a:lnTo>
                    <a:pt x="174" y="220"/>
                  </a:lnTo>
                  <a:lnTo>
                    <a:pt x="176" y="220"/>
                  </a:lnTo>
                  <a:lnTo>
                    <a:pt x="178" y="220"/>
                  </a:lnTo>
                  <a:lnTo>
                    <a:pt x="178" y="220"/>
                  </a:lnTo>
                  <a:lnTo>
                    <a:pt x="181" y="220"/>
                  </a:lnTo>
                  <a:lnTo>
                    <a:pt x="183" y="220"/>
                  </a:lnTo>
                  <a:lnTo>
                    <a:pt x="187" y="220"/>
                  </a:lnTo>
                  <a:lnTo>
                    <a:pt x="189" y="218"/>
                  </a:lnTo>
                  <a:lnTo>
                    <a:pt x="191" y="218"/>
                  </a:lnTo>
                  <a:lnTo>
                    <a:pt x="191" y="218"/>
                  </a:lnTo>
                  <a:lnTo>
                    <a:pt x="194" y="216"/>
                  </a:lnTo>
                  <a:lnTo>
                    <a:pt x="196" y="216"/>
                  </a:lnTo>
                  <a:lnTo>
                    <a:pt x="198" y="212"/>
                  </a:lnTo>
                  <a:lnTo>
                    <a:pt x="200" y="212"/>
                  </a:lnTo>
                  <a:lnTo>
                    <a:pt x="200" y="209"/>
                  </a:lnTo>
                  <a:lnTo>
                    <a:pt x="200" y="209"/>
                  </a:lnTo>
                  <a:lnTo>
                    <a:pt x="200" y="209"/>
                  </a:lnTo>
                  <a:lnTo>
                    <a:pt x="211" y="205"/>
                  </a:lnTo>
                  <a:lnTo>
                    <a:pt x="211" y="205"/>
                  </a:lnTo>
                  <a:lnTo>
                    <a:pt x="213" y="205"/>
                  </a:lnTo>
                  <a:lnTo>
                    <a:pt x="213" y="205"/>
                  </a:lnTo>
                  <a:lnTo>
                    <a:pt x="213" y="205"/>
                  </a:lnTo>
                  <a:close/>
                  <a:moveTo>
                    <a:pt x="127" y="261"/>
                  </a:moveTo>
                  <a:lnTo>
                    <a:pt x="131" y="270"/>
                  </a:lnTo>
                  <a:lnTo>
                    <a:pt x="135" y="279"/>
                  </a:lnTo>
                  <a:lnTo>
                    <a:pt x="135" y="300"/>
                  </a:lnTo>
                  <a:lnTo>
                    <a:pt x="135" y="302"/>
                  </a:lnTo>
                  <a:lnTo>
                    <a:pt x="135" y="304"/>
                  </a:lnTo>
                  <a:lnTo>
                    <a:pt x="133" y="307"/>
                  </a:lnTo>
                  <a:lnTo>
                    <a:pt x="133" y="307"/>
                  </a:lnTo>
                  <a:lnTo>
                    <a:pt x="131" y="307"/>
                  </a:lnTo>
                  <a:lnTo>
                    <a:pt x="131" y="307"/>
                  </a:lnTo>
                  <a:lnTo>
                    <a:pt x="125" y="309"/>
                  </a:lnTo>
                  <a:lnTo>
                    <a:pt x="125" y="307"/>
                  </a:lnTo>
                  <a:lnTo>
                    <a:pt x="112" y="294"/>
                  </a:lnTo>
                  <a:lnTo>
                    <a:pt x="107" y="285"/>
                  </a:lnTo>
                  <a:lnTo>
                    <a:pt x="107" y="285"/>
                  </a:lnTo>
                  <a:lnTo>
                    <a:pt x="105" y="283"/>
                  </a:lnTo>
                  <a:lnTo>
                    <a:pt x="105" y="283"/>
                  </a:lnTo>
                  <a:lnTo>
                    <a:pt x="105" y="279"/>
                  </a:lnTo>
                  <a:lnTo>
                    <a:pt x="107" y="276"/>
                  </a:lnTo>
                  <a:lnTo>
                    <a:pt x="112" y="263"/>
                  </a:lnTo>
                  <a:lnTo>
                    <a:pt x="112" y="261"/>
                  </a:lnTo>
                  <a:lnTo>
                    <a:pt x="112" y="261"/>
                  </a:lnTo>
                  <a:lnTo>
                    <a:pt x="114" y="261"/>
                  </a:lnTo>
                  <a:lnTo>
                    <a:pt x="116" y="259"/>
                  </a:lnTo>
                  <a:lnTo>
                    <a:pt x="118" y="259"/>
                  </a:lnTo>
                  <a:lnTo>
                    <a:pt x="118" y="257"/>
                  </a:lnTo>
                  <a:lnTo>
                    <a:pt x="125" y="259"/>
                  </a:lnTo>
                  <a:lnTo>
                    <a:pt x="125" y="259"/>
                  </a:lnTo>
                  <a:lnTo>
                    <a:pt x="127" y="261"/>
                  </a:lnTo>
                  <a:lnTo>
                    <a:pt x="127" y="261"/>
                  </a:lnTo>
                  <a:close/>
                  <a:moveTo>
                    <a:pt x="312" y="281"/>
                  </a:moveTo>
                  <a:lnTo>
                    <a:pt x="316" y="281"/>
                  </a:lnTo>
                  <a:lnTo>
                    <a:pt x="319" y="281"/>
                  </a:lnTo>
                  <a:lnTo>
                    <a:pt x="319" y="283"/>
                  </a:lnTo>
                  <a:lnTo>
                    <a:pt x="321" y="283"/>
                  </a:lnTo>
                  <a:lnTo>
                    <a:pt x="321" y="285"/>
                  </a:lnTo>
                  <a:lnTo>
                    <a:pt x="323" y="285"/>
                  </a:lnTo>
                  <a:lnTo>
                    <a:pt x="323" y="287"/>
                  </a:lnTo>
                  <a:lnTo>
                    <a:pt x="323" y="287"/>
                  </a:lnTo>
                  <a:lnTo>
                    <a:pt x="323" y="294"/>
                  </a:lnTo>
                  <a:lnTo>
                    <a:pt x="323" y="296"/>
                  </a:lnTo>
                  <a:lnTo>
                    <a:pt x="323" y="296"/>
                  </a:lnTo>
                  <a:lnTo>
                    <a:pt x="321" y="296"/>
                  </a:lnTo>
                  <a:lnTo>
                    <a:pt x="319" y="296"/>
                  </a:lnTo>
                  <a:lnTo>
                    <a:pt x="316" y="296"/>
                  </a:lnTo>
                  <a:lnTo>
                    <a:pt x="316" y="296"/>
                  </a:lnTo>
                  <a:lnTo>
                    <a:pt x="314" y="296"/>
                  </a:lnTo>
                  <a:lnTo>
                    <a:pt x="314" y="294"/>
                  </a:lnTo>
                  <a:lnTo>
                    <a:pt x="314" y="294"/>
                  </a:lnTo>
                  <a:lnTo>
                    <a:pt x="312" y="291"/>
                  </a:lnTo>
                  <a:lnTo>
                    <a:pt x="310" y="289"/>
                  </a:lnTo>
                  <a:lnTo>
                    <a:pt x="310" y="287"/>
                  </a:lnTo>
                  <a:lnTo>
                    <a:pt x="310" y="283"/>
                  </a:lnTo>
                  <a:lnTo>
                    <a:pt x="310" y="283"/>
                  </a:lnTo>
                  <a:lnTo>
                    <a:pt x="310" y="281"/>
                  </a:lnTo>
                  <a:lnTo>
                    <a:pt x="310" y="281"/>
                  </a:lnTo>
                  <a:lnTo>
                    <a:pt x="310" y="281"/>
                  </a:lnTo>
                  <a:lnTo>
                    <a:pt x="310" y="281"/>
                  </a:lnTo>
                  <a:lnTo>
                    <a:pt x="310" y="281"/>
                  </a:lnTo>
                  <a:lnTo>
                    <a:pt x="312" y="281"/>
                  </a:lnTo>
                  <a:lnTo>
                    <a:pt x="312" y="281"/>
                  </a:lnTo>
                  <a:lnTo>
                    <a:pt x="312" y="281"/>
                  </a:lnTo>
                  <a:close/>
                  <a:moveTo>
                    <a:pt x="342" y="322"/>
                  </a:moveTo>
                  <a:lnTo>
                    <a:pt x="342" y="322"/>
                  </a:lnTo>
                  <a:lnTo>
                    <a:pt x="342" y="322"/>
                  </a:lnTo>
                  <a:lnTo>
                    <a:pt x="340" y="320"/>
                  </a:lnTo>
                  <a:lnTo>
                    <a:pt x="331" y="311"/>
                  </a:lnTo>
                  <a:lnTo>
                    <a:pt x="329" y="309"/>
                  </a:lnTo>
                  <a:lnTo>
                    <a:pt x="329" y="307"/>
                  </a:lnTo>
                  <a:lnTo>
                    <a:pt x="331" y="307"/>
                  </a:lnTo>
                  <a:lnTo>
                    <a:pt x="334" y="307"/>
                  </a:lnTo>
                  <a:lnTo>
                    <a:pt x="334" y="309"/>
                  </a:lnTo>
                  <a:lnTo>
                    <a:pt x="336" y="309"/>
                  </a:lnTo>
                  <a:lnTo>
                    <a:pt x="342" y="315"/>
                  </a:lnTo>
                  <a:lnTo>
                    <a:pt x="344" y="315"/>
                  </a:lnTo>
                  <a:lnTo>
                    <a:pt x="344" y="315"/>
                  </a:lnTo>
                  <a:lnTo>
                    <a:pt x="344" y="317"/>
                  </a:lnTo>
                  <a:lnTo>
                    <a:pt x="344" y="322"/>
                  </a:lnTo>
                  <a:lnTo>
                    <a:pt x="344" y="322"/>
                  </a:lnTo>
                  <a:lnTo>
                    <a:pt x="342" y="322"/>
                  </a:lnTo>
                  <a:lnTo>
                    <a:pt x="342" y="322"/>
                  </a:lnTo>
                  <a:close/>
                  <a:moveTo>
                    <a:pt x="366" y="356"/>
                  </a:moveTo>
                  <a:lnTo>
                    <a:pt x="366" y="356"/>
                  </a:lnTo>
                  <a:lnTo>
                    <a:pt x="368" y="358"/>
                  </a:lnTo>
                  <a:lnTo>
                    <a:pt x="370" y="361"/>
                  </a:lnTo>
                  <a:lnTo>
                    <a:pt x="372" y="363"/>
                  </a:lnTo>
                  <a:lnTo>
                    <a:pt x="375" y="367"/>
                  </a:lnTo>
                  <a:lnTo>
                    <a:pt x="375" y="367"/>
                  </a:lnTo>
                  <a:lnTo>
                    <a:pt x="375" y="369"/>
                  </a:lnTo>
                  <a:lnTo>
                    <a:pt x="375" y="369"/>
                  </a:lnTo>
                  <a:lnTo>
                    <a:pt x="375" y="371"/>
                  </a:lnTo>
                  <a:lnTo>
                    <a:pt x="375" y="371"/>
                  </a:lnTo>
                  <a:lnTo>
                    <a:pt x="375" y="371"/>
                  </a:lnTo>
                  <a:lnTo>
                    <a:pt x="372" y="374"/>
                  </a:lnTo>
                  <a:lnTo>
                    <a:pt x="370" y="374"/>
                  </a:lnTo>
                  <a:lnTo>
                    <a:pt x="370" y="374"/>
                  </a:lnTo>
                  <a:lnTo>
                    <a:pt x="362" y="365"/>
                  </a:lnTo>
                  <a:lnTo>
                    <a:pt x="362" y="363"/>
                  </a:lnTo>
                  <a:lnTo>
                    <a:pt x="362" y="363"/>
                  </a:lnTo>
                  <a:lnTo>
                    <a:pt x="362" y="361"/>
                  </a:lnTo>
                  <a:lnTo>
                    <a:pt x="362" y="361"/>
                  </a:lnTo>
                  <a:lnTo>
                    <a:pt x="362" y="358"/>
                  </a:lnTo>
                  <a:lnTo>
                    <a:pt x="362" y="358"/>
                  </a:lnTo>
                  <a:lnTo>
                    <a:pt x="362" y="356"/>
                  </a:lnTo>
                  <a:lnTo>
                    <a:pt x="364" y="354"/>
                  </a:lnTo>
                  <a:lnTo>
                    <a:pt x="364" y="354"/>
                  </a:lnTo>
                  <a:lnTo>
                    <a:pt x="366" y="356"/>
                  </a:lnTo>
                  <a:lnTo>
                    <a:pt x="366" y="356"/>
                  </a:lnTo>
                  <a:lnTo>
                    <a:pt x="366" y="356"/>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32" name="Freeform 72"/>
            <p:cNvSpPr>
              <a:spLocks/>
            </p:cNvSpPr>
            <p:nvPr/>
          </p:nvSpPr>
          <p:spPr bwMode="auto">
            <a:xfrm>
              <a:off x="7114001" y="2787759"/>
              <a:ext cx="17289" cy="17289"/>
            </a:xfrm>
            <a:custGeom>
              <a:avLst/>
              <a:gdLst/>
              <a:ahLst/>
              <a:cxnLst>
                <a:cxn ang="0">
                  <a:pos x="17" y="0"/>
                </a:cxn>
                <a:cxn ang="0">
                  <a:pos x="15" y="8"/>
                </a:cxn>
                <a:cxn ang="0">
                  <a:pos x="13" y="12"/>
                </a:cxn>
                <a:cxn ang="0">
                  <a:pos x="13" y="15"/>
                </a:cxn>
                <a:cxn ang="0">
                  <a:pos x="9" y="15"/>
                </a:cxn>
                <a:cxn ang="0">
                  <a:pos x="6" y="15"/>
                </a:cxn>
                <a:cxn ang="0">
                  <a:pos x="2" y="17"/>
                </a:cxn>
                <a:cxn ang="0">
                  <a:pos x="0" y="17"/>
                </a:cxn>
                <a:cxn ang="0">
                  <a:pos x="0" y="15"/>
                </a:cxn>
                <a:cxn ang="0">
                  <a:pos x="0" y="15"/>
                </a:cxn>
                <a:cxn ang="0">
                  <a:pos x="0" y="12"/>
                </a:cxn>
                <a:cxn ang="0">
                  <a:pos x="2" y="12"/>
                </a:cxn>
                <a:cxn ang="0">
                  <a:pos x="9" y="10"/>
                </a:cxn>
                <a:cxn ang="0">
                  <a:pos x="13" y="2"/>
                </a:cxn>
                <a:cxn ang="0">
                  <a:pos x="17" y="0"/>
                </a:cxn>
                <a:cxn ang="0">
                  <a:pos x="17" y="0"/>
                </a:cxn>
              </a:cxnLst>
              <a:rect l="0" t="0" r="r" b="b"/>
              <a:pathLst>
                <a:path w="17" h="17">
                  <a:moveTo>
                    <a:pt x="17" y="0"/>
                  </a:moveTo>
                  <a:lnTo>
                    <a:pt x="15" y="8"/>
                  </a:lnTo>
                  <a:lnTo>
                    <a:pt x="13" y="12"/>
                  </a:lnTo>
                  <a:lnTo>
                    <a:pt x="13" y="15"/>
                  </a:lnTo>
                  <a:lnTo>
                    <a:pt x="9" y="15"/>
                  </a:lnTo>
                  <a:lnTo>
                    <a:pt x="6" y="15"/>
                  </a:lnTo>
                  <a:lnTo>
                    <a:pt x="2" y="17"/>
                  </a:lnTo>
                  <a:lnTo>
                    <a:pt x="0" y="17"/>
                  </a:lnTo>
                  <a:lnTo>
                    <a:pt x="0" y="15"/>
                  </a:lnTo>
                  <a:lnTo>
                    <a:pt x="0" y="15"/>
                  </a:lnTo>
                  <a:lnTo>
                    <a:pt x="0" y="12"/>
                  </a:lnTo>
                  <a:lnTo>
                    <a:pt x="2" y="12"/>
                  </a:lnTo>
                  <a:lnTo>
                    <a:pt x="9" y="10"/>
                  </a:lnTo>
                  <a:lnTo>
                    <a:pt x="13" y="2"/>
                  </a:lnTo>
                  <a:lnTo>
                    <a:pt x="17" y="0"/>
                  </a:lnTo>
                  <a:lnTo>
                    <a:pt x="17" y="0"/>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33" name="Freeform 73"/>
            <p:cNvSpPr>
              <a:spLocks noEditPoints="1"/>
            </p:cNvSpPr>
            <p:nvPr/>
          </p:nvSpPr>
          <p:spPr bwMode="auto">
            <a:xfrm>
              <a:off x="3905341" y="2857932"/>
              <a:ext cx="390531" cy="513589"/>
            </a:xfrm>
            <a:custGeom>
              <a:avLst/>
              <a:gdLst/>
              <a:ahLst/>
              <a:cxnLst>
                <a:cxn ang="0">
                  <a:pos x="267" y="365"/>
                </a:cxn>
                <a:cxn ang="0">
                  <a:pos x="274" y="354"/>
                </a:cxn>
                <a:cxn ang="0">
                  <a:pos x="270" y="332"/>
                </a:cxn>
                <a:cxn ang="0">
                  <a:pos x="246" y="302"/>
                </a:cxn>
                <a:cxn ang="0">
                  <a:pos x="235" y="267"/>
                </a:cxn>
                <a:cxn ang="0">
                  <a:pos x="207" y="213"/>
                </a:cxn>
                <a:cxn ang="0">
                  <a:pos x="188" y="192"/>
                </a:cxn>
                <a:cxn ang="0">
                  <a:pos x="179" y="177"/>
                </a:cxn>
                <a:cxn ang="0">
                  <a:pos x="147" y="146"/>
                </a:cxn>
                <a:cxn ang="0">
                  <a:pos x="140" y="121"/>
                </a:cxn>
                <a:cxn ang="0">
                  <a:pos x="127" y="103"/>
                </a:cxn>
                <a:cxn ang="0">
                  <a:pos x="86" y="82"/>
                </a:cxn>
                <a:cxn ang="0">
                  <a:pos x="76" y="84"/>
                </a:cxn>
                <a:cxn ang="0">
                  <a:pos x="69" y="73"/>
                </a:cxn>
                <a:cxn ang="0">
                  <a:pos x="106" y="43"/>
                </a:cxn>
                <a:cxn ang="0">
                  <a:pos x="147" y="47"/>
                </a:cxn>
                <a:cxn ang="0">
                  <a:pos x="153" y="0"/>
                </a:cxn>
                <a:cxn ang="0">
                  <a:pos x="196" y="32"/>
                </a:cxn>
                <a:cxn ang="0">
                  <a:pos x="235" y="54"/>
                </a:cxn>
                <a:cxn ang="0">
                  <a:pos x="263" y="101"/>
                </a:cxn>
                <a:cxn ang="0">
                  <a:pos x="302" y="172"/>
                </a:cxn>
                <a:cxn ang="0">
                  <a:pos x="362" y="218"/>
                </a:cxn>
                <a:cxn ang="0">
                  <a:pos x="364" y="265"/>
                </a:cxn>
                <a:cxn ang="0">
                  <a:pos x="336" y="308"/>
                </a:cxn>
                <a:cxn ang="0">
                  <a:pos x="300" y="334"/>
                </a:cxn>
                <a:cxn ang="0">
                  <a:pos x="82" y="317"/>
                </a:cxn>
                <a:cxn ang="0">
                  <a:pos x="73" y="304"/>
                </a:cxn>
                <a:cxn ang="0">
                  <a:pos x="78" y="321"/>
                </a:cxn>
                <a:cxn ang="0">
                  <a:pos x="35" y="308"/>
                </a:cxn>
                <a:cxn ang="0">
                  <a:pos x="30" y="298"/>
                </a:cxn>
                <a:cxn ang="0">
                  <a:pos x="15" y="276"/>
                </a:cxn>
                <a:cxn ang="0">
                  <a:pos x="0" y="250"/>
                </a:cxn>
                <a:cxn ang="0">
                  <a:pos x="9" y="235"/>
                </a:cxn>
                <a:cxn ang="0">
                  <a:pos x="11" y="224"/>
                </a:cxn>
                <a:cxn ang="0">
                  <a:pos x="24" y="224"/>
                </a:cxn>
                <a:cxn ang="0">
                  <a:pos x="48" y="241"/>
                </a:cxn>
                <a:cxn ang="0">
                  <a:pos x="76" y="298"/>
                </a:cxn>
                <a:cxn ang="0">
                  <a:pos x="82" y="302"/>
                </a:cxn>
                <a:cxn ang="0">
                  <a:pos x="151" y="390"/>
                </a:cxn>
                <a:cxn ang="0">
                  <a:pos x="117" y="373"/>
                </a:cxn>
                <a:cxn ang="0">
                  <a:pos x="117" y="349"/>
                </a:cxn>
                <a:cxn ang="0">
                  <a:pos x="129" y="354"/>
                </a:cxn>
                <a:cxn ang="0">
                  <a:pos x="134" y="365"/>
                </a:cxn>
                <a:cxn ang="0">
                  <a:pos x="149" y="384"/>
                </a:cxn>
                <a:cxn ang="0">
                  <a:pos x="192" y="436"/>
                </a:cxn>
                <a:cxn ang="0">
                  <a:pos x="185" y="444"/>
                </a:cxn>
                <a:cxn ang="0">
                  <a:pos x="166" y="436"/>
                </a:cxn>
                <a:cxn ang="0">
                  <a:pos x="168" y="406"/>
                </a:cxn>
                <a:cxn ang="0">
                  <a:pos x="194" y="429"/>
                </a:cxn>
                <a:cxn ang="0">
                  <a:pos x="222" y="503"/>
                </a:cxn>
                <a:cxn ang="0">
                  <a:pos x="209" y="481"/>
                </a:cxn>
                <a:cxn ang="0">
                  <a:pos x="192" y="464"/>
                </a:cxn>
                <a:cxn ang="0">
                  <a:pos x="190" y="440"/>
                </a:cxn>
                <a:cxn ang="0">
                  <a:pos x="198" y="440"/>
                </a:cxn>
                <a:cxn ang="0">
                  <a:pos x="224" y="479"/>
                </a:cxn>
                <a:cxn ang="0">
                  <a:pos x="218" y="481"/>
                </a:cxn>
                <a:cxn ang="0">
                  <a:pos x="216" y="488"/>
                </a:cxn>
                <a:cxn ang="0">
                  <a:pos x="224" y="503"/>
                </a:cxn>
              </a:cxnLst>
              <a:rect l="0" t="0" r="r" b="b"/>
              <a:pathLst>
                <a:path w="384" h="505">
                  <a:moveTo>
                    <a:pt x="287" y="401"/>
                  </a:moveTo>
                  <a:lnTo>
                    <a:pt x="276" y="386"/>
                  </a:lnTo>
                  <a:lnTo>
                    <a:pt x="276" y="384"/>
                  </a:lnTo>
                  <a:lnTo>
                    <a:pt x="267" y="369"/>
                  </a:lnTo>
                  <a:lnTo>
                    <a:pt x="267" y="367"/>
                  </a:lnTo>
                  <a:lnTo>
                    <a:pt x="267" y="367"/>
                  </a:lnTo>
                  <a:lnTo>
                    <a:pt x="267" y="365"/>
                  </a:lnTo>
                  <a:lnTo>
                    <a:pt x="267" y="362"/>
                  </a:lnTo>
                  <a:lnTo>
                    <a:pt x="267" y="362"/>
                  </a:lnTo>
                  <a:lnTo>
                    <a:pt x="270" y="360"/>
                  </a:lnTo>
                  <a:lnTo>
                    <a:pt x="272" y="358"/>
                  </a:lnTo>
                  <a:lnTo>
                    <a:pt x="272" y="356"/>
                  </a:lnTo>
                  <a:lnTo>
                    <a:pt x="274" y="356"/>
                  </a:lnTo>
                  <a:lnTo>
                    <a:pt x="274" y="354"/>
                  </a:lnTo>
                  <a:lnTo>
                    <a:pt x="274" y="352"/>
                  </a:lnTo>
                  <a:lnTo>
                    <a:pt x="274" y="347"/>
                  </a:lnTo>
                  <a:lnTo>
                    <a:pt x="272" y="343"/>
                  </a:lnTo>
                  <a:lnTo>
                    <a:pt x="272" y="339"/>
                  </a:lnTo>
                  <a:lnTo>
                    <a:pt x="272" y="339"/>
                  </a:lnTo>
                  <a:lnTo>
                    <a:pt x="270" y="334"/>
                  </a:lnTo>
                  <a:lnTo>
                    <a:pt x="270" y="332"/>
                  </a:lnTo>
                  <a:lnTo>
                    <a:pt x="257" y="315"/>
                  </a:lnTo>
                  <a:lnTo>
                    <a:pt x="252" y="308"/>
                  </a:lnTo>
                  <a:lnTo>
                    <a:pt x="250" y="306"/>
                  </a:lnTo>
                  <a:lnTo>
                    <a:pt x="248" y="306"/>
                  </a:lnTo>
                  <a:lnTo>
                    <a:pt x="246" y="304"/>
                  </a:lnTo>
                  <a:lnTo>
                    <a:pt x="246" y="302"/>
                  </a:lnTo>
                  <a:lnTo>
                    <a:pt x="246" y="302"/>
                  </a:lnTo>
                  <a:lnTo>
                    <a:pt x="239" y="287"/>
                  </a:lnTo>
                  <a:lnTo>
                    <a:pt x="237" y="278"/>
                  </a:lnTo>
                  <a:lnTo>
                    <a:pt x="237" y="274"/>
                  </a:lnTo>
                  <a:lnTo>
                    <a:pt x="237" y="274"/>
                  </a:lnTo>
                  <a:lnTo>
                    <a:pt x="235" y="267"/>
                  </a:lnTo>
                  <a:lnTo>
                    <a:pt x="235" y="267"/>
                  </a:lnTo>
                  <a:lnTo>
                    <a:pt x="235" y="267"/>
                  </a:lnTo>
                  <a:lnTo>
                    <a:pt x="235" y="267"/>
                  </a:lnTo>
                  <a:lnTo>
                    <a:pt x="235" y="267"/>
                  </a:lnTo>
                  <a:lnTo>
                    <a:pt x="220" y="257"/>
                  </a:lnTo>
                  <a:lnTo>
                    <a:pt x="213" y="241"/>
                  </a:lnTo>
                  <a:lnTo>
                    <a:pt x="213" y="241"/>
                  </a:lnTo>
                  <a:lnTo>
                    <a:pt x="213" y="235"/>
                  </a:lnTo>
                  <a:lnTo>
                    <a:pt x="207" y="213"/>
                  </a:lnTo>
                  <a:lnTo>
                    <a:pt x="207" y="213"/>
                  </a:lnTo>
                  <a:lnTo>
                    <a:pt x="207" y="211"/>
                  </a:lnTo>
                  <a:lnTo>
                    <a:pt x="205" y="209"/>
                  </a:lnTo>
                  <a:lnTo>
                    <a:pt x="203" y="205"/>
                  </a:lnTo>
                  <a:lnTo>
                    <a:pt x="194" y="196"/>
                  </a:lnTo>
                  <a:lnTo>
                    <a:pt x="190" y="192"/>
                  </a:lnTo>
                  <a:lnTo>
                    <a:pt x="188" y="192"/>
                  </a:lnTo>
                  <a:lnTo>
                    <a:pt x="183" y="187"/>
                  </a:lnTo>
                  <a:lnTo>
                    <a:pt x="183" y="185"/>
                  </a:lnTo>
                  <a:lnTo>
                    <a:pt x="181" y="183"/>
                  </a:lnTo>
                  <a:lnTo>
                    <a:pt x="181" y="183"/>
                  </a:lnTo>
                  <a:lnTo>
                    <a:pt x="181" y="181"/>
                  </a:lnTo>
                  <a:lnTo>
                    <a:pt x="179" y="179"/>
                  </a:lnTo>
                  <a:lnTo>
                    <a:pt x="179" y="177"/>
                  </a:lnTo>
                  <a:lnTo>
                    <a:pt x="175" y="170"/>
                  </a:lnTo>
                  <a:lnTo>
                    <a:pt x="170" y="166"/>
                  </a:lnTo>
                  <a:lnTo>
                    <a:pt x="168" y="166"/>
                  </a:lnTo>
                  <a:lnTo>
                    <a:pt x="168" y="164"/>
                  </a:lnTo>
                  <a:lnTo>
                    <a:pt x="157" y="157"/>
                  </a:lnTo>
                  <a:lnTo>
                    <a:pt x="147" y="149"/>
                  </a:lnTo>
                  <a:lnTo>
                    <a:pt x="147" y="146"/>
                  </a:lnTo>
                  <a:lnTo>
                    <a:pt x="145" y="146"/>
                  </a:lnTo>
                  <a:lnTo>
                    <a:pt x="138" y="129"/>
                  </a:lnTo>
                  <a:lnTo>
                    <a:pt x="138" y="129"/>
                  </a:lnTo>
                  <a:lnTo>
                    <a:pt x="138" y="127"/>
                  </a:lnTo>
                  <a:lnTo>
                    <a:pt x="138" y="127"/>
                  </a:lnTo>
                  <a:lnTo>
                    <a:pt x="140" y="123"/>
                  </a:lnTo>
                  <a:lnTo>
                    <a:pt x="140" y="121"/>
                  </a:lnTo>
                  <a:lnTo>
                    <a:pt x="140" y="121"/>
                  </a:lnTo>
                  <a:lnTo>
                    <a:pt x="140" y="118"/>
                  </a:lnTo>
                  <a:lnTo>
                    <a:pt x="140" y="118"/>
                  </a:lnTo>
                  <a:lnTo>
                    <a:pt x="140" y="116"/>
                  </a:lnTo>
                  <a:lnTo>
                    <a:pt x="138" y="114"/>
                  </a:lnTo>
                  <a:lnTo>
                    <a:pt x="138" y="114"/>
                  </a:lnTo>
                  <a:lnTo>
                    <a:pt x="127" y="103"/>
                  </a:lnTo>
                  <a:lnTo>
                    <a:pt x="125" y="101"/>
                  </a:lnTo>
                  <a:lnTo>
                    <a:pt x="121" y="99"/>
                  </a:lnTo>
                  <a:lnTo>
                    <a:pt x="119" y="97"/>
                  </a:lnTo>
                  <a:lnTo>
                    <a:pt x="91" y="84"/>
                  </a:lnTo>
                  <a:lnTo>
                    <a:pt x="91" y="82"/>
                  </a:lnTo>
                  <a:lnTo>
                    <a:pt x="86" y="82"/>
                  </a:lnTo>
                  <a:lnTo>
                    <a:pt x="86" y="82"/>
                  </a:lnTo>
                  <a:lnTo>
                    <a:pt x="84" y="84"/>
                  </a:lnTo>
                  <a:lnTo>
                    <a:pt x="82" y="84"/>
                  </a:lnTo>
                  <a:lnTo>
                    <a:pt x="82" y="84"/>
                  </a:lnTo>
                  <a:lnTo>
                    <a:pt x="80" y="84"/>
                  </a:lnTo>
                  <a:lnTo>
                    <a:pt x="80" y="86"/>
                  </a:lnTo>
                  <a:lnTo>
                    <a:pt x="78" y="86"/>
                  </a:lnTo>
                  <a:lnTo>
                    <a:pt x="76" y="84"/>
                  </a:lnTo>
                  <a:lnTo>
                    <a:pt x="69" y="82"/>
                  </a:lnTo>
                  <a:lnTo>
                    <a:pt x="67" y="82"/>
                  </a:lnTo>
                  <a:lnTo>
                    <a:pt x="67" y="80"/>
                  </a:lnTo>
                  <a:lnTo>
                    <a:pt x="65" y="80"/>
                  </a:lnTo>
                  <a:lnTo>
                    <a:pt x="65" y="80"/>
                  </a:lnTo>
                  <a:lnTo>
                    <a:pt x="65" y="80"/>
                  </a:lnTo>
                  <a:lnTo>
                    <a:pt x="69" y="73"/>
                  </a:lnTo>
                  <a:lnTo>
                    <a:pt x="71" y="69"/>
                  </a:lnTo>
                  <a:lnTo>
                    <a:pt x="78" y="64"/>
                  </a:lnTo>
                  <a:lnTo>
                    <a:pt x="86" y="62"/>
                  </a:lnTo>
                  <a:lnTo>
                    <a:pt x="91" y="58"/>
                  </a:lnTo>
                  <a:lnTo>
                    <a:pt x="97" y="45"/>
                  </a:lnTo>
                  <a:lnTo>
                    <a:pt x="99" y="41"/>
                  </a:lnTo>
                  <a:lnTo>
                    <a:pt x="106" y="43"/>
                  </a:lnTo>
                  <a:lnTo>
                    <a:pt x="110" y="45"/>
                  </a:lnTo>
                  <a:lnTo>
                    <a:pt x="117" y="45"/>
                  </a:lnTo>
                  <a:lnTo>
                    <a:pt x="123" y="43"/>
                  </a:lnTo>
                  <a:lnTo>
                    <a:pt x="127" y="43"/>
                  </a:lnTo>
                  <a:lnTo>
                    <a:pt x="132" y="47"/>
                  </a:lnTo>
                  <a:lnTo>
                    <a:pt x="138" y="49"/>
                  </a:lnTo>
                  <a:lnTo>
                    <a:pt x="147" y="47"/>
                  </a:lnTo>
                  <a:lnTo>
                    <a:pt x="157" y="43"/>
                  </a:lnTo>
                  <a:lnTo>
                    <a:pt x="157" y="36"/>
                  </a:lnTo>
                  <a:lnTo>
                    <a:pt x="155" y="28"/>
                  </a:lnTo>
                  <a:lnTo>
                    <a:pt x="149" y="15"/>
                  </a:lnTo>
                  <a:lnTo>
                    <a:pt x="147" y="8"/>
                  </a:lnTo>
                  <a:lnTo>
                    <a:pt x="149" y="2"/>
                  </a:lnTo>
                  <a:lnTo>
                    <a:pt x="153" y="0"/>
                  </a:lnTo>
                  <a:lnTo>
                    <a:pt x="162" y="0"/>
                  </a:lnTo>
                  <a:lnTo>
                    <a:pt x="166" y="4"/>
                  </a:lnTo>
                  <a:lnTo>
                    <a:pt x="170" y="13"/>
                  </a:lnTo>
                  <a:lnTo>
                    <a:pt x="181" y="19"/>
                  </a:lnTo>
                  <a:lnTo>
                    <a:pt x="188" y="19"/>
                  </a:lnTo>
                  <a:lnTo>
                    <a:pt x="194" y="23"/>
                  </a:lnTo>
                  <a:lnTo>
                    <a:pt x="196" y="32"/>
                  </a:lnTo>
                  <a:lnTo>
                    <a:pt x="194" y="43"/>
                  </a:lnTo>
                  <a:lnTo>
                    <a:pt x="192" y="51"/>
                  </a:lnTo>
                  <a:lnTo>
                    <a:pt x="196" y="60"/>
                  </a:lnTo>
                  <a:lnTo>
                    <a:pt x="198" y="62"/>
                  </a:lnTo>
                  <a:lnTo>
                    <a:pt x="205" y="67"/>
                  </a:lnTo>
                  <a:lnTo>
                    <a:pt x="222" y="60"/>
                  </a:lnTo>
                  <a:lnTo>
                    <a:pt x="235" y="54"/>
                  </a:lnTo>
                  <a:lnTo>
                    <a:pt x="242" y="54"/>
                  </a:lnTo>
                  <a:lnTo>
                    <a:pt x="246" y="56"/>
                  </a:lnTo>
                  <a:lnTo>
                    <a:pt x="257" y="67"/>
                  </a:lnTo>
                  <a:lnTo>
                    <a:pt x="267" y="77"/>
                  </a:lnTo>
                  <a:lnTo>
                    <a:pt x="272" y="82"/>
                  </a:lnTo>
                  <a:lnTo>
                    <a:pt x="270" y="88"/>
                  </a:lnTo>
                  <a:lnTo>
                    <a:pt x="263" y="101"/>
                  </a:lnTo>
                  <a:lnTo>
                    <a:pt x="259" y="110"/>
                  </a:lnTo>
                  <a:lnTo>
                    <a:pt x="259" y="121"/>
                  </a:lnTo>
                  <a:lnTo>
                    <a:pt x="259" y="129"/>
                  </a:lnTo>
                  <a:lnTo>
                    <a:pt x="267" y="140"/>
                  </a:lnTo>
                  <a:lnTo>
                    <a:pt x="274" y="149"/>
                  </a:lnTo>
                  <a:lnTo>
                    <a:pt x="285" y="162"/>
                  </a:lnTo>
                  <a:lnTo>
                    <a:pt x="302" y="172"/>
                  </a:lnTo>
                  <a:lnTo>
                    <a:pt x="317" y="181"/>
                  </a:lnTo>
                  <a:lnTo>
                    <a:pt x="321" y="190"/>
                  </a:lnTo>
                  <a:lnTo>
                    <a:pt x="328" y="194"/>
                  </a:lnTo>
                  <a:lnTo>
                    <a:pt x="332" y="196"/>
                  </a:lnTo>
                  <a:lnTo>
                    <a:pt x="351" y="205"/>
                  </a:lnTo>
                  <a:lnTo>
                    <a:pt x="354" y="211"/>
                  </a:lnTo>
                  <a:lnTo>
                    <a:pt x="362" y="218"/>
                  </a:lnTo>
                  <a:lnTo>
                    <a:pt x="371" y="220"/>
                  </a:lnTo>
                  <a:lnTo>
                    <a:pt x="375" y="218"/>
                  </a:lnTo>
                  <a:lnTo>
                    <a:pt x="382" y="235"/>
                  </a:lnTo>
                  <a:lnTo>
                    <a:pt x="384" y="246"/>
                  </a:lnTo>
                  <a:lnTo>
                    <a:pt x="384" y="252"/>
                  </a:lnTo>
                  <a:lnTo>
                    <a:pt x="375" y="259"/>
                  </a:lnTo>
                  <a:lnTo>
                    <a:pt x="364" y="265"/>
                  </a:lnTo>
                  <a:lnTo>
                    <a:pt x="360" y="270"/>
                  </a:lnTo>
                  <a:lnTo>
                    <a:pt x="362" y="276"/>
                  </a:lnTo>
                  <a:lnTo>
                    <a:pt x="362" y="280"/>
                  </a:lnTo>
                  <a:lnTo>
                    <a:pt x="362" y="287"/>
                  </a:lnTo>
                  <a:lnTo>
                    <a:pt x="354" y="291"/>
                  </a:lnTo>
                  <a:lnTo>
                    <a:pt x="349" y="298"/>
                  </a:lnTo>
                  <a:lnTo>
                    <a:pt x="336" y="308"/>
                  </a:lnTo>
                  <a:lnTo>
                    <a:pt x="326" y="317"/>
                  </a:lnTo>
                  <a:lnTo>
                    <a:pt x="321" y="319"/>
                  </a:lnTo>
                  <a:lnTo>
                    <a:pt x="313" y="319"/>
                  </a:lnTo>
                  <a:lnTo>
                    <a:pt x="308" y="324"/>
                  </a:lnTo>
                  <a:lnTo>
                    <a:pt x="306" y="328"/>
                  </a:lnTo>
                  <a:lnTo>
                    <a:pt x="302" y="332"/>
                  </a:lnTo>
                  <a:lnTo>
                    <a:pt x="300" y="334"/>
                  </a:lnTo>
                  <a:lnTo>
                    <a:pt x="300" y="339"/>
                  </a:lnTo>
                  <a:lnTo>
                    <a:pt x="304" y="349"/>
                  </a:lnTo>
                  <a:lnTo>
                    <a:pt x="326" y="375"/>
                  </a:lnTo>
                  <a:lnTo>
                    <a:pt x="302" y="390"/>
                  </a:lnTo>
                  <a:lnTo>
                    <a:pt x="287" y="401"/>
                  </a:lnTo>
                  <a:lnTo>
                    <a:pt x="287" y="401"/>
                  </a:lnTo>
                  <a:close/>
                  <a:moveTo>
                    <a:pt x="82" y="317"/>
                  </a:moveTo>
                  <a:lnTo>
                    <a:pt x="80" y="306"/>
                  </a:lnTo>
                  <a:lnTo>
                    <a:pt x="78" y="304"/>
                  </a:lnTo>
                  <a:lnTo>
                    <a:pt x="78" y="302"/>
                  </a:lnTo>
                  <a:lnTo>
                    <a:pt x="78" y="302"/>
                  </a:lnTo>
                  <a:lnTo>
                    <a:pt x="76" y="302"/>
                  </a:lnTo>
                  <a:lnTo>
                    <a:pt x="76" y="302"/>
                  </a:lnTo>
                  <a:lnTo>
                    <a:pt x="73" y="304"/>
                  </a:lnTo>
                  <a:lnTo>
                    <a:pt x="76" y="306"/>
                  </a:lnTo>
                  <a:lnTo>
                    <a:pt x="78" y="311"/>
                  </a:lnTo>
                  <a:lnTo>
                    <a:pt x="80" y="315"/>
                  </a:lnTo>
                  <a:lnTo>
                    <a:pt x="80" y="319"/>
                  </a:lnTo>
                  <a:lnTo>
                    <a:pt x="80" y="319"/>
                  </a:lnTo>
                  <a:lnTo>
                    <a:pt x="80" y="321"/>
                  </a:lnTo>
                  <a:lnTo>
                    <a:pt x="78" y="321"/>
                  </a:lnTo>
                  <a:lnTo>
                    <a:pt x="63" y="324"/>
                  </a:lnTo>
                  <a:lnTo>
                    <a:pt x="63" y="324"/>
                  </a:lnTo>
                  <a:lnTo>
                    <a:pt x="60" y="324"/>
                  </a:lnTo>
                  <a:lnTo>
                    <a:pt x="58" y="324"/>
                  </a:lnTo>
                  <a:lnTo>
                    <a:pt x="56" y="321"/>
                  </a:lnTo>
                  <a:lnTo>
                    <a:pt x="54" y="319"/>
                  </a:lnTo>
                  <a:lnTo>
                    <a:pt x="35" y="308"/>
                  </a:lnTo>
                  <a:lnTo>
                    <a:pt x="35" y="308"/>
                  </a:lnTo>
                  <a:lnTo>
                    <a:pt x="35" y="308"/>
                  </a:lnTo>
                  <a:lnTo>
                    <a:pt x="28" y="302"/>
                  </a:lnTo>
                  <a:lnTo>
                    <a:pt x="28" y="300"/>
                  </a:lnTo>
                  <a:lnTo>
                    <a:pt x="30" y="298"/>
                  </a:lnTo>
                  <a:lnTo>
                    <a:pt x="30" y="298"/>
                  </a:lnTo>
                  <a:lnTo>
                    <a:pt x="30" y="298"/>
                  </a:lnTo>
                  <a:lnTo>
                    <a:pt x="30" y="298"/>
                  </a:lnTo>
                  <a:lnTo>
                    <a:pt x="28" y="295"/>
                  </a:lnTo>
                  <a:lnTo>
                    <a:pt x="26" y="291"/>
                  </a:lnTo>
                  <a:lnTo>
                    <a:pt x="26" y="289"/>
                  </a:lnTo>
                  <a:lnTo>
                    <a:pt x="24" y="287"/>
                  </a:lnTo>
                  <a:lnTo>
                    <a:pt x="17" y="278"/>
                  </a:lnTo>
                  <a:lnTo>
                    <a:pt x="15" y="276"/>
                  </a:lnTo>
                  <a:lnTo>
                    <a:pt x="15" y="276"/>
                  </a:lnTo>
                  <a:lnTo>
                    <a:pt x="13" y="274"/>
                  </a:lnTo>
                  <a:lnTo>
                    <a:pt x="13" y="274"/>
                  </a:lnTo>
                  <a:lnTo>
                    <a:pt x="7" y="263"/>
                  </a:lnTo>
                  <a:lnTo>
                    <a:pt x="2" y="254"/>
                  </a:lnTo>
                  <a:lnTo>
                    <a:pt x="0" y="252"/>
                  </a:lnTo>
                  <a:lnTo>
                    <a:pt x="0" y="250"/>
                  </a:lnTo>
                  <a:lnTo>
                    <a:pt x="2" y="250"/>
                  </a:lnTo>
                  <a:lnTo>
                    <a:pt x="2" y="250"/>
                  </a:lnTo>
                  <a:lnTo>
                    <a:pt x="4" y="246"/>
                  </a:lnTo>
                  <a:lnTo>
                    <a:pt x="4" y="244"/>
                  </a:lnTo>
                  <a:lnTo>
                    <a:pt x="7" y="241"/>
                  </a:lnTo>
                  <a:lnTo>
                    <a:pt x="7" y="239"/>
                  </a:lnTo>
                  <a:lnTo>
                    <a:pt x="9" y="235"/>
                  </a:lnTo>
                  <a:lnTo>
                    <a:pt x="9" y="233"/>
                  </a:lnTo>
                  <a:lnTo>
                    <a:pt x="9" y="233"/>
                  </a:lnTo>
                  <a:lnTo>
                    <a:pt x="9" y="229"/>
                  </a:lnTo>
                  <a:lnTo>
                    <a:pt x="9" y="226"/>
                  </a:lnTo>
                  <a:lnTo>
                    <a:pt x="9" y="226"/>
                  </a:lnTo>
                  <a:lnTo>
                    <a:pt x="9" y="224"/>
                  </a:lnTo>
                  <a:lnTo>
                    <a:pt x="11" y="224"/>
                  </a:lnTo>
                  <a:lnTo>
                    <a:pt x="13" y="222"/>
                  </a:lnTo>
                  <a:lnTo>
                    <a:pt x="13" y="222"/>
                  </a:lnTo>
                  <a:lnTo>
                    <a:pt x="15" y="222"/>
                  </a:lnTo>
                  <a:lnTo>
                    <a:pt x="20" y="224"/>
                  </a:lnTo>
                  <a:lnTo>
                    <a:pt x="20" y="224"/>
                  </a:lnTo>
                  <a:lnTo>
                    <a:pt x="22" y="224"/>
                  </a:lnTo>
                  <a:lnTo>
                    <a:pt x="24" y="224"/>
                  </a:lnTo>
                  <a:lnTo>
                    <a:pt x="24" y="224"/>
                  </a:lnTo>
                  <a:lnTo>
                    <a:pt x="30" y="220"/>
                  </a:lnTo>
                  <a:lnTo>
                    <a:pt x="35" y="218"/>
                  </a:lnTo>
                  <a:lnTo>
                    <a:pt x="37" y="218"/>
                  </a:lnTo>
                  <a:lnTo>
                    <a:pt x="37" y="218"/>
                  </a:lnTo>
                  <a:lnTo>
                    <a:pt x="41" y="222"/>
                  </a:lnTo>
                  <a:lnTo>
                    <a:pt x="48" y="241"/>
                  </a:lnTo>
                  <a:lnTo>
                    <a:pt x="56" y="254"/>
                  </a:lnTo>
                  <a:lnTo>
                    <a:pt x="56" y="259"/>
                  </a:lnTo>
                  <a:lnTo>
                    <a:pt x="56" y="261"/>
                  </a:lnTo>
                  <a:lnTo>
                    <a:pt x="56" y="261"/>
                  </a:lnTo>
                  <a:lnTo>
                    <a:pt x="56" y="263"/>
                  </a:lnTo>
                  <a:lnTo>
                    <a:pt x="63" y="272"/>
                  </a:lnTo>
                  <a:lnTo>
                    <a:pt x="76" y="298"/>
                  </a:lnTo>
                  <a:lnTo>
                    <a:pt x="76" y="298"/>
                  </a:lnTo>
                  <a:lnTo>
                    <a:pt x="76" y="298"/>
                  </a:lnTo>
                  <a:lnTo>
                    <a:pt x="78" y="298"/>
                  </a:lnTo>
                  <a:lnTo>
                    <a:pt x="80" y="298"/>
                  </a:lnTo>
                  <a:lnTo>
                    <a:pt x="80" y="298"/>
                  </a:lnTo>
                  <a:lnTo>
                    <a:pt x="82" y="302"/>
                  </a:lnTo>
                  <a:lnTo>
                    <a:pt x="82" y="302"/>
                  </a:lnTo>
                  <a:lnTo>
                    <a:pt x="84" y="311"/>
                  </a:lnTo>
                  <a:lnTo>
                    <a:pt x="84" y="313"/>
                  </a:lnTo>
                  <a:lnTo>
                    <a:pt x="84" y="313"/>
                  </a:lnTo>
                  <a:lnTo>
                    <a:pt x="84" y="315"/>
                  </a:lnTo>
                  <a:lnTo>
                    <a:pt x="82" y="317"/>
                  </a:lnTo>
                  <a:lnTo>
                    <a:pt x="82" y="317"/>
                  </a:lnTo>
                  <a:close/>
                  <a:moveTo>
                    <a:pt x="151" y="390"/>
                  </a:moveTo>
                  <a:lnTo>
                    <a:pt x="149" y="388"/>
                  </a:lnTo>
                  <a:lnTo>
                    <a:pt x="147" y="388"/>
                  </a:lnTo>
                  <a:lnTo>
                    <a:pt x="142" y="386"/>
                  </a:lnTo>
                  <a:lnTo>
                    <a:pt x="136" y="386"/>
                  </a:lnTo>
                  <a:lnTo>
                    <a:pt x="136" y="384"/>
                  </a:lnTo>
                  <a:lnTo>
                    <a:pt x="121" y="378"/>
                  </a:lnTo>
                  <a:lnTo>
                    <a:pt x="117" y="373"/>
                  </a:lnTo>
                  <a:lnTo>
                    <a:pt x="117" y="373"/>
                  </a:lnTo>
                  <a:lnTo>
                    <a:pt x="112" y="365"/>
                  </a:lnTo>
                  <a:lnTo>
                    <a:pt x="112" y="365"/>
                  </a:lnTo>
                  <a:lnTo>
                    <a:pt x="112" y="365"/>
                  </a:lnTo>
                  <a:lnTo>
                    <a:pt x="114" y="354"/>
                  </a:lnTo>
                  <a:lnTo>
                    <a:pt x="114" y="354"/>
                  </a:lnTo>
                  <a:lnTo>
                    <a:pt x="117" y="349"/>
                  </a:lnTo>
                  <a:lnTo>
                    <a:pt x="119" y="349"/>
                  </a:lnTo>
                  <a:lnTo>
                    <a:pt x="119" y="349"/>
                  </a:lnTo>
                  <a:lnTo>
                    <a:pt x="123" y="349"/>
                  </a:lnTo>
                  <a:lnTo>
                    <a:pt x="123" y="349"/>
                  </a:lnTo>
                  <a:lnTo>
                    <a:pt x="125" y="349"/>
                  </a:lnTo>
                  <a:lnTo>
                    <a:pt x="125" y="349"/>
                  </a:lnTo>
                  <a:lnTo>
                    <a:pt x="129" y="354"/>
                  </a:lnTo>
                  <a:lnTo>
                    <a:pt x="132" y="356"/>
                  </a:lnTo>
                  <a:lnTo>
                    <a:pt x="132" y="356"/>
                  </a:lnTo>
                  <a:lnTo>
                    <a:pt x="134" y="358"/>
                  </a:lnTo>
                  <a:lnTo>
                    <a:pt x="134" y="360"/>
                  </a:lnTo>
                  <a:lnTo>
                    <a:pt x="134" y="362"/>
                  </a:lnTo>
                  <a:lnTo>
                    <a:pt x="134" y="365"/>
                  </a:lnTo>
                  <a:lnTo>
                    <a:pt x="134" y="365"/>
                  </a:lnTo>
                  <a:lnTo>
                    <a:pt x="138" y="371"/>
                  </a:lnTo>
                  <a:lnTo>
                    <a:pt x="142" y="375"/>
                  </a:lnTo>
                  <a:lnTo>
                    <a:pt x="145" y="378"/>
                  </a:lnTo>
                  <a:lnTo>
                    <a:pt x="145" y="380"/>
                  </a:lnTo>
                  <a:lnTo>
                    <a:pt x="145" y="380"/>
                  </a:lnTo>
                  <a:lnTo>
                    <a:pt x="147" y="380"/>
                  </a:lnTo>
                  <a:lnTo>
                    <a:pt x="149" y="384"/>
                  </a:lnTo>
                  <a:lnTo>
                    <a:pt x="151" y="386"/>
                  </a:lnTo>
                  <a:lnTo>
                    <a:pt x="151" y="390"/>
                  </a:lnTo>
                  <a:lnTo>
                    <a:pt x="151" y="390"/>
                  </a:lnTo>
                  <a:lnTo>
                    <a:pt x="151" y="390"/>
                  </a:lnTo>
                  <a:lnTo>
                    <a:pt x="151" y="390"/>
                  </a:lnTo>
                  <a:close/>
                  <a:moveTo>
                    <a:pt x="192" y="436"/>
                  </a:moveTo>
                  <a:lnTo>
                    <a:pt x="192" y="436"/>
                  </a:lnTo>
                  <a:lnTo>
                    <a:pt x="190" y="438"/>
                  </a:lnTo>
                  <a:lnTo>
                    <a:pt x="188" y="438"/>
                  </a:lnTo>
                  <a:lnTo>
                    <a:pt x="185" y="440"/>
                  </a:lnTo>
                  <a:lnTo>
                    <a:pt x="185" y="440"/>
                  </a:lnTo>
                  <a:lnTo>
                    <a:pt x="185" y="442"/>
                  </a:lnTo>
                  <a:lnTo>
                    <a:pt x="185" y="442"/>
                  </a:lnTo>
                  <a:lnTo>
                    <a:pt x="185" y="444"/>
                  </a:lnTo>
                  <a:lnTo>
                    <a:pt x="183" y="444"/>
                  </a:lnTo>
                  <a:lnTo>
                    <a:pt x="173" y="447"/>
                  </a:lnTo>
                  <a:lnTo>
                    <a:pt x="170" y="447"/>
                  </a:lnTo>
                  <a:lnTo>
                    <a:pt x="170" y="447"/>
                  </a:lnTo>
                  <a:lnTo>
                    <a:pt x="170" y="444"/>
                  </a:lnTo>
                  <a:lnTo>
                    <a:pt x="168" y="444"/>
                  </a:lnTo>
                  <a:lnTo>
                    <a:pt x="166" y="436"/>
                  </a:lnTo>
                  <a:lnTo>
                    <a:pt x="164" y="412"/>
                  </a:lnTo>
                  <a:lnTo>
                    <a:pt x="164" y="408"/>
                  </a:lnTo>
                  <a:lnTo>
                    <a:pt x="164" y="406"/>
                  </a:lnTo>
                  <a:lnTo>
                    <a:pt x="166" y="406"/>
                  </a:lnTo>
                  <a:lnTo>
                    <a:pt x="166" y="406"/>
                  </a:lnTo>
                  <a:lnTo>
                    <a:pt x="166" y="406"/>
                  </a:lnTo>
                  <a:lnTo>
                    <a:pt x="168" y="406"/>
                  </a:lnTo>
                  <a:lnTo>
                    <a:pt x="168" y="406"/>
                  </a:lnTo>
                  <a:lnTo>
                    <a:pt x="168" y="406"/>
                  </a:lnTo>
                  <a:lnTo>
                    <a:pt x="188" y="421"/>
                  </a:lnTo>
                  <a:lnTo>
                    <a:pt x="188" y="421"/>
                  </a:lnTo>
                  <a:lnTo>
                    <a:pt x="190" y="425"/>
                  </a:lnTo>
                  <a:lnTo>
                    <a:pt x="192" y="429"/>
                  </a:lnTo>
                  <a:lnTo>
                    <a:pt x="194" y="429"/>
                  </a:lnTo>
                  <a:lnTo>
                    <a:pt x="194" y="432"/>
                  </a:lnTo>
                  <a:lnTo>
                    <a:pt x="194" y="436"/>
                  </a:lnTo>
                  <a:lnTo>
                    <a:pt x="194" y="436"/>
                  </a:lnTo>
                  <a:lnTo>
                    <a:pt x="192" y="436"/>
                  </a:lnTo>
                  <a:lnTo>
                    <a:pt x="192" y="436"/>
                  </a:lnTo>
                  <a:close/>
                  <a:moveTo>
                    <a:pt x="222" y="505"/>
                  </a:moveTo>
                  <a:lnTo>
                    <a:pt x="222" y="503"/>
                  </a:lnTo>
                  <a:lnTo>
                    <a:pt x="220" y="503"/>
                  </a:lnTo>
                  <a:lnTo>
                    <a:pt x="220" y="503"/>
                  </a:lnTo>
                  <a:lnTo>
                    <a:pt x="211" y="494"/>
                  </a:lnTo>
                  <a:lnTo>
                    <a:pt x="207" y="490"/>
                  </a:lnTo>
                  <a:lnTo>
                    <a:pt x="209" y="486"/>
                  </a:lnTo>
                  <a:lnTo>
                    <a:pt x="209" y="481"/>
                  </a:lnTo>
                  <a:lnTo>
                    <a:pt x="209" y="481"/>
                  </a:lnTo>
                  <a:lnTo>
                    <a:pt x="209" y="479"/>
                  </a:lnTo>
                  <a:lnTo>
                    <a:pt x="207" y="479"/>
                  </a:lnTo>
                  <a:lnTo>
                    <a:pt x="207" y="477"/>
                  </a:lnTo>
                  <a:lnTo>
                    <a:pt x="205" y="475"/>
                  </a:lnTo>
                  <a:lnTo>
                    <a:pt x="203" y="475"/>
                  </a:lnTo>
                  <a:lnTo>
                    <a:pt x="198" y="470"/>
                  </a:lnTo>
                  <a:lnTo>
                    <a:pt x="192" y="464"/>
                  </a:lnTo>
                  <a:lnTo>
                    <a:pt x="192" y="462"/>
                  </a:lnTo>
                  <a:lnTo>
                    <a:pt x="190" y="462"/>
                  </a:lnTo>
                  <a:lnTo>
                    <a:pt x="190" y="460"/>
                  </a:lnTo>
                  <a:lnTo>
                    <a:pt x="190" y="442"/>
                  </a:lnTo>
                  <a:lnTo>
                    <a:pt x="190" y="442"/>
                  </a:lnTo>
                  <a:lnTo>
                    <a:pt x="190" y="442"/>
                  </a:lnTo>
                  <a:lnTo>
                    <a:pt x="190" y="440"/>
                  </a:lnTo>
                  <a:lnTo>
                    <a:pt x="192" y="440"/>
                  </a:lnTo>
                  <a:lnTo>
                    <a:pt x="194" y="440"/>
                  </a:lnTo>
                  <a:lnTo>
                    <a:pt x="194" y="438"/>
                  </a:lnTo>
                  <a:lnTo>
                    <a:pt x="196" y="438"/>
                  </a:lnTo>
                  <a:lnTo>
                    <a:pt x="196" y="438"/>
                  </a:lnTo>
                  <a:lnTo>
                    <a:pt x="196" y="440"/>
                  </a:lnTo>
                  <a:lnTo>
                    <a:pt x="198" y="440"/>
                  </a:lnTo>
                  <a:lnTo>
                    <a:pt x="209" y="451"/>
                  </a:lnTo>
                  <a:lnTo>
                    <a:pt x="211" y="455"/>
                  </a:lnTo>
                  <a:lnTo>
                    <a:pt x="224" y="466"/>
                  </a:lnTo>
                  <a:lnTo>
                    <a:pt x="224" y="468"/>
                  </a:lnTo>
                  <a:lnTo>
                    <a:pt x="224" y="468"/>
                  </a:lnTo>
                  <a:lnTo>
                    <a:pt x="224" y="477"/>
                  </a:lnTo>
                  <a:lnTo>
                    <a:pt x="224" y="479"/>
                  </a:lnTo>
                  <a:lnTo>
                    <a:pt x="224" y="479"/>
                  </a:lnTo>
                  <a:lnTo>
                    <a:pt x="224" y="481"/>
                  </a:lnTo>
                  <a:lnTo>
                    <a:pt x="224" y="481"/>
                  </a:lnTo>
                  <a:lnTo>
                    <a:pt x="222" y="481"/>
                  </a:lnTo>
                  <a:lnTo>
                    <a:pt x="220" y="481"/>
                  </a:lnTo>
                  <a:lnTo>
                    <a:pt x="218" y="481"/>
                  </a:lnTo>
                  <a:lnTo>
                    <a:pt x="218" y="481"/>
                  </a:lnTo>
                  <a:lnTo>
                    <a:pt x="218" y="481"/>
                  </a:lnTo>
                  <a:lnTo>
                    <a:pt x="216" y="481"/>
                  </a:lnTo>
                  <a:lnTo>
                    <a:pt x="216" y="481"/>
                  </a:lnTo>
                  <a:lnTo>
                    <a:pt x="213" y="483"/>
                  </a:lnTo>
                  <a:lnTo>
                    <a:pt x="213" y="483"/>
                  </a:lnTo>
                  <a:lnTo>
                    <a:pt x="213" y="483"/>
                  </a:lnTo>
                  <a:lnTo>
                    <a:pt x="216" y="488"/>
                  </a:lnTo>
                  <a:lnTo>
                    <a:pt x="218" y="492"/>
                  </a:lnTo>
                  <a:lnTo>
                    <a:pt x="220" y="496"/>
                  </a:lnTo>
                  <a:lnTo>
                    <a:pt x="222" y="496"/>
                  </a:lnTo>
                  <a:lnTo>
                    <a:pt x="224" y="501"/>
                  </a:lnTo>
                  <a:lnTo>
                    <a:pt x="224" y="501"/>
                  </a:lnTo>
                  <a:lnTo>
                    <a:pt x="224" y="503"/>
                  </a:lnTo>
                  <a:lnTo>
                    <a:pt x="224" y="503"/>
                  </a:lnTo>
                  <a:lnTo>
                    <a:pt x="224" y="503"/>
                  </a:lnTo>
                  <a:lnTo>
                    <a:pt x="224" y="505"/>
                  </a:lnTo>
                  <a:lnTo>
                    <a:pt x="222" y="505"/>
                  </a:lnTo>
                  <a:lnTo>
                    <a:pt x="222" y="505"/>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34" name="Freeform 74"/>
            <p:cNvSpPr>
              <a:spLocks noEditPoints="1"/>
            </p:cNvSpPr>
            <p:nvPr/>
          </p:nvSpPr>
          <p:spPr bwMode="auto">
            <a:xfrm>
              <a:off x="4324348" y="3149814"/>
              <a:ext cx="753603" cy="416973"/>
            </a:xfrm>
            <a:custGeom>
              <a:avLst/>
              <a:gdLst/>
              <a:ahLst/>
              <a:cxnLst>
                <a:cxn ang="0">
                  <a:pos x="530" y="190"/>
                </a:cxn>
                <a:cxn ang="0">
                  <a:pos x="493" y="164"/>
                </a:cxn>
                <a:cxn ang="0">
                  <a:pos x="461" y="149"/>
                </a:cxn>
                <a:cxn ang="0">
                  <a:pos x="461" y="123"/>
                </a:cxn>
                <a:cxn ang="0">
                  <a:pos x="450" y="110"/>
                </a:cxn>
                <a:cxn ang="0">
                  <a:pos x="437" y="75"/>
                </a:cxn>
                <a:cxn ang="0">
                  <a:pos x="370" y="52"/>
                </a:cxn>
                <a:cxn ang="0">
                  <a:pos x="396" y="32"/>
                </a:cxn>
                <a:cxn ang="0">
                  <a:pos x="390" y="19"/>
                </a:cxn>
                <a:cxn ang="0">
                  <a:pos x="422" y="6"/>
                </a:cxn>
                <a:cxn ang="0">
                  <a:pos x="441" y="37"/>
                </a:cxn>
                <a:cxn ang="0">
                  <a:pos x="459" y="0"/>
                </a:cxn>
                <a:cxn ang="0">
                  <a:pos x="472" y="17"/>
                </a:cxn>
                <a:cxn ang="0">
                  <a:pos x="491" y="78"/>
                </a:cxn>
                <a:cxn ang="0">
                  <a:pos x="513" y="116"/>
                </a:cxn>
                <a:cxn ang="0">
                  <a:pos x="547" y="145"/>
                </a:cxn>
                <a:cxn ang="0">
                  <a:pos x="543" y="173"/>
                </a:cxn>
                <a:cxn ang="0">
                  <a:pos x="71" y="132"/>
                </a:cxn>
                <a:cxn ang="0">
                  <a:pos x="127" y="84"/>
                </a:cxn>
                <a:cxn ang="0">
                  <a:pos x="164" y="73"/>
                </a:cxn>
                <a:cxn ang="0">
                  <a:pos x="245" y="28"/>
                </a:cxn>
                <a:cxn ang="0">
                  <a:pos x="295" y="32"/>
                </a:cxn>
                <a:cxn ang="0">
                  <a:pos x="288" y="47"/>
                </a:cxn>
                <a:cxn ang="0">
                  <a:pos x="295" y="45"/>
                </a:cxn>
                <a:cxn ang="0">
                  <a:pos x="321" y="60"/>
                </a:cxn>
                <a:cxn ang="0">
                  <a:pos x="336" y="80"/>
                </a:cxn>
                <a:cxn ang="0">
                  <a:pos x="314" y="129"/>
                </a:cxn>
                <a:cxn ang="0">
                  <a:pos x="295" y="142"/>
                </a:cxn>
                <a:cxn ang="0">
                  <a:pos x="301" y="138"/>
                </a:cxn>
                <a:cxn ang="0">
                  <a:pos x="323" y="116"/>
                </a:cxn>
                <a:cxn ang="0">
                  <a:pos x="351" y="99"/>
                </a:cxn>
                <a:cxn ang="0">
                  <a:pos x="379" y="101"/>
                </a:cxn>
                <a:cxn ang="0">
                  <a:pos x="424" y="108"/>
                </a:cxn>
                <a:cxn ang="0">
                  <a:pos x="422" y="125"/>
                </a:cxn>
                <a:cxn ang="0">
                  <a:pos x="435" y="140"/>
                </a:cxn>
                <a:cxn ang="0">
                  <a:pos x="444" y="151"/>
                </a:cxn>
                <a:cxn ang="0">
                  <a:pos x="454" y="173"/>
                </a:cxn>
                <a:cxn ang="0">
                  <a:pos x="470" y="175"/>
                </a:cxn>
                <a:cxn ang="0">
                  <a:pos x="476" y="209"/>
                </a:cxn>
                <a:cxn ang="0">
                  <a:pos x="459" y="222"/>
                </a:cxn>
                <a:cxn ang="0">
                  <a:pos x="448" y="265"/>
                </a:cxn>
                <a:cxn ang="0">
                  <a:pos x="463" y="281"/>
                </a:cxn>
                <a:cxn ang="0">
                  <a:pos x="441" y="313"/>
                </a:cxn>
                <a:cxn ang="0">
                  <a:pos x="366" y="274"/>
                </a:cxn>
                <a:cxn ang="0">
                  <a:pos x="254" y="371"/>
                </a:cxn>
                <a:cxn ang="0">
                  <a:pos x="189" y="380"/>
                </a:cxn>
                <a:cxn ang="0">
                  <a:pos x="84" y="291"/>
                </a:cxn>
                <a:cxn ang="0">
                  <a:pos x="103" y="224"/>
                </a:cxn>
                <a:cxn ang="0">
                  <a:pos x="0" y="140"/>
                </a:cxn>
                <a:cxn ang="0">
                  <a:pos x="668" y="125"/>
                </a:cxn>
                <a:cxn ang="0">
                  <a:pos x="737" y="149"/>
                </a:cxn>
                <a:cxn ang="0">
                  <a:pos x="715" y="205"/>
                </a:cxn>
                <a:cxn ang="0">
                  <a:pos x="702" y="201"/>
                </a:cxn>
                <a:cxn ang="0">
                  <a:pos x="685" y="190"/>
                </a:cxn>
                <a:cxn ang="0">
                  <a:pos x="666" y="205"/>
                </a:cxn>
                <a:cxn ang="0">
                  <a:pos x="659" y="168"/>
                </a:cxn>
                <a:cxn ang="0">
                  <a:pos x="592" y="162"/>
                </a:cxn>
                <a:cxn ang="0">
                  <a:pos x="599" y="166"/>
                </a:cxn>
                <a:cxn ang="0">
                  <a:pos x="644" y="166"/>
                </a:cxn>
                <a:cxn ang="0">
                  <a:pos x="644" y="157"/>
                </a:cxn>
                <a:cxn ang="0">
                  <a:pos x="571" y="181"/>
                </a:cxn>
                <a:cxn ang="0">
                  <a:pos x="566" y="166"/>
                </a:cxn>
              </a:cxnLst>
              <a:rect l="0" t="0" r="r" b="b"/>
              <a:pathLst>
                <a:path w="741" h="410">
                  <a:moveTo>
                    <a:pt x="547" y="175"/>
                  </a:moveTo>
                  <a:lnTo>
                    <a:pt x="547" y="175"/>
                  </a:lnTo>
                  <a:lnTo>
                    <a:pt x="549" y="175"/>
                  </a:lnTo>
                  <a:lnTo>
                    <a:pt x="556" y="179"/>
                  </a:lnTo>
                  <a:lnTo>
                    <a:pt x="556" y="179"/>
                  </a:lnTo>
                  <a:lnTo>
                    <a:pt x="558" y="179"/>
                  </a:lnTo>
                  <a:lnTo>
                    <a:pt x="556" y="186"/>
                  </a:lnTo>
                  <a:lnTo>
                    <a:pt x="556" y="188"/>
                  </a:lnTo>
                  <a:lnTo>
                    <a:pt x="554" y="190"/>
                  </a:lnTo>
                  <a:lnTo>
                    <a:pt x="532" y="190"/>
                  </a:lnTo>
                  <a:lnTo>
                    <a:pt x="530" y="190"/>
                  </a:lnTo>
                  <a:lnTo>
                    <a:pt x="530" y="190"/>
                  </a:lnTo>
                  <a:lnTo>
                    <a:pt x="530" y="190"/>
                  </a:lnTo>
                  <a:lnTo>
                    <a:pt x="523" y="179"/>
                  </a:lnTo>
                  <a:lnTo>
                    <a:pt x="521" y="177"/>
                  </a:lnTo>
                  <a:lnTo>
                    <a:pt x="517" y="175"/>
                  </a:lnTo>
                  <a:lnTo>
                    <a:pt x="506" y="168"/>
                  </a:lnTo>
                  <a:lnTo>
                    <a:pt x="504" y="168"/>
                  </a:lnTo>
                  <a:lnTo>
                    <a:pt x="502" y="168"/>
                  </a:lnTo>
                  <a:lnTo>
                    <a:pt x="502" y="166"/>
                  </a:lnTo>
                  <a:lnTo>
                    <a:pt x="500" y="166"/>
                  </a:lnTo>
                  <a:lnTo>
                    <a:pt x="493" y="164"/>
                  </a:lnTo>
                  <a:lnTo>
                    <a:pt x="487" y="162"/>
                  </a:lnTo>
                  <a:lnTo>
                    <a:pt x="482" y="160"/>
                  </a:lnTo>
                  <a:lnTo>
                    <a:pt x="480" y="160"/>
                  </a:lnTo>
                  <a:lnTo>
                    <a:pt x="478" y="160"/>
                  </a:lnTo>
                  <a:lnTo>
                    <a:pt x="472" y="157"/>
                  </a:lnTo>
                  <a:lnTo>
                    <a:pt x="470" y="157"/>
                  </a:lnTo>
                  <a:lnTo>
                    <a:pt x="470" y="157"/>
                  </a:lnTo>
                  <a:lnTo>
                    <a:pt x="467" y="157"/>
                  </a:lnTo>
                  <a:lnTo>
                    <a:pt x="465" y="157"/>
                  </a:lnTo>
                  <a:lnTo>
                    <a:pt x="465" y="155"/>
                  </a:lnTo>
                  <a:lnTo>
                    <a:pt x="461" y="149"/>
                  </a:lnTo>
                  <a:lnTo>
                    <a:pt x="459" y="145"/>
                  </a:lnTo>
                  <a:lnTo>
                    <a:pt x="457" y="138"/>
                  </a:lnTo>
                  <a:lnTo>
                    <a:pt x="457" y="136"/>
                  </a:lnTo>
                  <a:lnTo>
                    <a:pt x="457" y="134"/>
                  </a:lnTo>
                  <a:lnTo>
                    <a:pt x="457" y="132"/>
                  </a:lnTo>
                  <a:lnTo>
                    <a:pt x="457" y="132"/>
                  </a:lnTo>
                  <a:lnTo>
                    <a:pt x="459" y="127"/>
                  </a:lnTo>
                  <a:lnTo>
                    <a:pt x="459" y="125"/>
                  </a:lnTo>
                  <a:lnTo>
                    <a:pt x="459" y="125"/>
                  </a:lnTo>
                  <a:lnTo>
                    <a:pt x="461" y="123"/>
                  </a:lnTo>
                  <a:lnTo>
                    <a:pt x="461" y="123"/>
                  </a:lnTo>
                  <a:lnTo>
                    <a:pt x="461" y="121"/>
                  </a:lnTo>
                  <a:lnTo>
                    <a:pt x="461" y="119"/>
                  </a:lnTo>
                  <a:lnTo>
                    <a:pt x="461" y="119"/>
                  </a:lnTo>
                  <a:lnTo>
                    <a:pt x="461" y="116"/>
                  </a:lnTo>
                  <a:lnTo>
                    <a:pt x="461" y="116"/>
                  </a:lnTo>
                  <a:lnTo>
                    <a:pt x="459" y="114"/>
                  </a:lnTo>
                  <a:lnTo>
                    <a:pt x="459" y="112"/>
                  </a:lnTo>
                  <a:lnTo>
                    <a:pt x="457" y="112"/>
                  </a:lnTo>
                  <a:lnTo>
                    <a:pt x="457" y="112"/>
                  </a:lnTo>
                  <a:lnTo>
                    <a:pt x="452" y="112"/>
                  </a:lnTo>
                  <a:lnTo>
                    <a:pt x="450" y="110"/>
                  </a:lnTo>
                  <a:lnTo>
                    <a:pt x="448" y="108"/>
                  </a:lnTo>
                  <a:lnTo>
                    <a:pt x="448" y="106"/>
                  </a:lnTo>
                  <a:lnTo>
                    <a:pt x="448" y="106"/>
                  </a:lnTo>
                  <a:lnTo>
                    <a:pt x="446" y="103"/>
                  </a:lnTo>
                  <a:lnTo>
                    <a:pt x="446" y="93"/>
                  </a:lnTo>
                  <a:lnTo>
                    <a:pt x="446" y="82"/>
                  </a:lnTo>
                  <a:lnTo>
                    <a:pt x="444" y="80"/>
                  </a:lnTo>
                  <a:lnTo>
                    <a:pt x="444" y="78"/>
                  </a:lnTo>
                  <a:lnTo>
                    <a:pt x="439" y="75"/>
                  </a:lnTo>
                  <a:lnTo>
                    <a:pt x="437" y="75"/>
                  </a:lnTo>
                  <a:lnTo>
                    <a:pt x="437" y="75"/>
                  </a:lnTo>
                  <a:lnTo>
                    <a:pt x="407" y="71"/>
                  </a:lnTo>
                  <a:lnTo>
                    <a:pt x="398" y="73"/>
                  </a:lnTo>
                  <a:lnTo>
                    <a:pt x="390" y="75"/>
                  </a:lnTo>
                  <a:lnTo>
                    <a:pt x="366" y="69"/>
                  </a:lnTo>
                  <a:lnTo>
                    <a:pt x="366" y="69"/>
                  </a:lnTo>
                  <a:lnTo>
                    <a:pt x="366" y="67"/>
                  </a:lnTo>
                  <a:lnTo>
                    <a:pt x="364" y="65"/>
                  </a:lnTo>
                  <a:lnTo>
                    <a:pt x="364" y="62"/>
                  </a:lnTo>
                  <a:lnTo>
                    <a:pt x="364" y="60"/>
                  </a:lnTo>
                  <a:lnTo>
                    <a:pt x="366" y="54"/>
                  </a:lnTo>
                  <a:lnTo>
                    <a:pt x="370" y="52"/>
                  </a:lnTo>
                  <a:lnTo>
                    <a:pt x="370" y="49"/>
                  </a:lnTo>
                  <a:lnTo>
                    <a:pt x="375" y="49"/>
                  </a:lnTo>
                  <a:lnTo>
                    <a:pt x="381" y="47"/>
                  </a:lnTo>
                  <a:lnTo>
                    <a:pt x="383" y="47"/>
                  </a:lnTo>
                  <a:lnTo>
                    <a:pt x="385" y="45"/>
                  </a:lnTo>
                  <a:lnTo>
                    <a:pt x="394" y="39"/>
                  </a:lnTo>
                  <a:lnTo>
                    <a:pt x="396" y="37"/>
                  </a:lnTo>
                  <a:lnTo>
                    <a:pt x="396" y="37"/>
                  </a:lnTo>
                  <a:lnTo>
                    <a:pt x="398" y="34"/>
                  </a:lnTo>
                  <a:lnTo>
                    <a:pt x="398" y="32"/>
                  </a:lnTo>
                  <a:lnTo>
                    <a:pt x="396" y="32"/>
                  </a:lnTo>
                  <a:lnTo>
                    <a:pt x="396" y="30"/>
                  </a:lnTo>
                  <a:lnTo>
                    <a:pt x="396" y="30"/>
                  </a:lnTo>
                  <a:lnTo>
                    <a:pt x="396" y="28"/>
                  </a:lnTo>
                  <a:lnTo>
                    <a:pt x="394" y="28"/>
                  </a:lnTo>
                  <a:lnTo>
                    <a:pt x="394" y="28"/>
                  </a:lnTo>
                  <a:lnTo>
                    <a:pt x="392" y="28"/>
                  </a:lnTo>
                  <a:lnTo>
                    <a:pt x="390" y="26"/>
                  </a:lnTo>
                  <a:lnTo>
                    <a:pt x="390" y="26"/>
                  </a:lnTo>
                  <a:lnTo>
                    <a:pt x="390" y="26"/>
                  </a:lnTo>
                  <a:lnTo>
                    <a:pt x="390" y="24"/>
                  </a:lnTo>
                  <a:lnTo>
                    <a:pt x="390" y="19"/>
                  </a:lnTo>
                  <a:lnTo>
                    <a:pt x="390" y="19"/>
                  </a:lnTo>
                  <a:lnTo>
                    <a:pt x="392" y="19"/>
                  </a:lnTo>
                  <a:lnTo>
                    <a:pt x="396" y="13"/>
                  </a:lnTo>
                  <a:lnTo>
                    <a:pt x="403" y="8"/>
                  </a:lnTo>
                  <a:lnTo>
                    <a:pt x="405" y="8"/>
                  </a:lnTo>
                  <a:lnTo>
                    <a:pt x="418" y="4"/>
                  </a:lnTo>
                  <a:lnTo>
                    <a:pt x="418" y="4"/>
                  </a:lnTo>
                  <a:lnTo>
                    <a:pt x="420" y="4"/>
                  </a:lnTo>
                  <a:lnTo>
                    <a:pt x="422" y="4"/>
                  </a:lnTo>
                  <a:lnTo>
                    <a:pt x="422" y="4"/>
                  </a:lnTo>
                  <a:lnTo>
                    <a:pt x="422" y="6"/>
                  </a:lnTo>
                  <a:lnTo>
                    <a:pt x="426" y="17"/>
                  </a:lnTo>
                  <a:lnTo>
                    <a:pt x="426" y="26"/>
                  </a:lnTo>
                  <a:lnTo>
                    <a:pt x="426" y="26"/>
                  </a:lnTo>
                  <a:lnTo>
                    <a:pt x="426" y="26"/>
                  </a:lnTo>
                  <a:lnTo>
                    <a:pt x="426" y="28"/>
                  </a:lnTo>
                  <a:lnTo>
                    <a:pt x="429" y="30"/>
                  </a:lnTo>
                  <a:lnTo>
                    <a:pt x="431" y="32"/>
                  </a:lnTo>
                  <a:lnTo>
                    <a:pt x="431" y="32"/>
                  </a:lnTo>
                  <a:lnTo>
                    <a:pt x="433" y="34"/>
                  </a:lnTo>
                  <a:lnTo>
                    <a:pt x="435" y="34"/>
                  </a:lnTo>
                  <a:lnTo>
                    <a:pt x="441" y="37"/>
                  </a:lnTo>
                  <a:lnTo>
                    <a:pt x="446" y="37"/>
                  </a:lnTo>
                  <a:lnTo>
                    <a:pt x="446" y="37"/>
                  </a:lnTo>
                  <a:lnTo>
                    <a:pt x="446" y="34"/>
                  </a:lnTo>
                  <a:lnTo>
                    <a:pt x="446" y="34"/>
                  </a:lnTo>
                  <a:lnTo>
                    <a:pt x="439" y="17"/>
                  </a:lnTo>
                  <a:lnTo>
                    <a:pt x="433" y="6"/>
                  </a:lnTo>
                  <a:lnTo>
                    <a:pt x="437" y="4"/>
                  </a:lnTo>
                  <a:lnTo>
                    <a:pt x="454" y="0"/>
                  </a:lnTo>
                  <a:lnTo>
                    <a:pt x="457" y="0"/>
                  </a:lnTo>
                  <a:lnTo>
                    <a:pt x="457" y="0"/>
                  </a:lnTo>
                  <a:lnTo>
                    <a:pt x="459" y="0"/>
                  </a:lnTo>
                  <a:lnTo>
                    <a:pt x="472" y="8"/>
                  </a:lnTo>
                  <a:lnTo>
                    <a:pt x="472" y="11"/>
                  </a:lnTo>
                  <a:lnTo>
                    <a:pt x="474" y="11"/>
                  </a:lnTo>
                  <a:lnTo>
                    <a:pt x="474" y="13"/>
                  </a:lnTo>
                  <a:lnTo>
                    <a:pt x="474" y="13"/>
                  </a:lnTo>
                  <a:lnTo>
                    <a:pt x="474" y="13"/>
                  </a:lnTo>
                  <a:lnTo>
                    <a:pt x="474" y="15"/>
                  </a:lnTo>
                  <a:lnTo>
                    <a:pt x="472" y="15"/>
                  </a:lnTo>
                  <a:lnTo>
                    <a:pt x="472" y="15"/>
                  </a:lnTo>
                  <a:lnTo>
                    <a:pt x="472" y="15"/>
                  </a:lnTo>
                  <a:lnTo>
                    <a:pt x="472" y="17"/>
                  </a:lnTo>
                  <a:lnTo>
                    <a:pt x="472" y="21"/>
                  </a:lnTo>
                  <a:lnTo>
                    <a:pt x="474" y="24"/>
                  </a:lnTo>
                  <a:lnTo>
                    <a:pt x="480" y="32"/>
                  </a:lnTo>
                  <a:lnTo>
                    <a:pt x="485" y="43"/>
                  </a:lnTo>
                  <a:lnTo>
                    <a:pt x="489" y="52"/>
                  </a:lnTo>
                  <a:lnTo>
                    <a:pt x="489" y="56"/>
                  </a:lnTo>
                  <a:lnTo>
                    <a:pt x="487" y="58"/>
                  </a:lnTo>
                  <a:lnTo>
                    <a:pt x="489" y="65"/>
                  </a:lnTo>
                  <a:lnTo>
                    <a:pt x="489" y="65"/>
                  </a:lnTo>
                  <a:lnTo>
                    <a:pt x="491" y="78"/>
                  </a:lnTo>
                  <a:lnTo>
                    <a:pt x="491" y="78"/>
                  </a:lnTo>
                  <a:lnTo>
                    <a:pt x="498" y="95"/>
                  </a:lnTo>
                  <a:lnTo>
                    <a:pt x="498" y="97"/>
                  </a:lnTo>
                  <a:lnTo>
                    <a:pt x="500" y="101"/>
                  </a:lnTo>
                  <a:lnTo>
                    <a:pt x="500" y="103"/>
                  </a:lnTo>
                  <a:lnTo>
                    <a:pt x="502" y="106"/>
                  </a:lnTo>
                  <a:lnTo>
                    <a:pt x="506" y="110"/>
                  </a:lnTo>
                  <a:lnTo>
                    <a:pt x="506" y="112"/>
                  </a:lnTo>
                  <a:lnTo>
                    <a:pt x="508" y="114"/>
                  </a:lnTo>
                  <a:lnTo>
                    <a:pt x="510" y="116"/>
                  </a:lnTo>
                  <a:lnTo>
                    <a:pt x="510" y="116"/>
                  </a:lnTo>
                  <a:lnTo>
                    <a:pt x="513" y="116"/>
                  </a:lnTo>
                  <a:lnTo>
                    <a:pt x="513" y="116"/>
                  </a:lnTo>
                  <a:lnTo>
                    <a:pt x="515" y="116"/>
                  </a:lnTo>
                  <a:lnTo>
                    <a:pt x="541" y="123"/>
                  </a:lnTo>
                  <a:lnTo>
                    <a:pt x="562" y="129"/>
                  </a:lnTo>
                  <a:lnTo>
                    <a:pt x="558" y="132"/>
                  </a:lnTo>
                  <a:lnTo>
                    <a:pt x="556" y="134"/>
                  </a:lnTo>
                  <a:lnTo>
                    <a:pt x="554" y="134"/>
                  </a:lnTo>
                  <a:lnTo>
                    <a:pt x="554" y="136"/>
                  </a:lnTo>
                  <a:lnTo>
                    <a:pt x="549" y="140"/>
                  </a:lnTo>
                  <a:lnTo>
                    <a:pt x="549" y="142"/>
                  </a:lnTo>
                  <a:lnTo>
                    <a:pt x="547" y="145"/>
                  </a:lnTo>
                  <a:lnTo>
                    <a:pt x="547" y="147"/>
                  </a:lnTo>
                  <a:lnTo>
                    <a:pt x="545" y="151"/>
                  </a:lnTo>
                  <a:lnTo>
                    <a:pt x="545" y="151"/>
                  </a:lnTo>
                  <a:lnTo>
                    <a:pt x="541" y="162"/>
                  </a:lnTo>
                  <a:lnTo>
                    <a:pt x="541" y="164"/>
                  </a:lnTo>
                  <a:lnTo>
                    <a:pt x="541" y="168"/>
                  </a:lnTo>
                  <a:lnTo>
                    <a:pt x="541" y="170"/>
                  </a:lnTo>
                  <a:lnTo>
                    <a:pt x="541" y="170"/>
                  </a:lnTo>
                  <a:lnTo>
                    <a:pt x="541" y="173"/>
                  </a:lnTo>
                  <a:lnTo>
                    <a:pt x="541" y="173"/>
                  </a:lnTo>
                  <a:lnTo>
                    <a:pt x="543" y="173"/>
                  </a:lnTo>
                  <a:lnTo>
                    <a:pt x="547" y="175"/>
                  </a:lnTo>
                  <a:lnTo>
                    <a:pt x="547" y="175"/>
                  </a:lnTo>
                  <a:lnTo>
                    <a:pt x="547" y="175"/>
                  </a:lnTo>
                  <a:close/>
                  <a:moveTo>
                    <a:pt x="0" y="140"/>
                  </a:moveTo>
                  <a:lnTo>
                    <a:pt x="6" y="140"/>
                  </a:lnTo>
                  <a:lnTo>
                    <a:pt x="13" y="136"/>
                  </a:lnTo>
                  <a:lnTo>
                    <a:pt x="21" y="132"/>
                  </a:lnTo>
                  <a:lnTo>
                    <a:pt x="30" y="129"/>
                  </a:lnTo>
                  <a:lnTo>
                    <a:pt x="39" y="134"/>
                  </a:lnTo>
                  <a:lnTo>
                    <a:pt x="54" y="136"/>
                  </a:lnTo>
                  <a:lnTo>
                    <a:pt x="71" y="132"/>
                  </a:lnTo>
                  <a:lnTo>
                    <a:pt x="77" y="125"/>
                  </a:lnTo>
                  <a:lnTo>
                    <a:pt x="84" y="121"/>
                  </a:lnTo>
                  <a:lnTo>
                    <a:pt x="86" y="116"/>
                  </a:lnTo>
                  <a:lnTo>
                    <a:pt x="86" y="103"/>
                  </a:lnTo>
                  <a:lnTo>
                    <a:pt x="86" y="93"/>
                  </a:lnTo>
                  <a:lnTo>
                    <a:pt x="90" y="91"/>
                  </a:lnTo>
                  <a:lnTo>
                    <a:pt x="101" y="91"/>
                  </a:lnTo>
                  <a:lnTo>
                    <a:pt x="112" y="91"/>
                  </a:lnTo>
                  <a:lnTo>
                    <a:pt x="120" y="93"/>
                  </a:lnTo>
                  <a:lnTo>
                    <a:pt x="125" y="88"/>
                  </a:lnTo>
                  <a:lnTo>
                    <a:pt x="127" y="84"/>
                  </a:lnTo>
                  <a:lnTo>
                    <a:pt x="129" y="75"/>
                  </a:lnTo>
                  <a:lnTo>
                    <a:pt x="133" y="73"/>
                  </a:lnTo>
                  <a:lnTo>
                    <a:pt x="140" y="71"/>
                  </a:lnTo>
                  <a:lnTo>
                    <a:pt x="140" y="78"/>
                  </a:lnTo>
                  <a:lnTo>
                    <a:pt x="144" y="84"/>
                  </a:lnTo>
                  <a:lnTo>
                    <a:pt x="148" y="88"/>
                  </a:lnTo>
                  <a:lnTo>
                    <a:pt x="153" y="93"/>
                  </a:lnTo>
                  <a:lnTo>
                    <a:pt x="157" y="91"/>
                  </a:lnTo>
                  <a:lnTo>
                    <a:pt x="157" y="80"/>
                  </a:lnTo>
                  <a:lnTo>
                    <a:pt x="159" y="75"/>
                  </a:lnTo>
                  <a:lnTo>
                    <a:pt x="164" y="73"/>
                  </a:lnTo>
                  <a:lnTo>
                    <a:pt x="168" y="67"/>
                  </a:lnTo>
                  <a:lnTo>
                    <a:pt x="168" y="60"/>
                  </a:lnTo>
                  <a:lnTo>
                    <a:pt x="166" y="54"/>
                  </a:lnTo>
                  <a:lnTo>
                    <a:pt x="161" y="45"/>
                  </a:lnTo>
                  <a:lnTo>
                    <a:pt x="166" y="41"/>
                  </a:lnTo>
                  <a:lnTo>
                    <a:pt x="174" y="39"/>
                  </a:lnTo>
                  <a:lnTo>
                    <a:pt x="185" y="37"/>
                  </a:lnTo>
                  <a:lnTo>
                    <a:pt x="200" y="34"/>
                  </a:lnTo>
                  <a:lnTo>
                    <a:pt x="224" y="30"/>
                  </a:lnTo>
                  <a:lnTo>
                    <a:pt x="241" y="32"/>
                  </a:lnTo>
                  <a:lnTo>
                    <a:pt x="245" y="28"/>
                  </a:lnTo>
                  <a:lnTo>
                    <a:pt x="252" y="24"/>
                  </a:lnTo>
                  <a:lnTo>
                    <a:pt x="258" y="21"/>
                  </a:lnTo>
                  <a:lnTo>
                    <a:pt x="267" y="21"/>
                  </a:lnTo>
                  <a:lnTo>
                    <a:pt x="276" y="21"/>
                  </a:lnTo>
                  <a:lnTo>
                    <a:pt x="288" y="17"/>
                  </a:lnTo>
                  <a:lnTo>
                    <a:pt x="291" y="19"/>
                  </a:lnTo>
                  <a:lnTo>
                    <a:pt x="293" y="24"/>
                  </a:lnTo>
                  <a:lnTo>
                    <a:pt x="295" y="28"/>
                  </a:lnTo>
                  <a:lnTo>
                    <a:pt x="295" y="30"/>
                  </a:lnTo>
                  <a:lnTo>
                    <a:pt x="295" y="32"/>
                  </a:lnTo>
                  <a:lnTo>
                    <a:pt x="295" y="32"/>
                  </a:lnTo>
                  <a:lnTo>
                    <a:pt x="295" y="34"/>
                  </a:lnTo>
                  <a:lnTo>
                    <a:pt x="295" y="34"/>
                  </a:lnTo>
                  <a:lnTo>
                    <a:pt x="295" y="37"/>
                  </a:lnTo>
                  <a:lnTo>
                    <a:pt x="295" y="37"/>
                  </a:lnTo>
                  <a:lnTo>
                    <a:pt x="293" y="37"/>
                  </a:lnTo>
                  <a:lnTo>
                    <a:pt x="293" y="37"/>
                  </a:lnTo>
                  <a:lnTo>
                    <a:pt x="291" y="39"/>
                  </a:lnTo>
                  <a:lnTo>
                    <a:pt x="291" y="41"/>
                  </a:lnTo>
                  <a:lnTo>
                    <a:pt x="288" y="45"/>
                  </a:lnTo>
                  <a:lnTo>
                    <a:pt x="288" y="47"/>
                  </a:lnTo>
                  <a:lnTo>
                    <a:pt x="288" y="47"/>
                  </a:lnTo>
                  <a:lnTo>
                    <a:pt x="288" y="49"/>
                  </a:lnTo>
                  <a:lnTo>
                    <a:pt x="288" y="52"/>
                  </a:lnTo>
                  <a:lnTo>
                    <a:pt x="291" y="52"/>
                  </a:lnTo>
                  <a:lnTo>
                    <a:pt x="291" y="52"/>
                  </a:lnTo>
                  <a:lnTo>
                    <a:pt x="291" y="52"/>
                  </a:lnTo>
                  <a:lnTo>
                    <a:pt x="291" y="52"/>
                  </a:lnTo>
                  <a:lnTo>
                    <a:pt x="293" y="52"/>
                  </a:lnTo>
                  <a:lnTo>
                    <a:pt x="293" y="52"/>
                  </a:lnTo>
                  <a:lnTo>
                    <a:pt x="293" y="47"/>
                  </a:lnTo>
                  <a:lnTo>
                    <a:pt x="293" y="47"/>
                  </a:lnTo>
                  <a:lnTo>
                    <a:pt x="295" y="45"/>
                  </a:lnTo>
                  <a:lnTo>
                    <a:pt x="295" y="43"/>
                  </a:lnTo>
                  <a:lnTo>
                    <a:pt x="295" y="43"/>
                  </a:lnTo>
                  <a:lnTo>
                    <a:pt x="295" y="43"/>
                  </a:lnTo>
                  <a:lnTo>
                    <a:pt x="297" y="43"/>
                  </a:lnTo>
                  <a:lnTo>
                    <a:pt x="297" y="43"/>
                  </a:lnTo>
                  <a:lnTo>
                    <a:pt x="299" y="45"/>
                  </a:lnTo>
                  <a:lnTo>
                    <a:pt x="306" y="49"/>
                  </a:lnTo>
                  <a:lnTo>
                    <a:pt x="306" y="49"/>
                  </a:lnTo>
                  <a:lnTo>
                    <a:pt x="306" y="52"/>
                  </a:lnTo>
                  <a:lnTo>
                    <a:pt x="306" y="52"/>
                  </a:lnTo>
                  <a:lnTo>
                    <a:pt x="321" y="60"/>
                  </a:lnTo>
                  <a:lnTo>
                    <a:pt x="323" y="60"/>
                  </a:lnTo>
                  <a:lnTo>
                    <a:pt x="325" y="60"/>
                  </a:lnTo>
                  <a:lnTo>
                    <a:pt x="325" y="60"/>
                  </a:lnTo>
                  <a:lnTo>
                    <a:pt x="327" y="60"/>
                  </a:lnTo>
                  <a:lnTo>
                    <a:pt x="329" y="62"/>
                  </a:lnTo>
                  <a:lnTo>
                    <a:pt x="332" y="65"/>
                  </a:lnTo>
                  <a:lnTo>
                    <a:pt x="334" y="67"/>
                  </a:lnTo>
                  <a:lnTo>
                    <a:pt x="334" y="69"/>
                  </a:lnTo>
                  <a:lnTo>
                    <a:pt x="336" y="73"/>
                  </a:lnTo>
                  <a:lnTo>
                    <a:pt x="336" y="78"/>
                  </a:lnTo>
                  <a:lnTo>
                    <a:pt x="336" y="80"/>
                  </a:lnTo>
                  <a:lnTo>
                    <a:pt x="336" y="80"/>
                  </a:lnTo>
                  <a:lnTo>
                    <a:pt x="334" y="82"/>
                  </a:lnTo>
                  <a:lnTo>
                    <a:pt x="334" y="84"/>
                  </a:lnTo>
                  <a:lnTo>
                    <a:pt x="317" y="106"/>
                  </a:lnTo>
                  <a:lnTo>
                    <a:pt x="317" y="106"/>
                  </a:lnTo>
                  <a:lnTo>
                    <a:pt x="317" y="108"/>
                  </a:lnTo>
                  <a:lnTo>
                    <a:pt x="317" y="114"/>
                  </a:lnTo>
                  <a:lnTo>
                    <a:pt x="317" y="127"/>
                  </a:lnTo>
                  <a:lnTo>
                    <a:pt x="317" y="127"/>
                  </a:lnTo>
                  <a:lnTo>
                    <a:pt x="314" y="127"/>
                  </a:lnTo>
                  <a:lnTo>
                    <a:pt x="314" y="129"/>
                  </a:lnTo>
                  <a:lnTo>
                    <a:pt x="310" y="129"/>
                  </a:lnTo>
                  <a:lnTo>
                    <a:pt x="308" y="132"/>
                  </a:lnTo>
                  <a:lnTo>
                    <a:pt x="308" y="132"/>
                  </a:lnTo>
                  <a:lnTo>
                    <a:pt x="306" y="134"/>
                  </a:lnTo>
                  <a:lnTo>
                    <a:pt x="304" y="134"/>
                  </a:lnTo>
                  <a:lnTo>
                    <a:pt x="301" y="134"/>
                  </a:lnTo>
                  <a:lnTo>
                    <a:pt x="301" y="136"/>
                  </a:lnTo>
                  <a:lnTo>
                    <a:pt x="299" y="136"/>
                  </a:lnTo>
                  <a:lnTo>
                    <a:pt x="299" y="138"/>
                  </a:lnTo>
                  <a:lnTo>
                    <a:pt x="297" y="138"/>
                  </a:lnTo>
                  <a:lnTo>
                    <a:pt x="295" y="142"/>
                  </a:lnTo>
                  <a:lnTo>
                    <a:pt x="295" y="145"/>
                  </a:lnTo>
                  <a:lnTo>
                    <a:pt x="295" y="151"/>
                  </a:lnTo>
                  <a:lnTo>
                    <a:pt x="295" y="151"/>
                  </a:lnTo>
                  <a:lnTo>
                    <a:pt x="295" y="151"/>
                  </a:lnTo>
                  <a:lnTo>
                    <a:pt x="297" y="149"/>
                  </a:lnTo>
                  <a:lnTo>
                    <a:pt x="297" y="149"/>
                  </a:lnTo>
                  <a:lnTo>
                    <a:pt x="297" y="149"/>
                  </a:lnTo>
                  <a:lnTo>
                    <a:pt x="297" y="145"/>
                  </a:lnTo>
                  <a:lnTo>
                    <a:pt x="299" y="142"/>
                  </a:lnTo>
                  <a:lnTo>
                    <a:pt x="301" y="140"/>
                  </a:lnTo>
                  <a:lnTo>
                    <a:pt x="301" y="138"/>
                  </a:lnTo>
                  <a:lnTo>
                    <a:pt x="304" y="138"/>
                  </a:lnTo>
                  <a:lnTo>
                    <a:pt x="308" y="134"/>
                  </a:lnTo>
                  <a:lnTo>
                    <a:pt x="312" y="134"/>
                  </a:lnTo>
                  <a:lnTo>
                    <a:pt x="314" y="132"/>
                  </a:lnTo>
                  <a:lnTo>
                    <a:pt x="317" y="132"/>
                  </a:lnTo>
                  <a:lnTo>
                    <a:pt x="317" y="132"/>
                  </a:lnTo>
                  <a:lnTo>
                    <a:pt x="319" y="129"/>
                  </a:lnTo>
                  <a:lnTo>
                    <a:pt x="319" y="129"/>
                  </a:lnTo>
                  <a:lnTo>
                    <a:pt x="319" y="127"/>
                  </a:lnTo>
                  <a:lnTo>
                    <a:pt x="321" y="119"/>
                  </a:lnTo>
                  <a:lnTo>
                    <a:pt x="323" y="116"/>
                  </a:lnTo>
                  <a:lnTo>
                    <a:pt x="323" y="114"/>
                  </a:lnTo>
                  <a:lnTo>
                    <a:pt x="323" y="106"/>
                  </a:lnTo>
                  <a:lnTo>
                    <a:pt x="332" y="95"/>
                  </a:lnTo>
                  <a:lnTo>
                    <a:pt x="332" y="95"/>
                  </a:lnTo>
                  <a:lnTo>
                    <a:pt x="334" y="95"/>
                  </a:lnTo>
                  <a:lnTo>
                    <a:pt x="334" y="95"/>
                  </a:lnTo>
                  <a:lnTo>
                    <a:pt x="336" y="95"/>
                  </a:lnTo>
                  <a:lnTo>
                    <a:pt x="336" y="95"/>
                  </a:lnTo>
                  <a:lnTo>
                    <a:pt x="336" y="95"/>
                  </a:lnTo>
                  <a:lnTo>
                    <a:pt x="349" y="99"/>
                  </a:lnTo>
                  <a:lnTo>
                    <a:pt x="351" y="99"/>
                  </a:lnTo>
                  <a:lnTo>
                    <a:pt x="351" y="101"/>
                  </a:lnTo>
                  <a:lnTo>
                    <a:pt x="353" y="101"/>
                  </a:lnTo>
                  <a:lnTo>
                    <a:pt x="353" y="103"/>
                  </a:lnTo>
                  <a:lnTo>
                    <a:pt x="353" y="103"/>
                  </a:lnTo>
                  <a:lnTo>
                    <a:pt x="355" y="103"/>
                  </a:lnTo>
                  <a:lnTo>
                    <a:pt x="362" y="103"/>
                  </a:lnTo>
                  <a:lnTo>
                    <a:pt x="370" y="103"/>
                  </a:lnTo>
                  <a:lnTo>
                    <a:pt x="370" y="101"/>
                  </a:lnTo>
                  <a:lnTo>
                    <a:pt x="375" y="101"/>
                  </a:lnTo>
                  <a:lnTo>
                    <a:pt x="377" y="101"/>
                  </a:lnTo>
                  <a:lnTo>
                    <a:pt x="379" y="101"/>
                  </a:lnTo>
                  <a:lnTo>
                    <a:pt x="379" y="101"/>
                  </a:lnTo>
                  <a:lnTo>
                    <a:pt x="383" y="101"/>
                  </a:lnTo>
                  <a:lnTo>
                    <a:pt x="388" y="103"/>
                  </a:lnTo>
                  <a:lnTo>
                    <a:pt x="388" y="103"/>
                  </a:lnTo>
                  <a:lnTo>
                    <a:pt x="390" y="103"/>
                  </a:lnTo>
                  <a:lnTo>
                    <a:pt x="392" y="106"/>
                  </a:lnTo>
                  <a:lnTo>
                    <a:pt x="411" y="108"/>
                  </a:lnTo>
                  <a:lnTo>
                    <a:pt x="422" y="106"/>
                  </a:lnTo>
                  <a:lnTo>
                    <a:pt x="422" y="106"/>
                  </a:lnTo>
                  <a:lnTo>
                    <a:pt x="424" y="108"/>
                  </a:lnTo>
                  <a:lnTo>
                    <a:pt x="424" y="108"/>
                  </a:lnTo>
                  <a:lnTo>
                    <a:pt x="424" y="110"/>
                  </a:lnTo>
                  <a:lnTo>
                    <a:pt x="424" y="110"/>
                  </a:lnTo>
                  <a:lnTo>
                    <a:pt x="424" y="112"/>
                  </a:lnTo>
                  <a:lnTo>
                    <a:pt x="424" y="112"/>
                  </a:lnTo>
                  <a:lnTo>
                    <a:pt x="424" y="114"/>
                  </a:lnTo>
                  <a:lnTo>
                    <a:pt x="424" y="116"/>
                  </a:lnTo>
                  <a:lnTo>
                    <a:pt x="422" y="119"/>
                  </a:lnTo>
                  <a:lnTo>
                    <a:pt x="422" y="121"/>
                  </a:lnTo>
                  <a:lnTo>
                    <a:pt x="422" y="121"/>
                  </a:lnTo>
                  <a:lnTo>
                    <a:pt x="422" y="123"/>
                  </a:lnTo>
                  <a:lnTo>
                    <a:pt x="422" y="125"/>
                  </a:lnTo>
                  <a:lnTo>
                    <a:pt x="422" y="127"/>
                  </a:lnTo>
                  <a:lnTo>
                    <a:pt x="422" y="129"/>
                  </a:lnTo>
                  <a:lnTo>
                    <a:pt x="424" y="132"/>
                  </a:lnTo>
                  <a:lnTo>
                    <a:pt x="424" y="132"/>
                  </a:lnTo>
                  <a:lnTo>
                    <a:pt x="424" y="134"/>
                  </a:lnTo>
                  <a:lnTo>
                    <a:pt x="426" y="136"/>
                  </a:lnTo>
                  <a:lnTo>
                    <a:pt x="429" y="136"/>
                  </a:lnTo>
                  <a:lnTo>
                    <a:pt x="429" y="138"/>
                  </a:lnTo>
                  <a:lnTo>
                    <a:pt x="431" y="138"/>
                  </a:lnTo>
                  <a:lnTo>
                    <a:pt x="433" y="140"/>
                  </a:lnTo>
                  <a:lnTo>
                    <a:pt x="435" y="140"/>
                  </a:lnTo>
                  <a:lnTo>
                    <a:pt x="437" y="140"/>
                  </a:lnTo>
                  <a:lnTo>
                    <a:pt x="439" y="140"/>
                  </a:lnTo>
                  <a:lnTo>
                    <a:pt x="439" y="140"/>
                  </a:lnTo>
                  <a:lnTo>
                    <a:pt x="441" y="140"/>
                  </a:lnTo>
                  <a:lnTo>
                    <a:pt x="441" y="142"/>
                  </a:lnTo>
                  <a:lnTo>
                    <a:pt x="444" y="142"/>
                  </a:lnTo>
                  <a:lnTo>
                    <a:pt x="444" y="142"/>
                  </a:lnTo>
                  <a:lnTo>
                    <a:pt x="444" y="145"/>
                  </a:lnTo>
                  <a:lnTo>
                    <a:pt x="444" y="145"/>
                  </a:lnTo>
                  <a:lnTo>
                    <a:pt x="444" y="147"/>
                  </a:lnTo>
                  <a:lnTo>
                    <a:pt x="444" y="151"/>
                  </a:lnTo>
                  <a:lnTo>
                    <a:pt x="444" y="155"/>
                  </a:lnTo>
                  <a:lnTo>
                    <a:pt x="444" y="157"/>
                  </a:lnTo>
                  <a:lnTo>
                    <a:pt x="444" y="160"/>
                  </a:lnTo>
                  <a:lnTo>
                    <a:pt x="444" y="162"/>
                  </a:lnTo>
                  <a:lnTo>
                    <a:pt x="446" y="164"/>
                  </a:lnTo>
                  <a:lnTo>
                    <a:pt x="446" y="166"/>
                  </a:lnTo>
                  <a:lnTo>
                    <a:pt x="448" y="168"/>
                  </a:lnTo>
                  <a:lnTo>
                    <a:pt x="450" y="170"/>
                  </a:lnTo>
                  <a:lnTo>
                    <a:pt x="450" y="170"/>
                  </a:lnTo>
                  <a:lnTo>
                    <a:pt x="452" y="173"/>
                  </a:lnTo>
                  <a:lnTo>
                    <a:pt x="454" y="173"/>
                  </a:lnTo>
                  <a:lnTo>
                    <a:pt x="457" y="173"/>
                  </a:lnTo>
                  <a:lnTo>
                    <a:pt x="459" y="175"/>
                  </a:lnTo>
                  <a:lnTo>
                    <a:pt x="459" y="175"/>
                  </a:lnTo>
                  <a:lnTo>
                    <a:pt x="461" y="173"/>
                  </a:lnTo>
                  <a:lnTo>
                    <a:pt x="463" y="173"/>
                  </a:lnTo>
                  <a:lnTo>
                    <a:pt x="463" y="173"/>
                  </a:lnTo>
                  <a:lnTo>
                    <a:pt x="465" y="173"/>
                  </a:lnTo>
                  <a:lnTo>
                    <a:pt x="465" y="173"/>
                  </a:lnTo>
                  <a:lnTo>
                    <a:pt x="467" y="173"/>
                  </a:lnTo>
                  <a:lnTo>
                    <a:pt x="470" y="175"/>
                  </a:lnTo>
                  <a:lnTo>
                    <a:pt x="470" y="175"/>
                  </a:lnTo>
                  <a:lnTo>
                    <a:pt x="472" y="177"/>
                  </a:lnTo>
                  <a:lnTo>
                    <a:pt x="472" y="177"/>
                  </a:lnTo>
                  <a:lnTo>
                    <a:pt x="474" y="179"/>
                  </a:lnTo>
                  <a:lnTo>
                    <a:pt x="474" y="179"/>
                  </a:lnTo>
                  <a:lnTo>
                    <a:pt x="474" y="179"/>
                  </a:lnTo>
                  <a:lnTo>
                    <a:pt x="476" y="181"/>
                  </a:lnTo>
                  <a:lnTo>
                    <a:pt x="478" y="205"/>
                  </a:lnTo>
                  <a:lnTo>
                    <a:pt x="478" y="207"/>
                  </a:lnTo>
                  <a:lnTo>
                    <a:pt x="478" y="207"/>
                  </a:lnTo>
                  <a:lnTo>
                    <a:pt x="476" y="209"/>
                  </a:lnTo>
                  <a:lnTo>
                    <a:pt x="476" y="209"/>
                  </a:lnTo>
                  <a:lnTo>
                    <a:pt x="474" y="211"/>
                  </a:lnTo>
                  <a:lnTo>
                    <a:pt x="474" y="211"/>
                  </a:lnTo>
                  <a:lnTo>
                    <a:pt x="474" y="211"/>
                  </a:lnTo>
                  <a:lnTo>
                    <a:pt x="472" y="211"/>
                  </a:lnTo>
                  <a:lnTo>
                    <a:pt x="470" y="214"/>
                  </a:lnTo>
                  <a:lnTo>
                    <a:pt x="467" y="214"/>
                  </a:lnTo>
                  <a:lnTo>
                    <a:pt x="467" y="216"/>
                  </a:lnTo>
                  <a:lnTo>
                    <a:pt x="465" y="216"/>
                  </a:lnTo>
                  <a:lnTo>
                    <a:pt x="463" y="218"/>
                  </a:lnTo>
                  <a:lnTo>
                    <a:pt x="461" y="222"/>
                  </a:lnTo>
                  <a:lnTo>
                    <a:pt x="459" y="222"/>
                  </a:lnTo>
                  <a:lnTo>
                    <a:pt x="459" y="224"/>
                  </a:lnTo>
                  <a:lnTo>
                    <a:pt x="457" y="227"/>
                  </a:lnTo>
                  <a:lnTo>
                    <a:pt x="454" y="229"/>
                  </a:lnTo>
                  <a:lnTo>
                    <a:pt x="454" y="231"/>
                  </a:lnTo>
                  <a:lnTo>
                    <a:pt x="454" y="233"/>
                  </a:lnTo>
                  <a:lnTo>
                    <a:pt x="448" y="255"/>
                  </a:lnTo>
                  <a:lnTo>
                    <a:pt x="446" y="259"/>
                  </a:lnTo>
                  <a:lnTo>
                    <a:pt x="446" y="261"/>
                  </a:lnTo>
                  <a:lnTo>
                    <a:pt x="446" y="263"/>
                  </a:lnTo>
                  <a:lnTo>
                    <a:pt x="448" y="263"/>
                  </a:lnTo>
                  <a:lnTo>
                    <a:pt x="448" y="265"/>
                  </a:lnTo>
                  <a:lnTo>
                    <a:pt x="450" y="265"/>
                  </a:lnTo>
                  <a:lnTo>
                    <a:pt x="450" y="268"/>
                  </a:lnTo>
                  <a:lnTo>
                    <a:pt x="454" y="270"/>
                  </a:lnTo>
                  <a:lnTo>
                    <a:pt x="459" y="272"/>
                  </a:lnTo>
                  <a:lnTo>
                    <a:pt x="461" y="272"/>
                  </a:lnTo>
                  <a:lnTo>
                    <a:pt x="463" y="274"/>
                  </a:lnTo>
                  <a:lnTo>
                    <a:pt x="463" y="274"/>
                  </a:lnTo>
                  <a:lnTo>
                    <a:pt x="463" y="276"/>
                  </a:lnTo>
                  <a:lnTo>
                    <a:pt x="463" y="278"/>
                  </a:lnTo>
                  <a:lnTo>
                    <a:pt x="463" y="278"/>
                  </a:lnTo>
                  <a:lnTo>
                    <a:pt x="463" y="281"/>
                  </a:lnTo>
                  <a:lnTo>
                    <a:pt x="463" y="281"/>
                  </a:lnTo>
                  <a:lnTo>
                    <a:pt x="461" y="283"/>
                  </a:lnTo>
                  <a:lnTo>
                    <a:pt x="461" y="285"/>
                  </a:lnTo>
                  <a:lnTo>
                    <a:pt x="457" y="294"/>
                  </a:lnTo>
                  <a:lnTo>
                    <a:pt x="454" y="296"/>
                  </a:lnTo>
                  <a:lnTo>
                    <a:pt x="452" y="300"/>
                  </a:lnTo>
                  <a:lnTo>
                    <a:pt x="452" y="302"/>
                  </a:lnTo>
                  <a:lnTo>
                    <a:pt x="450" y="304"/>
                  </a:lnTo>
                  <a:lnTo>
                    <a:pt x="450" y="306"/>
                  </a:lnTo>
                  <a:lnTo>
                    <a:pt x="448" y="313"/>
                  </a:lnTo>
                  <a:lnTo>
                    <a:pt x="441" y="313"/>
                  </a:lnTo>
                  <a:lnTo>
                    <a:pt x="435" y="315"/>
                  </a:lnTo>
                  <a:lnTo>
                    <a:pt x="431" y="313"/>
                  </a:lnTo>
                  <a:lnTo>
                    <a:pt x="426" y="306"/>
                  </a:lnTo>
                  <a:lnTo>
                    <a:pt x="422" y="300"/>
                  </a:lnTo>
                  <a:lnTo>
                    <a:pt x="418" y="296"/>
                  </a:lnTo>
                  <a:lnTo>
                    <a:pt x="416" y="281"/>
                  </a:lnTo>
                  <a:lnTo>
                    <a:pt x="407" y="272"/>
                  </a:lnTo>
                  <a:lnTo>
                    <a:pt x="394" y="265"/>
                  </a:lnTo>
                  <a:lnTo>
                    <a:pt x="385" y="263"/>
                  </a:lnTo>
                  <a:lnTo>
                    <a:pt x="375" y="265"/>
                  </a:lnTo>
                  <a:lnTo>
                    <a:pt x="366" y="274"/>
                  </a:lnTo>
                  <a:lnTo>
                    <a:pt x="357" y="291"/>
                  </a:lnTo>
                  <a:lnTo>
                    <a:pt x="345" y="309"/>
                  </a:lnTo>
                  <a:lnTo>
                    <a:pt x="336" y="319"/>
                  </a:lnTo>
                  <a:lnTo>
                    <a:pt x="325" y="326"/>
                  </a:lnTo>
                  <a:lnTo>
                    <a:pt x="319" y="328"/>
                  </a:lnTo>
                  <a:lnTo>
                    <a:pt x="306" y="330"/>
                  </a:lnTo>
                  <a:lnTo>
                    <a:pt x="286" y="339"/>
                  </a:lnTo>
                  <a:lnTo>
                    <a:pt x="273" y="345"/>
                  </a:lnTo>
                  <a:lnTo>
                    <a:pt x="265" y="352"/>
                  </a:lnTo>
                  <a:lnTo>
                    <a:pt x="258" y="360"/>
                  </a:lnTo>
                  <a:lnTo>
                    <a:pt x="254" y="371"/>
                  </a:lnTo>
                  <a:lnTo>
                    <a:pt x="254" y="382"/>
                  </a:lnTo>
                  <a:lnTo>
                    <a:pt x="252" y="395"/>
                  </a:lnTo>
                  <a:lnTo>
                    <a:pt x="250" y="406"/>
                  </a:lnTo>
                  <a:lnTo>
                    <a:pt x="243" y="410"/>
                  </a:lnTo>
                  <a:lnTo>
                    <a:pt x="237" y="408"/>
                  </a:lnTo>
                  <a:lnTo>
                    <a:pt x="228" y="406"/>
                  </a:lnTo>
                  <a:lnTo>
                    <a:pt x="222" y="399"/>
                  </a:lnTo>
                  <a:lnTo>
                    <a:pt x="211" y="393"/>
                  </a:lnTo>
                  <a:lnTo>
                    <a:pt x="202" y="391"/>
                  </a:lnTo>
                  <a:lnTo>
                    <a:pt x="198" y="386"/>
                  </a:lnTo>
                  <a:lnTo>
                    <a:pt x="189" y="380"/>
                  </a:lnTo>
                  <a:lnTo>
                    <a:pt x="185" y="373"/>
                  </a:lnTo>
                  <a:lnTo>
                    <a:pt x="181" y="363"/>
                  </a:lnTo>
                  <a:lnTo>
                    <a:pt x="170" y="343"/>
                  </a:lnTo>
                  <a:lnTo>
                    <a:pt x="164" y="339"/>
                  </a:lnTo>
                  <a:lnTo>
                    <a:pt x="155" y="335"/>
                  </a:lnTo>
                  <a:lnTo>
                    <a:pt x="148" y="328"/>
                  </a:lnTo>
                  <a:lnTo>
                    <a:pt x="135" y="319"/>
                  </a:lnTo>
                  <a:lnTo>
                    <a:pt x="127" y="313"/>
                  </a:lnTo>
                  <a:lnTo>
                    <a:pt x="112" y="309"/>
                  </a:lnTo>
                  <a:lnTo>
                    <a:pt x="101" y="304"/>
                  </a:lnTo>
                  <a:lnTo>
                    <a:pt x="84" y="291"/>
                  </a:lnTo>
                  <a:lnTo>
                    <a:pt x="75" y="281"/>
                  </a:lnTo>
                  <a:lnTo>
                    <a:pt x="77" y="272"/>
                  </a:lnTo>
                  <a:lnTo>
                    <a:pt x="82" y="265"/>
                  </a:lnTo>
                  <a:lnTo>
                    <a:pt x="88" y="259"/>
                  </a:lnTo>
                  <a:lnTo>
                    <a:pt x="97" y="252"/>
                  </a:lnTo>
                  <a:lnTo>
                    <a:pt x="105" y="250"/>
                  </a:lnTo>
                  <a:lnTo>
                    <a:pt x="112" y="244"/>
                  </a:lnTo>
                  <a:lnTo>
                    <a:pt x="114" y="237"/>
                  </a:lnTo>
                  <a:lnTo>
                    <a:pt x="112" y="231"/>
                  </a:lnTo>
                  <a:lnTo>
                    <a:pt x="107" y="229"/>
                  </a:lnTo>
                  <a:lnTo>
                    <a:pt x="103" y="224"/>
                  </a:lnTo>
                  <a:lnTo>
                    <a:pt x="97" y="227"/>
                  </a:lnTo>
                  <a:lnTo>
                    <a:pt x="86" y="229"/>
                  </a:lnTo>
                  <a:lnTo>
                    <a:pt x="75" y="224"/>
                  </a:lnTo>
                  <a:lnTo>
                    <a:pt x="62" y="216"/>
                  </a:lnTo>
                  <a:lnTo>
                    <a:pt x="41" y="190"/>
                  </a:lnTo>
                  <a:lnTo>
                    <a:pt x="32" y="183"/>
                  </a:lnTo>
                  <a:lnTo>
                    <a:pt x="23" y="179"/>
                  </a:lnTo>
                  <a:lnTo>
                    <a:pt x="17" y="170"/>
                  </a:lnTo>
                  <a:lnTo>
                    <a:pt x="15" y="162"/>
                  </a:lnTo>
                  <a:lnTo>
                    <a:pt x="6" y="151"/>
                  </a:lnTo>
                  <a:lnTo>
                    <a:pt x="0" y="140"/>
                  </a:lnTo>
                  <a:lnTo>
                    <a:pt x="0" y="140"/>
                  </a:lnTo>
                  <a:close/>
                  <a:moveTo>
                    <a:pt x="659" y="151"/>
                  </a:moveTo>
                  <a:lnTo>
                    <a:pt x="661" y="149"/>
                  </a:lnTo>
                  <a:lnTo>
                    <a:pt x="663" y="149"/>
                  </a:lnTo>
                  <a:lnTo>
                    <a:pt x="663" y="149"/>
                  </a:lnTo>
                  <a:lnTo>
                    <a:pt x="663" y="145"/>
                  </a:lnTo>
                  <a:lnTo>
                    <a:pt x="661" y="142"/>
                  </a:lnTo>
                  <a:lnTo>
                    <a:pt x="663" y="129"/>
                  </a:lnTo>
                  <a:lnTo>
                    <a:pt x="666" y="127"/>
                  </a:lnTo>
                  <a:lnTo>
                    <a:pt x="666" y="127"/>
                  </a:lnTo>
                  <a:lnTo>
                    <a:pt x="668" y="125"/>
                  </a:lnTo>
                  <a:lnTo>
                    <a:pt x="668" y="125"/>
                  </a:lnTo>
                  <a:lnTo>
                    <a:pt x="672" y="125"/>
                  </a:lnTo>
                  <a:lnTo>
                    <a:pt x="676" y="127"/>
                  </a:lnTo>
                  <a:lnTo>
                    <a:pt x="679" y="127"/>
                  </a:lnTo>
                  <a:lnTo>
                    <a:pt x="679" y="127"/>
                  </a:lnTo>
                  <a:lnTo>
                    <a:pt x="681" y="125"/>
                  </a:lnTo>
                  <a:lnTo>
                    <a:pt x="685" y="123"/>
                  </a:lnTo>
                  <a:lnTo>
                    <a:pt x="704" y="127"/>
                  </a:lnTo>
                  <a:lnTo>
                    <a:pt x="715" y="132"/>
                  </a:lnTo>
                  <a:lnTo>
                    <a:pt x="717" y="132"/>
                  </a:lnTo>
                  <a:lnTo>
                    <a:pt x="737" y="149"/>
                  </a:lnTo>
                  <a:lnTo>
                    <a:pt x="737" y="149"/>
                  </a:lnTo>
                  <a:lnTo>
                    <a:pt x="741" y="157"/>
                  </a:lnTo>
                  <a:lnTo>
                    <a:pt x="741" y="160"/>
                  </a:lnTo>
                  <a:lnTo>
                    <a:pt x="741" y="162"/>
                  </a:lnTo>
                  <a:lnTo>
                    <a:pt x="737" y="166"/>
                  </a:lnTo>
                  <a:lnTo>
                    <a:pt x="732" y="175"/>
                  </a:lnTo>
                  <a:lnTo>
                    <a:pt x="730" y="179"/>
                  </a:lnTo>
                  <a:lnTo>
                    <a:pt x="730" y="179"/>
                  </a:lnTo>
                  <a:lnTo>
                    <a:pt x="730" y="192"/>
                  </a:lnTo>
                  <a:lnTo>
                    <a:pt x="717" y="196"/>
                  </a:lnTo>
                  <a:lnTo>
                    <a:pt x="715" y="205"/>
                  </a:lnTo>
                  <a:lnTo>
                    <a:pt x="715" y="205"/>
                  </a:lnTo>
                  <a:lnTo>
                    <a:pt x="715" y="205"/>
                  </a:lnTo>
                  <a:lnTo>
                    <a:pt x="715" y="205"/>
                  </a:lnTo>
                  <a:lnTo>
                    <a:pt x="713" y="207"/>
                  </a:lnTo>
                  <a:lnTo>
                    <a:pt x="704" y="207"/>
                  </a:lnTo>
                  <a:lnTo>
                    <a:pt x="704" y="207"/>
                  </a:lnTo>
                  <a:lnTo>
                    <a:pt x="704" y="207"/>
                  </a:lnTo>
                  <a:lnTo>
                    <a:pt x="702" y="205"/>
                  </a:lnTo>
                  <a:lnTo>
                    <a:pt x="702" y="205"/>
                  </a:lnTo>
                  <a:lnTo>
                    <a:pt x="702" y="203"/>
                  </a:lnTo>
                  <a:lnTo>
                    <a:pt x="702" y="201"/>
                  </a:lnTo>
                  <a:lnTo>
                    <a:pt x="702" y="201"/>
                  </a:lnTo>
                  <a:lnTo>
                    <a:pt x="702" y="199"/>
                  </a:lnTo>
                  <a:lnTo>
                    <a:pt x="702" y="196"/>
                  </a:lnTo>
                  <a:lnTo>
                    <a:pt x="694" y="188"/>
                  </a:lnTo>
                  <a:lnTo>
                    <a:pt x="694" y="188"/>
                  </a:lnTo>
                  <a:lnTo>
                    <a:pt x="691" y="183"/>
                  </a:lnTo>
                  <a:lnTo>
                    <a:pt x="689" y="183"/>
                  </a:lnTo>
                  <a:lnTo>
                    <a:pt x="687" y="186"/>
                  </a:lnTo>
                  <a:lnTo>
                    <a:pt x="685" y="188"/>
                  </a:lnTo>
                  <a:lnTo>
                    <a:pt x="685" y="188"/>
                  </a:lnTo>
                  <a:lnTo>
                    <a:pt x="685" y="190"/>
                  </a:lnTo>
                  <a:lnTo>
                    <a:pt x="685" y="190"/>
                  </a:lnTo>
                  <a:lnTo>
                    <a:pt x="687" y="190"/>
                  </a:lnTo>
                  <a:lnTo>
                    <a:pt x="687" y="190"/>
                  </a:lnTo>
                  <a:lnTo>
                    <a:pt x="687" y="192"/>
                  </a:lnTo>
                  <a:lnTo>
                    <a:pt x="687" y="192"/>
                  </a:lnTo>
                  <a:lnTo>
                    <a:pt x="687" y="196"/>
                  </a:lnTo>
                  <a:lnTo>
                    <a:pt x="687" y="196"/>
                  </a:lnTo>
                  <a:lnTo>
                    <a:pt x="685" y="199"/>
                  </a:lnTo>
                  <a:lnTo>
                    <a:pt x="685" y="199"/>
                  </a:lnTo>
                  <a:lnTo>
                    <a:pt x="683" y="199"/>
                  </a:lnTo>
                  <a:lnTo>
                    <a:pt x="666" y="205"/>
                  </a:lnTo>
                  <a:lnTo>
                    <a:pt x="663" y="205"/>
                  </a:lnTo>
                  <a:lnTo>
                    <a:pt x="661" y="205"/>
                  </a:lnTo>
                  <a:lnTo>
                    <a:pt x="661" y="205"/>
                  </a:lnTo>
                  <a:lnTo>
                    <a:pt x="659" y="203"/>
                  </a:lnTo>
                  <a:lnTo>
                    <a:pt x="659" y="203"/>
                  </a:lnTo>
                  <a:lnTo>
                    <a:pt x="659" y="201"/>
                  </a:lnTo>
                  <a:lnTo>
                    <a:pt x="655" y="179"/>
                  </a:lnTo>
                  <a:lnTo>
                    <a:pt x="655" y="179"/>
                  </a:lnTo>
                  <a:lnTo>
                    <a:pt x="657" y="177"/>
                  </a:lnTo>
                  <a:lnTo>
                    <a:pt x="657" y="175"/>
                  </a:lnTo>
                  <a:lnTo>
                    <a:pt x="659" y="168"/>
                  </a:lnTo>
                  <a:lnTo>
                    <a:pt x="659" y="151"/>
                  </a:lnTo>
                  <a:lnTo>
                    <a:pt x="659" y="151"/>
                  </a:lnTo>
                  <a:close/>
                  <a:moveTo>
                    <a:pt x="597" y="168"/>
                  </a:moveTo>
                  <a:lnTo>
                    <a:pt x="597" y="168"/>
                  </a:lnTo>
                  <a:lnTo>
                    <a:pt x="594" y="168"/>
                  </a:lnTo>
                  <a:lnTo>
                    <a:pt x="594" y="168"/>
                  </a:lnTo>
                  <a:lnTo>
                    <a:pt x="594" y="166"/>
                  </a:lnTo>
                  <a:lnTo>
                    <a:pt x="594" y="166"/>
                  </a:lnTo>
                  <a:lnTo>
                    <a:pt x="592" y="164"/>
                  </a:lnTo>
                  <a:lnTo>
                    <a:pt x="592" y="162"/>
                  </a:lnTo>
                  <a:lnTo>
                    <a:pt x="592" y="162"/>
                  </a:lnTo>
                  <a:lnTo>
                    <a:pt x="594" y="157"/>
                  </a:lnTo>
                  <a:lnTo>
                    <a:pt x="594" y="157"/>
                  </a:lnTo>
                  <a:lnTo>
                    <a:pt x="597" y="157"/>
                  </a:lnTo>
                  <a:lnTo>
                    <a:pt x="599" y="160"/>
                  </a:lnTo>
                  <a:lnTo>
                    <a:pt x="599" y="160"/>
                  </a:lnTo>
                  <a:lnTo>
                    <a:pt x="601" y="162"/>
                  </a:lnTo>
                  <a:lnTo>
                    <a:pt x="601" y="162"/>
                  </a:lnTo>
                  <a:lnTo>
                    <a:pt x="599" y="164"/>
                  </a:lnTo>
                  <a:lnTo>
                    <a:pt x="599" y="164"/>
                  </a:lnTo>
                  <a:lnTo>
                    <a:pt x="599" y="166"/>
                  </a:lnTo>
                  <a:lnTo>
                    <a:pt x="599" y="166"/>
                  </a:lnTo>
                  <a:lnTo>
                    <a:pt x="599" y="166"/>
                  </a:lnTo>
                  <a:lnTo>
                    <a:pt x="599" y="168"/>
                  </a:lnTo>
                  <a:lnTo>
                    <a:pt x="597" y="168"/>
                  </a:lnTo>
                  <a:lnTo>
                    <a:pt x="597" y="168"/>
                  </a:lnTo>
                  <a:lnTo>
                    <a:pt x="597" y="168"/>
                  </a:lnTo>
                  <a:close/>
                  <a:moveTo>
                    <a:pt x="644" y="157"/>
                  </a:moveTo>
                  <a:lnTo>
                    <a:pt x="646" y="162"/>
                  </a:lnTo>
                  <a:lnTo>
                    <a:pt x="646" y="164"/>
                  </a:lnTo>
                  <a:lnTo>
                    <a:pt x="646" y="164"/>
                  </a:lnTo>
                  <a:lnTo>
                    <a:pt x="644" y="166"/>
                  </a:lnTo>
                  <a:lnTo>
                    <a:pt x="644" y="166"/>
                  </a:lnTo>
                  <a:lnTo>
                    <a:pt x="638" y="170"/>
                  </a:lnTo>
                  <a:lnTo>
                    <a:pt x="638" y="170"/>
                  </a:lnTo>
                  <a:lnTo>
                    <a:pt x="638" y="170"/>
                  </a:lnTo>
                  <a:lnTo>
                    <a:pt x="631" y="166"/>
                  </a:lnTo>
                  <a:lnTo>
                    <a:pt x="631" y="164"/>
                  </a:lnTo>
                  <a:lnTo>
                    <a:pt x="631" y="162"/>
                  </a:lnTo>
                  <a:lnTo>
                    <a:pt x="633" y="160"/>
                  </a:lnTo>
                  <a:lnTo>
                    <a:pt x="635" y="160"/>
                  </a:lnTo>
                  <a:lnTo>
                    <a:pt x="644" y="157"/>
                  </a:lnTo>
                  <a:lnTo>
                    <a:pt x="644" y="157"/>
                  </a:lnTo>
                  <a:lnTo>
                    <a:pt x="644" y="157"/>
                  </a:lnTo>
                  <a:lnTo>
                    <a:pt x="644" y="157"/>
                  </a:lnTo>
                  <a:close/>
                  <a:moveTo>
                    <a:pt x="566" y="166"/>
                  </a:moveTo>
                  <a:lnTo>
                    <a:pt x="575" y="170"/>
                  </a:lnTo>
                  <a:lnTo>
                    <a:pt x="575" y="170"/>
                  </a:lnTo>
                  <a:lnTo>
                    <a:pt x="577" y="170"/>
                  </a:lnTo>
                  <a:lnTo>
                    <a:pt x="577" y="173"/>
                  </a:lnTo>
                  <a:lnTo>
                    <a:pt x="577" y="173"/>
                  </a:lnTo>
                  <a:lnTo>
                    <a:pt x="577" y="173"/>
                  </a:lnTo>
                  <a:lnTo>
                    <a:pt x="575" y="181"/>
                  </a:lnTo>
                  <a:lnTo>
                    <a:pt x="573" y="181"/>
                  </a:lnTo>
                  <a:lnTo>
                    <a:pt x="571" y="181"/>
                  </a:lnTo>
                  <a:lnTo>
                    <a:pt x="569" y="181"/>
                  </a:lnTo>
                  <a:lnTo>
                    <a:pt x="566" y="181"/>
                  </a:lnTo>
                  <a:lnTo>
                    <a:pt x="556" y="175"/>
                  </a:lnTo>
                  <a:lnTo>
                    <a:pt x="554" y="175"/>
                  </a:lnTo>
                  <a:lnTo>
                    <a:pt x="554" y="175"/>
                  </a:lnTo>
                  <a:lnTo>
                    <a:pt x="554" y="173"/>
                  </a:lnTo>
                  <a:lnTo>
                    <a:pt x="556" y="168"/>
                  </a:lnTo>
                  <a:lnTo>
                    <a:pt x="556" y="168"/>
                  </a:lnTo>
                  <a:lnTo>
                    <a:pt x="564" y="166"/>
                  </a:lnTo>
                  <a:lnTo>
                    <a:pt x="564" y="166"/>
                  </a:lnTo>
                  <a:lnTo>
                    <a:pt x="566" y="166"/>
                  </a:lnTo>
                  <a:lnTo>
                    <a:pt x="566" y="166"/>
                  </a:lnTo>
                  <a:lnTo>
                    <a:pt x="566" y="166"/>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35" name="Freeform 75"/>
            <p:cNvSpPr>
              <a:spLocks noEditPoints="1"/>
            </p:cNvSpPr>
            <p:nvPr/>
          </p:nvSpPr>
          <p:spPr bwMode="auto">
            <a:xfrm>
              <a:off x="3728382" y="2451129"/>
              <a:ext cx="391548" cy="594950"/>
            </a:xfrm>
            <a:custGeom>
              <a:avLst/>
              <a:gdLst/>
              <a:ahLst/>
              <a:cxnLst>
                <a:cxn ang="0">
                  <a:pos x="372" y="298"/>
                </a:cxn>
                <a:cxn ang="0">
                  <a:pos x="351" y="339"/>
                </a:cxn>
                <a:cxn ang="0">
                  <a:pos x="362" y="382"/>
                </a:cxn>
                <a:cxn ang="0">
                  <a:pos x="336" y="400"/>
                </a:cxn>
                <a:cxn ang="0">
                  <a:pos x="321" y="447"/>
                </a:cxn>
                <a:cxn ang="0">
                  <a:pos x="273" y="441"/>
                </a:cxn>
                <a:cxn ang="0">
                  <a:pos x="237" y="469"/>
                </a:cxn>
                <a:cxn ang="0">
                  <a:pos x="239" y="451"/>
                </a:cxn>
                <a:cxn ang="0">
                  <a:pos x="198" y="343"/>
                </a:cxn>
                <a:cxn ang="0">
                  <a:pos x="191" y="326"/>
                </a:cxn>
                <a:cxn ang="0">
                  <a:pos x="198" y="328"/>
                </a:cxn>
                <a:cxn ang="0">
                  <a:pos x="194" y="302"/>
                </a:cxn>
                <a:cxn ang="0">
                  <a:pos x="168" y="283"/>
                </a:cxn>
                <a:cxn ang="0">
                  <a:pos x="129" y="233"/>
                </a:cxn>
                <a:cxn ang="0">
                  <a:pos x="99" y="160"/>
                </a:cxn>
                <a:cxn ang="0">
                  <a:pos x="107" y="112"/>
                </a:cxn>
                <a:cxn ang="0">
                  <a:pos x="86" y="54"/>
                </a:cxn>
                <a:cxn ang="0">
                  <a:pos x="135" y="15"/>
                </a:cxn>
                <a:cxn ang="0">
                  <a:pos x="187" y="56"/>
                </a:cxn>
                <a:cxn ang="0">
                  <a:pos x="213" y="76"/>
                </a:cxn>
                <a:cxn ang="0">
                  <a:pos x="254" y="95"/>
                </a:cxn>
                <a:cxn ang="0">
                  <a:pos x="331" y="156"/>
                </a:cxn>
                <a:cxn ang="0">
                  <a:pos x="342" y="182"/>
                </a:cxn>
                <a:cxn ang="0">
                  <a:pos x="338" y="192"/>
                </a:cxn>
                <a:cxn ang="0">
                  <a:pos x="342" y="192"/>
                </a:cxn>
                <a:cxn ang="0">
                  <a:pos x="340" y="190"/>
                </a:cxn>
                <a:cxn ang="0">
                  <a:pos x="351" y="190"/>
                </a:cxn>
                <a:cxn ang="0">
                  <a:pos x="353" y="207"/>
                </a:cxn>
                <a:cxn ang="0">
                  <a:pos x="357" y="207"/>
                </a:cxn>
                <a:cxn ang="0">
                  <a:pos x="359" y="192"/>
                </a:cxn>
                <a:cxn ang="0">
                  <a:pos x="372" y="197"/>
                </a:cxn>
                <a:cxn ang="0">
                  <a:pos x="163" y="320"/>
                </a:cxn>
                <a:cxn ang="0">
                  <a:pos x="157" y="311"/>
                </a:cxn>
                <a:cxn ang="0">
                  <a:pos x="176" y="318"/>
                </a:cxn>
                <a:cxn ang="0">
                  <a:pos x="69" y="443"/>
                </a:cxn>
                <a:cxn ang="0">
                  <a:pos x="64" y="426"/>
                </a:cxn>
                <a:cxn ang="0">
                  <a:pos x="23" y="372"/>
                </a:cxn>
                <a:cxn ang="0">
                  <a:pos x="6" y="343"/>
                </a:cxn>
                <a:cxn ang="0">
                  <a:pos x="25" y="335"/>
                </a:cxn>
                <a:cxn ang="0">
                  <a:pos x="49" y="346"/>
                </a:cxn>
                <a:cxn ang="0">
                  <a:pos x="79" y="374"/>
                </a:cxn>
                <a:cxn ang="0">
                  <a:pos x="97" y="397"/>
                </a:cxn>
                <a:cxn ang="0">
                  <a:pos x="92" y="408"/>
                </a:cxn>
                <a:cxn ang="0">
                  <a:pos x="90" y="436"/>
                </a:cxn>
                <a:cxn ang="0">
                  <a:pos x="181" y="501"/>
                </a:cxn>
                <a:cxn ang="0">
                  <a:pos x="166" y="495"/>
                </a:cxn>
                <a:cxn ang="0">
                  <a:pos x="196" y="490"/>
                </a:cxn>
                <a:cxn ang="0">
                  <a:pos x="204" y="501"/>
                </a:cxn>
                <a:cxn ang="0">
                  <a:pos x="148" y="525"/>
                </a:cxn>
                <a:cxn ang="0">
                  <a:pos x="148" y="510"/>
                </a:cxn>
                <a:cxn ang="0">
                  <a:pos x="159" y="523"/>
                </a:cxn>
                <a:cxn ang="0">
                  <a:pos x="168" y="540"/>
                </a:cxn>
                <a:cxn ang="0">
                  <a:pos x="170" y="555"/>
                </a:cxn>
                <a:cxn ang="0">
                  <a:pos x="88" y="518"/>
                </a:cxn>
                <a:cxn ang="0">
                  <a:pos x="90" y="523"/>
                </a:cxn>
                <a:cxn ang="0">
                  <a:pos x="148" y="551"/>
                </a:cxn>
                <a:cxn ang="0">
                  <a:pos x="159" y="544"/>
                </a:cxn>
                <a:cxn ang="0">
                  <a:pos x="166" y="585"/>
                </a:cxn>
                <a:cxn ang="0">
                  <a:pos x="163" y="581"/>
                </a:cxn>
              </a:cxnLst>
              <a:rect l="0" t="0" r="r" b="b"/>
              <a:pathLst>
                <a:path w="385" h="585">
                  <a:moveTo>
                    <a:pt x="379" y="210"/>
                  </a:moveTo>
                  <a:lnTo>
                    <a:pt x="377" y="229"/>
                  </a:lnTo>
                  <a:lnTo>
                    <a:pt x="377" y="240"/>
                  </a:lnTo>
                  <a:lnTo>
                    <a:pt x="381" y="251"/>
                  </a:lnTo>
                  <a:lnTo>
                    <a:pt x="379" y="259"/>
                  </a:lnTo>
                  <a:lnTo>
                    <a:pt x="375" y="283"/>
                  </a:lnTo>
                  <a:lnTo>
                    <a:pt x="372" y="292"/>
                  </a:lnTo>
                  <a:lnTo>
                    <a:pt x="372" y="298"/>
                  </a:lnTo>
                  <a:lnTo>
                    <a:pt x="377" y="307"/>
                  </a:lnTo>
                  <a:lnTo>
                    <a:pt x="383" y="322"/>
                  </a:lnTo>
                  <a:lnTo>
                    <a:pt x="385" y="326"/>
                  </a:lnTo>
                  <a:lnTo>
                    <a:pt x="381" y="333"/>
                  </a:lnTo>
                  <a:lnTo>
                    <a:pt x="375" y="341"/>
                  </a:lnTo>
                  <a:lnTo>
                    <a:pt x="368" y="346"/>
                  </a:lnTo>
                  <a:lnTo>
                    <a:pt x="359" y="343"/>
                  </a:lnTo>
                  <a:lnTo>
                    <a:pt x="351" y="339"/>
                  </a:lnTo>
                  <a:lnTo>
                    <a:pt x="342" y="339"/>
                  </a:lnTo>
                  <a:lnTo>
                    <a:pt x="342" y="346"/>
                  </a:lnTo>
                  <a:lnTo>
                    <a:pt x="353" y="350"/>
                  </a:lnTo>
                  <a:lnTo>
                    <a:pt x="357" y="359"/>
                  </a:lnTo>
                  <a:lnTo>
                    <a:pt x="357" y="369"/>
                  </a:lnTo>
                  <a:lnTo>
                    <a:pt x="359" y="374"/>
                  </a:lnTo>
                  <a:lnTo>
                    <a:pt x="364" y="378"/>
                  </a:lnTo>
                  <a:lnTo>
                    <a:pt x="362" y="382"/>
                  </a:lnTo>
                  <a:lnTo>
                    <a:pt x="359" y="393"/>
                  </a:lnTo>
                  <a:lnTo>
                    <a:pt x="355" y="402"/>
                  </a:lnTo>
                  <a:lnTo>
                    <a:pt x="355" y="406"/>
                  </a:lnTo>
                  <a:lnTo>
                    <a:pt x="362" y="419"/>
                  </a:lnTo>
                  <a:lnTo>
                    <a:pt x="355" y="419"/>
                  </a:lnTo>
                  <a:lnTo>
                    <a:pt x="344" y="413"/>
                  </a:lnTo>
                  <a:lnTo>
                    <a:pt x="340" y="404"/>
                  </a:lnTo>
                  <a:lnTo>
                    <a:pt x="336" y="400"/>
                  </a:lnTo>
                  <a:lnTo>
                    <a:pt x="327" y="400"/>
                  </a:lnTo>
                  <a:lnTo>
                    <a:pt x="323" y="402"/>
                  </a:lnTo>
                  <a:lnTo>
                    <a:pt x="321" y="408"/>
                  </a:lnTo>
                  <a:lnTo>
                    <a:pt x="323" y="415"/>
                  </a:lnTo>
                  <a:lnTo>
                    <a:pt x="329" y="428"/>
                  </a:lnTo>
                  <a:lnTo>
                    <a:pt x="331" y="436"/>
                  </a:lnTo>
                  <a:lnTo>
                    <a:pt x="331" y="443"/>
                  </a:lnTo>
                  <a:lnTo>
                    <a:pt x="321" y="447"/>
                  </a:lnTo>
                  <a:lnTo>
                    <a:pt x="312" y="449"/>
                  </a:lnTo>
                  <a:lnTo>
                    <a:pt x="306" y="447"/>
                  </a:lnTo>
                  <a:lnTo>
                    <a:pt x="301" y="443"/>
                  </a:lnTo>
                  <a:lnTo>
                    <a:pt x="297" y="443"/>
                  </a:lnTo>
                  <a:lnTo>
                    <a:pt x="291" y="445"/>
                  </a:lnTo>
                  <a:lnTo>
                    <a:pt x="284" y="445"/>
                  </a:lnTo>
                  <a:lnTo>
                    <a:pt x="280" y="443"/>
                  </a:lnTo>
                  <a:lnTo>
                    <a:pt x="273" y="441"/>
                  </a:lnTo>
                  <a:lnTo>
                    <a:pt x="271" y="445"/>
                  </a:lnTo>
                  <a:lnTo>
                    <a:pt x="265" y="458"/>
                  </a:lnTo>
                  <a:lnTo>
                    <a:pt x="260" y="462"/>
                  </a:lnTo>
                  <a:lnTo>
                    <a:pt x="252" y="464"/>
                  </a:lnTo>
                  <a:lnTo>
                    <a:pt x="245" y="469"/>
                  </a:lnTo>
                  <a:lnTo>
                    <a:pt x="243" y="473"/>
                  </a:lnTo>
                  <a:lnTo>
                    <a:pt x="237" y="471"/>
                  </a:lnTo>
                  <a:lnTo>
                    <a:pt x="237" y="469"/>
                  </a:lnTo>
                  <a:lnTo>
                    <a:pt x="237" y="469"/>
                  </a:lnTo>
                  <a:lnTo>
                    <a:pt x="239" y="467"/>
                  </a:lnTo>
                  <a:lnTo>
                    <a:pt x="239" y="467"/>
                  </a:lnTo>
                  <a:lnTo>
                    <a:pt x="239" y="467"/>
                  </a:lnTo>
                  <a:lnTo>
                    <a:pt x="239" y="464"/>
                  </a:lnTo>
                  <a:lnTo>
                    <a:pt x="239" y="464"/>
                  </a:lnTo>
                  <a:lnTo>
                    <a:pt x="239" y="462"/>
                  </a:lnTo>
                  <a:lnTo>
                    <a:pt x="239" y="451"/>
                  </a:lnTo>
                  <a:lnTo>
                    <a:pt x="237" y="441"/>
                  </a:lnTo>
                  <a:lnTo>
                    <a:pt x="228" y="419"/>
                  </a:lnTo>
                  <a:lnTo>
                    <a:pt x="226" y="417"/>
                  </a:lnTo>
                  <a:lnTo>
                    <a:pt x="226" y="417"/>
                  </a:lnTo>
                  <a:lnTo>
                    <a:pt x="219" y="400"/>
                  </a:lnTo>
                  <a:lnTo>
                    <a:pt x="209" y="372"/>
                  </a:lnTo>
                  <a:lnTo>
                    <a:pt x="204" y="356"/>
                  </a:lnTo>
                  <a:lnTo>
                    <a:pt x="198" y="343"/>
                  </a:lnTo>
                  <a:lnTo>
                    <a:pt x="191" y="331"/>
                  </a:lnTo>
                  <a:lnTo>
                    <a:pt x="191" y="331"/>
                  </a:lnTo>
                  <a:lnTo>
                    <a:pt x="189" y="326"/>
                  </a:lnTo>
                  <a:lnTo>
                    <a:pt x="189" y="326"/>
                  </a:lnTo>
                  <a:lnTo>
                    <a:pt x="189" y="326"/>
                  </a:lnTo>
                  <a:lnTo>
                    <a:pt x="189" y="326"/>
                  </a:lnTo>
                  <a:lnTo>
                    <a:pt x="191" y="324"/>
                  </a:lnTo>
                  <a:lnTo>
                    <a:pt x="191" y="326"/>
                  </a:lnTo>
                  <a:lnTo>
                    <a:pt x="194" y="326"/>
                  </a:lnTo>
                  <a:lnTo>
                    <a:pt x="194" y="326"/>
                  </a:lnTo>
                  <a:lnTo>
                    <a:pt x="194" y="328"/>
                  </a:lnTo>
                  <a:lnTo>
                    <a:pt x="194" y="328"/>
                  </a:lnTo>
                  <a:lnTo>
                    <a:pt x="196" y="328"/>
                  </a:lnTo>
                  <a:lnTo>
                    <a:pt x="196" y="328"/>
                  </a:lnTo>
                  <a:lnTo>
                    <a:pt x="196" y="328"/>
                  </a:lnTo>
                  <a:lnTo>
                    <a:pt x="198" y="328"/>
                  </a:lnTo>
                  <a:lnTo>
                    <a:pt x="202" y="320"/>
                  </a:lnTo>
                  <a:lnTo>
                    <a:pt x="202" y="315"/>
                  </a:lnTo>
                  <a:lnTo>
                    <a:pt x="202" y="313"/>
                  </a:lnTo>
                  <a:lnTo>
                    <a:pt x="202" y="313"/>
                  </a:lnTo>
                  <a:lnTo>
                    <a:pt x="196" y="305"/>
                  </a:lnTo>
                  <a:lnTo>
                    <a:pt x="196" y="305"/>
                  </a:lnTo>
                  <a:lnTo>
                    <a:pt x="196" y="302"/>
                  </a:lnTo>
                  <a:lnTo>
                    <a:pt x="194" y="302"/>
                  </a:lnTo>
                  <a:lnTo>
                    <a:pt x="194" y="300"/>
                  </a:lnTo>
                  <a:lnTo>
                    <a:pt x="191" y="300"/>
                  </a:lnTo>
                  <a:lnTo>
                    <a:pt x="191" y="300"/>
                  </a:lnTo>
                  <a:lnTo>
                    <a:pt x="189" y="300"/>
                  </a:lnTo>
                  <a:lnTo>
                    <a:pt x="189" y="300"/>
                  </a:lnTo>
                  <a:lnTo>
                    <a:pt x="189" y="300"/>
                  </a:lnTo>
                  <a:lnTo>
                    <a:pt x="170" y="285"/>
                  </a:lnTo>
                  <a:lnTo>
                    <a:pt x="168" y="283"/>
                  </a:lnTo>
                  <a:lnTo>
                    <a:pt x="168" y="281"/>
                  </a:lnTo>
                  <a:lnTo>
                    <a:pt x="166" y="281"/>
                  </a:lnTo>
                  <a:lnTo>
                    <a:pt x="159" y="277"/>
                  </a:lnTo>
                  <a:lnTo>
                    <a:pt x="157" y="277"/>
                  </a:lnTo>
                  <a:lnTo>
                    <a:pt x="133" y="264"/>
                  </a:lnTo>
                  <a:lnTo>
                    <a:pt x="122" y="255"/>
                  </a:lnTo>
                  <a:lnTo>
                    <a:pt x="129" y="240"/>
                  </a:lnTo>
                  <a:lnTo>
                    <a:pt x="129" y="233"/>
                  </a:lnTo>
                  <a:lnTo>
                    <a:pt x="125" y="225"/>
                  </a:lnTo>
                  <a:lnTo>
                    <a:pt x="114" y="216"/>
                  </a:lnTo>
                  <a:lnTo>
                    <a:pt x="112" y="214"/>
                  </a:lnTo>
                  <a:lnTo>
                    <a:pt x="118" y="184"/>
                  </a:lnTo>
                  <a:lnTo>
                    <a:pt x="116" y="175"/>
                  </a:lnTo>
                  <a:lnTo>
                    <a:pt x="112" y="171"/>
                  </a:lnTo>
                  <a:lnTo>
                    <a:pt x="103" y="166"/>
                  </a:lnTo>
                  <a:lnTo>
                    <a:pt x="99" y="160"/>
                  </a:lnTo>
                  <a:lnTo>
                    <a:pt x="101" y="151"/>
                  </a:lnTo>
                  <a:lnTo>
                    <a:pt x="103" y="147"/>
                  </a:lnTo>
                  <a:lnTo>
                    <a:pt x="105" y="143"/>
                  </a:lnTo>
                  <a:lnTo>
                    <a:pt x="101" y="136"/>
                  </a:lnTo>
                  <a:lnTo>
                    <a:pt x="99" y="130"/>
                  </a:lnTo>
                  <a:lnTo>
                    <a:pt x="101" y="125"/>
                  </a:lnTo>
                  <a:lnTo>
                    <a:pt x="105" y="119"/>
                  </a:lnTo>
                  <a:lnTo>
                    <a:pt x="107" y="112"/>
                  </a:lnTo>
                  <a:lnTo>
                    <a:pt x="103" y="108"/>
                  </a:lnTo>
                  <a:lnTo>
                    <a:pt x="99" y="93"/>
                  </a:lnTo>
                  <a:lnTo>
                    <a:pt x="97" y="89"/>
                  </a:lnTo>
                  <a:lnTo>
                    <a:pt x="90" y="82"/>
                  </a:lnTo>
                  <a:lnTo>
                    <a:pt x="82" y="69"/>
                  </a:lnTo>
                  <a:lnTo>
                    <a:pt x="82" y="63"/>
                  </a:lnTo>
                  <a:lnTo>
                    <a:pt x="84" y="58"/>
                  </a:lnTo>
                  <a:lnTo>
                    <a:pt x="86" y="54"/>
                  </a:lnTo>
                  <a:lnTo>
                    <a:pt x="97" y="39"/>
                  </a:lnTo>
                  <a:lnTo>
                    <a:pt x="103" y="33"/>
                  </a:lnTo>
                  <a:lnTo>
                    <a:pt x="107" y="26"/>
                  </a:lnTo>
                  <a:lnTo>
                    <a:pt x="114" y="17"/>
                  </a:lnTo>
                  <a:lnTo>
                    <a:pt x="120" y="9"/>
                  </a:lnTo>
                  <a:lnTo>
                    <a:pt x="125" y="2"/>
                  </a:lnTo>
                  <a:lnTo>
                    <a:pt x="135" y="0"/>
                  </a:lnTo>
                  <a:lnTo>
                    <a:pt x="135" y="15"/>
                  </a:lnTo>
                  <a:lnTo>
                    <a:pt x="138" y="22"/>
                  </a:lnTo>
                  <a:lnTo>
                    <a:pt x="150" y="28"/>
                  </a:lnTo>
                  <a:lnTo>
                    <a:pt x="153" y="28"/>
                  </a:lnTo>
                  <a:lnTo>
                    <a:pt x="161" y="33"/>
                  </a:lnTo>
                  <a:lnTo>
                    <a:pt x="168" y="37"/>
                  </a:lnTo>
                  <a:lnTo>
                    <a:pt x="170" y="37"/>
                  </a:lnTo>
                  <a:lnTo>
                    <a:pt x="178" y="45"/>
                  </a:lnTo>
                  <a:lnTo>
                    <a:pt x="187" y="56"/>
                  </a:lnTo>
                  <a:lnTo>
                    <a:pt x="189" y="61"/>
                  </a:lnTo>
                  <a:lnTo>
                    <a:pt x="189" y="61"/>
                  </a:lnTo>
                  <a:lnTo>
                    <a:pt x="189" y="63"/>
                  </a:lnTo>
                  <a:lnTo>
                    <a:pt x="198" y="69"/>
                  </a:lnTo>
                  <a:lnTo>
                    <a:pt x="202" y="69"/>
                  </a:lnTo>
                  <a:lnTo>
                    <a:pt x="204" y="71"/>
                  </a:lnTo>
                  <a:lnTo>
                    <a:pt x="211" y="74"/>
                  </a:lnTo>
                  <a:lnTo>
                    <a:pt x="213" y="76"/>
                  </a:lnTo>
                  <a:lnTo>
                    <a:pt x="215" y="76"/>
                  </a:lnTo>
                  <a:lnTo>
                    <a:pt x="219" y="76"/>
                  </a:lnTo>
                  <a:lnTo>
                    <a:pt x="232" y="82"/>
                  </a:lnTo>
                  <a:lnTo>
                    <a:pt x="247" y="91"/>
                  </a:lnTo>
                  <a:lnTo>
                    <a:pt x="250" y="91"/>
                  </a:lnTo>
                  <a:lnTo>
                    <a:pt x="250" y="93"/>
                  </a:lnTo>
                  <a:lnTo>
                    <a:pt x="252" y="93"/>
                  </a:lnTo>
                  <a:lnTo>
                    <a:pt x="254" y="95"/>
                  </a:lnTo>
                  <a:lnTo>
                    <a:pt x="286" y="123"/>
                  </a:lnTo>
                  <a:lnTo>
                    <a:pt x="288" y="128"/>
                  </a:lnTo>
                  <a:lnTo>
                    <a:pt x="291" y="128"/>
                  </a:lnTo>
                  <a:lnTo>
                    <a:pt x="293" y="130"/>
                  </a:lnTo>
                  <a:lnTo>
                    <a:pt x="297" y="130"/>
                  </a:lnTo>
                  <a:lnTo>
                    <a:pt x="301" y="132"/>
                  </a:lnTo>
                  <a:lnTo>
                    <a:pt x="314" y="138"/>
                  </a:lnTo>
                  <a:lnTo>
                    <a:pt x="331" y="156"/>
                  </a:lnTo>
                  <a:lnTo>
                    <a:pt x="338" y="162"/>
                  </a:lnTo>
                  <a:lnTo>
                    <a:pt x="340" y="162"/>
                  </a:lnTo>
                  <a:lnTo>
                    <a:pt x="340" y="162"/>
                  </a:lnTo>
                  <a:lnTo>
                    <a:pt x="340" y="164"/>
                  </a:lnTo>
                  <a:lnTo>
                    <a:pt x="342" y="175"/>
                  </a:lnTo>
                  <a:lnTo>
                    <a:pt x="342" y="179"/>
                  </a:lnTo>
                  <a:lnTo>
                    <a:pt x="342" y="179"/>
                  </a:lnTo>
                  <a:lnTo>
                    <a:pt x="342" y="182"/>
                  </a:lnTo>
                  <a:lnTo>
                    <a:pt x="340" y="182"/>
                  </a:lnTo>
                  <a:lnTo>
                    <a:pt x="340" y="184"/>
                  </a:lnTo>
                  <a:lnTo>
                    <a:pt x="340" y="184"/>
                  </a:lnTo>
                  <a:lnTo>
                    <a:pt x="340" y="184"/>
                  </a:lnTo>
                  <a:lnTo>
                    <a:pt x="340" y="186"/>
                  </a:lnTo>
                  <a:lnTo>
                    <a:pt x="338" y="190"/>
                  </a:lnTo>
                  <a:lnTo>
                    <a:pt x="338" y="192"/>
                  </a:lnTo>
                  <a:lnTo>
                    <a:pt x="338" y="192"/>
                  </a:lnTo>
                  <a:lnTo>
                    <a:pt x="342" y="203"/>
                  </a:lnTo>
                  <a:lnTo>
                    <a:pt x="342" y="203"/>
                  </a:lnTo>
                  <a:lnTo>
                    <a:pt x="344" y="203"/>
                  </a:lnTo>
                  <a:lnTo>
                    <a:pt x="344" y="203"/>
                  </a:lnTo>
                  <a:lnTo>
                    <a:pt x="344" y="201"/>
                  </a:lnTo>
                  <a:lnTo>
                    <a:pt x="344" y="199"/>
                  </a:lnTo>
                  <a:lnTo>
                    <a:pt x="344" y="194"/>
                  </a:lnTo>
                  <a:lnTo>
                    <a:pt x="342" y="192"/>
                  </a:lnTo>
                  <a:lnTo>
                    <a:pt x="342" y="192"/>
                  </a:lnTo>
                  <a:lnTo>
                    <a:pt x="342" y="192"/>
                  </a:lnTo>
                  <a:lnTo>
                    <a:pt x="340" y="192"/>
                  </a:lnTo>
                  <a:lnTo>
                    <a:pt x="340" y="192"/>
                  </a:lnTo>
                  <a:lnTo>
                    <a:pt x="340" y="192"/>
                  </a:lnTo>
                  <a:lnTo>
                    <a:pt x="340" y="192"/>
                  </a:lnTo>
                  <a:lnTo>
                    <a:pt x="340" y="190"/>
                  </a:lnTo>
                  <a:lnTo>
                    <a:pt x="340" y="190"/>
                  </a:lnTo>
                  <a:lnTo>
                    <a:pt x="340" y="190"/>
                  </a:lnTo>
                  <a:lnTo>
                    <a:pt x="342" y="188"/>
                  </a:lnTo>
                  <a:lnTo>
                    <a:pt x="344" y="188"/>
                  </a:lnTo>
                  <a:lnTo>
                    <a:pt x="347" y="188"/>
                  </a:lnTo>
                  <a:lnTo>
                    <a:pt x="349" y="188"/>
                  </a:lnTo>
                  <a:lnTo>
                    <a:pt x="349" y="188"/>
                  </a:lnTo>
                  <a:lnTo>
                    <a:pt x="349" y="188"/>
                  </a:lnTo>
                  <a:lnTo>
                    <a:pt x="351" y="190"/>
                  </a:lnTo>
                  <a:lnTo>
                    <a:pt x="351" y="190"/>
                  </a:lnTo>
                  <a:lnTo>
                    <a:pt x="351" y="192"/>
                  </a:lnTo>
                  <a:lnTo>
                    <a:pt x="351" y="192"/>
                  </a:lnTo>
                  <a:lnTo>
                    <a:pt x="351" y="199"/>
                  </a:lnTo>
                  <a:lnTo>
                    <a:pt x="351" y="201"/>
                  </a:lnTo>
                  <a:lnTo>
                    <a:pt x="353" y="203"/>
                  </a:lnTo>
                  <a:lnTo>
                    <a:pt x="353" y="205"/>
                  </a:lnTo>
                  <a:lnTo>
                    <a:pt x="353" y="207"/>
                  </a:lnTo>
                  <a:lnTo>
                    <a:pt x="357" y="212"/>
                  </a:lnTo>
                  <a:lnTo>
                    <a:pt x="357" y="212"/>
                  </a:lnTo>
                  <a:lnTo>
                    <a:pt x="357" y="212"/>
                  </a:lnTo>
                  <a:lnTo>
                    <a:pt x="357" y="212"/>
                  </a:lnTo>
                  <a:lnTo>
                    <a:pt x="357" y="212"/>
                  </a:lnTo>
                  <a:lnTo>
                    <a:pt x="357" y="212"/>
                  </a:lnTo>
                  <a:lnTo>
                    <a:pt x="357" y="210"/>
                  </a:lnTo>
                  <a:lnTo>
                    <a:pt x="357" y="207"/>
                  </a:lnTo>
                  <a:lnTo>
                    <a:pt x="357" y="207"/>
                  </a:lnTo>
                  <a:lnTo>
                    <a:pt x="355" y="201"/>
                  </a:lnTo>
                  <a:lnTo>
                    <a:pt x="355" y="201"/>
                  </a:lnTo>
                  <a:lnTo>
                    <a:pt x="355" y="199"/>
                  </a:lnTo>
                  <a:lnTo>
                    <a:pt x="357" y="197"/>
                  </a:lnTo>
                  <a:lnTo>
                    <a:pt x="357" y="194"/>
                  </a:lnTo>
                  <a:lnTo>
                    <a:pt x="357" y="192"/>
                  </a:lnTo>
                  <a:lnTo>
                    <a:pt x="359" y="192"/>
                  </a:lnTo>
                  <a:lnTo>
                    <a:pt x="359" y="192"/>
                  </a:lnTo>
                  <a:lnTo>
                    <a:pt x="362" y="190"/>
                  </a:lnTo>
                  <a:lnTo>
                    <a:pt x="364" y="190"/>
                  </a:lnTo>
                  <a:lnTo>
                    <a:pt x="366" y="190"/>
                  </a:lnTo>
                  <a:lnTo>
                    <a:pt x="366" y="190"/>
                  </a:lnTo>
                  <a:lnTo>
                    <a:pt x="368" y="190"/>
                  </a:lnTo>
                  <a:lnTo>
                    <a:pt x="372" y="197"/>
                  </a:lnTo>
                  <a:lnTo>
                    <a:pt x="372" y="197"/>
                  </a:lnTo>
                  <a:lnTo>
                    <a:pt x="372" y="197"/>
                  </a:lnTo>
                  <a:lnTo>
                    <a:pt x="377" y="205"/>
                  </a:lnTo>
                  <a:lnTo>
                    <a:pt x="379" y="210"/>
                  </a:lnTo>
                  <a:lnTo>
                    <a:pt x="379" y="210"/>
                  </a:lnTo>
                  <a:close/>
                  <a:moveTo>
                    <a:pt x="174" y="320"/>
                  </a:moveTo>
                  <a:lnTo>
                    <a:pt x="172" y="320"/>
                  </a:lnTo>
                  <a:lnTo>
                    <a:pt x="172" y="320"/>
                  </a:lnTo>
                  <a:lnTo>
                    <a:pt x="163" y="320"/>
                  </a:lnTo>
                  <a:lnTo>
                    <a:pt x="163" y="318"/>
                  </a:lnTo>
                  <a:lnTo>
                    <a:pt x="159" y="318"/>
                  </a:lnTo>
                  <a:lnTo>
                    <a:pt x="157" y="315"/>
                  </a:lnTo>
                  <a:lnTo>
                    <a:pt x="157" y="315"/>
                  </a:lnTo>
                  <a:lnTo>
                    <a:pt x="155" y="313"/>
                  </a:lnTo>
                  <a:lnTo>
                    <a:pt x="155" y="311"/>
                  </a:lnTo>
                  <a:lnTo>
                    <a:pt x="157" y="311"/>
                  </a:lnTo>
                  <a:lnTo>
                    <a:pt x="157" y="311"/>
                  </a:lnTo>
                  <a:lnTo>
                    <a:pt x="159" y="309"/>
                  </a:lnTo>
                  <a:lnTo>
                    <a:pt x="159" y="309"/>
                  </a:lnTo>
                  <a:lnTo>
                    <a:pt x="159" y="309"/>
                  </a:lnTo>
                  <a:lnTo>
                    <a:pt x="161" y="309"/>
                  </a:lnTo>
                  <a:lnTo>
                    <a:pt x="170" y="311"/>
                  </a:lnTo>
                  <a:lnTo>
                    <a:pt x="174" y="313"/>
                  </a:lnTo>
                  <a:lnTo>
                    <a:pt x="176" y="318"/>
                  </a:lnTo>
                  <a:lnTo>
                    <a:pt x="176" y="318"/>
                  </a:lnTo>
                  <a:lnTo>
                    <a:pt x="176" y="318"/>
                  </a:lnTo>
                  <a:lnTo>
                    <a:pt x="174" y="320"/>
                  </a:lnTo>
                  <a:lnTo>
                    <a:pt x="174" y="320"/>
                  </a:lnTo>
                  <a:lnTo>
                    <a:pt x="174" y="320"/>
                  </a:lnTo>
                  <a:close/>
                  <a:moveTo>
                    <a:pt x="82" y="445"/>
                  </a:moveTo>
                  <a:lnTo>
                    <a:pt x="71" y="443"/>
                  </a:lnTo>
                  <a:lnTo>
                    <a:pt x="69" y="443"/>
                  </a:lnTo>
                  <a:lnTo>
                    <a:pt x="69" y="443"/>
                  </a:lnTo>
                  <a:lnTo>
                    <a:pt x="69" y="441"/>
                  </a:lnTo>
                  <a:lnTo>
                    <a:pt x="66" y="441"/>
                  </a:lnTo>
                  <a:lnTo>
                    <a:pt x="66" y="438"/>
                  </a:lnTo>
                  <a:lnTo>
                    <a:pt x="69" y="438"/>
                  </a:lnTo>
                  <a:lnTo>
                    <a:pt x="69" y="438"/>
                  </a:lnTo>
                  <a:lnTo>
                    <a:pt x="69" y="436"/>
                  </a:lnTo>
                  <a:lnTo>
                    <a:pt x="69" y="436"/>
                  </a:lnTo>
                  <a:lnTo>
                    <a:pt x="64" y="426"/>
                  </a:lnTo>
                  <a:lnTo>
                    <a:pt x="60" y="417"/>
                  </a:lnTo>
                  <a:lnTo>
                    <a:pt x="58" y="415"/>
                  </a:lnTo>
                  <a:lnTo>
                    <a:pt x="56" y="410"/>
                  </a:lnTo>
                  <a:lnTo>
                    <a:pt x="56" y="410"/>
                  </a:lnTo>
                  <a:lnTo>
                    <a:pt x="32" y="391"/>
                  </a:lnTo>
                  <a:lnTo>
                    <a:pt x="30" y="384"/>
                  </a:lnTo>
                  <a:lnTo>
                    <a:pt x="28" y="380"/>
                  </a:lnTo>
                  <a:lnTo>
                    <a:pt x="23" y="372"/>
                  </a:lnTo>
                  <a:lnTo>
                    <a:pt x="17" y="363"/>
                  </a:lnTo>
                  <a:lnTo>
                    <a:pt x="17" y="361"/>
                  </a:lnTo>
                  <a:lnTo>
                    <a:pt x="15" y="361"/>
                  </a:lnTo>
                  <a:lnTo>
                    <a:pt x="6" y="352"/>
                  </a:lnTo>
                  <a:lnTo>
                    <a:pt x="0" y="346"/>
                  </a:lnTo>
                  <a:lnTo>
                    <a:pt x="4" y="343"/>
                  </a:lnTo>
                  <a:lnTo>
                    <a:pt x="4" y="343"/>
                  </a:lnTo>
                  <a:lnTo>
                    <a:pt x="6" y="343"/>
                  </a:lnTo>
                  <a:lnTo>
                    <a:pt x="6" y="343"/>
                  </a:lnTo>
                  <a:lnTo>
                    <a:pt x="13" y="343"/>
                  </a:lnTo>
                  <a:lnTo>
                    <a:pt x="15" y="343"/>
                  </a:lnTo>
                  <a:lnTo>
                    <a:pt x="17" y="343"/>
                  </a:lnTo>
                  <a:lnTo>
                    <a:pt x="17" y="341"/>
                  </a:lnTo>
                  <a:lnTo>
                    <a:pt x="23" y="337"/>
                  </a:lnTo>
                  <a:lnTo>
                    <a:pt x="25" y="335"/>
                  </a:lnTo>
                  <a:lnTo>
                    <a:pt x="25" y="335"/>
                  </a:lnTo>
                  <a:lnTo>
                    <a:pt x="25" y="335"/>
                  </a:lnTo>
                  <a:lnTo>
                    <a:pt x="25" y="333"/>
                  </a:lnTo>
                  <a:lnTo>
                    <a:pt x="34" y="333"/>
                  </a:lnTo>
                  <a:lnTo>
                    <a:pt x="43" y="337"/>
                  </a:lnTo>
                  <a:lnTo>
                    <a:pt x="49" y="341"/>
                  </a:lnTo>
                  <a:lnTo>
                    <a:pt x="49" y="341"/>
                  </a:lnTo>
                  <a:lnTo>
                    <a:pt x="49" y="343"/>
                  </a:lnTo>
                  <a:lnTo>
                    <a:pt x="49" y="346"/>
                  </a:lnTo>
                  <a:lnTo>
                    <a:pt x="51" y="348"/>
                  </a:lnTo>
                  <a:lnTo>
                    <a:pt x="66" y="369"/>
                  </a:lnTo>
                  <a:lnTo>
                    <a:pt x="66" y="369"/>
                  </a:lnTo>
                  <a:lnTo>
                    <a:pt x="69" y="372"/>
                  </a:lnTo>
                  <a:lnTo>
                    <a:pt x="69" y="372"/>
                  </a:lnTo>
                  <a:lnTo>
                    <a:pt x="73" y="374"/>
                  </a:lnTo>
                  <a:lnTo>
                    <a:pt x="75" y="374"/>
                  </a:lnTo>
                  <a:lnTo>
                    <a:pt x="79" y="374"/>
                  </a:lnTo>
                  <a:lnTo>
                    <a:pt x="79" y="376"/>
                  </a:lnTo>
                  <a:lnTo>
                    <a:pt x="92" y="387"/>
                  </a:lnTo>
                  <a:lnTo>
                    <a:pt x="94" y="387"/>
                  </a:lnTo>
                  <a:lnTo>
                    <a:pt x="94" y="389"/>
                  </a:lnTo>
                  <a:lnTo>
                    <a:pt x="94" y="389"/>
                  </a:lnTo>
                  <a:lnTo>
                    <a:pt x="97" y="395"/>
                  </a:lnTo>
                  <a:lnTo>
                    <a:pt x="97" y="397"/>
                  </a:lnTo>
                  <a:lnTo>
                    <a:pt x="97" y="397"/>
                  </a:lnTo>
                  <a:lnTo>
                    <a:pt x="97" y="397"/>
                  </a:lnTo>
                  <a:lnTo>
                    <a:pt x="94" y="400"/>
                  </a:lnTo>
                  <a:lnTo>
                    <a:pt x="94" y="400"/>
                  </a:lnTo>
                  <a:lnTo>
                    <a:pt x="94" y="402"/>
                  </a:lnTo>
                  <a:lnTo>
                    <a:pt x="94" y="404"/>
                  </a:lnTo>
                  <a:lnTo>
                    <a:pt x="92" y="404"/>
                  </a:lnTo>
                  <a:lnTo>
                    <a:pt x="92" y="406"/>
                  </a:lnTo>
                  <a:lnTo>
                    <a:pt x="92" y="408"/>
                  </a:lnTo>
                  <a:lnTo>
                    <a:pt x="92" y="419"/>
                  </a:lnTo>
                  <a:lnTo>
                    <a:pt x="92" y="421"/>
                  </a:lnTo>
                  <a:lnTo>
                    <a:pt x="92" y="423"/>
                  </a:lnTo>
                  <a:lnTo>
                    <a:pt x="92" y="430"/>
                  </a:lnTo>
                  <a:lnTo>
                    <a:pt x="92" y="434"/>
                  </a:lnTo>
                  <a:lnTo>
                    <a:pt x="92" y="434"/>
                  </a:lnTo>
                  <a:lnTo>
                    <a:pt x="90" y="436"/>
                  </a:lnTo>
                  <a:lnTo>
                    <a:pt x="90" y="436"/>
                  </a:lnTo>
                  <a:lnTo>
                    <a:pt x="88" y="438"/>
                  </a:lnTo>
                  <a:lnTo>
                    <a:pt x="84" y="445"/>
                  </a:lnTo>
                  <a:lnTo>
                    <a:pt x="84" y="445"/>
                  </a:lnTo>
                  <a:lnTo>
                    <a:pt x="82" y="445"/>
                  </a:lnTo>
                  <a:lnTo>
                    <a:pt x="82" y="445"/>
                  </a:lnTo>
                  <a:close/>
                  <a:moveTo>
                    <a:pt x="200" y="499"/>
                  </a:moveTo>
                  <a:lnTo>
                    <a:pt x="196" y="501"/>
                  </a:lnTo>
                  <a:lnTo>
                    <a:pt x="181" y="501"/>
                  </a:lnTo>
                  <a:lnTo>
                    <a:pt x="181" y="501"/>
                  </a:lnTo>
                  <a:lnTo>
                    <a:pt x="168" y="499"/>
                  </a:lnTo>
                  <a:lnTo>
                    <a:pt x="168" y="499"/>
                  </a:lnTo>
                  <a:lnTo>
                    <a:pt x="168" y="499"/>
                  </a:lnTo>
                  <a:lnTo>
                    <a:pt x="166" y="497"/>
                  </a:lnTo>
                  <a:lnTo>
                    <a:pt x="166" y="497"/>
                  </a:lnTo>
                  <a:lnTo>
                    <a:pt x="166" y="495"/>
                  </a:lnTo>
                  <a:lnTo>
                    <a:pt x="166" y="495"/>
                  </a:lnTo>
                  <a:lnTo>
                    <a:pt x="168" y="492"/>
                  </a:lnTo>
                  <a:lnTo>
                    <a:pt x="168" y="492"/>
                  </a:lnTo>
                  <a:lnTo>
                    <a:pt x="170" y="490"/>
                  </a:lnTo>
                  <a:lnTo>
                    <a:pt x="170" y="490"/>
                  </a:lnTo>
                  <a:lnTo>
                    <a:pt x="172" y="490"/>
                  </a:lnTo>
                  <a:lnTo>
                    <a:pt x="176" y="490"/>
                  </a:lnTo>
                  <a:lnTo>
                    <a:pt x="178" y="490"/>
                  </a:lnTo>
                  <a:lnTo>
                    <a:pt x="196" y="490"/>
                  </a:lnTo>
                  <a:lnTo>
                    <a:pt x="198" y="490"/>
                  </a:lnTo>
                  <a:lnTo>
                    <a:pt x="198" y="490"/>
                  </a:lnTo>
                  <a:lnTo>
                    <a:pt x="198" y="490"/>
                  </a:lnTo>
                  <a:lnTo>
                    <a:pt x="200" y="492"/>
                  </a:lnTo>
                  <a:lnTo>
                    <a:pt x="202" y="497"/>
                  </a:lnTo>
                  <a:lnTo>
                    <a:pt x="204" y="497"/>
                  </a:lnTo>
                  <a:lnTo>
                    <a:pt x="204" y="499"/>
                  </a:lnTo>
                  <a:lnTo>
                    <a:pt x="204" y="501"/>
                  </a:lnTo>
                  <a:lnTo>
                    <a:pt x="204" y="501"/>
                  </a:lnTo>
                  <a:lnTo>
                    <a:pt x="204" y="501"/>
                  </a:lnTo>
                  <a:lnTo>
                    <a:pt x="200" y="499"/>
                  </a:lnTo>
                  <a:lnTo>
                    <a:pt x="200" y="499"/>
                  </a:lnTo>
                  <a:close/>
                  <a:moveTo>
                    <a:pt x="170" y="555"/>
                  </a:moveTo>
                  <a:lnTo>
                    <a:pt x="166" y="546"/>
                  </a:lnTo>
                  <a:lnTo>
                    <a:pt x="163" y="544"/>
                  </a:lnTo>
                  <a:lnTo>
                    <a:pt x="148" y="525"/>
                  </a:lnTo>
                  <a:lnTo>
                    <a:pt x="140" y="512"/>
                  </a:lnTo>
                  <a:lnTo>
                    <a:pt x="140" y="512"/>
                  </a:lnTo>
                  <a:lnTo>
                    <a:pt x="140" y="512"/>
                  </a:lnTo>
                  <a:lnTo>
                    <a:pt x="140" y="512"/>
                  </a:lnTo>
                  <a:lnTo>
                    <a:pt x="144" y="510"/>
                  </a:lnTo>
                  <a:lnTo>
                    <a:pt x="146" y="510"/>
                  </a:lnTo>
                  <a:lnTo>
                    <a:pt x="146" y="510"/>
                  </a:lnTo>
                  <a:lnTo>
                    <a:pt x="148" y="510"/>
                  </a:lnTo>
                  <a:lnTo>
                    <a:pt x="150" y="510"/>
                  </a:lnTo>
                  <a:lnTo>
                    <a:pt x="150" y="510"/>
                  </a:lnTo>
                  <a:lnTo>
                    <a:pt x="153" y="510"/>
                  </a:lnTo>
                  <a:lnTo>
                    <a:pt x="153" y="510"/>
                  </a:lnTo>
                  <a:lnTo>
                    <a:pt x="157" y="518"/>
                  </a:lnTo>
                  <a:lnTo>
                    <a:pt x="159" y="518"/>
                  </a:lnTo>
                  <a:lnTo>
                    <a:pt x="159" y="521"/>
                  </a:lnTo>
                  <a:lnTo>
                    <a:pt x="159" y="523"/>
                  </a:lnTo>
                  <a:lnTo>
                    <a:pt x="161" y="525"/>
                  </a:lnTo>
                  <a:lnTo>
                    <a:pt x="161" y="527"/>
                  </a:lnTo>
                  <a:lnTo>
                    <a:pt x="161" y="531"/>
                  </a:lnTo>
                  <a:lnTo>
                    <a:pt x="163" y="534"/>
                  </a:lnTo>
                  <a:lnTo>
                    <a:pt x="163" y="534"/>
                  </a:lnTo>
                  <a:lnTo>
                    <a:pt x="166" y="536"/>
                  </a:lnTo>
                  <a:lnTo>
                    <a:pt x="168" y="538"/>
                  </a:lnTo>
                  <a:lnTo>
                    <a:pt x="168" y="540"/>
                  </a:lnTo>
                  <a:lnTo>
                    <a:pt x="170" y="542"/>
                  </a:lnTo>
                  <a:lnTo>
                    <a:pt x="170" y="542"/>
                  </a:lnTo>
                  <a:lnTo>
                    <a:pt x="170" y="544"/>
                  </a:lnTo>
                  <a:lnTo>
                    <a:pt x="172" y="544"/>
                  </a:lnTo>
                  <a:lnTo>
                    <a:pt x="172" y="546"/>
                  </a:lnTo>
                  <a:lnTo>
                    <a:pt x="172" y="546"/>
                  </a:lnTo>
                  <a:lnTo>
                    <a:pt x="170" y="555"/>
                  </a:lnTo>
                  <a:lnTo>
                    <a:pt x="170" y="555"/>
                  </a:lnTo>
                  <a:lnTo>
                    <a:pt x="170" y="555"/>
                  </a:lnTo>
                  <a:close/>
                  <a:moveTo>
                    <a:pt x="90" y="523"/>
                  </a:moveTo>
                  <a:lnTo>
                    <a:pt x="86" y="521"/>
                  </a:lnTo>
                  <a:lnTo>
                    <a:pt x="86" y="521"/>
                  </a:lnTo>
                  <a:lnTo>
                    <a:pt x="84" y="518"/>
                  </a:lnTo>
                  <a:lnTo>
                    <a:pt x="86" y="518"/>
                  </a:lnTo>
                  <a:lnTo>
                    <a:pt x="86" y="518"/>
                  </a:lnTo>
                  <a:lnTo>
                    <a:pt x="88" y="518"/>
                  </a:lnTo>
                  <a:lnTo>
                    <a:pt x="90" y="518"/>
                  </a:lnTo>
                  <a:lnTo>
                    <a:pt x="90" y="518"/>
                  </a:lnTo>
                  <a:lnTo>
                    <a:pt x="90" y="518"/>
                  </a:lnTo>
                  <a:lnTo>
                    <a:pt x="90" y="521"/>
                  </a:lnTo>
                  <a:lnTo>
                    <a:pt x="90" y="523"/>
                  </a:lnTo>
                  <a:lnTo>
                    <a:pt x="90" y="523"/>
                  </a:lnTo>
                  <a:lnTo>
                    <a:pt x="90" y="523"/>
                  </a:lnTo>
                  <a:lnTo>
                    <a:pt x="90" y="523"/>
                  </a:lnTo>
                  <a:lnTo>
                    <a:pt x="90" y="523"/>
                  </a:lnTo>
                  <a:close/>
                  <a:moveTo>
                    <a:pt x="166" y="566"/>
                  </a:moveTo>
                  <a:lnTo>
                    <a:pt x="163" y="575"/>
                  </a:lnTo>
                  <a:lnTo>
                    <a:pt x="150" y="579"/>
                  </a:lnTo>
                  <a:lnTo>
                    <a:pt x="144" y="575"/>
                  </a:lnTo>
                  <a:lnTo>
                    <a:pt x="144" y="572"/>
                  </a:lnTo>
                  <a:lnTo>
                    <a:pt x="148" y="553"/>
                  </a:lnTo>
                  <a:lnTo>
                    <a:pt x="148" y="551"/>
                  </a:lnTo>
                  <a:lnTo>
                    <a:pt x="155" y="540"/>
                  </a:lnTo>
                  <a:lnTo>
                    <a:pt x="155" y="540"/>
                  </a:lnTo>
                  <a:lnTo>
                    <a:pt x="157" y="540"/>
                  </a:lnTo>
                  <a:lnTo>
                    <a:pt x="157" y="540"/>
                  </a:lnTo>
                  <a:lnTo>
                    <a:pt x="157" y="540"/>
                  </a:lnTo>
                  <a:lnTo>
                    <a:pt x="157" y="540"/>
                  </a:lnTo>
                  <a:lnTo>
                    <a:pt x="159" y="542"/>
                  </a:lnTo>
                  <a:lnTo>
                    <a:pt x="159" y="544"/>
                  </a:lnTo>
                  <a:lnTo>
                    <a:pt x="163" y="549"/>
                  </a:lnTo>
                  <a:lnTo>
                    <a:pt x="166" y="555"/>
                  </a:lnTo>
                  <a:lnTo>
                    <a:pt x="166" y="559"/>
                  </a:lnTo>
                  <a:lnTo>
                    <a:pt x="166" y="566"/>
                  </a:lnTo>
                  <a:lnTo>
                    <a:pt x="166" y="566"/>
                  </a:lnTo>
                  <a:close/>
                  <a:moveTo>
                    <a:pt x="166" y="583"/>
                  </a:moveTo>
                  <a:lnTo>
                    <a:pt x="166" y="583"/>
                  </a:lnTo>
                  <a:lnTo>
                    <a:pt x="166" y="585"/>
                  </a:lnTo>
                  <a:lnTo>
                    <a:pt x="166" y="585"/>
                  </a:lnTo>
                  <a:lnTo>
                    <a:pt x="166" y="585"/>
                  </a:lnTo>
                  <a:lnTo>
                    <a:pt x="166" y="585"/>
                  </a:lnTo>
                  <a:lnTo>
                    <a:pt x="163" y="585"/>
                  </a:lnTo>
                  <a:lnTo>
                    <a:pt x="163" y="583"/>
                  </a:lnTo>
                  <a:lnTo>
                    <a:pt x="163" y="583"/>
                  </a:lnTo>
                  <a:lnTo>
                    <a:pt x="163" y="581"/>
                  </a:lnTo>
                  <a:lnTo>
                    <a:pt x="163" y="581"/>
                  </a:lnTo>
                  <a:lnTo>
                    <a:pt x="163" y="581"/>
                  </a:lnTo>
                  <a:lnTo>
                    <a:pt x="163" y="581"/>
                  </a:lnTo>
                  <a:lnTo>
                    <a:pt x="166" y="581"/>
                  </a:lnTo>
                  <a:lnTo>
                    <a:pt x="166" y="581"/>
                  </a:lnTo>
                  <a:lnTo>
                    <a:pt x="166" y="583"/>
                  </a:lnTo>
                  <a:lnTo>
                    <a:pt x="166" y="583"/>
                  </a:lnTo>
                  <a:lnTo>
                    <a:pt x="166" y="583"/>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36" name="Freeform 76"/>
            <p:cNvSpPr>
              <a:spLocks/>
            </p:cNvSpPr>
            <p:nvPr/>
          </p:nvSpPr>
          <p:spPr bwMode="auto">
            <a:xfrm>
              <a:off x="6603463" y="2841660"/>
              <a:ext cx="306120" cy="92548"/>
            </a:xfrm>
            <a:custGeom>
              <a:avLst/>
              <a:gdLst/>
              <a:ahLst/>
              <a:cxnLst>
                <a:cxn ang="0">
                  <a:pos x="124" y="6"/>
                </a:cxn>
                <a:cxn ang="0">
                  <a:pos x="112" y="8"/>
                </a:cxn>
                <a:cxn ang="0">
                  <a:pos x="109" y="11"/>
                </a:cxn>
                <a:cxn ang="0">
                  <a:pos x="108" y="12"/>
                </a:cxn>
                <a:cxn ang="0">
                  <a:pos x="105" y="14"/>
                </a:cxn>
                <a:cxn ang="0">
                  <a:pos x="104" y="13"/>
                </a:cxn>
                <a:cxn ang="0">
                  <a:pos x="96" y="8"/>
                </a:cxn>
                <a:cxn ang="0">
                  <a:pos x="96" y="7"/>
                </a:cxn>
                <a:cxn ang="0">
                  <a:pos x="84" y="4"/>
                </a:cxn>
                <a:cxn ang="0">
                  <a:pos x="79" y="3"/>
                </a:cxn>
                <a:cxn ang="0">
                  <a:pos x="75" y="3"/>
                </a:cxn>
                <a:cxn ang="0">
                  <a:pos x="71" y="3"/>
                </a:cxn>
                <a:cxn ang="0">
                  <a:pos x="65" y="1"/>
                </a:cxn>
                <a:cxn ang="0">
                  <a:pos x="63" y="4"/>
                </a:cxn>
                <a:cxn ang="0">
                  <a:pos x="60" y="7"/>
                </a:cxn>
                <a:cxn ang="0">
                  <a:pos x="48" y="7"/>
                </a:cxn>
                <a:cxn ang="0">
                  <a:pos x="24" y="4"/>
                </a:cxn>
                <a:cxn ang="0">
                  <a:pos x="6" y="2"/>
                </a:cxn>
                <a:cxn ang="0">
                  <a:pos x="2" y="6"/>
                </a:cxn>
                <a:cxn ang="0">
                  <a:pos x="0" y="11"/>
                </a:cxn>
                <a:cxn ang="0">
                  <a:pos x="2" y="17"/>
                </a:cxn>
                <a:cxn ang="0">
                  <a:pos x="8" y="29"/>
                </a:cxn>
                <a:cxn ang="0">
                  <a:pos x="11" y="35"/>
                </a:cxn>
                <a:cxn ang="0">
                  <a:pos x="12" y="33"/>
                </a:cxn>
                <a:cxn ang="0">
                  <a:pos x="18" y="32"/>
                </a:cxn>
                <a:cxn ang="0">
                  <a:pos x="19" y="32"/>
                </a:cxn>
                <a:cxn ang="0">
                  <a:pos x="21" y="33"/>
                </a:cxn>
                <a:cxn ang="0">
                  <a:pos x="22" y="33"/>
                </a:cxn>
                <a:cxn ang="0">
                  <a:pos x="28" y="33"/>
                </a:cxn>
                <a:cxn ang="0">
                  <a:pos x="31" y="32"/>
                </a:cxn>
                <a:cxn ang="0">
                  <a:pos x="32" y="31"/>
                </a:cxn>
                <a:cxn ang="0">
                  <a:pos x="32" y="30"/>
                </a:cxn>
                <a:cxn ang="0">
                  <a:pos x="32" y="29"/>
                </a:cxn>
                <a:cxn ang="0">
                  <a:pos x="33" y="29"/>
                </a:cxn>
                <a:cxn ang="0">
                  <a:pos x="42" y="30"/>
                </a:cxn>
                <a:cxn ang="0">
                  <a:pos x="43" y="30"/>
                </a:cxn>
                <a:cxn ang="0">
                  <a:pos x="44" y="31"/>
                </a:cxn>
                <a:cxn ang="0">
                  <a:pos x="47" y="35"/>
                </a:cxn>
                <a:cxn ang="0">
                  <a:pos x="47" y="35"/>
                </a:cxn>
                <a:cxn ang="0">
                  <a:pos x="48" y="35"/>
                </a:cxn>
                <a:cxn ang="0">
                  <a:pos x="53" y="35"/>
                </a:cxn>
                <a:cxn ang="0">
                  <a:pos x="58" y="34"/>
                </a:cxn>
                <a:cxn ang="0">
                  <a:pos x="59" y="33"/>
                </a:cxn>
                <a:cxn ang="0">
                  <a:pos x="61" y="32"/>
                </a:cxn>
                <a:cxn ang="0">
                  <a:pos x="62" y="32"/>
                </a:cxn>
                <a:cxn ang="0">
                  <a:pos x="76" y="31"/>
                </a:cxn>
                <a:cxn ang="0">
                  <a:pos x="80" y="31"/>
                </a:cxn>
                <a:cxn ang="0">
                  <a:pos x="85" y="31"/>
                </a:cxn>
                <a:cxn ang="0">
                  <a:pos x="91" y="31"/>
                </a:cxn>
                <a:cxn ang="0">
                  <a:pos x="110" y="32"/>
                </a:cxn>
                <a:cxn ang="0">
                  <a:pos x="115" y="32"/>
                </a:cxn>
                <a:cxn ang="0">
                  <a:pos x="117" y="31"/>
                </a:cxn>
                <a:cxn ang="0">
                  <a:pos x="118" y="30"/>
                </a:cxn>
                <a:cxn ang="0">
                  <a:pos x="119" y="31"/>
                </a:cxn>
                <a:cxn ang="0">
                  <a:pos x="121" y="34"/>
                </a:cxn>
                <a:cxn ang="0">
                  <a:pos x="124" y="37"/>
                </a:cxn>
                <a:cxn ang="0">
                  <a:pos x="127" y="40"/>
                </a:cxn>
                <a:cxn ang="0">
                  <a:pos x="128" y="41"/>
                </a:cxn>
                <a:cxn ang="0">
                  <a:pos x="131" y="42"/>
                </a:cxn>
                <a:cxn ang="0">
                  <a:pos x="133" y="42"/>
                </a:cxn>
                <a:cxn ang="0">
                  <a:pos x="136" y="42"/>
                </a:cxn>
              </a:cxnLst>
              <a:rect l="0" t="0" r="r" b="b"/>
              <a:pathLst>
                <a:path w="140" h="42">
                  <a:moveTo>
                    <a:pt x="132" y="14"/>
                  </a:moveTo>
                  <a:cubicBezTo>
                    <a:pt x="129" y="12"/>
                    <a:pt x="127" y="9"/>
                    <a:pt x="124" y="6"/>
                  </a:cubicBezTo>
                  <a:cubicBezTo>
                    <a:pt x="116" y="7"/>
                    <a:pt x="116" y="7"/>
                    <a:pt x="116" y="7"/>
                  </a:cubicBezTo>
                  <a:cubicBezTo>
                    <a:pt x="112" y="8"/>
                    <a:pt x="112" y="8"/>
                    <a:pt x="112" y="8"/>
                  </a:cubicBezTo>
                  <a:cubicBezTo>
                    <a:pt x="112" y="8"/>
                    <a:pt x="112" y="8"/>
                    <a:pt x="112" y="8"/>
                  </a:cubicBezTo>
                  <a:cubicBezTo>
                    <a:pt x="109" y="11"/>
                    <a:pt x="109" y="11"/>
                    <a:pt x="109" y="11"/>
                  </a:cubicBezTo>
                  <a:cubicBezTo>
                    <a:pt x="109" y="12"/>
                    <a:pt x="109" y="12"/>
                    <a:pt x="109" y="12"/>
                  </a:cubicBezTo>
                  <a:cubicBezTo>
                    <a:pt x="108" y="12"/>
                    <a:pt x="108" y="12"/>
                    <a:pt x="108" y="12"/>
                  </a:cubicBezTo>
                  <a:cubicBezTo>
                    <a:pt x="106" y="13"/>
                    <a:pt x="106" y="13"/>
                    <a:pt x="106" y="13"/>
                  </a:cubicBezTo>
                  <a:cubicBezTo>
                    <a:pt x="105" y="14"/>
                    <a:pt x="105" y="14"/>
                    <a:pt x="105" y="14"/>
                  </a:cubicBezTo>
                  <a:cubicBezTo>
                    <a:pt x="105" y="14"/>
                    <a:pt x="105" y="14"/>
                    <a:pt x="105" y="14"/>
                  </a:cubicBezTo>
                  <a:cubicBezTo>
                    <a:pt x="104" y="13"/>
                    <a:pt x="104" y="13"/>
                    <a:pt x="104" y="13"/>
                  </a:cubicBezTo>
                  <a:cubicBezTo>
                    <a:pt x="102" y="12"/>
                    <a:pt x="102" y="12"/>
                    <a:pt x="102" y="12"/>
                  </a:cubicBezTo>
                  <a:cubicBezTo>
                    <a:pt x="96" y="8"/>
                    <a:pt x="96" y="8"/>
                    <a:pt x="96" y="8"/>
                  </a:cubicBezTo>
                  <a:cubicBezTo>
                    <a:pt x="96" y="8"/>
                    <a:pt x="96" y="8"/>
                    <a:pt x="96" y="8"/>
                  </a:cubicBezTo>
                  <a:cubicBezTo>
                    <a:pt x="96" y="7"/>
                    <a:pt x="96" y="7"/>
                    <a:pt x="96" y="7"/>
                  </a:cubicBezTo>
                  <a:cubicBezTo>
                    <a:pt x="95" y="7"/>
                    <a:pt x="95" y="7"/>
                    <a:pt x="95" y="7"/>
                  </a:cubicBezTo>
                  <a:cubicBezTo>
                    <a:pt x="84" y="4"/>
                    <a:pt x="84" y="4"/>
                    <a:pt x="84" y="4"/>
                  </a:cubicBezTo>
                  <a:cubicBezTo>
                    <a:pt x="82" y="3"/>
                    <a:pt x="82" y="3"/>
                    <a:pt x="82" y="3"/>
                  </a:cubicBezTo>
                  <a:cubicBezTo>
                    <a:pt x="79" y="3"/>
                    <a:pt x="79" y="3"/>
                    <a:pt x="79" y="3"/>
                  </a:cubicBezTo>
                  <a:cubicBezTo>
                    <a:pt x="75" y="3"/>
                    <a:pt x="75" y="3"/>
                    <a:pt x="75" y="3"/>
                  </a:cubicBezTo>
                  <a:cubicBezTo>
                    <a:pt x="75" y="3"/>
                    <a:pt x="75" y="3"/>
                    <a:pt x="75" y="3"/>
                  </a:cubicBezTo>
                  <a:cubicBezTo>
                    <a:pt x="72" y="3"/>
                    <a:pt x="72" y="3"/>
                    <a:pt x="72" y="3"/>
                  </a:cubicBezTo>
                  <a:cubicBezTo>
                    <a:pt x="71" y="3"/>
                    <a:pt x="71" y="3"/>
                    <a:pt x="71" y="3"/>
                  </a:cubicBezTo>
                  <a:cubicBezTo>
                    <a:pt x="65" y="1"/>
                    <a:pt x="65" y="1"/>
                    <a:pt x="65" y="1"/>
                  </a:cubicBezTo>
                  <a:cubicBezTo>
                    <a:pt x="65" y="1"/>
                    <a:pt x="65" y="1"/>
                    <a:pt x="65" y="1"/>
                  </a:cubicBezTo>
                  <a:cubicBezTo>
                    <a:pt x="64" y="0"/>
                    <a:pt x="64" y="0"/>
                    <a:pt x="64" y="0"/>
                  </a:cubicBezTo>
                  <a:cubicBezTo>
                    <a:pt x="63" y="4"/>
                    <a:pt x="63" y="4"/>
                    <a:pt x="63" y="4"/>
                  </a:cubicBezTo>
                  <a:cubicBezTo>
                    <a:pt x="62" y="6"/>
                    <a:pt x="62" y="6"/>
                    <a:pt x="62" y="6"/>
                  </a:cubicBezTo>
                  <a:cubicBezTo>
                    <a:pt x="60" y="7"/>
                    <a:pt x="60" y="7"/>
                    <a:pt x="60" y="7"/>
                  </a:cubicBezTo>
                  <a:cubicBezTo>
                    <a:pt x="57" y="8"/>
                    <a:pt x="57" y="8"/>
                    <a:pt x="57" y="8"/>
                  </a:cubicBezTo>
                  <a:cubicBezTo>
                    <a:pt x="48" y="7"/>
                    <a:pt x="48" y="7"/>
                    <a:pt x="48" y="7"/>
                  </a:cubicBezTo>
                  <a:cubicBezTo>
                    <a:pt x="36" y="6"/>
                    <a:pt x="36" y="6"/>
                    <a:pt x="36" y="6"/>
                  </a:cubicBezTo>
                  <a:cubicBezTo>
                    <a:pt x="24" y="4"/>
                    <a:pt x="24" y="4"/>
                    <a:pt x="24" y="4"/>
                  </a:cubicBezTo>
                  <a:cubicBezTo>
                    <a:pt x="12" y="2"/>
                    <a:pt x="12" y="2"/>
                    <a:pt x="12" y="2"/>
                  </a:cubicBezTo>
                  <a:cubicBezTo>
                    <a:pt x="6" y="2"/>
                    <a:pt x="6" y="2"/>
                    <a:pt x="6" y="2"/>
                  </a:cubicBezTo>
                  <a:cubicBezTo>
                    <a:pt x="4" y="3"/>
                    <a:pt x="4" y="3"/>
                    <a:pt x="4" y="3"/>
                  </a:cubicBezTo>
                  <a:cubicBezTo>
                    <a:pt x="2" y="6"/>
                    <a:pt x="2" y="6"/>
                    <a:pt x="2" y="6"/>
                  </a:cubicBezTo>
                  <a:cubicBezTo>
                    <a:pt x="1" y="9"/>
                    <a:pt x="1" y="9"/>
                    <a:pt x="1" y="9"/>
                  </a:cubicBezTo>
                  <a:cubicBezTo>
                    <a:pt x="0" y="11"/>
                    <a:pt x="0" y="11"/>
                    <a:pt x="0" y="11"/>
                  </a:cubicBezTo>
                  <a:cubicBezTo>
                    <a:pt x="0" y="13"/>
                    <a:pt x="0" y="13"/>
                    <a:pt x="0" y="13"/>
                  </a:cubicBezTo>
                  <a:cubicBezTo>
                    <a:pt x="2" y="17"/>
                    <a:pt x="2" y="17"/>
                    <a:pt x="2" y="17"/>
                  </a:cubicBezTo>
                  <a:cubicBezTo>
                    <a:pt x="6" y="22"/>
                    <a:pt x="6" y="22"/>
                    <a:pt x="6" y="22"/>
                  </a:cubicBezTo>
                  <a:cubicBezTo>
                    <a:pt x="8" y="29"/>
                    <a:pt x="8" y="29"/>
                    <a:pt x="8" y="29"/>
                  </a:cubicBezTo>
                  <a:cubicBezTo>
                    <a:pt x="11" y="36"/>
                    <a:pt x="11" y="36"/>
                    <a:pt x="11" y="36"/>
                  </a:cubicBezTo>
                  <a:cubicBezTo>
                    <a:pt x="11" y="35"/>
                    <a:pt x="11" y="35"/>
                    <a:pt x="11" y="35"/>
                  </a:cubicBezTo>
                  <a:cubicBezTo>
                    <a:pt x="11" y="34"/>
                    <a:pt x="11" y="34"/>
                    <a:pt x="11" y="34"/>
                  </a:cubicBezTo>
                  <a:cubicBezTo>
                    <a:pt x="12" y="33"/>
                    <a:pt x="12" y="33"/>
                    <a:pt x="12" y="33"/>
                  </a:cubicBezTo>
                  <a:cubicBezTo>
                    <a:pt x="17" y="32"/>
                    <a:pt x="17" y="32"/>
                    <a:pt x="17" y="32"/>
                  </a:cubicBezTo>
                  <a:cubicBezTo>
                    <a:pt x="18" y="32"/>
                    <a:pt x="18" y="32"/>
                    <a:pt x="18" y="32"/>
                  </a:cubicBezTo>
                  <a:cubicBezTo>
                    <a:pt x="18" y="32"/>
                    <a:pt x="18" y="32"/>
                    <a:pt x="18" y="32"/>
                  </a:cubicBezTo>
                  <a:cubicBezTo>
                    <a:pt x="19" y="32"/>
                    <a:pt x="19" y="32"/>
                    <a:pt x="19" y="32"/>
                  </a:cubicBezTo>
                  <a:cubicBezTo>
                    <a:pt x="20" y="32"/>
                    <a:pt x="20" y="32"/>
                    <a:pt x="20" y="32"/>
                  </a:cubicBezTo>
                  <a:cubicBezTo>
                    <a:pt x="21" y="33"/>
                    <a:pt x="21" y="33"/>
                    <a:pt x="21" y="33"/>
                  </a:cubicBezTo>
                  <a:cubicBezTo>
                    <a:pt x="21" y="33"/>
                    <a:pt x="21" y="33"/>
                    <a:pt x="21" y="33"/>
                  </a:cubicBezTo>
                  <a:cubicBezTo>
                    <a:pt x="22" y="33"/>
                    <a:pt x="22" y="33"/>
                    <a:pt x="22" y="33"/>
                  </a:cubicBezTo>
                  <a:cubicBezTo>
                    <a:pt x="28" y="33"/>
                    <a:pt x="28" y="33"/>
                    <a:pt x="28" y="33"/>
                  </a:cubicBezTo>
                  <a:cubicBezTo>
                    <a:pt x="28" y="33"/>
                    <a:pt x="28" y="33"/>
                    <a:pt x="28" y="33"/>
                  </a:cubicBezTo>
                  <a:cubicBezTo>
                    <a:pt x="31" y="32"/>
                    <a:pt x="31" y="32"/>
                    <a:pt x="31" y="32"/>
                  </a:cubicBezTo>
                  <a:cubicBezTo>
                    <a:pt x="31" y="32"/>
                    <a:pt x="31" y="32"/>
                    <a:pt x="31" y="32"/>
                  </a:cubicBezTo>
                  <a:cubicBezTo>
                    <a:pt x="32" y="32"/>
                    <a:pt x="32" y="32"/>
                    <a:pt x="32" y="32"/>
                  </a:cubicBezTo>
                  <a:cubicBezTo>
                    <a:pt x="32" y="31"/>
                    <a:pt x="32" y="31"/>
                    <a:pt x="32" y="31"/>
                  </a:cubicBezTo>
                  <a:cubicBezTo>
                    <a:pt x="32" y="31"/>
                    <a:pt x="32" y="31"/>
                    <a:pt x="32" y="31"/>
                  </a:cubicBezTo>
                  <a:cubicBezTo>
                    <a:pt x="32" y="30"/>
                    <a:pt x="32" y="30"/>
                    <a:pt x="32" y="30"/>
                  </a:cubicBezTo>
                  <a:cubicBezTo>
                    <a:pt x="32" y="30"/>
                    <a:pt x="32" y="30"/>
                    <a:pt x="32" y="30"/>
                  </a:cubicBezTo>
                  <a:cubicBezTo>
                    <a:pt x="32" y="29"/>
                    <a:pt x="32" y="29"/>
                    <a:pt x="32" y="29"/>
                  </a:cubicBezTo>
                  <a:cubicBezTo>
                    <a:pt x="33" y="29"/>
                    <a:pt x="33" y="29"/>
                    <a:pt x="33" y="29"/>
                  </a:cubicBezTo>
                  <a:cubicBezTo>
                    <a:pt x="33" y="29"/>
                    <a:pt x="33" y="29"/>
                    <a:pt x="33" y="29"/>
                  </a:cubicBezTo>
                  <a:cubicBezTo>
                    <a:pt x="34" y="29"/>
                    <a:pt x="34" y="29"/>
                    <a:pt x="34" y="29"/>
                  </a:cubicBezTo>
                  <a:cubicBezTo>
                    <a:pt x="42" y="30"/>
                    <a:pt x="42" y="30"/>
                    <a:pt x="42" y="30"/>
                  </a:cubicBezTo>
                  <a:cubicBezTo>
                    <a:pt x="43" y="30"/>
                    <a:pt x="43" y="30"/>
                    <a:pt x="43" y="30"/>
                  </a:cubicBezTo>
                  <a:cubicBezTo>
                    <a:pt x="43" y="30"/>
                    <a:pt x="43" y="30"/>
                    <a:pt x="43" y="30"/>
                  </a:cubicBezTo>
                  <a:cubicBezTo>
                    <a:pt x="44" y="31"/>
                    <a:pt x="44" y="31"/>
                    <a:pt x="44" y="31"/>
                  </a:cubicBezTo>
                  <a:cubicBezTo>
                    <a:pt x="44" y="31"/>
                    <a:pt x="44" y="31"/>
                    <a:pt x="44" y="31"/>
                  </a:cubicBezTo>
                  <a:cubicBezTo>
                    <a:pt x="45" y="33"/>
                    <a:pt x="45" y="33"/>
                    <a:pt x="45" y="33"/>
                  </a:cubicBezTo>
                  <a:cubicBezTo>
                    <a:pt x="47" y="35"/>
                    <a:pt x="47" y="35"/>
                    <a:pt x="47" y="35"/>
                  </a:cubicBezTo>
                  <a:cubicBezTo>
                    <a:pt x="47" y="35"/>
                    <a:pt x="47" y="35"/>
                    <a:pt x="47" y="35"/>
                  </a:cubicBezTo>
                  <a:cubicBezTo>
                    <a:pt x="47" y="35"/>
                    <a:pt x="47" y="35"/>
                    <a:pt x="47" y="35"/>
                  </a:cubicBezTo>
                  <a:cubicBezTo>
                    <a:pt x="47" y="35"/>
                    <a:pt x="47" y="35"/>
                    <a:pt x="47" y="35"/>
                  </a:cubicBezTo>
                  <a:cubicBezTo>
                    <a:pt x="48" y="35"/>
                    <a:pt x="48" y="35"/>
                    <a:pt x="48" y="35"/>
                  </a:cubicBezTo>
                  <a:cubicBezTo>
                    <a:pt x="51" y="35"/>
                    <a:pt x="51" y="35"/>
                    <a:pt x="51" y="35"/>
                  </a:cubicBezTo>
                  <a:cubicBezTo>
                    <a:pt x="53" y="35"/>
                    <a:pt x="53" y="35"/>
                    <a:pt x="53" y="35"/>
                  </a:cubicBezTo>
                  <a:cubicBezTo>
                    <a:pt x="58" y="34"/>
                    <a:pt x="58" y="34"/>
                    <a:pt x="58" y="34"/>
                  </a:cubicBezTo>
                  <a:cubicBezTo>
                    <a:pt x="58" y="34"/>
                    <a:pt x="58" y="34"/>
                    <a:pt x="58" y="34"/>
                  </a:cubicBezTo>
                  <a:cubicBezTo>
                    <a:pt x="59" y="34"/>
                    <a:pt x="59" y="34"/>
                    <a:pt x="59" y="34"/>
                  </a:cubicBezTo>
                  <a:cubicBezTo>
                    <a:pt x="59" y="33"/>
                    <a:pt x="59" y="33"/>
                    <a:pt x="59" y="33"/>
                  </a:cubicBezTo>
                  <a:cubicBezTo>
                    <a:pt x="60" y="32"/>
                    <a:pt x="60" y="32"/>
                    <a:pt x="60" y="32"/>
                  </a:cubicBezTo>
                  <a:cubicBezTo>
                    <a:pt x="61" y="32"/>
                    <a:pt x="61" y="32"/>
                    <a:pt x="61" y="32"/>
                  </a:cubicBezTo>
                  <a:cubicBezTo>
                    <a:pt x="62" y="32"/>
                    <a:pt x="62" y="32"/>
                    <a:pt x="62" y="32"/>
                  </a:cubicBezTo>
                  <a:cubicBezTo>
                    <a:pt x="62" y="32"/>
                    <a:pt x="62" y="32"/>
                    <a:pt x="62" y="32"/>
                  </a:cubicBezTo>
                  <a:cubicBezTo>
                    <a:pt x="69" y="32"/>
                    <a:pt x="69" y="32"/>
                    <a:pt x="69" y="32"/>
                  </a:cubicBezTo>
                  <a:cubicBezTo>
                    <a:pt x="76" y="31"/>
                    <a:pt x="76" y="31"/>
                    <a:pt x="76" y="31"/>
                  </a:cubicBezTo>
                  <a:cubicBezTo>
                    <a:pt x="79" y="31"/>
                    <a:pt x="79" y="31"/>
                    <a:pt x="79" y="31"/>
                  </a:cubicBezTo>
                  <a:cubicBezTo>
                    <a:pt x="80" y="31"/>
                    <a:pt x="80" y="31"/>
                    <a:pt x="80" y="31"/>
                  </a:cubicBezTo>
                  <a:cubicBezTo>
                    <a:pt x="83" y="31"/>
                    <a:pt x="83" y="31"/>
                    <a:pt x="83" y="31"/>
                  </a:cubicBezTo>
                  <a:cubicBezTo>
                    <a:pt x="85" y="31"/>
                    <a:pt x="85" y="31"/>
                    <a:pt x="85" y="31"/>
                  </a:cubicBezTo>
                  <a:cubicBezTo>
                    <a:pt x="87" y="31"/>
                    <a:pt x="87" y="31"/>
                    <a:pt x="87" y="31"/>
                  </a:cubicBezTo>
                  <a:cubicBezTo>
                    <a:pt x="91" y="31"/>
                    <a:pt x="91" y="31"/>
                    <a:pt x="91" y="31"/>
                  </a:cubicBezTo>
                  <a:cubicBezTo>
                    <a:pt x="101" y="32"/>
                    <a:pt x="101" y="32"/>
                    <a:pt x="101" y="32"/>
                  </a:cubicBezTo>
                  <a:cubicBezTo>
                    <a:pt x="110" y="32"/>
                    <a:pt x="110" y="32"/>
                    <a:pt x="110" y="32"/>
                  </a:cubicBezTo>
                  <a:cubicBezTo>
                    <a:pt x="112" y="32"/>
                    <a:pt x="112" y="32"/>
                    <a:pt x="112" y="32"/>
                  </a:cubicBezTo>
                  <a:cubicBezTo>
                    <a:pt x="115" y="32"/>
                    <a:pt x="115" y="32"/>
                    <a:pt x="115" y="32"/>
                  </a:cubicBezTo>
                  <a:cubicBezTo>
                    <a:pt x="116" y="32"/>
                    <a:pt x="116" y="32"/>
                    <a:pt x="116" y="32"/>
                  </a:cubicBezTo>
                  <a:cubicBezTo>
                    <a:pt x="117" y="31"/>
                    <a:pt x="117" y="31"/>
                    <a:pt x="117" y="31"/>
                  </a:cubicBezTo>
                  <a:cubicBezTo>
                    <a:pt x="117" y="30"/>
                    <a:pt x="117" y="30"/>
                    <a:pt x="117" y="30"/>
                  </a:cubicBezTo>
                  <a:cubicBezTo>
                    <a:pt x="118" y="30"/>
                    <a:pt x="118" y="30"/>
                    <a:pt x="118" y="30"/>
                  </a:cubicBezTo>
                  <a:cubicBezTo>
                    <a:pt x="118" y="31"/>
                    <a:pt x="118" y="31"/>
                    <a:pt x="118" y="31"/>
                  </a:cubicBezTo>
                  <a:cubicBezTo>
                    <a:pt x="119" y="31"/>
                    <a:pt x="119" y="31"/>
                    <a:pt x="119" y="31"/>
                  </a:cubicBezTo>
                  <a:cubicBezTo>
                    <a:pt x="121" y="33"/>
                    <a:pt x="121" y="33"/>
                    <a:pt x="121" y="33"/>
                  </a:cubicBezTo>
                  <a:cubicBezTo>
                    <a:pt x="121" y="34"/>
                    <a:pt x="121" y="34"/>
                    <a:pt x="121" y="34"/>
                  </a:cubicBezTo>
                  <a:cubicBezTo>
                    <a:pt x="122" y="35"/>
                    <a:pt x="122" y="35"/>
                    <a:pt x="122" y="35"/>
                  </a:cubicBezTo>
                  <a:cubicBezTo>
                    <a:pt x="124" y="37"/>
                    <a:pt x="124" y="37"/>
                    <a:pt x="124" y="37"/>
                  </a:cubicBezTo>
                  <a:cubicBezTo>
                    <a:pt x="126" y="40"/>
                    <a:pt x="126" y="40"/>
                    <a:pt x="126" y="40"/>
                  </a:cubicBezTo>
                  <a:cubicBezTo>
                    <a:pt x="127" y="40"/>
                    <a:pt x="127" y="40"/>
                    <a:pt x="127" y="40"/>
                  </a:cubicBezTo>
                  <a:cubicBezTo>
                    <a:pt x="128" y="41"/>
                    <a:pt x="128" y="41"/>
                    <a:pt x="128" y="41"/>
                  </a:cubicBezTo>
                  <a:cubicBezTo>
                    <a:pt x="128" y="41"/>
                    <a:pt x="128" y="41"/>
                    <a:pt x="128" y="41"/>
                  </a:cubicBezTo>
                  <a:cubicBezTo>
                    <a:pt x="129" y="41"/>
                    <a:pt x="129" y="41"/>
                    <a:pt x="129" y="41"/>
                  </a:cubicBezTo>
                  <a:cubicBezTo>
                    <a:pt x="131" y="42"/>
                    <a:pt x="131" y="42"/>
                    <a:pt x="131" y="42"/>
                  </a:cubicBezTo>
                  <a:cubicBezTo>
                    <a:pt x="132" y="42"/>
                    <a:pt x="132" y="42"/>
                    <a:pt x="132" y="42"/>
                  </a:cubicBezTo>
                  <a:cubicBezTo>
                    <a:pt x="133" y="42"/>
                    <a:pt x="133" y="42"/>
                    <a:pt x="133" y="42"/>
                  </a:cubicBezTo>
                  <a:cubicBezTo>
                    <a:pt x="135" y="42"/>
                    <a:pt x="135" y="42"/>
                    <a:pt x="135" y="42"/>
                  </a:cubicBezTo>
                  <a:cubicBezTo>
                    <a:pt x="136" y="42"/>
                    <a:pt x="136" y="42"/>
                    <a:pt x="136" y="42"/>
                  </a:cubicBezTo>
                  <a:cubicBezTo>
                    <a:pt x="139" y="33"/>
                    <a:pt x="140" y="24"/>
                    <a:pt x="132" y="14"/>
                  </a:cubicBez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grpSp>
          <p:nvGrpSpPr>
            <p:cNvPr id="37" name="Group 353"/>
            <p:cNvGrpSpPr/>
            <p:nvPr/>
          </p:nvGrpSpPr>
          <p:grpSpPr>
            <a:xfrm>
              <a:off x="6875004" y="2398245"/>
              <a:ext cx="451551" cy="537997"/>
              <a:chOff x="6875004" y="2398245"/>
              <a:chExt cx="451551" cy="537997"/>
            </a:xfrm>
            <a:grpFill/>
          </p:grpSpPr>
          <p:sp>
            <p:nvSpPr>
              <p:cNvPr id="71" name="Freeform 77"/>
              <p:cNvSpPr>
                <a:spLocks/>
              </p:cNvSpPr>
              <p:nvPr/>
            </p:nvSpPr>
            <p:spPr bwMode="auto">
              <a:xfrm>
                <a:off x="7151630" y="2398245"/>
                <a:ext cx="2034" cy="2034"/>
              </a:xfrm>
              <a:custGeom>
                <a:avLst/>
                <a:gdLst/>
                <a:ahLst/>
                <a:cxnLst>
                  <a:cxn ang="0">
                    <a:pos x="2" y="2"/>
                  </a:cxn>
                  <a:cxn ang="0">
                    <a:pos x="2" y="2"/>
                  </a:cxn>
                  <a:cxn ang="0">
                    <a:pos x="0" y="2"/>
                  </a:cxn>
                  <a:cxn ang="0">
                    <a:pos x="0" y="2"/>
                  </a:cxn>
                  <a:cxn ang="0">
                    <a:pos x="2" y="2"/>
                  </a:cxn>
                  <a:cxn ang="0">
                    <a:pos x="2" y="0"/>
                  </a:cxn>
                  <a:cxn ang="0">
                    <a:pos x="2" y="0"/>
                  </a:cxn>
                  <a:cxn ang="0">
                    <a:pos x="2" y="0"/>
                  </a:cxn>
                  <a:cxn ang="0">
                    <a:pos x="2" y="2"/>
                  </a:cxn>
                  <a:cxn ang="0">
                    <a:pos x="2" y="2"/>
                  </a:cxn>
                  <a:cxn ang="0">
                    <a:pos x="2" y="2"/>
                  </a:cxn>
                  <a:cxn ang="0">
                    <a:pos x="2" y="2"/>
                  </a:cxn>
                  <a:cxn ang="0">
                    <a:pos x="2" y="2"/>
                  </a:cxn>
                </a:cxnLst>
                <a:rect l="0" t="0" r="r" b="b"/>
                <a:pathLst>
                  <a:path w="2" h="2">
                    <a:moveTo>
                      <a:pt x="2" y="2"/>
                    </a:moveTo>
                    <a:lnTo>
                      <a:pt x="2" y="2"/>
                    </a:lnTo>
                    <a:lnTo>
                      <a:pt x="0" y="2"/>
                    </a:lnTo>
                    <a:lnTo>
                      <a:pt x="0" y="2"/>
                    </a:lnTo>
                    <a:lnTo>
                      <a:pt x="2" y="2"/>
                    </a:lnTo>
                    <a:lnTo>
                      <a:pt x="2" y="0"/>
                    </a:lnTo>
                    <a:lnTo>
                      <a:pt x="2" y="0"/>
                    </a:lnTo>
                    <a:lnTo>
                      <a:pt x="2" y="0"/>
                    </a:lnTo>
                    <a:lnTo>
                      <a:pt x="2" y="2"/>
                    </a:lnTo>
                    <a:lnTo>
                      <a:pt x="2" y="2"/>
                    </a:lnTo>
                    <a:lnTo>
                      <a:pt x="2" y="2"/>
                    </a:lnTo>
                    <a:lnTo>
                      <a:pt x="2" y="2"/>
                    </a:lnTo>
                    <a:lnTo>
                      <a:pt x="2" y="2"/>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72" name="Freeform 78"/>
              <p:cNvSpPr>
                <a:spLocks/>
              </p:cNvSpPr>
              <p:nvPr/>
            </p:nvSpPr>
            <p:spPr bwMode="auto">
              <a:xfrm>
                <a:off x="7298079" y="2424687"/>
                <a:ext cx="28476" cy="66106"/>
              </a:xfrm>
              <a:custGeom>
                <a:avLst/>
                <a:gdLst/>
                <a:ahLst/>
                <a:cxnLst>
                  <a:cxn ang="0">
                    <a:pos x="6" y="65"/>
                  </a:cxn>
                  <a:cxn ang="0">
                    <a:pos x="2" y="65"/>
                  </a:cxn>
                  <a:cxn ang="0">
                    <a:pos x="0" y="54"/>
                  </a:cxn>
                  <a:cxn ang="0">
                    <a:pos x="2" y="54"/>
                  </a:cxn>
                  <a:cxn ang="0">
                    <a:pos x="4" y="54"/>
                  </a:cxn>
                  <a:cxn ang="0">
                    <a:pos x="4" y="52"/>
                  </a:cxn>
                  <a:cxn ang="0">
                    <a:pos x="13" y="39"/>
                  </a:cxn>
                  <a:cxn ang="0">
                    <a:pos x="13" y="37"/>
                  </a:cxn>
                  <a:cxn ang="0">
                    <a:pos x="13" y="35"/>
                  </a:cxn>
                  <a:cxn ang="0">
                    <a:pos x="13" y="35"/>
                  </a:cxn>
                  <a:cxn ang="0">
                    <a:pos x="11" y="35"/>
                  </a:cxn>
                  <a:cxn ang="0">
                    <a:pos x="6" y="33"/>
                  </a:cxn>
                  <a:cxn ang="0">
                    <a:pos x="4" y="33"/>
                  </a:cxn>
                  <a:cxn ang="0">
                    <a:pos x="4" y="33"/>
                  </a:cxn>
                  <a:cxn ang="0">
                    <a:pos x="2" y="30"/>
                  </a:cxn>
                  <a:cxn ang="0">
                    <a:pos x="0" y="24"/>
                  </a:cxn>
                  <a:cxn ang="0">
                    <a:pos x="0" y="22"/>
                  </a:cxn>
                  <a:cxn ang="0">
                    <a:pos x="4" y="5"/>
                  </a:cxn>
                  <a:cxn ang="0">
                    <a:pos x="4" y="2"/>
                  </a:cxn>
                  <a:cxn ang="0">
                    <a:pos x="6" y="0"/>
                  </a:cxn>
                  <a:cxn ang="0">
                    <a:pos x="6" y="0"/>
                  </a:cxn>
                  <a:cxn ang="0">
                    <a:pos x="6" y="0"/>
                  </a:cxn>
                  <a:cxn ang="0">
                    <a:pos x="11" y="0"/>
                  </a:cxn>
                  <a:cxn ang="0">
                    <a:pos x="15" y="0"/>
                  </a:cxn>
                  <a:cxn ang="0">
                    <a:pos x="21" y="7"/>
                  </a:cxn>
                  <a:cxn ang="0">
                    <a:pos x="21" y="7"/>
                  </a:cxn>
                  <a:cxn ang="0">
                    <a:pos x="28" y="30"/>
                  </a:cxn>
                  <a:cxn ang="0">
                    <a:pos x="28" y="30"/>
                  </a:cxn>
                  <a:cxn ang="0">
                    <a:pos x="26" y="33"/>
                  </a:cxn>
                  <a:cxn ang="0">
                    <a:pos x="26" y="33"/>
                  </a:cxn>
                  <a:cxn ang="0">
                    <a:pos x="21" y="39"/>
                  </a:cxn>
                  <a:cxn ang="0">
                    <a:pos x="13" y="59"/>
                  </a:cxn>
                  <a:cxn ang="0">
                    <a:pos x="13" y="61"/>
                  </a:cxn>
                  <a:cxn ang="0">
                    <a:pos x="9" y="65"/>
                  </a:cxn>
                  <a:cxn ang="0">
                    <a:pos x="9" y="65"/>
                  </a:cxn>
                  <a:cxn ang="0">
                    <a:pos x="6" y="65"/>
                  </a:cxn>
                  <a:cxn ang="0">
                    <a:pos x="6" y="65"/>
                  </a:cxn>
                </a:cxnLst>
                <a:rect l="0" t="0" r="r" b="b"/>
                <a:pathLst>
                  <a:path w="28" h="65">
                    <a:moveTo>
                      <a:pt x="6" y="65"/>
                    </a:moveTo>
                    <a:lnTo>
                      <a:pt x="2" y="65"/>
                    </a:lnTo>
                    <a:lnTo>
                      <a:pt x="0" y="54"/>
                    </a:lnTo>
                    <a:lnTo>
                      <a:pt x="2" y="54"/>
                    </a:lnTo>
                    <a:lnTo>
                      <a:pt x="4" y="54"/>
                    </a:lnTo>
                    <a:lnTo>
                      <a:pt x="4" y="52"/>
                    </a:lnTo>
                    <a:lnTo>
                      <a:pt x="13" y="39"/>
                    </a:lnTo>
                    <a:lnTo>
                      <a:pt x="13" y="37"/>
                    </a:lnTo>
                    <a:lnTo>
                      <a:pt x="13" y="35"/>
                    </a:lnTo>
                    <a:lnTo>
                      <a:pt x="13" y="35"/>
                    </a:lnTo>
                    <a:lnTo>
                      <a:pt x="11" y="35"/>
                    </a:lnTo>
                    <a:lnTo>
                      <a:pt x="6" y="33"/>
                    </a:lnTo>
                    <a:lnTo>
                      <a:pt x="4" y="33"/>
                    </a:lnTo>
                    <a:lnTo>
                      <a:pt x="4" y="33"/>
                    </a:lnTo>
                    <a:lnTo>
                      <a:pt x="2" y="30"/>
                    </a:lnTo>
                    <a:lnTo>
                      <a:pt x="0" y="24"/>
                    </a:lnTo>
                    <a:lnTo>
                      <a:pt x="0" y="22"/>
                    </a:lnTo>
                    <a:lnTo>
                      <a:pt x="4" y="5"/>
                    </a:lnTo>
                    <a:lnTo>
                      <a:pt x="4" y="2"/>
                    </a:lnTo>
                    <a:lnTo>
                      <a:pt x="6" y="0"/>
                    </a:lnTo>
                    <a:lnTo>
                      <a:pt x="6" y="0"/>
                    </a:lnTo>
                    <a:lnTo>
                      <a:pt x="6" y="0"/>
                    </a:lnTo>
                    <a:lnTo>
                      <a:pt x="11" y="0"/>
                    </a:lnTo>
                    <a:lnTo>
                      <a:pt x="15" y="0"/>
                    </a:lnTo>
                    <a:lnTo>
                      <a:pt x="21" y="7"/>
                    </a:lnTo>
                    <a:lnTo>
                      <a:pt x="21" y="7"/>
                    </a:lnTo>
                    <a:lnTo>
                      <a:pt x="28" y="30"/>
                    </a:lnTo>
                    <a:lnTo>
                      <a:pt x="28" y="30"/>
                    </a:lnTo>
                    <a:lnTo>
                      <a:pt x="26" y="33"/>
                    </a:lnTo>
                    <a:lnTo>
                      <a:pt x="26" y="33"/>
                    </a:lnTo>
                    <a:lnTo>
                      <a:pt x="21" y="39"/>
                    </a:lnTo>
                    <a:lnTo>
                      <a:pt x="13" y="59"/>
                    </a:lnTo>
                    <a:lnTo>
                      <a:pt x="13" y="61"/>
                    </a:lnTo>
                    <a:lnTo>
                      <a:pt x="9" y="65"/>
                    </a:lnTo>
                    <a:lnTo>
                      <a:pt x="9" y="65"/>
                    </a:lnTo>
                    <a:lnTo>
                      <a:pt x="6" y="65"/>
                    </a:lnTo>
                    <a:lnTo>
                      <a:pt x="6" y="65"/>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73" name="Freeform 79"/>
              <p:cNvSpPr>
                <a:spLocks/>
              </p:cNvSpPr>
              <p:nvPr/>
            </p:nvSpPr>
            <p:spPr bwMode="auto">
              <a:xfrm>
                <a:off x="7286892" y="2484691"/>
                <a:ext cx="15255" cy="30510"/>
              </a:xfrm>
              <a:custGeom>
                <a:avLst/>
                <a:gdLst/>
                <a:ahLst/>
                <a:cxnLst>
                  <a:cxn ang="0">
                    <a:pos x="13" y="30"/>
                  </a:cxn>
                  <a:cxn ang="0">
                    <a:pos x="13" y="28"/>
                  </a:cxn>
                  <a:cxn ang="0">
                    <a:pos x="11" y="25"/>
                  </a:cxn>
                  <a:cxn ang="0">
                    <a:pos x="2" y="8"/>
                  </a:cxn>
                  <a:cxn ang="0">
                    <a:pos x="2" y="6"/>
                  </a:cxn>
                  <a:cxn ang="0">
                    <a:pos x="0" y="0"/>
                  </a:cxn>
                  <a:cxn ang="0">
                    <a:pos x="0" y="0"/>
                  </a:cxn>
                  <a:cxn ang="0">
                    <a:pos x="2" y="0"/>
                  </a:cxn>
                  <a:cxn ang="0">
                    <a:pos x="2" y="0"/>
                  </a:cxn>
                  <a:cxn ang="0">
                    <a:pos x="2" y="0"/>
                  </a:cxn>
                  <a:cxn ang="0">
                    <a:pos x="7" y="2"/>
                  </a:cxn>
                  <a:cxn ang="0">
                    <a:pos x="15" y="15"/>
                  </a:cxn>
                  <a:cxn ang="0">
                    <a:pos x="15" y="15"/>
                  </a:cxn>
                  <a:cxn ang="0">
                    <a:pos x="15" y="17"/>
                  </a:cxn>
                  <a:cxn ang="0">
                    <a:pos x="15" y="19"/>
                  </a:cxn>
                  <a:cxn ang="0">
                    <a:pos x="15" y="28"/>
                  </a:cxn>
                  <a:cxn ang="0">
                    <a:pos x="13" y="28"/>
                  </a:cxn>
                  <a:cxn ang="0">
                    <a:pos x="13" y="30"/>
                  </a:cxn>
                  <a:cxn ang="0">
                    <a:pos x="13" y="30"/>
                  </a:cxn>
                </a:cxnLst>
                <a:rect l="0" t="0" r="r" b="b"/>
                <a:pathLst>
                  <a:path w="15" h="30">
                    <a:moveTo>
                      <a:pt x="13" y="30"/>
                    </a:moveTo>
                    <a:lnTo>
                      <a:pt x="13" y="28"/>
                    </a:lnTo>
                    <a:lnTo>
                      <a:pt x="11" y="25"/>
                    </a:lnTo>
                    <a:lnTo>
                      <a:pt x="2" y="8"/>
                    </a:lnTo>
                    <a:lnTo>
                      <a:pt x="2" y="6"/>
                    </a:lnTo>
                    <a:lnTo>
                      <a:pt x="0" y="0"/>
                    </a:lnTo>
                    <a:lnTo>
                      <a:pt x="0" y="0"/>
                    </a:lnTo>
                    <a:lnTo>
                      <a:pt x="2" y="0"/>
                    </a:lnTo>
                    <a:lnTo>
                      <a:pt x="2" y="0"/>
                    </a:lnTo>
                    <a:lnTo>
                      <a:pt x="2" y="0"/>
                    </a:lnTo>
                    <a:lnTo>
                      <a:pt x="7" y="2"/>
                    </a:lnTo>
                    <a:lnTo>
                      <a:pt x="15" y="15"/>
                    </a:lnTo>
                    <a:lnTo>
                      <a:pt x="15" y="15"/>
                    </a:lnTo>
                    <a:lnTo>
                      <a:pt x="15" y="17"/>
                    </a:lnTo>
                    <a:lnTo>
                      <a:pt x="15" y="19"/>
                    </a:lnTo>
                    <a:lnTo>
                      <a:pt x="15" y="28"/>
                    </a:lnTo>
                    <a:lnTo>
                      <a:pt x="13" y="28"/>
                    </a:lnTo>
                    <a:lnTo>
                      <a:pt x="13" y="30"/>
                    </a:lnTo>
                    <a:lnTo>
                      <a:pt x="13" y="30"/>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74" name="Freeform 80"/>
              <p:cNvSpPr>
                <a:spLocks/>
              </p:cNvSpPr>
              <p:nvPr/>
            </p:nvSpPr>
            <p:spPr bwMode="auto">
              <a:xfrm>
                <a:off x="7304181" y="2508082"/>
                <a:ext cx="13221" cy="15255"/>
              </a:xfrm>
              <a:custGeom>
                <a:avLst/>
                <a:gdLst/>
                <a:ahLst/>
                <a:cxnLst>
                  <a:cxn ang="0">
                    <a:pos x="11" y="15"/>
                  </a:cxn>
                  <a:cxn ang="0">
                    <a:pos x="9" y="15"/>
                  </a:cxn>
                  <a:cxn ang="0">
                    <a:pos x="7" y="13"/>
                  </a:cxn>
                  <a:cxn ang="0">
                    <a:pos x="3" y="7"/>
                  </a:cxn>
                  <a:cxn ang="0">
                    <a:pos x="0" y="7"/>
                  </a:cxn>
                  <a:cxn ang="0">
                    <a:pos x="0" y="5"/>
                  </a:cxn>
                  <a:cxn ang="0">
                    <a:pos x="0" y="2"/>
                  </a:cxn>
                  <a:cxn ang="0">
                    <a:pos x="0" y="0"/>
                  </a:cxn>
                  <a:cxn ang="0">
                    <a:pos x="0" y="0"/>
                  </a:cxn>
                  <a:cxn ang="0">
                    <a:pos x="3" y="0"/>
                  </a:cxn>
                  <a:cxn ang="0">
                    <a:pos x="3" y="0"/>
                  </a:cxn>
                  <a:cxn ang="0">
                    <a:pos x="5" y="0"/>
                  </a:cxn>
                  <a:cxn ang="0">
                    <a:pos x="7" y="0"/>
                  </a:cxn>
                  <a:cxn ang="0">
                    <a:pos x="7" y="2"/>
                  </a:cxn>
                  <a:cxn ang="0">
                    <a:pos x="11" y="7"/>
                  </a:cxn>
                  <a:cxn ang="0">
                    <a:pos x="13" y="7"/>
                  </a:cxn>
                  <a:cxn ang="0">
                    <a:pos x="13" y="11"/>
                  </a:cxn>
                  <a:cxn ang="0">
                    <a:pos x="13" y="13"/>
                  </a:cxn>
                  <a:cxn ang="0">
                    <a:pos x="11" y="15"/>
                  </a:cxn>
                  <a:cxn ang="0">
                    <a:pos x="11" y="15"/>
                  </a:cxn>
                </a:cxnLst>
                <a:rect l="0" t="0" r="r" b="b"/>
                <a:pathLst>
                  <a:path w="13" h="15">
                    <a:moveTo>
                      <a:pt x="11" y="15"/>
                    </a:moveTo>
                    <a:lnTo>
                      <a:pt x="9" y="15"/>
                    </a:lnTo>
                    <a:lnTo>
                      <a:pt x="7" y="13"/>
                    </a:lnTo>
                    <a:lnTo>
                      <a:pt x="3" y="7"/>
                    </a:lnTo>
                    <a:lnTo>
                      <a:pt x="0" y="7"/>
                    </a:lnTo>
                    <a:lnTo>
                      <a:pt x="0" y="5"/>
                    </a:lnTo>
                    <a:lnTo>
                      <a:pt x="0" y="2"/>
                    </a:lnTo>
                    <a:lnTo>
                      <a:pt x="0" y="0"/>
                    </a:lnTo>
                    <a:lnTo>
                      <a:pt x="0" y="0"/>
                    </a:lnTo>
                    <a:lnTo>
                      <a:pt x="3" y="0"/>
                    </a:lnTo>
                    <a:lnTo>
                      <a:pt x="3" y="0"/>
                    </a:lnTo>
                    <a:lnTo>
                      <a:pt x="5" y="0"/>
                    </a:lnTo>
                    <a:lnTo>
                      <a:pt x="7" y="0"/>
                    </a:lnTo>
                    <a:lnTo>
                      <a:pt x="7" y="2"/>
                    </a:lnTo>
                    <a:lnTo>
                      <a:pt x="11" y="7"/>
                    </a:lnTo>
                    <a:lnTo>
                      <a:pt x="13" y="7"/>
                    </a:lnTo>
                    <a:lnTo>
                      <a:pt x="13" y="11"/>
                    </a:lnTo>
                    <a:lnTo>
                      <a:pt x="13" y="13"/>
                    </a:lnTo>
                    <a:lnTo>
                      <a:pt x="11" y="15"/>
                    </a:lnTo>
                    <a:lnTo>
                      <a:pt x="11" y="15"/>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75" name="Freeform 81"/>
              <p:cNvSpPr>
                <a:spLocks/>
              </p:cNvSpPr>
              <p:nvPr/>
            </p:nvSpPr>
            <p:spPr bwMode="auto">
              <a:xfrm>
                <a:off x="7172987" y="2521303"/>
                <a:ext cx="32544" cy="43732"/>
              </a:xfrm>
              <a:custGeom>
                <a:avLst/>
                <a:gdLst/>
                <a:ahLst/>
                <a:cxnLst>
                  <a:cxn ang="0">
                    <a:pos x="28" y="43"/>
                  </a:cxn>
                  <a:cxn ang="0">
                    <a:pos x="26" y="41"/>
                  </a:cxn>
                  <a:cxn ang="0">
                    <a:pos x="17" y="39"/>
                  </a:cxn>
                  <a:cxn ang="0">
                    <a:pos x="11" y="24"/>
                  </a:cxn>
                  <a:cxn ang="0">
                    <a:pos x="2" y="11"/>
                  </a:cxn>
                  <a:cxn ang="0">
                    <a:pos x="0" y="9"/>
                  </a:cxn>
                  <a:cxn ang="0">
                    <a:pos x="0" y="9"/>
                  </a:cxn>
                  <a:cxn ang="0">
                    <a:pos x="0" y="7"/>
                  </a:cxn>
                  <a:cxn ang="0">
                    <a:pos x="0" y="5"/>
                  </a:cxn>
                  <a:cxn ang="0">
                    <a:pos x="0" y="2"/>
                  </a:cxn>
                  <a:cxn ang="0">
                    <a:pos x="0" y="2"/>
                  </a:cxn>
                  <a:cxn ang="0">
                    <a:pos x="2" y="2"/>
                  </a:cxn>
                  <a:cxn ang="0">
                    <a:pos x="2" y="0"/>
                  </a:cxn>
                  <a:cxn ang="0">
                    <a:pos x="4" y="0"/>
                  </a:cxn>
                  <a:cxn ang="0">
                    <a:pos x="9" y="2"/>
                  </a:cxn>
                  <a:cxn ang="0">
                    <a:pos x="11" y="2"/>
                  </a:cxn>
                  <a:cxn ang="0">
                    <a:pos x="13" y="2"/>
                  </a:cxn>
                  <a:cxn ang="0">
                    <a:pos x="15" y="5"/>
                  </a:cxn>
                  <a:cxn ang="0">
                    <a:pos x="17" y="7"/>
                  </a:cxn>
                  <a:cxn ang="0">
                    <a:pos x="30" y="28"/>
                  </a:cxn>
                  <a:cxn ang="0">
                    <a:pos x="30" y="28"/>
                  </a:cxn>
                  <a:cxn ang="0">
                    <a:pos x="32" y="37"/>
                  </a:cxn>
                  <a:cxn ang="0">
                    <a:pos x="32" y="37"/>
                  </a:cxn>
                  <a:cxn ang="0">
                    <a:pos x="32" y="37"/>
                  </a:cxn>
                  <a:cxn ang="0">
                    <a:pos x="28" y="41"/>
                  </a:cxn>
                  <a:cxn ang="0">
                    <a:pos x="28" y="43"/>
                  </a:cxn>
                  <a:cxn ang="0">
                    <a:pos x="28" y="43"/>
                  </a:cxn>
                  <a:cxn ang="0">
                    <a:pos x="28" y="43"/>
                  </a:cxn>
                  <a:cxn ang="0">
                    <a:pos x="28" y="43"/>
                  </a:cxn>
                </a:cxnLst>
                <a:rect l="0" t="0" r="r" b="b"/>
                <a:pathLst>
                  <a:path w="32" h="43">
                    <a:moveTo>
                      <a:pt x="28" y="43"/>
                    </a:moveTo>
                    <a:lnTo>
                      <a:pt x="26" y="41"/>
                    </a:lnTo>
                    <a:lnTo>
                      <a:pt x="17" y="39"/>
                    </a:lnTo>
                    <a:lnTo>
                      <a:pt x="11" y="24"/>
                    </a:lnTo>
                    <a:lnTo>
                      <a:pt x="2" y="11"/>
                    </a:lnTo>
                    <a:lnTo>
                      <a:pt x="0" y="9"/>
                    </a:lnTo>
                    <a:lnTo>
                      <a:pt x="0" y="9"/>
                    </a:lnTo>
                    <a:lnTo>
                      <a:pt x="0" y="7"/>
                    </a:lnTo>
                    <a:lnTo>
                      <a:pt x="0" y="5"/>
                    </a:lnTo>
                    <a:lnTo>
                      <a:pt x="0" y="2"/>
                    </a:lnTo>
                    <a:lnTo>
                      <a:pt x="0" y="2"/>
                    </a:lnTo>
                    <a:lnTo>
                      <a:pt x="2" y="2"/>
                    </a:lnTo>
                    <a:lnTo>
                      <a:pt x="2" y="0"/>
                    </a:lnTo>
                    <a:lnTo>
                      <a:pt x="4" y="0"/>
                    </a:lnTo>
                    <a:lnTo>
                      <a:pt x="9" y="2"/>
                    </a:lnTo>
                    <a:lnTo>
                      <a:pt x="11" y="2"/>
                    </a:lnTo>
                    <a:lnTo>
                      <a:pt x="13" y="2"/>
                    </a:lnTo>
                    <a:lnTo>
                      <a:pt x="15" y="5"/>
                    </a:lnTo>
                    <a:lnTo>
                      <a:pt x="17" y="7"/>
                    </a:lnTo>
                    <a:lnTo>
                      <a:pt x="30" y="28"/>
                    </a:lnTo>
                    <a:lnTo>
                      <a:pt x="30" y="28"/>
                    </a:lnTo>
                    <a:lnTo>
                      <a:pt x="32" y="37"/>
                    </a:lnTo>
                    <a:lnTo>
                      <a:pt x="32" y="37"/>
                    </a:lnTo>
                    <a:lnTo>
                      <a:pt x="32" y="37"/>
                    </a:lnTo>
                    <a:lnTo>
                      <a:pt x="28" y="41"/>
                    </a:lnTo>
                    <a:lnTo>
                      <a:pt x="28" y="43"/>
                    </a:lnTo>
                    <a:lnTo>
                      <a:pt x="28" y="43"/>
                    </a:lnTo>
                    <a:lnTo>
                      <a:pt x="28" y="43"/>
                    </a:lnTo>
                    <a:lnTo>
                      <a:pt x="28" y="43"/>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76" name="Freeform 82"/>
              <p:cNvSpPr>
                <a:spLocks/>
              </p:cNvSpPr>
              <p:nvPr/>
            </p:nvSpPr>
            <p:spPr bwMode="auto">
              <a:xfrm>
                <a:off x="6875004" y="2765385"/>
                <a:ext cx="250184" cy="170857"/>
              </a:xfrm>
              <a:custGeom>
                <a:avLst/>
                <a:gdLst/>
                <a:ahLst/>
                <a:cxnLst>
                  <a:cxn ang="0">
                    <a:pos x="113" y="10"/>
                  </a:cxn>
                  <a:cxn ang="0">
                    <a:pos x="110" y="8"/>
                  </a:cxn>
                  <a:cxn ang="0">
                    <a:pos x="109" y="6"/>
                  </a:cxn>
                  <a:cxn ang="0">
                    <a:pos x="109" y="5"/>
                  </a:cxn>
                  <a:cxn ang="0">
                    <a:pos x="102" y="0"/>
                  </a:cxn>
                  <a:cxn ang="0">
                    <a:pos x="90" y="7"/>
                  </a:cxn>
                  <a:cxn ang="0">
                    <a:pos x="90" y="8"/>
                  </a:cxn>
                  <a:cxn ang="0">
                    <a:pos x="92" y="11"/>
                  </a:cxn>
                  <a:cxn ang="0">
                    <a:pos x="92" y="12"/>
                  </a:cxn>
                  <a:cxn ang="0">
                    <a:pos x="90" y="14"/>
                  </a:cxn>
                  <a:cxn ang="0">
                    <a:pos x="84" y="17"/>
                  </a:cxn>
                  <a:cxn ang="0">
                    <a:pos x="82" y="17"/>
                  </a:cxn>
                  <a:cxn ang="0">
                    <a:pos x="79" y="16"/>
                  </a:cxn>
                  <a:cxn ang="0">
                    <a:pos x="76" y="18"/>
                  </a:cxn>
                  <a:cxn ang="0">
                    <a:pos x="74" y="21"/>
                  </a:cxn>
                  <a:cxn ang="0">
                    <a:pos x="74" y="23"/>
                  </a:cxn>
                  <a:cxn ang="0">
                    <a:pos x="76" y="24"/>
                  </a:cxn>
                  <a:cxn ang="0">
                    <a:pos x="77" y="23"/>
                  </a:cxn>
                  <a:cxn ang="0">
                    <a:pos x="79" y="25"/>
                  </a:cxn>
                  <a:cxn ang="0">
                    <a:pos x="79" y="26"/>
                  </a:cxn>
                  <a:cxn ang="0">
                    <a:pos x="77" y="29"/>
                  </a:cxn>
                  <a:cxn ang="0">
                    <a:pos x="69" y="28"/>
                  </a:cxn>
                  <a:cxn ang="0">
                    <a:pos x="67" y="28"/>
                  </a:cxn>
                  <a:cxn ang="0">
                    <a:pos x="65" y="30"/>
                  </a:cxn>
                  <a:cxn ang="0">
                    <a:pos x="64" y="32"/>
                  </a:cxn>
                  <a:cxn ang="0">
                    <a:pos x="62" y="37"/>
                  </a:cxn>
                  <a:cxn ang="0">
                    <a:pos x="54" y="41"/>
                  </a:cxn>
                  <a:cxn ang="0">
                    <a:pos x="36" y="48"/>
                  </a:cxn>
                  <a:cxn ang="0">
                    <a:pos x="23" y="45"/>
                  </a:cxn>
                  <a:cxn ang="0">
                    <a:pos x="22" y="45"/>
                  </a:cxn>
                  <a:cxn ang="0">
                    <a:pos x="21" y="46"/>
                  </a:cxn>
                  <a:cxn ang="0">
                    <a:pos x="16" y="45"/>
                  </a:cxn>
                  <a:cxn ang="0">
                    <a:pos x="1" y="41"/>
                  </a:cxn>
                  <a:cxn ang="0">
                    <a:pos x="12" y="77"/>
                  </a:cxn>
                  <a:cxn ang="0">
                    <a:pos x="25" y="78"/>
                  </a:cxn>
                  <a:cxn ang="0">
                    <a:pos x="42" y="75"/>
                  </a:cxn>
                  <a:cxn ang="0">
                    <a:pos x="57" y="73"/>
                  </a:cxn>
                  <a:cxn ang="0">
                    <a:pos x="63" y="72"/>
                  </a:cxn>
                  <a:cxn ang="0">
                    <a:pos x="75" y="61"/>
                  </a:cxn>
                  <a:cxn ang="0">
                    <a:pos x="77" y="57"/>
                  </a:cxn>
                  <a:cxn ang="0">
                    <a:pos x="85" y="46"/>
                  </a:cxn>
                  <a:cxn ang="0">
                    <a:pos x="91" y="42"/>
                  </a:cxn>
                  <a:cxn ang="0">
                    <a:pos x="94" y="40"/>
                  </a:cxn>
                  <a:cxn ang="0">
                    <a:pos x="100" y="33"/>
                  </a:cxn>
                  <a:cxn ang="0">
                    <a:pos x="104" y="25"/>
                  </a:cxn>
                  <a:cxn ang="0">
                    <a:pos x="104" y="22"/>
                  </a:cxn>
                  <a:cxn ang="0">
                    <a:pos x="106" y="18"/>
                  </a:cxn>
                  <a:cxn ang="0">
                    <a:pos x="109" y="15"/>
                  </a:cxn>
                  <a:cxn ang="0">
                    <a:pos x="111" y="15"/>
                  </a:cxn>
                  <a:cxn ang="0">
                    <a:pos x="113" y="14"/>
                  </a:cxn>
                  <a:cxn ang="0">
                    <a:pos x="114" y="12"/>
                  </a:cxn>
                </a:cxnLst>
                <a:rect l="0" t="0" r="r" b="b"/>
                <a:pathLst>
                  <a:path w="114" h="78">
                    <a:moveTo>
                      <a:pt x="114" y="11"/>
                    </a:moveTo>
                    <a:cubicBezTo>
                      <a:pt x="114" y="10"/>
                      <a:pt x="114" y="10"/>
                      <a:pt x="114" y="10"/>
                    </a:cubicBezTo>
                    <a:cubicBezTo>
                      <a:pt x="113" y="10"/>
                      <a:pt x="113" y="10"/>
                      <a:pt x="113" y="10"/>
                    </a:cubicBezTo>
                    <a:cubicBezTo>
                      <a:pt x="112" y="9"/>
                      <a:pt x="112" y="9"/>
                      <a:pt x="112" y="9"/>
                    </a:cubicBezTo>
                    <a:cubicBezTo>
                      <a:pt x="110" y="8"/>
                      <a:pt x="110" y="8"/>
                      <a:pt x="110" y="8"/>
                    </a:cubicBezTo>
                    <a:cubicBezTo>
                      <a:pt x="110" y="8"/>
                      <a:pt x="110" y="8"/>
                      <a:pt x="110" y="8"/>
                    </a:cubicBezTo>
                    <a:cubicBezTo>
                      <a:pt x="110" y="8"/>
                      <a:pt x="110" y="8"/>
                      <a:pt x="110" y="8"/>
                    </a:cubicBezTo>
                    <a:cubicBezTo>
                      <a:pt x="109" y="7"/>
                      <a:pt x="109" y="7"/>
                      <a:pt x="109" y="7"/>
                    </a:cubicBezTo>
                    <a:cubicBezTo>
                      <a:pt x="109" y="6"/>
                      <a:pt x="109" y="6"/>
                      <a:pt x="109" y="6"/>
                    </a:cubicBezTo>
                    <a:cubicBezTo>
                      <a:pt x="109" y="6"/>
                      <a:pt x="109" y="6"/>
                      <a:pt x="109" y="6"/>
                    </a:cubicBezTo>
                    <a:cubicBezTo>
                      <a:pt x="109" y="5"/>
                      <a:pt x="109" y="5"/>
                      <a:pt x="109" y="5"/>
                    </a:cubicBezTo>
                    <a:cubicBezTo>
                      <a:pt x="109" y="5"/>
                      <a:pt x="109" y="5"/>
                      <a:pt x="109" y="5"/>
                    </a:cubicBezTo>
                    <a:cubicBezTo>
                      <a:pt x="109" y="4"/>
                      <a:pt x="109" y="4"/>
                      <a:pt x="109" y="4"/>
                    </a:cubicBezTo>
                    <a:cubicBezTo>
                      <a:pt x="107" y="2"/>
                      <a:pt x="107" y="2"/>
                      <a:pt x="107" y="2"/>
                    </a:cubicBezTo>
                    <a:cubicBezTo>
                      <a:pt x="102" y="0"/>
                      <a:pt x="102" y="0"/>
                      <a:pt x="102" y="0"/>
                    </a:cubicBezTo>
                    <a:cubicBezTo>
                      <a:pt x="98" y="1"/>
                      <a:pt x="98" y="1"/>
                      <a:pt x="98" y="1"/>
                    </a:cubicBezTo>
                    <a:cubicBezTo>
                      <a:pt x="91" y="7"/>
                      <a:pt x="91" y="7"/>
                      <a:pt x="91" y="7"/>
                    </a:cubicBezTo>
                    <a:cubicBezTo>
                      <a:pt x="90" y="7"/>
                      <a:pt x="90" y="7"/>
                      <a:pt x="90" y="7"/>
                    </a:cubicBezTo>
                    <a:cubicBezTo>
                      <a:pt x="90" y="7"/>
                      <a:pt x="90" y="7"/>
                      <a:pt x="90" y="7"/>
                    </a:cubicBezTo>
                    <a:cubicBezTo>
                      <a:pt x="90" y="8"/>
                      <a:pt x="90" y="8"/>
                      <a:pt x="90" y="8"/>
                    </a:cubicBezTo>
                    <a:cubicBezTo>
                      <a:pt x="90" y="8"/>
                      <a:pt x="90" y="8"/>
                      <a:pt x="90" y="8"/>
                    </a:cubicBezTo>
                    <a:cubicBezTo>
                      <a:pt x="90" y="9"/>
                      <a:pt x="90" y="9"/>
                      <a:pt x="90" y="9"/>
                    </a:cubicBezTo>
                    <a:cubicBezTo>
                      <a:pt x="91" y="10"/>
                      <a:pt x="91" y="10"/>
                      <a:pt x="91" y="10"/>
                    </a:cubicBezTo>
                    <a:cubicBezTo>
                      <a:pt x="92" y="11"/>
                      <a:pt x="92" y="11"/>
                      <a:pt x="92" y="11"/>
                    </a:cubicBezTo>
                    <a:cubicBezTo>
                      <a:pt x="92" y="11"/>
                      <a:pt x="92" y="11"/>
                      <a:pt x="92" y="11"/>
                    </a:cubicBezTo>
                    <a:cubicBezTo>
                      <a:pt x="92" y="12"/>
                      <a:pt x="92" y="12"/>
                      <a:pt x="92" y="12"/>
                    </a:cubicBezTo>
                    <a:cubicBezTo>
                      <a:pt x="92" y="12"/>
                      <a:pt x="92" y="12"/>
                      <a:pt x="92" y="12"/>
                    </a:cubicBezTo>
                    <a:cubicBezTo>
                      <a:pt x="91" y="13"/>
                      <a:pt x="91" y="13"/>
                      <a:pt x="91" y="13"/>
                    </a:cubicBezTo>
                    <a:cubicBezTo>
                      <a:pt x="91" y="13"/>
                      <a:pt x="91" y="13"/>
                      <a:pt x="91" y="13"/>
                    </a:cubicBezTo>
                    <a:cubicBezTo>
                      <a:pt x="90" y="14"/>
                      <a:pt x="90" y="14"/>
                      <a:pt x="90" y="14"/>
                    </a:cubicBezTo>
                    <a:cubicBezTo>
                      <a:pt x="85" y="17"/>
                      <a:pt x="85" y="17"/>
                      <a:pt x="85" y="17"/>
                    </a:cubicBezTo>
                    <a:cubicBezTo>
                      <a:pt x="84" y="17"/>
                      <a:pt x="84" y="17"/>
                      <a:pt x="84" y="17"/>
                    </a:cubicBezTo>
                    <a:cubicBezTo>
                      <a:pt x="84" y="17"/>
                      <a:pt x="84" y="17"/>
                      <a:pt x="84" y="17"/>
                    </a:cubicBezTo>
                    <a:cubicBezTo>
                      <a:pt x="83" y="17"/>
                      <a:pt x="83" y="17"/>
                      <a:pt x="83" y="17"/>
                    </a:cubicBezTo>
                    <a:cubicBezTo>
                      <a:pt x="82" y="17"/>
                      <a:pt x="82" y="17"/>
                      <a:pt x="82" y="17"/>
                    </a:cubicBezTo>
                    <a:cubicBezTo>
                      <a:pt x="82" y="17"/>
                      <a:pt x="82" y="17"/>
                      <a:pt x="82" y="17"/>
                    </a:cubicBezTo>
                    <a:cubicBezTo>
                      <a:pt x="81" y="16"/>
                      <a:pt x="81" y="16"/>
                      <a:pt x="81" y="16"/>
                    </a:cubicBezTo>
                    <a:cubicBezTo>
                      <a:pt x="80" y="16"/>
                      <a:pt x="80" y="16"/>
                      <a:pt x="80" y="16"/>
                    </a:cubicBezTo>
                    <a:cubicBezTo>
                      <a:pt x="79" y="16"/>
                      <a:pt x="79" y="16"/>
                      <a:pt x="79" y="16"/>
                    </a:cubicBezTo>
                    <a:cubicBezTo>
                      <a:pt x="79" y="16"/>
                      <a:pt x="79" y="16"/>
                      <a:pt x="79" y="16"/>
                    </a:cubicBezTo>
                    <a:cubicBezTo>
                      <a:pt x="79" y="16"/>
                      <a:pt x="79" y="16"/>
                      <a:pt x="79" y="16"/>
                    </a:cubicBezTo>
                    <a:cubicBezTo>
                      <a:pt x="76" y="18"/>
                      <a:pt x="76" y="18"/>
                      <a:pt x="76" y="18"/>
                    </a:cubicBezTo>
                    <a:cubicBezTo>
                      <a:pt x="74" y="20"/>
                      <a:pt x="74" y="20"/>
                      <a:pt x="74" y="20"/>
                    </a:cubicBezTo>
                    <a:cubicBezTo>
                      <a:pt x="74" y="21"/>
                      <a:pt x="74" y="21"/>
                      <a:pt x="74" y="21"/>
                    </a:cubicBezTo>
                    <a:cubicBezTo>
                      <a:pt x="74" y="21"/>
                      <a:pt x="74" y="21"/>
                      <a:pt x="74" y="21"/>
                    </a:cubicBezTo>
                    <a:cubicBezTo>
                      <a:pt x="74" y="22"/>
                      <a:pt x="74" y="22"/>
                      <a:pt x="74" y="22"/>
                    </a:cubicBezTo>
                    <a:cubicBezTo>
                      <a:pt x="74" y="23"/>
                      <a:pt x="74" y="23"/>
                      <a:pt x="74" y="23"/>
                    </a:cubicBezTo>
                    <a:cubicBezTo>
                      <a:pt x="74" y="23"/>
                      <a:pt x="74" y="23"/>
                      <a:pt x="74" y="23"/>
                    </a:cubicBezTo>
                    <a:cubicBezTo>
                      <a:pt x="75" y="23"/>
                      <a:pt x="75" y="23"/>
                      <a:pt x="75" y="23"/>
                    </a:cubicBezTo>
                    <a:cubicBezTo>
                      <a:pt x="76" y="24"/>
                      <a:pt x="76" y="24"/>
                      <a:pt x="76" y="24"/>
                    </a:cubicBezTo>
                    <a:cubicBezTo>
                      <a:pt x="76" y="24"/>
                      <a:pt x="76" y="24"/>
                      <a:pt x="76" y="24"/>
                    </a:cubicBezTo>
                    <a:cubicBezTo>
                      <a:pt x="77" y="24"/>
                      <a:pt x="77" y="24"/>
                      <a:pt x="77" y="24"/>
                    </a:cubicBezTo>
                    <a:cubicBezTo>
                      <a:pt x="77" y="23"/>
                      <a:pt x="77" y="23"/>
                      <a:pt x="77" y="23"/>
                    </a:cubicBezTo>
                    <a:cubicBezTo>
                      <a:pt x="77" y="23"/>
                      <a:pt x="77" y="23"/>
                      <a:pt x="77" y="23"/>
                    </a:cubicBezTo>
                    <a:cubicBezTo>
                      <a:pt x="79" y="24"/>
                      <a:pt x="79" y="24"/>
                      <a:pt x="79" y="24"/>
                    </a:cubicBezTo>
                    <a:cubicBezTo>
                      <a:pt x="79" y="24"/>
                      <a:pt x="79" y="24"/>
                      <a:pt x="79" y="24"/>
                    </a:cubicBezTo>
                    <a:cubicBezTo>
                      <a:pt x="79" y="25"/>
                      <a:pt x="79" y="25"/>
                      <a:pt x="79" y="25"/>
                    </a:cubicBezTo>
                    <a:cubicBezTo>
                      <a:pt x="79" y="25"/>
                      <a:pt x="79" y="25"/>
                      <a:pt x="79" y="25"/>
                    </a:cubicBezTo>
                    <a:cubicBezTo>
                      <a:pt x="79" y="26"/>
                      <a:pt x="79" y="26"/>
                      <a:pt x="79" y="26"/>
                    </a:cubicBezTo>
                    <a:cubicBezTo>
                      <a:pt x="79" y="26"/>
                      <a:pt x="79" y="26"/>
                      <a:pt x="79" y="26"/>
                    </a:cubicBezTo>
                    <a:cubicBezTo>
                      <a:pt x="78" y="28"/>
                      <a:pt x="78" y="28"/>
                      <a:pt x="78" y="28"/>
                    </a:cubicBezTo>
                    <a:cubicBezTo>
                      <a:pt x="77" y="28"/>
                      <a:pt x="77" y="28"/>
                      <a:pt x="77" y="28"/>
                    </a:cubicBezTo>
                    <a:cubicBezTo>
                      <a:pt x="77" y="29"/>
                      <a:pt x="77" y="29"/>
                      <a:pt x="77" y="29"/>
                    </a:cubicBezTo>
                    <a:cubicBezTo>
                      <a:pt x="77" y="29"/>
                      <a:pt x="77" y="29"/>
                      <a:pt x="77" y="29"/>
                    </a:cubicBezTo>
                    <a:cubicBezTo>
                      <a:pt x="72" y="28"/>
                      <a:pt x="72" y="28"/>
                      <a:pt x="72" y="28"/>
                    </a:cubicBezTo>
                    <a:cubicBezTo>
                      <a:pt x="69" y="28"/>
                      <a:pt x="69" y="28"/>
                      <a:pt x="69" y="28"/>
                    </a:cubicBezTo>
                    <a:cubicBezTo>
                      <a:pt x="69" y="28"/>
                      <a:pt x="69" y="28"/>
                      <a:pt x="69" y="28"/>
                    </a:cubicBezTo>
                    <a:cubicBezTo>
                      <a:pt x="68" y="28"/>
                      <a:pt x="68" y="28"/>
                      <a:pt x="68" y="28"/>
                    </a:cubicBezTo>
                    <a:cubicBezTo>
                      <a:pt x="67" y="28"/>
                      <a:pt x="67" y="28"/>
                      <a:pt x="67" y="28"/>
                    </a:cubicBezTo>
                    <a:cubicBezTo>
                      <a:pt x="65" y="29"/>
                      <a:pt x="65" y="29"/>
                      <a:pt x="65" y="29"/>
                    </a:cubicBezTo>
                    <a:cubicBezTo>
                      <a:pt x="65" y="29"/>
                      <a:pt x="65" y="29"/>
                      <a:pt x="65" y="29"/>
                    </a:cubicBezTo>
                    <a:cubicBezTo>
                      <a:pt x="65" y="30"/>
                      <a:pt x="65" y="30"/>
                      <a:pt x="65" y="30"/>
                    </a:cubicBezTo>
                    <a:cubicBezTo>
                      <a:pt x="65" y="30"/>
                      <a:pt x="65" y="30"/>
                      <a:pt x="65" y="30"/>
                    </a:cubicBezTo>
                    <a:cubicBezTo>
                      <a:pt x="64" y="30"/>
                      <a:pt x="64" y="30"/>
                      <a:pt x="64" y="30"/>
                    </a:cubicBezTo>
                    <a:cubicBezTo>
                      <a:pt x="64" y="32"/>
                      <a:pt x="64" y="32"/>
                      <a:pt x="64" y="32"/>
                    </a:cubicBezTo>
                    <a:cubicBezTo>
                      <a:pt x="63" y="35"/>
                      <a:pt x="63" y="35"/>
                      <a:pt x="63" y="35"/>
                    </a:cubicBezTo>
                    <a:cubicBezTo>
                      <a:pt x="62" y="36"/>
                      <a:pt x="62" y="36"/>
                      <a:pt x="62" y="36"/>
                    </a:cubicBezTo>
                    <a:cubicBezTo>
                      <a:pt x="62" y="37"/>
                      <a:pt x="62" y="37"/>
                      <a:pt x="62" y="37"/>
                    </a:cubicBezTo>
                    <a:cubicBezTo>
                      <a:pt x="61" y="38"/>
                      <a:pt x="61" y="38"/>
                      <a:pt x="61" y="38"/>
                    </a:cubicBezTo>
                    <a:cubicBezTo>
                      <a:pt x="61" y="38"/>
                      <a:pt x="61" y="38"/>
                      <a:pt x="61" y="38"/>
                    </a:cubicBezTo>
                    <a:cubicBezTo>
                      <a:pt x="54" y="41"/>
                      <a:pt x="54" y="41"/>
                      <a:pt x="54" y="41"/>
                    </a:cubicBezTo>
                    <a:cubicBezTo>
                      <a:pt x="44" y="45"/>
                      <a:pt x="44" y="45"/>
                      <a:pt x="44" y="45"/>
                    </a:cubicBezTo>
                    <a:cubicBezTo>
                      <a:pt x="40" y="48"/>
                      <a:pt x="40" y="48"/>
                      <a:pt x="40" y="48"/>
                    </a:cubicBezTo>
                    <a:cubicBezTo>
                      <a:pt x="36" y="48"/>
                      <a:pt x="36" y="48"/>
                      <a:pt x="36" y="48"/>
                    </a:cubicBezTo>
                    <a:cubicBezTo>
                      <a:pt x="35" y="48"/>
                      <a:pt x="35" y="48"/>
                      <a:pt x="35" y="48"/>
                    </a:cubicBezTo>
                    <a:cubicBezTo>
                      <a:pt x="30" y="47"/>
                      <a:pt x="30" y="47"/>
                      <a:pt x="30" y="47"/>
                    </a:cubicBezTo>
                    <a:cubicBezTo>
                      <a:pt x="23" y="45"/>
                      <a:pt x="23" y="45"/>
                      <a:pt x="23" y="45"/>
                    </a:cubicBezTo>
                    <a:cubicBezTo>
                      <a:pt x="23" y="45"/>
                      <a:pt x="23" y="45"/>
                      <a:pt x="23" y="45"/>
                    </a:cubicBezTo>
                    <a:cubicBezTo>
                      <a:pt x="23" y="45"/>
                      <a:pt x="23" y="45"/>
                      <a:pt x="23" y="45"/>
                    </a:cubicBezTo>
                    <a:cubicBezTo>
                      <a:pt x="22" y="45"/>
                      <a:pt x="22" y="45"/>
                      <a:pt x="22" y="45"/>
                    </a:cubicBezTo>
                    <a:cubicBezTo>
                      <a:pt x="22" y="46"/>
                      <a:pt x="22" y="46"/>
                      <a:pt x="22" y="46"/>
                    </a:cubicBezTo>
                    <a:cubicBezTo>
                      <a:pt x="21" y="46"/>
                      <a:pt x="21" y="46"/>
                      <a:pt x="21" y="46"/>
                    </a:cubicBezTo>
                    <a:cubicBezTo>
                      <a:pt x="21" y="46"/>
                      <a:pt x="21" y="46"/>
                      <a:pt x="21" y="46"/>
                    </a:cubicBezTo>
                    <a:cubicBezTo>
                      <a:pt x="21" y="46"/>
                      <a:pt x="21" y="46"/>
                      <a:pt x="21" y="46"/>
                    </a:cubicBezTo>
                    <a:cubicBezTo>
                      <a:pt x="20" y="46"/>
                      <a:pt x="20" y="46"/>
                      <a:pt x="20" y="46"/>
                    </a:cubicBezTo>
                    <a:cubicBezTo>
                      <a:pt x="16" y="45"/>
                      <a:pt x="16" y="45"/>
                      <a:pt x="16" y="45"/>
                    </a:cubicBezTo>
                    <a:cubicBezTo>
                      <a:pt x="11" y="43"/>
                      <a:pt x="11" y="43"/>
                      <a:pt x="11" y="43"/>
                    </a:cubicBezTo>
                    <a:cubicBezTo>
                      <a:pt x="3" y="41"/>
                      <a:pt x="3" y="41"/>
                      <a:pt x="3" y="41"/>
                    </a:cubicBezTo>
                    <a:cubicBezTo>
                      <a:pt x="1" y="41"/>
                      <a:pt x="1" y="41"/>
                      <a:pt x="1" y="41"/>
                    </a:cubicBezTo>
                    <a:cubicBezTo>
                      <a:pt x="0" y="41"/>
                      <a:pt x="0" y="41"/>
                      <a:pt x="0" y="41"/>
                    </a:cubicBezTo>
                    <a:cubicBezTo>
                      <a:pt x="3" y="44"/>
                      <a:pt x="5" y="47"/>
                      <a:pt x="8" y="49"/>
                    </a:cubicBezTo>
                    <a:cubicBezTo>
                      <a:pt x="16" y="59"/>
                      <a:pt x="15" y="68"/>
                      <a:pt x="12" y="77"/>
                    </a:cubicBezTo>
                    <a:cubicBezTo>
                      <a:pt x="13" y="77"/>
                      <a:pt x="13" y="77"/>
                      <a:pt x="13" y="77"/>
                    </a:cubicBezTo>
                    <a:cubicBezTo>
                      <a:pt x="22" y="77"/>
                      <a:pt x="22" y="77"/>
                      <a:pt x="22" y="77"/>
                    </a:cubicBezTo>
                    <a:cubicBezTo>
                      <a:pt x="25" y="78"/>
                      <a:pt x="25" y="78"/>
                      <a:pt x="25" y="78"/>
                    </a:cubicBezTo>
                    <a:cubicBezTo>
                      <a:pt x="33" y="77"/>
                      <a:pt x="33" y="77"/>
                      <a:pt x="33" y="77"/>
                    </a:cubicBezTo>
                    <a:cubicBezTo>
                      <a:pt x="36" y="76"/>
                      <a:pt x="36" y="76"/>
                      <a:pt x="36" y="76"/>
                    </a:cubicBezTo>
                    <a:cubicBezTo>
                      <a:pt x="42" y="75"/>
                      <a:pt x="42" y="75"/>
                      <a:pt x="42" y="75"/>
                    </a:cubicBezTo>
                    <a:cubicBezTo>
                      <a:pt x="49" y="74"/>
                      <a:pt x="49" y="74"/>
                      <a:pt x="49" y="74"/>
                    </a:cubicBezTo>
                    <a:cubicBezTo>
                      <a:pt x="55" y="73"/>
                      <a:pt x="55" y="73"/>
                      <a:pt x="55" y="73"/>
                    </a:cubicBezTo>
                    <a:cubicBezTo>
                      <a:pt x="57" y="73"/>
                      <a:pt x="57" y="73"/>
                      <a:pt x="57" y="73"/>
                    </a:cubicBezTo>
                    <a:cubicBezTo>
                      <a:pt x="58" y="73"/>
                      <a:pt x="58" y="73"/>
                      <a:pt x="58" y="73"/>
                    </a:cubicBezTo>
                    <a:cubicBezTo>
                      <a:pt x="59" y="73"/>
                      <a:pt x="59" y="73"/>
                      <a:pt x="59" y="73"/>
                    </a:cubicBezTo>
                    <a:cubicBezTo>
                      <a:pt x="63" y="72"/>
                      <a:pt x="63" y="72"/>
                      <a:pt x="63" y="72"/>
                    </a:cubicBezTo>
                    <a:cubicBezTo>
                      <a:pt x="63" y="72"/>
                      <a:pt x="63" y="72"/>
                      <a:pt x="63" y="72"/>
                    </a:cubicBezTo>
                    <a:cubicBezTo>
                      <a:pt x="69" y="68"/>
                      <a:pt x="69" y="68"/>
                      <a:pt x="69" y="68"/>
                    </a:cubicBezTo>
                    <a:cubicBezTo>
                      <a:pt x="75" y="61"/>
                      <a:pt x="75" y="61"/>
                      <a:pt x="75" y="61"/>
                    </a:cubicBezTo>
                    <a:cubicBezTo>
                      <a:pt x="76" y="59"/>
                      <a:pt x="76" y="59"/>
                      <a:pt x="76" y="59"/>
                    </a:cubicBezTo>
                    <a:cubicBezTo>
                      <a:pt x="76" y="58"/>
                      <a:pt x="76" y="58"/>
                      <a:pt x="76" y="58"/>
                    </a:cubicBezTo>
                    <a:cubicBezTo>
                      <a:pt x="77" y="57"/>
                      <a:pt x="77" y="57"/>
                      <a:pt x="77" y="57"/>
                    </a:cubicBezTo>
                    <a:cubicBezTo>
                      <a:pt x="82" y="49"/>
                      <a:pt x="82" y="49"/>
                      <a:pt x="82" y="49"/>
                    </a:cubicBezTo>
                    <a:cubicBezTo>
                      <a:pt x="82" y="49"/>
                      <a:pt x="82" y="49"/>
                      <a:pt x="82" y="49"/>
                    </a:cubicBezTo>
                    <a:cubicBezTo>
                      <a:pt x="85" y="46"/>
                      <a:pt x="85" y="46"/>
                      <a:pt x="85" y="46"/>
                    </a:cubicBezTo>
                    <a:cubicBezTo>
                      <a:pt x="86" y="46"/>
                      <a:pt x="86" y="46"/>
                      <a:pt x="86" y="46"/>
                    </a:cubicBezTo>
                    <a:cubicBezTo>
                      <a:pt x="90" y="42"/>
                      <a:pt x="90" y="42"/>
                      <a:pt x="90" y="42"/>
                    </a:cubicBezTo>
                    <a:cubicBezTo>
                      <a:pt x="91" y="42"/>
                      <a:pt x="91" y="42"/>
                      <a:pt x="91" y="42"/>
                    </a:cubicBezTo>
                    <a:cubicBezTo>
                      <a:pt x="91" y="42"/>
                      <a:pt x="91" y="42"/>
                      <a:pt x="91" y="42"/>
                    </a:cubicBezTo>
                    <a:cubicBezTo>
                      <a:pt x="93" y="41"/>
                      <a:pt x="93" y="41"/>
                      <a:pt x="93" y="41"/>
                    </a:cubicBezTo>
                    <a:cubicBezTo>
                      <a:pt x="94" y="40"/>
                      <a:pt x="94" y="40"/>
                      <a:pt x="94" y="40"/>
                    </a:cubicBezTo>
                    <a:cubicBezTo>
                      <a:pt x="95" y="40"/>
                      <a:pt x="95" y="40"/>
                      <a:pt x="95" y="40"/>
                    </a:cubicBezTo>
                    <a:cubicBezTo>
                      <a:pt x="99" y="33"/>
                      <a:pt x="99" y="33"/>
                      <a:pt x="99" y="33"/>
                    </a:cubicBezTo>
                    <a:cubicBezTo>
                      <a:pt x="100" y="33"/>
                      <a:pt x="100" y="33"/>
                      <a:pt x="100" y="33"/>
                    </a:cubicBezTo>
                    <a:cubicBezTo>
                      <a:pt x="103" y="28"/>
                      <a:pt x="103" y="28"/>
                      <a:pt x="103" y="28"/>
                    </a:cubicBezTo>
                    <a:cubicBezTo>
                      <a:pt x="103" y="27"/>
                      <a:pt x="103" y="27"/>
                      <a:pt x="103" y="27"/>
                    </a:cubicBezTo>
                    <a:cubicBezTo>
                      <a:pt x="104" y="25"/>
                      <a:pt x="104" y="25"/>
                      <a:pt x="104" y="25"/>
                    </a:cubicBezTo>
                    <a:cubicBezTo>
                      <a:pt x="104" y="24"/>
                      <a:pt x="104" y="24"/>
                      <a:pt x="104" y="24"/>
                    </a:cubicBezTo>
                    <a:cubicBezTo>
                      <a:pt x="104" y="24"/>
                      <a:pt x="104" y="24"/>
                      <a:pt x="104" y="24"/>
                    </a:cubicBezTo>
                    <a:cubicBezTo>
                      <a:pt x="104" y="22"/>
                      <a:pt x="104" y="22"/>
                      <a:pt x="104" y="22"/>
                    </a:cubicBezTo>
                    <a:cubicBezTo>
                      <a:pt x="105" y="20"/>
                      <a:pt x="105" y="20"/>
                      <a:pt x="105" y="20"/>
                    </a:cubicBezTo>
                    <a:cubicBezTo>
                      <a:pt x="105" y="20"/>
                      <a:pt x="105" y="20"/>
                      <a:pt x="105" y="20"/>
                    </a:cubicBezTo>
                    <a:cubicBezTo>
                      <a:pt x="106" y="18"/>
                      <a:pt x="106" y="18"/>
                      <a:pt x="106" y="18"/>
                    </a:cubicBezTo>
                    <a:cubicBezTo>
                      <a:pt x="108" y="16"/>
                      <a:pt x="108" y="16"/>
                      <a:pt x="108" y="16"/>
                    </a:cubicBezTo>
                    <a:cubicBezTo>
                      <a:pt x="109" y="15"/>
                      <a:pt x="109" y="15"/>
                      <a:pt x="109" y="15"/>
                    </a:cubicBezTo>
                    <a:cubicBezTo>
                      <a:pt x="109" y="15"/>
                      <a:pt x="109" y="15"/>
                      <a:pt x="109" y="15"/>
                    </a:cubicBezTo>
                    <a:cubicBezTo>
                      <a:pt x="110" y="15"/>
                      <a:pt x="110" y="15"/>
                      <a:pt x="110" y="15"/>
                    </a:cubicBezTo>
                    <a:cubicBezTo>
                      <a:pt x="111" y="15"/>
                      <a:pt x="111" y="15"/>
                      <a:pt x="111" y="15"/>
                    </a:cubicBezTo>
                    <a:cubicBezTo>
                      <a:pt x="111" y="15"/>
                      <a:pt x="111" y="15"/>
                      <a:pt x="111" y="15"/>
                    </a:cubicBezTo>
                    <a:cubicBezTo>
                      <a:pt x="112" y="14"/>
                      <a:pt x="112" y="14"/>
                      <a:pt x="112" y="14"/>
                    </a:cubicBezTo>
                    <a:cubicBezTo>
                      <a:pt x="112" y="14"/>
                      <a:pt x="112" y="14"/>
                      <a:pt x="112" y="14"/>
                    </a:cubicBezTo>
                    <a:cubicBezTo>
                      <a:pt x="113" y="14"/>
                      <a:pt x="113" y="14"/>
                      <a:pt x="113" y="14"/>
                    </a:cubicBezTo>
                    <a:cubicBezTo>
                      <a:pt x="113" y="13"/>
                      <a:pt x="113" y="13"/>
                      <a:pt x="113" y="13"/>
                    </a:cubicBezTo>
                    <a:cubicBezTo>
                      <a:pt x="113" y="13"/>
                      <a:pt x="113" y="13"/>
                      <a:pt x="113" y="13"/>
                    </a:cubicBezTo>
                    <a:cubicBezTo>
                      <a:pt x="114" y="12"/>
                      <a:pt x="114" y="12"/>
                      <a:pt x="114" y="12"/>
                    </a:cubicBezTo>
                    <a:cubicBezTo>
                      <a:pt x="114" y="11"/>
                      <a:pt x="114" y="11"/>
                      <a:pt x="114" y="11"/>
                    </a:cubicBez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grpSp>
        <p:sp>
          <p:nvSpPr>
            <p:cNvPr id="38" name="Freeform 83"/>
            <p:cNvSpPr>
              <a:spLocks/>
            </p:cNvSpPr>
            <p:nvPr/>
          </p:nvSpPr>
          <p:spPr bwMode="auto">
            <a:xfrm>
              <a:off x="6340058" y="3074555"/>
              <a:ext cx="132211" cy="325442"/>
            </a:xfrm>
            <a:custGeom>
              <a:avLst/>
              <a:gdLst/>
              <a:ahLst/>
              <a:cxnLst>
                <a:cxn ang="0">
                  <a:pos x="56" y="87"/>
                </a:cxn>
                <a:cxn ang="0">
                  <a:pos x="57" y="61"/>
                </a:cxn>
                <a:cxn ang="0">
                  <a:pos x="58" y="49"/>
                </a:cxn>
                <a:cxn ang="0">
                  <a:pos x="53" y="37"/>
                </a:cxn>
                <a:cxn ang="0">
                  <a:pos x="42" y="31"/>
                </a:cxn>
                <a:cxn ang="0">
                  <a:pos x="41" y="24"/>
                </a:cxn>
                <a:cxn ang="0">
                  <a:pos x="45" y="14"/>
                </a:cxn>
                <a:cxn ang="0">
                  <a:pos x="42" y="0"/>
                </a:cxn>
                <a:cxn ang="0">
                  <a:pos x="40" y="7"/>
                </a:cxn>
                <a:cxn ang="0">
                  <a:pos x="39" y="10"/>
                </a:cxn>
                <a:cxn ang="0">
                  <a:pos x="38" y="14"/>
                </a:cxn>
                <a:cxn ang="0">
                  <a:pos x="36" y="14"/>
                </a:cxn>
                <a:cxn ang="0">
                  <a:pos x="33" y="17"/>
                </a:cxn>
                <a:cxn ang="0">
                  <a:pos x="30" y="29"/>
                </a:cxn>
                <a:cxn ang="0">
                  <a:pos x="30" y="35"/>
                </a:cxn>
                <a:cxn ang="0">
                  <a:pos x="31" y="42"/>
                </a:cxn>
                <a:cxn ang="0">
                  <a:pos x="30" y="45"/>
                </a:cxn>
                <a:cxn ang="0">
                  <a:pos x="32" y="51"/>
                </a:cxn>
                <a:cxn ang="0">
                  <a:pos x="34" y="52"/>
                </a:cxn>
                <a:cxn ang="0">
                  <a:pos x="34" y="53"/>
                </a:cxn>
                <a:cxn ang="0">
                  <a:pos x="33" y="59"/>
                </a:cxn>
                <a:cxn ang="0">
                  <a:pos x="32" y="60"/>
                </a:cxn>
                <a:cxn ang="0">
                  <a:pos x="30" y="59"/>
                </a:cxn>
                <a:cxn ang="0">
                  <a:pos x="28" y="60"/>
                </a:cxn>
                <a:cxn ang="0">
                  <a:pos x="26" y="62"/>
                </a:cxn>
                <a:cxn ang="0">
                  <a:pos x="21" y="73"/>
                </a:cxn>
                <a:cxn ang="0">
                  <a:pos x="20" y="81"/>
                </a:cxn>
                <a:cxn ang="0">
                  <a:pos x="22" y="84"/>
                </a:cxn>
                <a:cxn ang="0">
                  <a:pos x="21" y="87"/>
                </a:cxn>
                <a:cxn ang="0">
                  <a:pos x="8" y="98"/>
                </a:cxn>
                <a:cxn ang="0">
                  <a:pos x="7" y="98"/>
                </a:cxn>
                <a:cxn ang="0">
                  <a:pos x="5" y="97"/>
                </a:cxn>
                <a:cxn ang="0">
                  <a:pos x="3" y="96"/>
                </a:cxn>
                <a:cxn ang="0">
                  <a:pos x="2" y="99"/>
                </a:cxn>
                <a:cxn ang="0">
                  <a:pos x="0" y="105"/>
                </a:cxn>
                <a:cxn ang="0">
                  <a:pos x="1" y="109"/>
                </a:cxn>
                <a:cxn ang="0">
                  <a:pos x="3" y="108"/>
                </a:cxn>
                <a:cxn ang="0">
                  <a:pos x="6" y="108"/>
                </a:cxn>
                <a:cxn ang="0">
                  <a:pos x="7" y="109"/>
                </a:cxn>
                <a:cxn ang="0">
                  <a:pos x="7" y="110"/>
                </a:cxn>
                <a:cxn ang="0">
                  <a:pos x="5" y="120"/>
                </a:cxn>
                <a:cxn ang="0">
                  <a:pos x="4" y="121"/>
                </a:cxn>
                <a:cxn ang="0">
                  <a:pos x="5" y="137"/>
                </a:cxn>
                <a:cxn ang="0">
                  <a:pos x="10" y="148"/>
                </a:cxn>
                <a:cxn ang="0">
                  <a:pos x="10" y="148"/>
                </a:cxn>
                <a:cxn ang="0">
                  <a:pos x="11" y="146"/>
                </a:cxn>
                <a:cxn ang="0">
                  <a:pos x="14" y="145"/>
                </a:cxn>
                <a:cxn ang="0">
                  <a:pos x="24" y="144"/>
                </a:cxn>
                <a:cxn ang="0">
                  <a:pos x="26" y="144"/>
                </a:cxn>
                <a:cxn ang="0">
                  <a:pos x="28" y="142"/>
                </a:cxn>
                <a:cxn ang="0">
                  <a:pos x="32" y="140"/>
                </a:cxn>
                <a:cxn ang="0">
                  <a:pos x="39" y="129"/>
                </a:cxn>
              </a:cxnLst>
              <a:rect l="0" t="0" r="r" b="b"/>
              <a:pathLst>
                <a:path w="60" h="148">
                  <a:moveTo>
                    <a:pt x="39" y="129"/>
                  </a:moveTo>
                  <a:cubicBezTo>
                    <a:pt x="37" y="123"/>
                    <a:pt x="40" y="122"/>
                    <a:pt x="48" y="110"/>
                  </a:cubicBezTo>
                  <a:cubicBezTo>
                    <a:pt x="57" y="97"/>
                    <a:pt x="56" y="98"/>
                    <a:pt x="56" y="87"/>
                  </a:cubicBezTo>
                  <a:cubicBezTo>
                    <a:pt x="56" y="76"/>
                    <a:pt x="54" y="68"/>
                    <a:pt x="56" y="65"/>
                  </a:cubicBezTo>
                  <a:cubicBezTo>
                    <a:pt x="56" y="64"/>
                    <a:pt x="57" y="62"/>
                    <a:pt x="58" y="61"/>
                  </a:cubicBezTo>
                  <a:cubicBezTo>
                    <a:pt x="57" y="61"/>
                    <a:pt x="57" y="61"/>
                    <a:pt x="57" y="61"/>
                  </a:cubicBezTo>
                  <a:cubicBezTo>
                    <a:pt x="59" y="55"/>
                    <a:pt x="59" y="55"/>
                    <a:pt x="59" y="55"/>
                  </a:cubicBezTo>
                  <a:cubicBezTo>
                    <a:pt x="60" y="52"/>
                    <a:pt x="60" y="52"/>
                    <a:pt x="60" y="52"/>
                  </a:cubicBezTo>
                  <a:cubicBezTo>
                    <a:pt x="58" y="49"/>
                    <a:pt x="58" y="49"/>
                    <a:pt x="58" y="49"/>
                  </a:cubicBezTo>
                  <a:cubicBezTo>
                    <a:pt x="56" y="47"/>
                    <a:pt x="56" y="47"/>
                    <a:pt x="56" y="47"/>
                  </a:cubicBezTo>
                  <a:cubicBezTo>
                    <a:pt x="55" y="42"/>
                    <a:pt x="55" y="42"/>
                    <a:pt x="55" y="42"/>
                  </a:cubicBezTo>
                  <a:cubicBezTo>
                    <a:pt x="53" y="37"/>
                    <a:pt x="53" y="37"/>
                    <a:pt x="53" y="37"/>
                  </a:cubicBezTo>
                  <a:cubicBezTo>
                    <a:pt x="52" y="34"/>
                    <a:pt x="52" y="34"/>
                    <a:pt x="52" y="34"/>
                  </a:cubicBezTo>
                  <a:cubicBezTo>
                    <a:pt x="46" y="32"/>
                    <a:pt x="46" y="32"/>
                    <a:pt x="46" y="32"/>
                  </a:cubicBezTo>
                  <a:cubicBezTo>
                    <a:pt x="42" y="31"/>
                    <a:pt x="42" y="31"/>
                    <a:pt x="42" y="31"/>
                  </a:cubicBezTo>
                  <a:cubicBezTo>
                    <a:pt x="40" y="29"/>
                    <a:pt x="40" y="29"/>
                    <a:pt x="40" y="29"/>
                  </a:cubicBezTo>
                  <a:cubicBezTo>
                    <a:pt x="40" y="26"/>
                    <a:pt x="40" y="26"/>
                    <a:pt x="40" y="26"/>
                  </a:cubicBezTo>
                  <a:cubicBezTo>
                    <a:pt x="41" y="24"/>
                    <a:pt x="41" y="24"/>
                    <a:pt x="41" y="24"/>
                  </a:cubicBezTo>
                  <a:cubicBezTo>
                    <a:pt x="43" y="21"/>
                    <a:pt x="43" y="21"/>
                    <a:pt x="43" y="21"/>
                  </a:cubicBezTo>
                  <a:cubicBezTo>
                    <a:pt x="44" y="19"/>
                    <a:pt x="44" y="19"/>
                    <a:pt x="44" y="19"/>
                  </a:cubicBezTo>
                  <a:cubicBezTo>
                    <a:pt x="45" y="14"/>
                    <a:pt x="45" y="14"/>
                    <a:pt x="45" y="14"/>
                  </a:cubicBezTo>
                  <a:cubicBezTo>
                    <a:pt x="45" y="9"/>
                    <a:pt x="45" y="9"/>
                    <a:pt x="45" y="9"/>
                  </a:cubicBezTo>
                  <a:cubicBezTo>
                    <a:pt x="43" y="0"/>
                    <a:pt x="43" y="0"/>
                    <a:pt x="43" y="0"/>
                  </a:cubicBezTo>
                  <a:cubicBezTo>
                    <a:pt x="42" y="0"/>
                    <a:pt x="42" y="0"/>
                    <a:pt x="42" y="0"/>
                  </a:cubicBezTo>
                  <a:cubicBezTo>
                    <a:pt x="42" y="1"/>
                    <a:pt x="42" y="1"/>
                    <a:pt x="42" y="1"/>
                  </a:cubicBezTo>
                  <a:cubicBezTo>
                    <a:pt x="40" y="6"/>
                    <a:pt x="40" y="6"/>
                    <a:pt x="40" y="6"/>
                  </a:cubicBezTo>
                  <a:cubicBezTo>
                    <a:pt x="40" y="7"/>
                    <a:pt x="40" y="7"/>
                    <a:pt x="40" y="7"/>
                  </a:cubicBezTo>
                  <a:cubicBezTo>
                    <a:pt x="40" y="8"/>
                    <a:pt x="40" y="8"/>
                    <a:pt x="40" y="8"/>
                  </a:cubicBezTo>
                  <a:cubicBezTo>
                    <a:pt x="40" y="9"/>
                    <a:pt x="40" y="9"/>
                    <a:pt x="40" y="9"/>
                  </a:cubicBezTo>
                  <a:cubicBezTo>
                    <a:pt x="39" y="10"/>
                    <a:pt x="39" y="10"/>
                    <a:pt x="39" y="10"/>
                  </a:cubicBezTo>
                  <a:cubicBezTo>
                    <a:pt x="39" y="12"/>
                    <a:pt x="39" y="12"/>
                    <a:pt x="39" y="12"/>
                  </a:cubicBezTo>
                  <a:cubicBezTo>
                    <a:pt x="38" y="13"/>
                    <a:pt x="38" y="13"/>
                    <a:pt x="38" y="13"/>
                  </a:cubicBezTo>
                  <a:cubicBezTo>
                    <a:pt x="38" y="14"/>
                    <a:pt x="38" y="14"/>
                    <a:pt x="38" y="14"/>
                  </a:cubicBezTo>
                  <a:cubicBezTo>
                    <a:pt x="37" y="14"/>
                    <a:pt x="37" y="14"/>
                    <a:pt x="37" y="14"/>
                  </a:cubicBezTo>
                  <a:cubicBezTo>
                    <a:pt x="37" y="14"/>
                    <a:pt x="37" y="14"/>
                    <a:pt x="37" y="14"/>
                  </a:cubicBezTo>
                  <a:cubicBezTo>
                    <a:pt x="36" y="14"/>
                    <a:pt x="36" y="14"/>
                    <a:pt x="36" y="14"/>
                  </a:cubicBezTo>
                  <a:cubicBezTo>
                    <a:pt x="36" y="14"/>
                    <a:pt x="36" y="14"/>
                    <a:pt x="36" y="14"/>
                  </a:cubicBezTo>
                  <a:cubicBezTo>
                    <a:pt x="33" y="17"/>
                    <a:pt x="33" y="17"/>
                    <a:pt x="33" y="17"/>
                  </a:cubicBezTo>
                  <a:cubicBezTo>
                    <a:pt x="33" y="17"/>
                    <a:pt x="33" y="17"/>
                    <a:pt x="33" y="17"/>
                  </a:cubicBezTo>
                  <a:cubicBezTo>
                    <a:pt x="31" y="20"/>
                    <a:pt x="31" y="20"/>
                    <a:pt x="31" y="20"/>
                  </a:cubicBezTo>
                  <a:cubicBezTo>
                    <a:pt x="31" y="22"/>
                    <a:pt x="31" y="22"/>
                    <a:pt x="31" y="22"/>
                  </a:cubicBezTo>
                  <a:cubicBezTo>
                    <a:pt x="30" y="29"/>
                    <a:pt x="30" y="29"/>
                    <a:pt x="30" y="29"/>
                  </a:cubicBezTo>
                  <a:cubicBezTo>
                    <a:pt x="30" y="29"/>
                    <a:pt x="30" y="29"/>
                    <a:pt x="30" y="29"/>
                  </a:cubicBezTo>
                  <a:cubicBezTo>
                    <a:pt x="30" y="33"/>
                    <a:pt x="30" y="33"/>
                    <a:pt x="30" y="33"/>
                  </a:cubicBezTo>
                  <a:cubicBezTo>
                    <a:pt x="30" y="35"/>
                    <a:pt x="30" y="35"/>
                    <a:pt x="30" y="35"/>
                  </a:cubicBezTo>
                  <a:cubicBezTo>
                    <a:pt x="31" y="40"/>
                    <a:pt x="31" y="40"/>
                    <a:pt x="31" y="40"/>
                  </a:cubicBezTo>
                  <a:cubicBezTo>
                    <a:pt x="31" y="41"/>
                    <a:pt x="31" y="41"/>
                    <a:pt x="31" y="41"/>
                  </a:cubicBezTo>
                  <a:cubicBezTo>
                    <a:pt x="31" y="42"/>
                    <a:pt x="31" y="42"/>
                    <a:pt x="31" y="42"/>
                  </a:cubicBezTo>
                  <a:cubicBezTo>
                    <a:pt x="30" y="43"/>
                    <a:pt x="30" y="43"/>
                    <a:pt x="30" y="43"/>
                  </a:cubicBezTo>
                  <a:cubicBezTo>
                    <a:pt x="30" y="45"/>
                    <a:pt x="30" y="45"/>
                    <a:pt x="30" y="45"/>
                  </a:cubicBezTo>
                  <a:cubicBezTo>
                    <a:pt x="30" y="45"/>
                    <a:pt x="30" y="45"/>
                    <a:pt x="30" y="45"/>
                  </a:cubicBezTo>
                  <a:cubicBezTo>
                    <a:pt x="32" y="50"/>
                    <a:pt x="32" y="50"/>
                    <a:pt x="32" y="50"/>
                  </a:cubicBezTo>
                  <a:cubicBezTo>
                    <a:pt x="32" y="51"/>
                    <a:pt x="32" y="51"/>
                    <a:pt x="32" y="51"/>
                  </a:cubicBezTo>
                  <a:cubicBezTo>
                    <a:pt x="32" y="51"/>
                    <a:pt x="32" y="51"/>
                    <a:pt x="32" y="51"/>
                  </a:cubicBezTo>
                  <a:cubicBezTo>
                    <a:pt x="33" y="52"/>
                    <a:pt x="33" y="52"/>
                    <a:pt x="33" y="52"/>
                  </a:cubicBezTo>
                  <a:cubicBezTo>
                    <a:pt x="33" y="52"/>
                    <a:pt x="33" y="52"/>
                    <a:pt x="33" y="52"/>
                  </a:cubicBezTo>
                  <a:cubicBezTo>
                    <a:pt x="34" y="52"/>
                    <a:pt x="34" y="52"/>
                    <a:pt x="34" y="52"/>
                  </a:cubicBezTo>
                  <a:cubicBezTo>
                    <a:pt x="34" y="52"/>
                    <a:pt x="34" y="52"/>
                    <a:pt x="34" y="52"/>
                  </a:cubicBezTo>
                  <a:cubicBezTo>
                    <a:pt x="34" y="53"/>
                    <a:pt x="34" y="53"/>
                    <a:pt x="34" y="53"/>
                  </a:cubicBezTo>
                  <a:cubicBezTo>
                    <a:pt x="34" y="53"/>
                    <a:pt x="34" y="53"/>
                    <a:pt x="34" y="53"/>
                  </a:cubicBezTo>
                  <a:cubicBezTo>
                    <a:pt x="33" y="58"/>
                    <a:pt x="33" y="58"/>
                    <a:pt x="33" y="58"/>
                  </a:cubicBezTo>
                  <a:cubicBezTo>
                    <a:pt x="33" y="58"/>
                    <a:pt x="33" y="58"/>
                    <a:pt x="33" y="58"/>
                  </a:cubicBezTo>
                  <a:cubicBezTo>
                    <a:pt x="33" y="59"/>
                    <a:pt x="33" y="59"/>
                    <a:pt x="33" y="59"/>
                  </a:cubicBezTo>
                  <a:cubicBezTo>
                    <a:pt x="32" y="60"/>
                    <a:pt x="32" y="60"/>
                    <a:pt x="32" y="60"/>
                  </a:cubicBezTo>
                  <a:cubicBezTo>
                    <a:pt x="32" y="60"/>
                    <a:pt x="32" y="60"/>
                    <a:pt x="32" y="60"/>
                  </a:cubicBezTo>
                  <a:cubicBezTo>
                    <a:pt x="32" y="60"/>
                    <a:pt x="32" y="60"/>
                    <a:pt x="32" y="60"/>
                  </a:cubicBezTo>
                  <a:cubicBezTo>
                    <a:pt x="31" y="60"/>
                    <a:pt x="31" y="60"/>
                    <a:pt x="31" y="60"/>
                  </a:cubicBezTo>
                  <a:cubicBezTo>
                    <a:pt x="31" y="60"/>
                    <a:pt x="31" y="60"/>
                    <a:pt x="31" y="60"/>
                  </a:cubicBezTo>
                  <a:cubicBezTo>
                    <a:pt x="30" y="59"/>
                    <a:pt x="30" y="59"/>
                    <a:pt x="30" y="59"/>
                  </a:cubicBezTo>
                  <a:cubicBezTo>
                    <a:pt x="30" y="59"/>
                    <a:pt x="30" y="59"/>
                    <a:pt x="30" y="59"/>
                  </a:cubicBezTo>
                  <a:cubicBezTo>
                    <a:pt x="30" y="59"/>
                    <a:pt x="30" y="59"/>
                    <a:pt x="30" y="59"/>
                  </a:cubicBezTo>
                  <a:cubicBezTo>
                    <a:pt x="28" y="60"/>
                    <a:pt x="28" y="60"/>
                    <a:pt x="28" y="60"/>
                  </a:cubicBezTo>
                  <a:cubicBezTo>
                    <a:pt x="27" y="61"/>
                    <a:pt x="27" y="61"/>
                    <a:pt x="27" y="61"/>
                  </a:cubicBezTo>
                  <a:cubicBezTo>
                    <a:pt x="26" y="61"/>
                    <a:pt x="26" y="61"/>
                    <a:pt x="26" y="61"/>
                  </a:cubicBezTo>
                  <a:cubicBezTo>
                    <a:pt x="26" y="62"/>
                    <a:pt x="26" y="62"/>
                    <a:pt x="26" y="62"/>
                  </a:cubicBezTo>
                  <a:cubicBezTo>
                    <a:pt x="25" y="62"/>
                    <a:pt x="25" y="62"/>
                    <a:pt x="25" y="62"/>
                  </a:cubicBezTo>
                  <a:cubicBezTo>
                    <a:pt x="25" y="63"/>
                    <a:pt x="25" y="63"/>
                    <a:pt x="25" y="63"/>
                  </a:cubicBezTo>
                  <a:cubicBezTo>
                    <a:pt x="21" y="73"/>
                    <a:pt x="21" y="73"/>
                    <a:pt x="21" y="73"/>
                  </a:cubicBezTo>
                  <a:cubicBezTo>
                    <a:pt x="20" y="77"/>
                    <a:pt x="20" y="77"/>
                    <a:pt x="20" y="77"/>
                  </a:cubicBezTo>
                  <a:cubicBezTo>
                    <a:pt x="20" y="80"/>
                    <a:pt x="20" y="80"/>
                    <a:pt x="20" y="80"/>
                  </a:cubicBezTo>
                  <a:cubicBezTo>
                    <a:pt x="20" y="81"/>
                    <a:pt x="20" y="81"/>
                    <a:pt x="20" y="81"/>
                  </a:cubicBezTo>
                  <a:cubicBezTo>
                    <a:pt x="21" y="83"/>
                    <a:pt x="21" y="83"/>
                    <a:pt x="21" y="83"/>
                  </a:cubicBezTo>
                  <a:cubicBezTo>
                    <a:pt x="22" y="83"/>
                    <a:pt x="22" y="83"/>
                    <a:pt x="22" y="83"/>
                  </a:cubicBezTo>
                  <a:cubicBezTo>
                    <a:pt x="22" y="84"/>
                    <a:pt x="22" y="84"/>
                    <a:pt x="22" y="84"/>
                  </a:cubicBezTo>
                  <a:cubicBezTo>
                    <a:pt x="22" y="86"/>
                    <a:pt x="22" y="86"/>
                    <a:pt x="22" y="86"/>
                  </a:cubicBezTo>
                  <a:cubicBezTo>
                    <a:pt x="22" y="87"/>
                    <a:pt x="22" y="87"/>
                    <a:pt x="22" y="87"/>
                  </a:cubicBezTo>
                  <a:cubicBezTo>
                    <a:pt x="21" y="87"/>
                    <a:pt x="21" y="87"/>
                    <a:pt x="21" y="87"/>
                  </a:cubicBezTo>
                  <a:cubicBezTo>
                    <a:pt x="14" y="94"/>
                    <a:pt x="14" y="94"/>
                    <a:pt x="14" y="94"/>
                  </a:cubicBezTo>
                  <a:cubicBezTo>
                    <a:pt x="8" y="98"/>
                    <a:pt x="8" y="98"/>
                    <a:pt x="8" y="98"/>
                  </a:cubicBezTo>
                  <a:cubicBezTo>
                    <a:pt x="8" y="98"/>
                    <a:pt x="8" y="98"/>
                    <a:pt x="8" y="98"/>
                  </a:cubicBezTo>
                  <a:cubicBezTo>
                    <a:pt x="8" y="98"/>
                    <a:pt x="8" y="98"/>
                    <a:pt x="8" y="98"/>
                  </a:cubicBezTo>
                  <a:cubicBezTo>
                    <a:pt x="7" y="98"/>
                    <a:pt x="7" y="98"/>
                    <a:pt x="7" y="98"/>
                  </a:cubicBezTo>
                  <a:cubicBezTo>
                    <a:pt x="7" y="98"/>
                    <a:pt x="7" y="98"/>
                    <a:pt x="7" y="98"/>
                  </a:cubicBezTo>
                  <a:cubicBezTo>
                    <a:pt x="7" y="98"/>
                    <a:pt x="7" y="98"/>
                    <a:pt x="7" y="98"/>
                  </a:cubicBezTo>
                  <a:cubicBezTo>
                    <a:pt x="6" y="98"/>
                    <a:pt x="6" y="98"/>
                    <a:pt x="6" y="98"/>
                  </a:cubicBezTo>
                  <a:cubicBezTo>
                    <a:pt x="5" y="97"/>
                    <a:pt x="5" y="97"/>
                    <a:pt x="5" y="97"/>
                  </a:cubicBezTo>
                  <a:cubicBezTo>
                    <a:pt x="4" y="96"/>
                    <a:pt x="4" y="96"/>
                    <a:pt x="4" y="96"/>
                  </a:cubicBezTo>
                  <a:cubicBezTo>
                    <a:pt x="4" y="96"/>
                    <a:pt x="4" y="96"/>
                    <a:pt x="4" y="96"/>
                  </a:cubicBezTo>
                  <a:cubicBezTo>
                    <a:pt x="3" y="96"/>
                    <a:pt x="3" y="96"/>
                    <a:pt x="3" y="96"/>
                  </a:cubicBezTo>
                  <a:cubicBezTo>
                    <a:pt x="3" y="97"/>
                    <a:pt x="3" y="97"/>
                    <a:pt x="3" y="97"/>
                  </a:cubicBezTo>
                  <a:cubicBezTo>
                    <a:pt x="2" y="98"/>
                    <a:pt x="2" y="98"/>
                    <a:pt x="2" y="98"/>
                  </a:cubicBezTo>
                  <a:cubicBezTo>
                    <a:pt x="2" y="99"/>
                    <a:pt x="2" y="99"/>
                    <a:pt x="2" y="99"/>
                  </a:cubicBezTo>
                  <a:cubicBezTo>
                    <a:pt x="1" y="100"/>
                    <a:pt x="1" y="100"/>
                    <a:pt x="1" y="100"/>
                  </a:cubicBezTo>
                  <a:cubicBezTo>
                    <a:pt x="0" y="104"/>
                    <a:pt x="0" y="104"/>
                    <a:pt x="0" y="104"/>
                  </a:cubicBezTo>
                  <a:cubicBezTo>
                    <a:pt x="0" y="105"/>
                    <a:pt x="0" y="105"/>
                    <a:pt x="0" y="105"/>
                  </a:cubicBezTo>
                  <a:cubicBezTo>
                    <a:pt x="1" y="109"/>
                    <a:pt x="1" y="109"/>
                    <a:pt x="1" y="109"/>
                  </a:cubicBezTo>
                  <a:cubicBezTo>
                    <a:pt x="1" y="109"/>
                    <a:pt x="1" y="109"/>
                    <a:pt x="1" y="109"/>
                  </a:cubicBezTo>
                  <a:cubicBezTo>
                    <a:pt x="1" y="109"/>
                    <a:pt x="1" y="109"/>
                    <a:pt x="1" y="109"/>
                  </a:cubicBezTo>
                  <a:cubicBezTo>
                    <a:pt x="2" y="109"/>
                    <a:pt x="2" y="109"/>
                    <a:pt x="2" y="109"/>
                  </a:cubicBezTo>
                  <a:cubicBezTo>
                    <a:pt x="2" y="109"/>
                    <a:pt x="2" y="109"/>
                    <a:pt x="2" y="109"/>
                  </a:cubicBezTo>
                  <a:cubicBezTo>
                    <a:pt x="3" y="108"/>
                    <a:pt x="3" y="108"/>
                    <a:pt x="3" y="108"/>
                  </a:cubicBezTo>
                  <a:cubicBezTo>
                    <a:pt x="3" y="108"/>
                    <a:pt x="3" y="108"/>
                    <a:pt x="3" y="108"/>
                  </a:cubicBezTo>
                  <a:cubicBezTo>
                    <a:pt x="4" y="108"/>
                    <a:pt x="4" y="108"/>
                    <a:pt x="4" y="108"/>
                  </a:cubicBezTo>
                  <a:cubicBezTo>
                    <a:pt x="6" y="108"/>
                    <a:pt x="6" y="108"/>
                    <a:pt x="6" y="108"/>
                  </a:cubicBezTo>
                  <a:cubicBezTo>
                    <a:pt x="6" y="109"/>
                    <a:pt x="6" y="109"/>
                    <a:pt x="6" y="109"/>
                  </a:cubicBezTo>
                  <a:cubicBezTo>
                    <a:pt x="7" y="109"/>
                    <a:pt x="7" y="109"/>
                    <a:pt x="7" y="109"/>
                  </a:cubicBezTo>
                  <a:cubicBezTo>
                    <a:pt x="7" y="109"/>
                    <a:pt x="7" y="109"/>
                    <a:pt x="7" y="109"/>
                  </a:cubicBezTo>
                  <a:cubicBezTo>
                    <a:pt x="7" y="109"/>
                    <a:pt x="7" y="109"/>
                    <a:pt x="7" y="109"/>
                  </a:cubicBezTo>
                  <a:cubicBezTo>
                    <a:pt x="7" y="110"/>
                    <a:pt x="7" y="110"/>
                    <a:pt x="7" y="110"/>
                  </a:cubicBezTo>
                  <a:cubicBezTo>
                    <a:pt x="7" y="110"/>
                    <a:pt x="7" y="110"/>
                    <a:pt x="7" y="110"/>
                  </a:cubicBezTo>
                  <a:cubicBezTo>
                    <a:pt x="7" y="111"/>
                    <a:pt x="7" y="111"/>
                    <a:pt x="7" y="111"/>
                  </a:cubicBezTo>
                  <a:cubicBezTo>
                    <a:pt x="6" y="119"/>
                    <a:pt x="6" y="119"/>
                    <a:pt x="6" y="119"/>
                  </a:cubicBezTo>
                  <a:cubicBezTo>
                    <a:pt x="5" y="120"/>
                    <a:pt x="5" y="120"/>
                    <a:pt x="5" y="120"/>
                  </a:cubicBezTo>
                  <a:cubicBezTo>
                    <a:pt x="5" y="120"/>
                    <a:pt x="5" y="120"/>
                    <a:pt x="5" y="120"/>
                  </a:cubicBezTo>
                  <a:cubicBezTo>
                    <a:pt x="5" y="121"/>
                    <a:pt x="5" y="121"/>
                    <a:pt x="5" y="121"/>
                  </a:cubicBezTo>
                  <a:cubicBezTo>
                    <a:pt x="4" y="121"/>
                    <a:pt x="4" y="121"/>
                    <a:pt x="4" y="121"/>
                  </a:cubicBezTo>
                  <a:cubicBezTo>
                    <a:pt x="4" y="121"/>
                    <a:pt x="4" y="121"/>
                    <a:pt x="4" y="121"/>
                  </a:cubicBezTo>
                  <a:cubicBezTo>
                    <a:pt x="5" y="135"/>
                    <a:pt x="5" y="135"/>
                    <a:pt x="5" y="135"/>
                  </a:cubicBezTo>
                  <a:cubicBezTo>
                    <a:pt x="5" y="137"/>
                    <a:pt x="5" y="137"/>
                    <a:pt x="5" y="137"/>
                  </a:cubicBezTo>
                  <a:cubicBezTo>
                    <a:pt x="5" y="138"/>
                    <a:pt x="5" y="138"/>
                    <a:pt x="5" y="138"/>
                  </a:cubicBezTo>
                  <a:cubicBezTo>
                    <a:pt x="9" y="148"/>
                    <a:pt x="9" y="148"/>
                    <a:pt x="9" y="148"/>
                  </a:cubicBezTo>
                  <a:cubicBezTo>
                    <a:pt x="10" y="148"/>
                    <a:pt x="10" y="148"/>
                    <a:pt x="10" y="148"/>
                  </a:cubicBezTo>
                  <a:cubicBezTo>
                    <a:pt x="10" y="148"/>
                    <a:pt x="10" y="148"/>
                    <a:pt x="10" y="148"/>
                  </a:cubicBezTo>
                  <a:cubicBezTo>
                    <a:pt x="10" y="148"/>
                    <a:pt x="10" y="148"/>
                    <a:pt x="10" y="148"/>
                  </a:cubicBezTo>
                  <a:cubicBezTo>
                    <a:pt x="10" y="148"/>
                    <a:pt x="10" y="148"/>
                    <a:pt x="10" y="148"/>
                  </a:cubicBezTo>
                  <a:cubicBezTo>
                    <a:pt x="11" y="148"/>
                    <a:pt x="11" y="148"/>
                    <a:pt x="11" y="148"/>
                  </a:cubicBezTo>
                  <a:cubicBezTo>
                    <a:pt x="11" y="147"/>
                    <a:pt x="11" y="147"/>
                    <a:pt x="11" y="147"/>
                  </a:cubicBezTo>
                  <a:cubicBezTo>
                    <a:pt x="11" y="146"/>
                    <a:pt x="11" y="146"/>
                    <a:pt x="11" y="146"/>
                  </a:cubicBezTo>
                  <a:cubicBezTo>
                    <a:pt x="12" y="146"/>
                    <a:pt x="12" y="146"/>
                    <a:pt x="12" y="146"/>
                  </a:cubicBezTo>
                  <a:cubicBezTo>
                    <a:pt x="14" y="145"/>
                    <a:pt x="14" y="145"/>
                    <a:pt x="14" y="145"/>
                  </a:cubicBezTo>
                  <a:cubicBezTo>
                    <a:pt x="14" y="145"/>
                    <a:pt x="14" y="145"/>
                    <a:pt x="14" y="145"/>
                  </a:cubicBezTo>
                  <a:cubicBezTo>
                    <a:pt x="16" y="144"/>
                    <a:pt x="16" y="144"/>
                    <a:pt x="16" y="144"/>
                  </a:cubicBezTo>
                  <a:cubicBezTo>
                    <a:pt x="21" y="143"/>
                    <a:pt x="21" y="143"/>
                    <a:pt x="21" y="143"/>
                  </a:cubicBezTo>
                  <a:cubicBezTo>
                    <a:pt x="24" y="144"/>
                    <a:pt x="24" y="144"/>
                    <a:pt x="24" y="144"/>
                  </a:cubicBezTo>
                  <a:cubicBezTo>
                    <a:pt x="24" y="144"/>
                    <a:pt x="24" y="144"/>
                    <a:pt x="24" y="144"/>
                  </a:cubicBezTo>
                  <a:cubicBezTo>
                    <a:pt x="25" y="144"/>
                    <a:pt x="25" y="144"/>
                    <a:pt x="25" y="144"/>
                  </a:cubicBezTo>
                  <a:cubicBezTo>
                    <a:pt x="26" y="144"/>
                    <a:pt x="26" y="144"/>
                    <a:pt x="26" y="144"/>
                  </a:cubicBezTo>
                  <a:cubicBezTo>
                    <a:pt x="26" y="143"/>
                    <a:pt x="26" y="143"/>
                    <a:pt x="26" y="143"/>
                  </a:cubicBezTo>
                  <a:cubicBezTo>
                    <a:pt x="26" y="143"/>
                    <a:pt x="26" y="143"/>
                    <a:pt x="26" y="143"/>
                  </a:cubicBezTo>
                  <a:cubicBezTo>
                    <a:pt x="28" y="142"/>
                    <a:pt x="28" y="142"/>
                    <a:pt x="28" y="142"/>
                  </a:cubicBezTo>
                  <a:cubicBezTo>
                    <a:pt x="30" y="140"/>
                    <a:pt x="30" y="140"/>
                    <a:pt x="30" y="140"/>
                  </a:cubicBezTo>
                  <a:cubicBezTo>
                    <a:pt x="30" y="140"/>
                    <a:pt x="30" y="140"/>
                    <a:pt x="30" y="140"/>
                  </a:cubicBezTo>
                  <a:cubicBezTo>
                    <a:pt x="32" y="140"/>
                    <a:pt x="32" y="140"/>
                    <a:pt x="32" y="140"/>
                  </a:cubicBezTo>
                  <a:cubicBezTo>
                    <a:pt x="33" y="140"/>
                    <a:pt x="33" y="140"/>
                    <a:pt x="33" y="140"/>
                  </a:cubicBezTo>
                  <a:cubicBezTo>
                    <a:pt x="40" y="143"/>
                    <a:pt x="40" y="143"/>
                    <a:pt x="40" y="143"/>
                  </a:cubicBezTo>
                  <a:cubicBezTo>
                    <a:pt x="41" y="139"/>
                    <a:pt x="41" y="134"/>
                    <a:pt x="39" y="129"/>
                  </a:cubicBez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grpSp>
          <p:nvGrpSpPr>
            <p:cNvPr id="39" name="Group 352"/>
            <p:cNvGrpSpPr/>
            <p:nvPr/>
          </p:nvGrpSpPr>
          <p:grpSpPr>
            <a:xfrm>
              <a:off x="6412266" y="3191511"/>
              <a:ext cx="284762" cy="670208"/>
              <a:chOff x="6412266" y="3191511"/>
              <a:chExt cx="284762" cy="670208"/>
            </a:xfrm>
            <a:grpFill/>
          </p:grpSpPr>
          <p:sp>
            <p:nvSpPr>
              <p:cNvPr id="66" name="Freeform 84"/>
              <p:cNvSpPr>
                <a:spLocks/>
              </p:cNvSpPr>
              <p:nvPr/>
            </p:nvSpPr>
            <p:spPr bwMode="auto">
              <a:xfrm>
                <a:off x="6586174" y="3845447"/>
                <a:ext cx="32544" cy="9153"/>
              </a:xfrm>
              <a:custGeom>
                <a:avLst/>
                <a:gdLst/>
                <a:ahLst/>
                <a:cxnLst>
                  <a:cxn ang="0">
                    <a:pos x="32" y="5"/>
                  </a:cxn>
                  <a:cxn ang="0">
                    <a:pos x="28" y="3"/>
                  </a:cxn>
                  <a:cxn ang="0">
                    <a:pos x="25" y="3"/>
                  </a:cxn>
                  <a:cxn ang="0">
                    <a:pos x="23" y="3"/>
                  </a:cxn>
                  <a:cxn ang="0">
                    <a:pos x="23" y="3"/>
                  </a:cxn>
                  <a:cxn ang="0">
                    <a:pos x="21" y="3"/>
                  </a:cxn>
                  <a:cxn ang="0">
                    <a:pos x="19" y="3"/>
                  </a:cxn>
                  <a:cxn ang="0">
                    <a:pos x="17" y="3"/>
                  </a:cxn>
                  <a:cxn ang="0">
                    <a:pos x="10" y="3"/>
                  </a:cxn>
                  <a:cxn ang="0">
                    <a:pos x="6" y="0"/>
                  </a:cxn>
                  <a:cxn ang="0">
                    <a:pos x="4" y="0"/>
                  </a:cxn>
                  <a:cxn ang="0">
                    <a:pos x="4" y="0"/>
                  </a:cxn>
                  <a:cxn ang="0">
                    <a:pos x="4" y="0"/>
                  </a:cxn>
                  <a:cxn ang="0">
                    <a:pos x="2" y="0"/>
                  </a:cxn>
                  <a:cxn ang="0">
                    <a:pos x="2" y="0"/>
                  </a:cxn>
                  <a:cxn ang="0">
                    <a:pos x="2" y="0"/>
                  </a:cxn>
                  <a:cxn ang="0">
                    <a:pos x="0" y="0"/>
                  </a:cxn>
                  <a:cxn ang="0">
                    <a:pos x="0" y="3"/>
                  </a:cxn>
                  <a:cxn ang="0">
                    <a:pos x="0" y="3"/>
                  </a:cxn>
                  <a:cxn ang="0">
                    <a:pos x="2" y="5"/>
                  </a:cxn>
                  <a:cxn ang="0">
                    <a:pos x="2" y="5"/>
                  </a:cxn>
                  <a:cxn ang="0">
                    <a:pos x="4" y="5"/>
                  </a:cxn>
                  <a:cxn ang="0">
                    <a:pos x="25" y="9"/>
                  </a:cxn>
                  <a:cxn ang="0">
                    <a:pos x="25" y="9"/>
                  </a:cxn>
                  <a:cxn ang="0">
                    <a:pos x="30" y="9"/>
                  </a:cxn>
                  <a:cxn ang="0">
                    <a:pos x="30" y="9"/>
                  </a:cxn>
                  <a:cxn ang="0">
                    <a:pos x="30" y="7"/>
                  </a:cxn>
                  <a:cxn ang="0">
                    <a:pos x="32" y="7"/>
                  </a:cxn>
                  <a:cxn ang="0">
                    <a:pos x="32" y="5"/>
                  </a:cxn>
                  <a:cxn ang="0">
                    <a:pos x="32" y="5"/>
                  </a:cxn>
                  <a:cxn ang="0">
                    <a:pos x="32" y="5"/>
                  </a:cxn>
                  <a:cxn ang="0">
                    <a:pos x="32" y="5"/>
                  </a:cxn>
                </a:cxnLst>
                <a:rect l="0" t="0" r="r" b="b"/>
                <a:pathLst>
                  <a:path w="32" h="9">
                    <a:moveTo>
                      <a:pt x="32" y="5"/>
                    </a:moveTo>
                    <a:lnTo>
                      <a:pt x="28" y="3"/>
                    </a:lnTo>
                    <a:lnTo>
                      <a:pt x="25" y="3"/>
                    </a:lnTo>
                    <a:lnTo>
                      <a:pt x="23" y="3"/>
                    </a:lnTo>
                    <a:lnTo>
                      <a:pt x="23" y="3"/>
                    </a:lnTo>
                    <a:lnTo>
                      <a:pt x="21" y="3"/>
                    </a:lnTo>
                    <a:lnTo>
                      <a:pt x="19" y="3"/>
                    </a:lnTo>
                    <a:lnTo>
                      <a:pt x="17" y="3"/>
                    </a:lnTo>
                    <a:lnTo>
                      <a:pt x="10" y="3"/>
                    </a:lnTo>
                    <a:lnTo>
                      <a:pt x="6" y="0"/>
                    </a:lnTo>
                    <a:lnTo>
                      <a:pt x="4" y="0"/>
                    </a:lnTo>
                    <a:lnTo>
                      <a:pt x="4" y="0"/>
                    </a:lnTo>
                    <a:lnTo>
                      <a:pt x="4" y="0"/>
                    </a:lnTo>
                    <a:lnTo>
                      <a:pt x="2" y="0"/>
                    </a:lnTo>
                    <a:lnTo>
                      <a:pt x="2" y="0"/>
                    </a:lnTo>
                    <a:lnTo>
                      <a:pt x="2" y="0"/>
                    </a:lnTo>
                    <a:lnTo>
                      <a:pt x="0" y="0"/>
                    </a:lnTo>
                    <a:lnTo>
                      <a:pt x="0" y="3"/>
                    </a:lnTo>
                    <a:lnTo>
                      <a:pt x="0" y="3"/>
                    </a:lnTo>
                    <a:lnTo>
                      <a:pt x="2" y="5"/>
                    </a:lnTo>
                    <a:lnTo>
                      <a:pt x="2" y="5"/>
                    </a:lnTo>
                    <a:lnTo>
                      <a:pt x="4" y="5"/>
                    </a:lnTo>
                    <a:lnTo>
                      <a:pt x="25" y="9"/>
                    </a:lnTo>
                    <a:lnTo>
                      <a:pt x="25" y="9"/>
                    </a:lnTo>
                    <a:lnTo>
                      <a:pt x="30" y="9"/>
                    </a:lnTo>
                    <a:lnTo>
                      <a:pt x="30" y="9"/>
                    </a:lnTo>
                    <a:lnTo>
                      <a:pt x="30" y="7"/>
                    </a:lnTo>
                    <a:lnTo>
                      <a:pt x="32" y="7"/>
                    </a:lnTo>
                    <a:lnTo>
                      <a:pt x="32" y="5"/>
                    </a:lnTo>
                    <a:lnTo>
                      <a:pt x="32" y="5"/>
                    </a:lnTo>
                    <a:lnTo>
                      <a:pt x="32" y="5"/>
                    </a:lnTo>
                    <a:lnTo>
                      <a:pt x="32" y="5"/>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67" name="Freeform 85"/>
              <p:cNvSpPr>
                <a:spLocks/>
              </p:cNvSpPr>
              <p:nvPr/>
            </p:nvSpPr>
            <p:spPr bwMode="auto">
              <a:xfrm>
                <a:off x="6544477" y="3663402"/>
                <a:ext cx="15255" cy="88480"/>
              </a:xfrm>
              <a:custGeom>
                <a:avLst/>
                <a:gdLst/>
                <a:ahLst/>
                <a:cxnLst>
                  <a:cxn ang="0">
                    <a:pos x="13" y="24"/>
                  </a:cxn>
                  <a:cxn ang="0">
                    <a:pos x="8" y="13"/>
                  </a:cxn>
                  <a:cxn ang="0">
                    <a:pos x="6" y="9"/>
                  </a:cxn>
                  <a:cxn ang="0">
                    <a:pos x="6" y="4"/>
                  </a:cxn>
                  <a:cxn ang="0">
                    <a:pos x="6" y="2"/>
                  </a:cxn>
                  <a:cxn ang="0">
                    <a:pos x="6" y="2"/>
                  </a:cxn>
                  <a:cxn ang="0">
                    <a:pos x="4" y="0"/>
                  </a:cxn>
                  <a:cxn ang="0">
                    <a:pos x="4" y="0"/>
                  </a:cxn>
                  <a:cxn ang="0">
                    <a:pos x="4" y="0"/>
                  </a:cxn>
                  <a:cxn ang="0">
                    <a:pos x="4" y="2"/>
                  </a:cxn>
                  <a:cxn ang="0">
                    <a:pos x="4" y="2"/>
                  </a:cxn>
                  <a:cxn ang="0">
                    <a:pos x="2" y="4"/>
                  </a:cxn>
                  <a:cxn ang="0">
                    <a:pos x="2" y="7"/>
                  </a:cxn>
                  <a:cxn ang="0">
                    <a:pos x="0" y="11"/>
                  </a:cxn>
                  <a:cxn ang="0">
                    <a:pos x="0" y="17"/>
                  </a:cxn>
                  <a:cxn ang="0">
                    <a:pos x="0" y="20"/>
                  </a:cxn>
                  <a:cxn ang="0">
                    <a:pos x="0" y="33"/>
                  </a:cxn>
                  <a:cxn ang="0">
                    <a:pos x="0" y="48"/>
                  </a:cxn>
                  <a:cxn ang="0">
                    <a:pos x="4" y="65"/>
                  </a:cxn>
                  <a:cxn ang="0">
                    <a:pos x="4" y="67"/>
                  </a:cxn>
                  <a:cxn ang="0">
                    <a:pos x="4" y="69"/>
                  </a:cxn>
                  <a:cxn ang="0">
                    <a:pos x="2" y="74"/>
                  </a:cxn>
                  <a:cxn ang="0">
                    <a:pos x="2" y="74"/>
                  </a:cxn>
                  <a:cxn ang="0">
                    <a:pos x="2" y="76"/>
                  </a:cxn>
                  <a:cxn ang="0">
                    <a:pos x="4" y="84"/>
                  </a:cxn>
                  <a:cxn ang="0">
                    <a:pos x="4" y="87"/>
                  </a:cxn>
                  <a:cxn ang="0">
                    <a:pos x="4" y="87"/>
                  </a:cxn>
                  <a:cxn ang="0">
                    <a:pos x="4" y="87"/>
                  </a:cxn>
                  <a:cxn ang="0">
                    <a:pos x="4" y="87"/>
                  </a:cxn>
                  <a:cxn ang="0">
                    <a:pos x="6" y="80"/>
                  </a:cxn>
                  <a:cxn ang="0">
                    <a:pos x="6" y="80"/>
                  </a:cxn>
                  <a:cxn ang="0">
                    <a:pos x="10" y="58"/>
                  </a:cxn>
                  <a:cxn ang="0">
                    <a:pos x="10" y="58"/>
                  </a:cxn>
                  <a:cxn ang="0">
                    <a:pos x="15" y="33"/>
                  </a:cxn>
                  <a:cxn ang="0">
                    <a:pos x="15" y="33"/>
                  </a:cxn>
                  <a:cxn ang="0">
                    <a:pos x="13" y="30"/>
                  </a:cxn>
                  <a:cxn ang="0">
                    <a:pos x="13" y="24"/>
                  </a:cxn>
                </a:cxnLst>
                <a:rect l="0" t="0" r="r" b="b"/>
                <a:pathLst>
                  <a:path w="15" h="87">
                    <a:moveTo>
                      <a:pt x="13" y="24"/>
                    </a:moveTo>
                    <a:lnTo>
                      <a:pt x="8" y="13"/>
                    </a:lnTo>
                    <a:lnTo>
                      <a:pt x="6" y="9"/>
                    </a:lnTo>
                    <a:lnTo>
                      <a:pt x="6" y="4"/>
                    </a:lnTo>
                    <a:lnTo>
                      <a:pt x="6" y="2"/>
                    </a:lnTo>
                    <a:lnTo>
                      <a:pt x="6" y="2"/>
                    </a:lnTo>
                    <a:lnTo>
                      <a:pt x="4" y="0"/>
                    </a:lnTo>
                    <a:lnTo>
                      <a:pt x="4" y="0"/>
                    </a:lnTo>
                    <a:lnTo>
                      <a:pt x="4" y="0"/>
                    </a:lnTo>
                    <a:lnTo>
                      <a:pt x="4" y="2"/>
                    </a:lnTo>
                    <a:lnTo>
                      <a:pt x="4" y="2"/>
                    </a:lnTo>
                    <a:lnTo>
                      <a:pt x="2" y="4"/>
                    </a:lnTo>
                    <a:lnTo>
                      <a:pt x="2" y="7"/>
                    </a:lnTo>
                    <a:lnTo>
                      <a:pt x="0" y="11"/>
                    </a:lnTo>
                    <a:lnTo>
                      <a:pt x="0" y="17"/>
                    </a:lnTo>
                    <a:lnTo>
                      <a:pt x="0" y="20"/>
                    </a:lnTo>
                    <a:lnTo>
                      <a:pt x="0" y="33"/>
                    </a:lnTo>
                    <a:lnTo>
                      <a:pt x="0" y="48"/>
                    </a:lnTo>
                    <a:lnTo>
                      <a:pt x="4" y="65"/>
                    </a:lnTo>
                    <a:lnTo>
                      <a:pt x="4" y="67"/>
                    </a:lnTo>
                    <a:lnTo>
                      <a:pt x="4" y="69"/>
                    </a:lnTo>
                    <a:lnTo>
                      <a:pt x="2" y="74"/>
                    </a:lnTo>
                    <a:lnTo>
                      <a:pt x="2" y="74"/>
                    </a:lnTo>
                    <a:lnTo>
                      <a:pt x="2" y="76"/>
                    </a:lnTo>
                    <a:lnTo>
                      <a:pt x="4" y="84"/>
                    </a:lnTo>
                    <a:lnTo>
                      <a:pt x="4" y="87"/>
                    </a:lnTo>
                    <a:lnTo>
                      <a:pt x="4" y="87"/>
                    </a:lnTo>
                    <a:lnTo>
                      <a:pt x="4" y="87"/>
                    </a:lnTo>
                    <a:lnTo>
                      <a:pt x="4" y="87"/>
                    </a:lnTo>
                    <a:lnTo>
                      <a:pt x="6" y="80"/>
                    </a:lnTo>
                    <a:lnTo>
                      <a:pt x="6" y="80"/>
                    </a:lnTo>
                    <a:lnTo>
                      <a:pt x="10" y="58"/>
                    </a:lnTo>
                    <a:lnTo>
                      <a:pt x="10" y="58"/>
                    </a:lnTo>
                    <a:lnTo>
                      <a:pt x="15" y="33"/>
                    </a:lnTo>
                    <a:lnTo>
                      <a:pt x="15" y="33"/>
                    </a:lnTo>
                    <a:lnTo>
                      <a:pt x="13" y="30"/>
                    </a:lnTo>
                    <a:lnTo>
                      <a:pt x="13" y="24"/>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68" name="Freeform 86"/>
              <p:cNvSpPr>
                <a:spLocks/>
              </p:cNvSpPr>
              <p:nvPr/>
            </p:nvSpPr>
            <p:spPr bwMode="auto">
              <a:xfrm>
                <a:off x="6565833" y="3814937"/>
                <a:ext cx="20340" cy="15255"/>
              </a:xfrm>
              <a:custGeom>
                <a:avLst/>
                <a:gdLst/>
                <a:ahLst/>
                <a:cxnLst>
                  <a:cxn ang="0">
                    <a:pos x="20" y="7"/>
                  </a:cxn>
                  <a:cxn ang="0">
                    <a:pos x="17" y="7"/>
                  </a:cxn>
                  <a:cxn ang="0">
                    <a:pos x="17" y="7"/>
                  </a:cxn>
                  <a:cxn ang="0">
                    <a:pos x="15" y="7"/>
                  </a:cxn>
                  <a:cxn ang="0">
                    <a:pos x="15" y="9"/>
                  </a:cxn>
                  <a:cxn ang="0">
                    <a:pos x="15" y="7"/>
                  </a:cxn>
                  <a:cxn ang="0">
                    <a:pos x="9" y="4"/>
                  </a:cxn>
                  <a:cxn ang="0">
                    <a:pos x="7" y="4"/>
                  </a:cxn>
                  <a:cxn ang="0">
                    <a:pos x="4" y="2"/>
                  </a:cxn>
                  <a:cxn ang="0">
                    <a:pos x="2" y="0"/>
                  </a:cxn>
                  <a:cxn ang="0">
                    <a:pos x="2" y="0"/>
                  </a:cxn>
                  <a:cxn ang="0">
                    <a:pos x="0" y="0"/>
                  </a:cxn>
                  <a:cxn ang="0">
                    <a:pos x="0" y="0"/>
                  </a:cxn>
                  <a:cxn ang="0">
                    <a:pos x="0" y="9"/>
                  </a:cxn>
                  <a:cxn ang="0">
                    <a:pos x="0" y="9"/>
                  </a:cxn>
                  <a:cxn ang="0">
                    <a:pos x="2" y="13"/>
                  </a:cxn>
                  <a:cxn ang="0">
                    <a:pos x="2" y="13"/>
                  </a:cxn>
                  <a:cxn ang="0">
                    <a:pos x="4" y="15"/>
                  </a:cxn>
                  <a:cxn ang="0">
                    <a:pos x="7" y="15"/>
                  </a:cxn>
                  <a:cxn ang="0">
                    <a:pos x="7" y="15"/>
                  </a:cxn>
                  <a:cxn ang="0">
                    <a:pos x="7" y="15"/>
                  </a:cxn>
                  <a:cxn ang="0">
                    <a:pos x="17" y="15"/>
                  </a:cxn>
                  <a:cxn ang="0">
                    <a:pos x="20" y="11"/>
                  </a:cxn>
                  <a:cxn ang="0">
                    <a:pos x="20" y="9"/>
                  </a:cxn>
                  <a:cxn ang="0">
                    <a:pos x="20" y="7"/>
                  </a:cxn>
                  <a:cxn ang="0">
                    <a:pos x="20" y="7"/>
                  </a:cxn>
                  <a:cxn ang="0">
                    <a:pos x="20" y="7"/>
                  </a:cxn>
                </a:cxnLst>
                <a:rect l="0" t="0" r="r" b="b"/>
                <a:pathLst>
                  <a:path w="20" h="15">
                    <a:moveTo>
                      <a:pt x="20" y="7"/>
                    </a:moveTo>
                    <a:lnTo>
                      <a:pt x="17" y="7"/>
                    </a:lnTo>
                    <a:lnTo>
                      <a:pt x="17" y="7"/>
                    </a:lnTo>
                    <a:lnTo>
                      <a:pt x="15" y="7"/>
                    </a:lnTo>
                    <a:lnTo>
                      <a:pt x="15" y="9"/>
                    </a:lnTo>
                    <a:lnTo>
                      <a:pt x="15" y="7"/>
                    </a:lnTo>
                    <a:lnTo>
                      <a:pt x="9" y="4"/>
                    </a:lnTo>
                    <a:lnTo>
                      <a:pt x="7" y="4"/>
                    </a:lnTo>
                    <a:lnTo>
                      <a:pt x="4" y="2"/>
                    </a:lnTo>
                    <a:lnTo>
                      <a:pt x="2" y="0"/>
                    </a:lnTo>
                    <a:lnTo>
                      <a:pt x="2" y="0"/>
                    </a:lnTo>
                    <a:lnTo>
                      <a:pt x="0" y="0"/>
                    </a:lnTo>
                    <a:lnTo>
                      <a:pt x="0" y="0"/>
                    </a:lnTo>
                    <a:lnTo>
                      <a:pt x="0" y="9"/>
                    </a:lnTo>
                    <a:lnTo>
                      <a:pt x="0" y="9"/>
                    </a:lnTo>
                    <a:lnTo>
                      <a:pt x="2" y="13"/>
                    </a:lnTo>
                    <a:lnTo>
                      <a:pt x="2" y="13"/>
                    </a:lnTo>
                    <a:lnTo>
                      <a:pt x="4" y="15"/>
                    </a:lnTo>
                    <a:lnTo>
                      <a:pt x="7" y="15"/>
                    </a:lnTo>
                    <a:lnTo>
                      <a:pt x="7" y="15"/>
                    </a:lnTo>
                    <a:lnTo>
                      <a:pt x="7" y="15"/>
                    </a:lnTo>
                    <a:lnTo>
                      <a:pt x="17" y="15"/>
                    </a:lnTo>
                    <a:lnTo>
                      <a:pt x="20" y="11"/>
                    </a:lnTo>
                    <a:lnTo>
                      <a:pt x="20" y="9"/>
                    </a:lnTo>
                    <a:lnTo>
                      <a:pt x="20" y="7"/>
                    </a:lnTo>
                    <a:lnTo>
                      <a:pt x="20" y="7"/>
                    </a:lnTo>
                    <a:lnTo>
                      <a:pt x="20" y="7"/>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69" name="Freeform 87"/>
              <p:cNvSpPr>
                <a:spLocks/>
              </p:cNvSpPr>
              <p:nvPr/>
            </p:nvSpPr>
            <p:spPr bwMode="auto">
              <a:xfrm>
                <a:off x="6620752" y="3850532"/>
                <a:ext cx="11187" cy="11187"/>
              </a:xfrm>
              <a:custGeom>
                <a:avLst/>
                <a:gdLst/>
                <a:ahLst/>
                <a:cxnLst>
                  <a:cxn ang="0">
                    <a:pos x="7" y="2"/>
                  </a:cxn>
                  <a:cxn ang="0">
                    <a:pos x="4" y="0"/>
                  </a:cxn>
                  <a:cxn ang="0">
                    <a:pos x="2" y="0"/>
                  </a:cxn>
                  <a:cxn ang="0">
                    <a:pos x="2" y="0"/>
                  </a:cxn>
                  <a:cxn ang="0">
                    <a:pos x="2" y="0"/>
                  </a:cxn>
                  <a:cxn ang="0">
                    <a:pos x="0" y="2"/>
                  </a:cxn>
                  <a:cxn ang="0">
                    <a:pos x="0" y="2"/>
                  </a:cxn>
                  <a:cxn ang="0">
                    <a:pos x="0" y="8"/>
                  </a:cxn>
                  <a:cxn ang="0">
                    <a:pos x="2" y="11"/>
                  </a:cxn>
                  <a:cxn ang="0">
                    <a:pos x="2" y="11"/>
                  </a:cxn>
                  <a:cxn ang="0">
                    <a:pos x="4" y="11"/>
                  </a:cxn>
                  <a:cxn ang="0">
                    <a:pos x="4" y="11"/>
                  </a:cxn>
                  <a:cxn ang="0">
                    <a:pos x="9" y="8"/>
                  </a:cxn>
                  <a:cxn ang="0">
                    <a:pos x="9" y="8"/>
                  </a:cxn>
                  <a:cxn ang="0">
                    <a:pos x="11" y="6"/>
                  </a:cxn>
                  <a:cxn ang="0">
                    <a:pos x="11" y="6"/>
                  </a:cxn>
                  <a:cxn ang="0">
                    <a:pos x="11" y="6"/>
                  </a:cxn>
                  <a:cxn ang="0">
                    <a:pos x="11" y="4"/>
                  </a:cxn>
                  <a:cxn ang="0">
                    <a:pos x="7" y="2"/>
                  </a:cxn>
                </a:cxnLst>
                <a:rect l="0" t="0" r="r" b="b"/>
                <a:pathLst>
                  <a:path w="11" h="11">
                    <a:moveTo>
                      <a:pt x="7" y="2"/>
                    </a:moveTo>
                    <a:lnTo>
                      <a:pt x="4" y="0"/>
                    </a:lnTo>
                    <a:lnTo>
                      <a:pt x="2" y="0"/>
                    </a:lnTo>
                    <a:lnTo>
                      <a:pt x="2" y="0"/>
                    </a:lnTo>
                    <a:lnTo>
                      <a:pt x="2" y="0"/>
                    </a:lnTo>
                    <a:lnTo>
                      <a:pt x="0" y="2"/>
                    </a:lnTo>
                    <a:lnTo>
                      <a:pt x="0" y="2"/>
                    </a:lnTo>
                    <a:lnTo>
                      <a:pt x="0" y="8"/>
                    </a:lnTo>
                    <a:lnTo>
                      <a:pt x="2" y="11"/>
                    </a:lnTo>
                    <a:lnTo>
                      <a:pt x="2" y="11"/>
                    </a:lnTo>
                    <a:lnTo>
                      <a:pt x="4" y="11"/>
                    </a:lnTo>
                    <a:lnTo>
                      <a:pt x="4" y="11"/>
                    </a:lnTo>
                    <a:lnTo>
                      <a:pt x="9" y="8"/>
                    </a:lnTo>
                    <a:lnTo>
                      <a:pt x="9" y="8"/>
                    </a:lnTo>
                    <a:lnTo>
                      <a:pt x="11" y="6"/>
                    </a:lnTo>
                    <a:lnTo>
                      <a:pt x="11" y="6"/>
                    </a:lnTo>
                    <a:lnTo>
                      <a:pt x="11" y="6"/>
                    </a:lnTo>
                    <a:lnTo>
                      <a:pt x="11" y="4"/>
                    </a:lnTo>
                    <a:lnTo>
                      <a:pt x="7" y="2"/>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70" name="Freeform 88"/>
              <p:cNvSpPr>
                <a:spLocks/>
              </p:cNvSpPr>
              <p:nvPr/>
            </p:nvSpPr>
            <p:spPr bwMode="auto">
              <a:xfrm>
                <a:off x="6412266" y="3191511"/>
                <a:ext cx="284762" cy="465789"/>
              </a:xfrm>
              <a:custGeom>
                <a:avLst/>
                <a:gdLst/>
                <a:ahLst/>
                <a:cxnLst>
                  <a:cxn ang="0">
                    <a:pos x="120" y="35"/>
                  </a:cxn>
                  <a:cxn ang="0">
                    <a:pos x="91" y="26"/>
                  </a:cxn>
                  <a:cxn ang="0">
                    <a:pos x="68" y="13"/>
                  </a:cxn>
                  <a:cxn ang="0">
                    <a:pos x="53" y="3"/>
                  </a:cxn>
                  <a:cxn ang="0">
                    <a:pos x="27" y="8"/>
                  </a:cxn>
                  <a:cxn ang="0">
                    <a:pos x="15" y="57"/>
                  </a:cxn>
                  <a:cxn ang="0">
                    <a:pos x="8" y="90"/>
                  </a:cxn>
                  <a:cxn ang="0">
                    <a:pos x="9" y="95"/>
                  </a:cxn>
                  <a:cxn ang="0">
                    <a:pos x="7" y="97"/>
                  </a:cxn>
                  <a:cxn ang="0">
                    <a:pos x="5" y="102"/>
                  </a:cxn>
                  <a:cxn ang="0">
                    <a:pos x="14" y="121"/>
                  </a:cxn>
                  <a:cxn ang="0">
                    <a:pos x="13" y="149"/>
                  </a:cxn>
                  <a:cxn ang="0">
                    <a:pos x="8" y="159"/>
                  </a:cxn>
                  <a:cxn ang="0">
                    <a:pos x="8" y="163"/>
                  </a:cxn>
                  <a:cxn ang="0">
                    <a:pos x="9" y="169"/>
                  </a:cxn>
                  <a:cxn ang="0">
                    <a:pos x="3" y="180"/>
                  </a:cxn>
                  <a:cxn ang="0">
                    <a:pos x="1" y="184"/>
                  </a:cxn>
                  <a:cxn ang="0">
                    <a:pos x="0" y="195"/>
                  </a:cxn>
                  <a:cxn ang="0">
                    <a:pos x="6" y="204"/>
                  </a:cxn>
                  <a:cxn ang="0">
                    <a:pos x="15" y="207"/>
                  </a:cxn>
                  <a:cxn ang="0">
                    <a:pos x="16" y="209"/>
                  </a:cxn>
                  <a:cxn ang="0">
                    <a:pos x="17" y="211"/>
                  </a:cxn>
                  <a:cxn ang="0">
                    <a:pos x="18" y="212"/>
                  </a:cxn>
                  <a:cxn ang="0">
                    <a:pos x="24" y="212"/>
                  </a:cxn>
                  <a:cxn ang="0">
                    <a:pos x="27" y="210"/>
                  </a:cxn>
                  <a:cxn ang="0">
                    <a:pos x="27" y="208"/>
                  </a:cxn>
                  <a:cxn ang="0">
                    <a:pos x="32" y="204"/>
                  </a:cxn>
                  <a:cxn ang="0">
                    <a:pos x="35" y="205"/>
                  </a:cxn>
                  <a:cxn ang="0">
                    <a:pos x="41" y="206"/>
                  </a:cxn>
                  <a:cxn ang="0">
                    <a:pos x="46" y="204"/>
                  </a:cxn>
                  <a:cxn ang="0">
                    <a:pos x="53" y="201"/>
                  </a:cxn>
                  <a:cxn ang="0">
                    <a:pos x="55" y="202"/>
                  </a:cxn>
                  <a:cxn ang="0">
                    <a:pos x="56" y="204"/>
                  </a:cxn>
                  <a:cxn ang="0">
                    <a:pos x="61" y="208"/>
                  </a:cxn>
                  <a:cxn ang="0">
                    <a:pos x="59" y="200"/>
                  </a:cxn>
                  <a:cxn ang="0">
                    <a:pos x="50" y="182"/>
                  </a:cxn>
                  <a:cxn ang="0">
                    <a:pos x="53" y="173"/>
                  </a:cxn>
                  <a:cxn ang="0">
                    <a:pos x="53" y="165"/>
                  </a:cxn>
                  <a:cxn ang="0">
                    <a:pos x="57" y="161"/>
                  </a:cxn>
                  <a:cxn ang="0">
                    <a:pos x="57" y="143"/>
                  </a:cxn>
                  <a:cxn ang="0">
                    <a:pos x="55" y="140"/>
                  </a:cxn>
                  <a:cxn ang="0">
                    <a:pos x="57" y="129"/>
                  </a:cxn>
                  <a:cxn ang="0">
                    <a:pos x="56" y="126"/>
                  </a:cxn>
                  <a:cxn ang="0">
                    <a:pos x="55" y="124"/>
                  </a:cxn>
                  <a:cxn ang="0">
                    <a:pos x="55" y="114"/>
                  </a:cxn>
                  <a:cxn ang="0">
                    <a:pos x="60" y="105"/>
                  </a:cxn>
                  <a:cxn ang="0">
                    <a:pos x="60" y="102"/>
                  </a:cxn>
                  <a:cxn ang="0">
                    <a:pos x="58" y="94"/>
                  </a:cxn>
                  <a:cxn ang="0">
                    <a:pos x="58" y="80"/>
                  </a:cxn>
                  <a:cxn ang="0">
                    <a:pos x="57" y="75"/>
                  </a:cxn>
                  <a:cxn ang="0">
                    <a:pos x="47" y="62"/>
                  </a:cxn>
                  <a:cxn ang="0">
                    <a:pos x="73" y="44"/>
                  </a:cxn>
                  <a:cxn ang="0">
                    <a:pos x="90" y="45"/>
                  </a:cxn>
                  <a:cxn ang="0">
                    <a:pos x="94" y="49"/>
                  </a:cxn>
                  <a:cxn ang="0">
                    <a:pos x="95" y="59"/>
                  </a:cxn>
                  <a:cxn ang="0">
                    <a:pos x="92" y="77"/>
                  </a:cxn>
                  <a:cxn ang="0">
                    <a:pos x="85" y="85"/>
                  </a:cxn>
                  <a:cxn ang="0">
                    <a:pos x="83" y="90"/>
                  </a:cxn>
                  <a:cxn ang="0">
                    <a:pos x="84" y="93"/>
                  </a:cxn>
                  <a:cxn ang="0">
                    <a:pos x="105" y="73"/>
                  </a:cxn>
                  <a:cxn ang="0">
                    <a:pos x="127" y="53"/>
                  </a:cxn>
                </a:cxnLst>
                <a:rect l="0" t="0" r="r" b="b"/>
                <a:pathLst>
                  <a:path w="130" h="212">
                    <a:moveTo>
                      <a:pt x="130" y="44"/>
                    </a:moveTo>
                    <a:cubicBezTo>
                      <a:pt x="128" y="41"/>
                      <a:pt x="128" y="41"/>
                      <a:pt x="128" y="41"/>
                    </a:cubicBezTo>
                    <a:cubicBezTo>
                      <a:pt x="125" y="38"/>
                      <a:pt x="125" y="38"/>
                      <a:pt x="125" y="38"/>
                    </a:cubicBezTo>
                    <a:cubicBezTo>
                      <a:pt x="120" y="35"/>
                      <a:pt x="120" y="35"/>
                      <a:pt x="120" y="35"/>
                    </a:cubicBezTo>
                    <a:cubicBezTo>
                      <a:pt x="114" y="31"/>
                      <a:pt x="114" y="31"/>
                      <a:pt x="114" y="31"/>
                    </a:cubicBezTo>
                    <a:cubicBezTo>
                      <a:pt x="109" y="30"/>
                      <a:pt x="109" y="30"/>
                      <a:pt x="109" y="30"/>
                    </a:cubicBezTo>
                    <a:cubicBezTo>
                      <a:pt x="101" y="29"/>
                      <a:pt x="101" y="29"/>
                      <a:pt x="101" y="29"/>
                    </a:cubicBezTo>
                    <a:cubicBezTo>
                      <a:pt x="91" y="26"/>
                      <a:pt x="91" y="26"/>
                      <a:pt x="91" y="26"/>
                    </a:cubicBezTo>
                    <a:cubicBezTo>
                      <a:pt x="86" y="22"/>
                      <a:pt x="86" y="22"/>
                      <a:pt x="86" y="22"/>
                    </a:cubicBezTo>
                    <a:cubicBezTo>
                      <a:pt x="80" y="17"/>
                      <a:pt x="80" y="17"/>
                      <a:pt x="80" y="17"/>
                    </a:cubicBezTo>
                    <a:cubicBezTo>
                      <a:pt x="74" y="15"/>
                      <a:pt x="74" y="15"/>
                      <a:pt x="74" y="15"/>
                    </a:cubicBezTo>
                    <a:cubicBezTo>
                      <a:pt x="68" y="13"/>
                      <a:pt x="68" y="13"/>
                      <a:pt x="68" y="13"/>
                    </a:cubicBezTo>
                    <a:cubicBezTo>
                      <a:pt x="62" y="10"/>
                      <a:pt x="62" y="10"/>
                      <a:pt x="62" y="10"/>
                    </a:cubicBezTo>
                    <a:cubicBezTo>
                      <a:pt x="59" y="6"/>
                      <a:pt x="59" y="6"/>
                      <a:pt x="59" y="6"/>
                    </a:cubicBezTo>
                    <a:cubicBezTo>
                      <a:pt x="57" y="0"/>
                      <a:pt x="57" y="0"/>
                      <a:pt x="57" y="0"/>
                    </a:cubicBezTo>
                    <a:cubicBezTo>
                      <a:pt x="53" y="3"/>
                      <a:pt x="53" y="3"/>
                      <a:pt x="53" y="3"/>
                    </a:cubicBezTo>
                    <a:cubicBezTo>
                      <a:pt x="40" y="5"/>
                      <a:pt x="40" y="5"/>
                      <a:pt x="40" y="5"/>
                    </a:cubicBezTo>
                    <a:cubicBezTo>
                      <a:pt x="33" y="3"/>
                      <a:pt x="33" y="3"/>
                      <a:pt x="33" y="3"/>
                    </a:cubicBezTo>
                    <a:cubicBezTo>
                      <a:pt x="30" y="5"/>
                      <a:pt x="30" y="5"/>
                      <a:pt x="30" y="5"/>
                    </a:cubicBezTo>
                    <a:cubicBezTo>
                      <a:pt x="27" y="8"/>
                      <a:pt x="27" y="8"/>
                      <a:pt x="27" y="8"/>
                    </a:cubicBezTo>
                    <a:cubicBezTo>
                      <a:pt x="25" y="8"/>
                      <a:pt x="25" y="8"/>
                      <a:pt x="25" y="8"/>
                    </a:cubicBezTo>
                    <a:cubicBezTo>
                      <a:pt x="24" y="9"/>
                      <a:pt x="23" y="11"/>
                      <a:pt x="23" y="12"/>
                    </a:cubicBezTo>
                    <a:cubicBezTo>
                      <a:pt x="21" y="15"/>
                      <a:pt x="23" y="23"/>
                      <a:pt x="23" y="34"/>
                    </a:cubicBezTo>
                    <a:cubicBezTo>
                      <a:pt x="23" y="45"/>
                      <a:pt x="24" y="44"/>
                      <a:pt x="15" y="57"/>
                    </a:cubicBezTo>
                    <a:cubicBezTo>
                      <a:pt x="7" y="69"/>
                      <a:pt x="4" y="70"/>
                      <a:pt x="6" y="76"/>
                    </a:cubicBezTo>
                    <a:cubicBezTo>
                      <a:pt x="8" y="81"/>
                      <a:pt x="8" y="86"/>
                      <a:pt x="7" y="90"/>
                    </a:cubicBezTo>
                    <a:cubicBezTo>
                      <a:pt x="7" y="90"/>
                      <a:pt x="7" y="90"/>
                      <a:pt x="7" y="90"/>
                    </a:cubicBezTo>
                    <a:cubicBezTo>
                      <a:pt x="8" y="90"/>
                      <a:pt x="8" y="90"/>
                      <a:pt x="8" y="90"/>
                    </a:cubicBezTo>
                    <a:cubicBezTo>
                      <a:pt x="8" y="91"/>
                      <a:pt x="8" y="91"/>
                      <a:pt x="8" y="91"/>
                    </a:cubicBezTo>
                    <a:cubicBezTo>
                      <a:pt x="8" y="92"/>
                      <a:pt x="8" y="92"/>
                      <a:pt x="8" y="92"/>
                    </a:cubicBezTo>
                    <a:cubicBezTo>
                      <a:pt x="9" y="95"/>
                      <a:pt x="9" y="95"/>
                      <a:pt x="9" y="95"/>
                    </a:cubicBezTo>
                    <a:cubicBezTo>
                      <a:pt x="9" y="95"/>
                      <a:pt x="9" y="95"/>
                      <a:pt x="9" y="95"/>
                    </a:cubicBezTo>
                    <a:cubicBezTo>
                      <a:pt x="9" y="95"/>
                      <a:pt x="9" y="95"/>
                      <a:pt x="9" y="95"/>
                    </a:cubicBezTo>
                    <a:cubicBezTo>
                      <a:pt x="9" y="96"/>
                      <a:pt x="9" y="96"/>
                      <a:pt x="9" y="96"/>
                    </a:cubicBezTo>
                    <a:cubicBezTo>
                      <a:pt x="8" y="96"/>
                      <a:pt x="8" y="96"/>
                      <a:pt x="8" y="96"/>
                    </a:cubicBezTo>
                    <a:cubicBezTo>
                      <a:pt x="7" y="97"/>
                      <a:pt x="7" y="97"/>
                      <a:pt x="7" y="97"/>
                    </a:cubicBezTo>
                    <a:cubicBezTo>
                      <a:pt x="7" y="97"/>
                      <a:pt x="7" y="97"/>
                      <a:pt x="7" y="97"/>
                    </a:cubicBezTo>
                    <a:cubicBezTo>
                      <a:pt x="6" y="101"/>
                      <a:pt x="6" y="101"/>
                      <a:pt x="6" y="101"/>
                    </a:cubicBezTo>
                    <a:cubicBezTo>
                      <a:pt x="5" y="102"/>
                      <a:pt x="5" y="102"/>
                      <a:pt x="5" y="102"/>
                    </a:cubicBezTo>
                    <a:cubicBezTo>
                      <a:pt x="5" y="102"/>
                      <a:pt x="5" y="102"/>
                      <a:pt x="5" y="102"/>
                    </a:cubicBezTo>
                    <a:cubicBezTo>
                      <a:pt x="5" y="102"/>
                      <a:pt x="5" y="102"/>
                      <a:pt x="5" y="102"/>
                    </a:cubicBezTo>
                    <a:cubicBezTo>
                      <a:pt x="10" y="112"/>
                      <a:pt x="10" y="112"/>
                      <a:pt x="10" y="112"/>
                    </a:cubicBezTo>
                    <a:cubicBezTo>
                      <a:pt x="14" y="117"/>
                      <a:pt x="14" y="117"/>
                      <a:pt x="14" y="117"/>
                    </a:cubicBezTo>
                    <a:cubicBezTo>
                      <a:pt x="14" y="121"/>
                      <a:pt x="14" y="121"/>
                      <a:pt x="14" y="121"/>
                    </a:cubicBezTo>
                    <a:cubicBezTo>
                      <a:pt x="15" y="129"/>
                      <a:pt x="15" y="129"/>
                      <a:pt x="15" y="129"/>
                    </a:cubicBezTo>
                    <a:cubicBezTo>
                      <a:pt x="15" y="136"/>
                      <a:pt x="15" y="136"/>
                      <a:pt x="15" y="136"/>
                    </a:cubicBezTo>
                    <a:cubicBezTo>
                      <a:pt x="15" y="137"/>
                      <a:pt x="15" y="137"/>
                      <a:pt x="15" y="137"/>
                    </a:cubicBezTo>
                    <a:cubicBezTo>
                      <a:pt x="13" y="149"/>
                      <a:pt x="13" y="149"/>
                      <a:pt x="13" y="149"/>
                    </a:cubicBezTo>
                    <a:cubicBezTo>
                      <a:pt x="13" y="150"/>
                      <a:pt x="13" y="150"/>
                      <a:pt x="13" y="150"/>
                    </a:cubicBezTo>
                    <a:cubicBezTo>
                      <a:pt x="10" y="155"/>
                      <a:pt x="10" y="155"/>
                      <a:pt x="10" y="155"/>
                    </a:cubicBezTo>
                    <a:cubicBezTo>
                      <a:pt x="8" y="158"/>
                      <a:pt x="8" y="158"/>
                      <a:pt x="8" y="158"/>
                    </a:cubicBezTo>
                    <a:cubicBezTo>
                      <a:pt x="8" y="159"/>
                      <a:pt x="8" y="159"/>
                      <a:pt x="8" y="159"/>
                    </a:cubicBezTo>
                    <a:cubicBezTo>
                      <a:pt x="8" y="160"/>
                      <a:pt x="8" y="160"/>
                      <a:pt x="8" y="160"/>
                    </a:cubicBezTo>
                    <a:cubicBezTo>
                      <a:pt x="8" y="162"/>
                      <a:pt x="8" y="162"/>
                      <a:pt x="8" y="162"/>
                    </a:cubicBezTo>
                    <a:cubicBezTo>
                      <a:pt x="8" y="163"/>
                      <a:pt x="8" y="163"/>
                      <a:pt x="8" y="163"/>
                    </a:cubicBezTo>
                    <a:cubicBezTo>
                      <a:pt x="8" y="163"/>
                      <a:pt x="8" y="163"/>
                      <a:pt x="8" y="163"/>
                    </a:cubicBezTo>
                    <a:cubicBezTo>
                      <a:pt x="9" y="164"/>
                      <a:pt x="9" y="164"/>
                      <a:pt x="9" y="164"/>
                    </a:cubicBezTo>
                    <a:cubicBezTo>
                      <a:pt x="9" y="165"/>
                      <a:pt x="9" y="165"/>
                      <a:pt x="9" y="165"/>
                    </a:cubicBezTo>
                    <a:cubicBezTo>
                      <a:pt x="9" y="166"/>
                      <a:pt x="9" y="166"/>
                      <a:pt x="9" y="166"/>
                    </a:cubicBezTo>
                    <a:cubicBezTo>
                      <a:pt x="9" y="169"/>
                      <a:pt x="9" y="169"/>
                      <a:pt x="9" y="169"/>
                    </a:cubicBezTo>
                    <a:cubicBezTo>
                      <a:pt x="9" y="169"/>
                      <a:pt x="9" y="169"/>
                      <a:pt x="9" y="169"/>
                    </a:cubicBezTo>
                    <a:cubicBezTo>
                      <a:pt x="9" y="169"/>
                      <a:pt x="9" y="169"/>
                      <a:pt x="9" y="169"/>
                    </a:cubicBezTo>
                    <a:cubicBezTo>
                      <a:pt x="6" y="176"/>
                      <a:pt x="6" y="176"/>
                      <a:pt x="6" y="176"/>
                    </a:cubicBezTo>
                    <a:cubicBezTo>
                      <a:pt x="3" y="180"/>
                      <a:pt x="3" y="180"/>
                      <a:pt x="3" y="180"/>
                    </a:cubicBezTo>
                    <a:cubicBezTo>
                      <a:pt x="3" y="180"/>
                      <a:pt x="3" y="180"/>
                      <a:pt x="3" y="180"/>
                    </a:cubicBezTo>
                    <a:cubicBezTo>
                      <a:pt x="3" y="181"/>
                      <a:pt x="3" y="181"/>
                      <a:pt x="3" y="181"/>
                    </a:cubicBezTo>
                    <a:cubicBezTo>
                      <a:pt x="1" y="183"/>
                      <a:pt x="1" y="183"/>
                      <a:pt x="1" y="183"/>
                    </a:cubicBezTo>
                    <a:cubicBezTo>
                      <a:pt x="1" y="184"/>
                      <a:pt x="1" y="184"/>
                      <a:pt x="1" y="184"/>
                    </a:cubicBezTo>
                    <a:cubicBezTo>
                      <a:pt x="0" y="192"/>
                      <a:pt x="0" y="192"/>
                      <a:pt x="0" y="192"/>
                    </a:cubicBezTo>
                    <a:cubicBezTo>
                      <a:pt x="0" y="192"/>
                      <a:pt x="0" y="192"/>
                      <a:pt x="0" y="192"/>
                    </a:cubicBezTo>
                    <a:cubicBezTo>
                      <a:pt x="0" y="195"/>
                      <a:pt x="0" y="195"/>
                      <a:pt x="0" y="195"/>
                    </a:cubicBezTo>
                    <a:cubicBezTo>
                      <a:pt x="0" y="195"/>
                      <a:pt x="0" y="195"/>
                      <a:pt x="0" y="195"/>
                    </a:cubicBezTo>
                    <a:cubicBezTo>
                      <a:pt x="0" y="196"/>
                      <a:pt x="0" y="196"/>
                      <a:pt x="0" y="196"/>
                    </a:cubicBezTo>
                    <a:cubicBezTo>
                      <a:pt x="1" y="197"/>
                      <a:pt x="1" y="197"/>
                      <a:pt x="1" y="197"/>
                    </a:cubicBezTo>
                    <a:cubicBezTo>
                      <a:pt x="1" y="197"/>
                      <a:pt x="1" y="197"/>
                      <a:pt x="1" y="197"/>
                    </a:cubicBezTo>
                    <a:cubicBezTo>
                      <a:pt x="6" y="204"/>
                      <a:pt x="6" y="204"/>
                      <a:pt x="6" y="204"/>
                    </a:cubicBezTo>
                    <a:cubicBezTo>
                      <a:pt x="11" y="206"/>
                      <a:pt x="11" y="206"/>
                      <a:pt x="11" y="206"/>
                    </a:cubicBezTo>
                    <a:cubicBezTo>
                      <a:pt x="14" y="207"/>
                      <a:pt x="14" y="207"/>
                      <a:pt x="14" y="207"/>
                    </a:cubicBezTo>
                    <a:cubicBezTo>
                      <a:pt x="15" y="207"/>
                      <a:pt x="15" y="207"/>
                      <a:pt x="15" y="207"/>
                    </a:cubicBezTo>
                    <a:cubicBezTo>
                      <a:pt x="15" y="207"/>
                      <a:pt x="15" y="207"/>
                      <a:pt x="15" y="207"/>
                    </a:cubicBezTo>
                    <a:cubicBezTo>
                      <a:pt x="16" y="208"/>
                      <a:pt x="16" y="208"/>
                      <a:pt x="16" y="208"/>
                    </a:cubicBezTo>
                    <a:cubicBezTo>
                      <a:pt x="16" y="209"/>
                      <a:pt x="16" y="209"/>
                      <a:pt x="16" y="209"/>
                    </a:cubicBezTo>
                    <a:cubicBezTo>
                      <a:pt x="16" y="209"/>
                      <a:pt x="16" y="209"/>
                      <a:pt x="16" y="209"/>
                    </a:cubicBezTo>
                    <a:cubicBezTo>
                      <a:pt x="16" y="209"/>
                      <a:pt x="16" y="209"/>
                      <a:pt x="16" y="209"/>
                    </a:cubicBezTo>
                    <a:cubicBezTo>
                      <a:pt x="16" y="209"/>
                      <a:pt x="16" y="209"/>
                      <a:pt x="16" y="209"/>
                    </a:cubicBezTo>
                    <a:cubicBezTo>
                      <a:pt x="16" y="210"/>
                      <a:pt x="16" y="210"/>
                      <a:pt x="16" y="210"/>
                    </a:cubicBezTo>
                    <a:cubicBezTo>
                      <a:pt x="17" y="211"/>
                      <a:pt x="17" y="211"/>
                      <a:pt x="17" y="211"/>
                    </a:cubicBezTo>
                    <a:cubicBezTo>
                      <a:pt x="17" y="211"/>
                      <a:pt x="17" y="211"/>
                      <a:pt x="17" y="211"/>
                    </a:cubicBezTo>
                    <a:cubicBezTo>
                      <a:pt x="17" y="212"/>
                      <a:pt x="17" y="212"/>
                      <a:pt x="17" y="212"/>
                    </a:cubicBezTo>
                    <a:cubicBezTo>
                      <a:pt x="17" y="212"/>
                      <a:pt x="17" y="212"/>
                      <a:pt x="17" y="212"/>
                    </a:cubicBezTo>
                    <a:cubicBezTo>
                      <a:pt x="18" y="212"/>
                      <a:pt x="18" y="212"/>
                      <a:pt x="18" y="212"/>
                    </a:cubicBezTo>
                    <a:cubicBezTo>
                      <a:pt x="18" y="212"/>
                      <a:pt x="18" y="212"/>
                      <a:pt x="18" y="212"/>
                    </a:cubicBezTo>
                    <a:cubicBezTo>
                      <a:pt x="22" y="212"/>
                      <a:pt x="22" y="212"/>
                      <a:pt x="22" y="212"/>
                    </a:cubicBezTo>
                    <a:cubicBezTo>
                      <a:pt x="23" y="212"/>
                      <a:pt x="23" y="212"/>
                      <a:pt x="23" y="212"/>
                    </a:cubicBezTo>
                    <a:cubicBezTo>
                      <a:pt x="23" y="212"/>
                      <a:pt x="23" y="212"/>
                      <a:pt x="23" y="212"/>
                    </a:cubicBezTo>
                    <a:cubicBezTo>
                      <a:pt x="24" y="212"/>
                      <a:pt x="24" y="212"/>
                      <a:pt x="24" y="212"/>
                    </a:cubicBezTo>
                    <a:cubicBezTo>
                      <a:pt x="26" y="210"/>
                      <a:pt x="26" y="210"/>
                      <a:pt x="26" y="210"/>
                    </a:cubicBezTo>
                    <a:cubicBezTo>
                      <a:pt x="27" y="210"/>
                      <a:pt x="27" y="210"/>
                      <a:pt x="27" y="210"/>
                    </a:cubicBezTo>
                    <a:cubicBezTo>
                      <a:pt x="27" y="210"/>
                      <a:pt x="27" y="210"/>
                      <a:pt x="27" y="210"/>
                    </a:cubicBezTo>
                    <a:cubicBezTo>
                      <a:pt x="27" y="210"/>
                      <a:pt x="27" y="210"/>
                      <a:pt x="27" y="210"/>
                    </a:cubicBezTo>
                    <a:cubicBezTo>
                      <a:pt x="27" y="209"/>
                      <a:pt x="27" y="209"/>
                      <a:pt x="27" y="209"/>
                    </a:cubicBezTo>
                    <a:cubicBezTo>
                      <a:pt x="27" y="209"/>
                      <a:pt x="27" y="209"/>
                      <a:pt x="27" y="209"/>
                    </a:cubicBezTo>
                    <a:cubicBezTo>
                      <a:pt x="27" y="208"/>
                      <a:pt x="27" y="208"/>
                      <a:pt x="27" y="208"/>
                    </a:cubicBezTo>
                    <a:cubicBezTo>
                      <a:pt x="27" y="208"/>
                      <a:pt x="27" y="208"/>
                      <a:pt x="27" y="208"/>
                    </a:cubicBezTo>
                    <a:cubicBezTo>
                      <a:pt x="28" y="208"/>
                      <a:pt x="28" y="208"/>
                      <a:pt x="28" y="208"/>
                    </a:cubicBezTo>
                    <a:cubicBezTo>
                      <a:pt x="31" y="205"/>
                      <a:pt x="31" y="205"/>
                      <a:pt x="31" y="205"/>
                    </a:cubicBezTo>
                    <a:cubicBezTo>
                      <a:pt x="31" y="204"/>
                      <a:pt x="31" y="204"/>
                      <a:pt x="31" y="204"/>
                    </a:cubicBezTo>
                    <a:cubicBezTo>
                      <a:pt x="32" y="204"/>
                      <a:pt x="32" y="204"/>
                      <a:pt x="32" y="204"/>
                    </a:cubicBezTo>
                    <a:cubicBezTo>
                      <a:pt x="32" y="204"/>
                      <a:pt x="32" y="204"/>
                      <a:pt x="32" y="204"/>
                    </a:cubicBezTo>
                    <a:cubicBezTo>
                      <a:pt x="33" y="204"/>
                      <a:pt x="33" y="204"/>
                      <a:pt x="33" y="204"/>
                    </a:cubicBezTo>
                    <a:cubicBezTo>
                      <a:pt x="34" y="204"/>
                      <a:pt x="34" y="204"/>
                      <a:pt x="34" y="204"/>
                    </a:cubicBezTo>
                    <a:cubicBezTo>
                      <a:pt x="35" y="205"/>
                      <a:pt x="35" y="205"/>
                      <a:pt x="35" y="205"/>
                    </a:cubicBezTo>
                    <a:cubicBezTo>
                      <a:pt x="37" y="205"/>
                      <a:pt x="37" y="205"/>
                      <a:pt x="37" y="205"/>
                    </a:cubicBezTo>
                    <a:cubicBezTo>
                      <a:pt x="39" y="206"/>
                      <a:pt x="39" y="206"/>
                      <a:pt x="39" y="206"/>
                    </a:cubicBezTo>
                    <a:cubicBezTo>
                      <a:pt x="40" y="206"/>
                      <a:pt x="40" y="206"/>
                      <a:pt x="40" y="206"/>
                    </a:cubicBezTo>
                    <a:cubicBezTo>
                      <a:pt x="41" y="206"/>
                      <a:pt x="41" y="206"/>
                      <a:pt x="41" y="206"/>
                    </a:cubicBezTo>
                    <a:cubicBezTo>
                      <a:pt x="42" y="206"/>
                      <a:pt x="42" y="206"/>
                      <a:pt x="42" y="206"/>
                    </a:cubicBezTo>
                    <a:cubicBezTo>
                      <a:pt x="43" y="206"/>
                      <a:pt x="43" y="206"/>
                      <a:pt x="43" y="206"/>
                    </a:cubicBezTo>
                    <a:cubicBezTo>
                      <a:pt x="44" y="205"/>
                      <a:pt x="44" y="205"/>
                      <a:pt x="44" y="205"/>
                    </a:cubicBezTo>
                    <a:cubicBezTo>
                      <a:pt x="46" y="204"/>
                      <a:pt x="46" y="204"/>
                      <a:pt x="46" y="204"/>
                    </a:cubicBezTo>
                    <a:cubicBezTo>
                      <a:pt x="47" y="203"/>
                      <a:pt x="47" y="203"/>
                      <a:pt x="47" y="203"/>
                    </a:cubicBezTo>
                    <a:cubicBezTo>
                      <a:pt x="47" y="203"/>
                      <a:pt x="47" y="203"/>
                      <a:pt x="47" y="203"/>
                    </a:cubicBezTo>
                    <a:cubicBezTo>
                      <a:pt x="48" y="203"/>
                      <a:pt x="48" y="203"/>
                      <a:pt x="48" y="203"/>
                    </a:cubicBezTo>
                    <a:cubicBezTo>
                      <a:pt x="53" y="201"/>
                      <a:pt x="53" y="201"/>
                      <a:pt x="53" y="201"/>
                    </a:cubicBezTo>
                    <a:cubicBezTo>
                      <a:pt x="54" y="201"/>
                      <a:pt x="54" y="201"/>
                      <a:pt x="54" y="201"/>
                    </a:cubicBezTo>
                    <a:cubicBezTo>
                      <a:pt x="54" y="201"/>
                      <a:pt x="54" y="201"/>
                      <a:pt x="54" y="201"/>
                    </a:cubicBezTo>
                    <a:cubicBezTo>
                      <a:pt x="54" y="202"/>
                      <a:pt x="54" y="202"/>
                      <a:pt x="54" y="202"/>
                    </a:cubicBezTo>
                    <a:cubicBezTo>
                      <a:pt x="55" y="202"/>
                      <a:pt x="55" y="202"/>
                      <a:pt x="55" y="202"/>
                    </a:cubicBezTo>
                    <a:cubicBezTo>
                      <a:pt x="55" y="203"/>
                      <a:pt x="55" y="203"/>
                      <a:pt x="55" y="203"/>
                    </a:cubicBezTo>
                    <a:cubicBezTo>
                      <a:pt x="56" y="203"/>
                      <a:pt x="56" y="203"/>
                      <a:pt x="56" y="203"/>
                    </a:cubicBezTo>
                    <a:cubicBezTo>
                      <a:pt x="56" y="204"/>
                      <a:pt x="56" y="204"/>
                      <a:pt x="56" y="204"/>
                    </a:cubicBezTo>
                    <a:cubicBezTo>
                      <a:pt x="56" y="204"/>
                      <a:pt x="56" y="204"/>
                      <a:pt x="56" y="204"/>
                    </a:cubicBezTo>
                    <a:cubicBezTo>
                      <a:pt x="57" y="205"/>
                      <a:pt x="57" y="205"/>
                      <a:pt x="57" y="205"/>
                    </a:cubicBezTo>
                    <a:cubicBezTo>
                      <a:pt x="58" y="207"/>
                      <a:pt x="58" y="207"/>
                      <a:pt x="58" y="207"/>
                    </a:cubicBezTo>
                    <a:cubicBezTo>
                      <a:pt x="60" y="208"/>
                      <a:pt x="60" y="208"/>
                      <a:pt x="60" y="208"/>
                    </a:cubicBezTo>
                    <a:cubicBezTo>
                      <a:pt x="61" y="208"/>
                      <a:pt x="61" y="208"/>
                      <a:pt x="61" y="208"/>
                    </a:cubicBezTo>
                    <a:cubicBezTo>
                      <a:pt x="61" y="208"/>
                      <a:pt x="61" y="208"/>
                      <a:pt x="61" y="208"/>
                    </a:cubicBezTo>
                    <a:cubicBezTo>
                      <a:pt x="61" y="207"/>
                      <a:pt x="61" y="207"/>
                      <a:pt x="61" y="207"/>
                    </a:cubicBezTo>
                    <a:cubicBezTo>
                      <a:pt x="61" y="207"/>
                      <a:pt x="61" y="207"/>
                      <a:pt x="61" y="207"/>
                    </a:cubicBezTo>
                    <a:cubicBezTo>
                      <a:pt x="59" y="200"/>
                      <a:pt x="59" y="200"/>
                      <a:pt x="59" y="200"/>
                    </a:cubicBezTo>
                    <a:cubicBezTo>
                      <a:pt x="57" y="193"/>
                      <a:pt x="57" y="193"/>
                      <a:pt x="57" y="193"/>
                    </a:cubicBezTo>
                    <a:cubicBezTo>
                      <a:pt x="57" y="193"/>
                      <a:pt x="57" y="193"/>
                      <a:pt x="57" y="193"/>
                    </a:cubicBezTo>
                    <a:cubicBezTo>
                      <a:pt x="54" y="188"/>
                      <a:pt x="54" y="188"/>
                      <a:pt x="54" y="188"/>
                    </a:cubicBezTo>
                    <a:cubicBezTo>
                      <a:pt x="50" y="182"/>
                      <a:pt x="50" y="182"/>
                      <a:pt x="50" y="182"/>
                    </a:cubicBezTo>
                    <a:cubicBezTo>
                      <a:pt x="50" y="182"/>
                      <a:pt x="50" y="182"/>
                      <a:pt x="50" y="182"/>
                    </a:cubicBezTo>
                    <a:cubicBezTo>
                      <a:pt x="51" y="180"/>
                      <a:pt x="51" y="180"/>
                      <a:pt x="51" y="180"/>
                    </a:cubicBezTo>
                    <a:cubicBezTo>
                      <a:pt x="52" y="177"/>
                      <a:pt x="52" y="177"/>
                      <a:pt x="52" y="177"/>
                    </a:cubicBezTo>
                    <a:cubicBezTo>
                      <a:pt x="53" y="173"/>
                      <a:pt x="53" y="173"/>
                      <a:pt x="53" y="173"/>
                    </a:cubicBezTo>
                    <a:cubicBezTo>
                      <a:pt x="53" y="172"/>
                      <a:pt x="53" y="172"/>
                      <a:pt x="53" y="172"/>
                    </a:cubicBezTo>
                    <a:cubicBezTo>
                      <a:pt x="53" y="171"/>
                      <a:pt x="53" y="171"/>
                      <a:pt x="53" y="171"/>
                    </a:cubicBezTo>
                    <a:cubicBezTo>
                      <a:pt x="52" y="170"/>
                      <a:pt x="52" y="170"/>
                      <a:pt x="52" y="170"/>
                    </a:cubicBezTo>
                    <a:cubicBezTo>
                      <a:pt x="53" y="165"/>
                      <a:pt x="53" y="165"/>
                      <a:pt x="53" y="165"/>
                    </a:cubicBezTo>
                    <a:cubicBezTo>
                      <a:pt x="53" y="165"/>
                      <a:pt x="53" y="165"/>
                      <a:pt x="53" y="165"/>
                    </a:cubicBezTo>
                    <a:cubicBezTo>
                      <a:pt x="53" y="165"/>
                      <a:pt x="53" y="165"/>
                      <a:pt x="53" y="165"/>
                    </a:cubicBezTo>
                    <a:cubicBezTo>
                      <a:pt x="54" y="164"/>
                      <a:pt x="54" y="164"/>
                      <a:pt x="54" y="164"/>
                    </a:cubicBezTo>
                    <a:cubicBezTo>
                      <a:pt x="57" y="161"/>
                      <a:pt x="57" y="161"/>
                      <a:pt x="57" y="161"/>
                    </a:cubicBezTo>
                    <a:cubicBezTo>
                      <a:pt x="59" y="156"/>
                      <a:pt x="59" y="156"/>
                      <a:pt x="59" y="156"/>
                    </a:cubicBezTo>
                    <a:cubicBezTo>
                      <a:pt x="59" y="152"/>
                      <a:pt x="59" y="152"/>
                      <a:pt x="59" y="152"/>
                    </a:cubicBezTo>
                    <a:cubicBezTo>
                      <a:pt x="57" y="145"/>
                      <a:pt x="57" y="145"/>
                      <a:pt x="57" y="145"/>
                    </a:cubicBezTo>
                    <a:cubicBezTo>
                      <a:pt x="57" y="143"/>
                      <a:pt x="57" y="143"/>
                      <a:pt x="57" y="143"/>
                    </a:cubicBezTo>
                    <a:cubicBezTo>
                      <a:pt x="57" y="143"/>
                      <a:pt x="57" y="143"/>
                      <a:pt x="57" y="143"/>
                    </a:cubicBezTo>
                    <a:cubicBezTo>
                      <a:pt x="56" y="142"/>
                      <a:pt x="56" y="142"/>
                      <a:pt x="56" y="142"/>
                    </a:cubicBezTo>
                    <a:cubicBezTo>
                      <a:pt x="56" y="141"/>
                      <a:pt x="56" y="141"/>
                      <a:pt x="56" y="141"/>
                    </a:cubicBezTo>
                    <a:cubicBezTo>
                      <a:pt x="55" y="140"/>
                      <a:pt x="55" y="140"/>
                      <a:pt x="55" y="140"/>
                    </a:cubicBezTo>
                    <a:cubicBezTo>
                      <a:pt x="55" y="139"/>
                      <a:pt x="55" y="139"/>
                      <a:pt x="55" y="139"/>
                    </a:cubicBezTo>
                    <a:cubicBezTo>
                      <a:pt x="56" y="139"/>
                      <a:pt x="56" y="139"/>
                      <a:pt x="56" y="139"/>
                    </a:cubicBezTo>
                    <a:cubicBezTo>
                      <a:pt x="56" y="134"/>
                      <a:pt x="56" y="134"/>
                      <a:pt x="56" y="134"/>
                    </a:cubicBezTo>
                    <a:cubicBezTo>
                      <a:pt x="57" y="129"/>
                      <a:pt x="57" y="129"/>
                      <a:pt x="57" y="129"/>
                    </a:cubicBezTo>
                    <a:cubicBezTo>
                      <a:pt x="57" y="128"/>
                      <a:pt x="57" y="128"/>
                      <a:pt x="57" y="128"/>
                    </a:cubicBezTo>
                    <a:cubicBezTo>
                      <a:pt x="57" y="127"/>
                      <a:pt x="57" y="127"/>
                      <a:pt x="57" y="127"/>
                    </a:cubicBezTo>
                    <a:cubicBezTo>
                      <a:pt x="57" y="127"/>
                      <a:pt x="57" y="127"/>
                      <a:pt x="57" y="127"/>
                    </a:cubicBezTo>
                    <a:cubicBezTo>
                      <a:pt x="56" y="126"/>
                      <a:pt x="56" y="126"/>
                      <a:pt x="56" y="126"/>
                    </a:cubicBezTo>
                    <a:cubicBezTo>
                      <a:pt x="55" y="126"/>
                      <a:pt x="55" y="126"/>
                      <a:pt x="55" y="126"/>
                    </a:cubicBezTo>
                    <a:cubicBezTo>
                      <a:pt x="55" y="125"/>
                      <a:pt x="55" y="125"/>
                      <a:pt x="55" y="125"/>
                    </a:cubicBezTo>
                    <a:cubicBezTo>
                      <a:pt x="55" y="125"/>
                      <a:pt x="55" y="125"/>
                      <a:pt x="55" y="125"/>
                    </a:cubicBezTo>
                    <a:cubicBezTo>
                      <a:pt x="55" y="124"/>
                      <a:pt x="55" y="124"/>
                      <a:pt x="55" y="124"/>
                    </a:cubicBezTo>
                    <a:cubicBezTo>
                      <a:pt x="55" y="124"/>
                      <a:pt x="55" y="124"/>
                      <a:pt x="55" y="124"/>
                    </a:cubicBezTo>
                    <a:cubicBezTo>
                      <a:pt x="55" y="116"/>
                      <a:pt x="55" y="116"/>
                      <a:pt x="55" y="116"/>
                    </a:cubicBezTo>
                    <a:cubicBezTo>
                      <a:pt x="55" y="115"/>
                      <a:pt x="55" y="115"/>
                      <a:pt x="55" y="115"/>
                    </a:cubicBezTo>
                    <a:cubicBezTo>
                      <a:pt x="55" y="114"/>
                      <a:pt x="55" y="114"/>
                      <a:pt x="55" y="114"/>
                    </a:cubicBezTo>
                    <a:cubicBezTo>
                      <a:pt x="56" y="111"/>
                      <a:pt x="56" y="111"/>
                      <a:pt x="56" y="111"/>
                    </a:cubicBezTo>
                    <a:cubicBezTo>
                      <a:pt x="56" y="110"/>
                      <a:pt x="56" y="110"/>
                      <a:pt x="56" y="110"/>
                    </a:cubicBezTo>
                    <a:cubicBezTo>
                      <a:pt x="58" y="108"/>
                      <a:pt x="58" y="108"/>
                      <a:pt x="58" y="108"/>
                    </a:cubicBezTo>
                    <a:cubicBezTo>
                      <a:pt x="60" y="105"/>
                      <a:pt x="60" y="105"/>
                      <a:pt x="60" y="105"/>
                    </a:cubicBezTo>
                    <a:cubicBezTo>
                      <a:pt x="60" y="104"/>
                      <a:pt x="60" y="104"/>
                      <a:pt x="60" y="104"/>
                    </a:cubicBezTo>
                    <a:cubicBezTo>
                      <a:pt x="60" y="103"/>
                      <a:pt x="60" y="103"/>
                      <a:pt x="60" y="103"/>
                    </a:cubicBezTo>
                    <a:cubicBezTo>
                      <a:pt x="60" y="103"/>
                      <a:pt x="60" y="103"/>
                      <a:pt x="60" y="103"/>
                    </a:cubicBezTo>
                    <a:cubicBezTo>
                      <a:pt x="60" y="102"/>
                      <a:pt x="60" y="102"/>
                      <a:pt x="60" y="102"/>
                    </a:cubicBezTo>
                    <a:cubicBezTo>
                      <a:pt x="59" y="96"/>
                      <a:pt x="59" y="96"/>
                      <a:pt x="59" y="96"/>
                    </a:cubicBezTo>
                    <a:cubicBezTo>
                      <a:pt x="59" y="95"/>
                      <a:pt x="59" y="95"/>
                      <a:pt x="59" y="95"/>
                    </a:cubicBezTo>
                    <a:cubicBezTo>
                      <a:pt x="59" y="95"/>
                      <a:pt x="59" y="95"/>
                      <a:pt x="59" y="95"/>
                    </a:cubicBezTo>
                    <a:cubicBezTo>
                      <a:pt x="58" y="94"/>
                      <a:pt x="58" y="94"/>
                      <a:pt x="58" y="94"/>
                    </a:cubicBezTo>
                    <a:cubicBezTo>
                      <a:pt x="58" y="92"/>
                      <a:pt x="58" y="92"/>
                      <a:pt x="58" y="92"/>
                    </a:cubicBezTo>
                    <a:cubicBezTo>
                      <a:pt x="57" y="92"/>
                      <a:pt x="57" y="92"/>
                      <a:pt x="57" y="92"/>
                    </a:cubicBezTo>
                    <a:cubicBezTo>
                      <a:pt x="58" y="84"/>
                      <a:pt x="58" y="84"/>
                      <a:pt x="58" y="84"/>
                    </a:cubicBezTo>
                    <a:cubicBezTo>
                      <a:pt x="58" y="80"/>
                      <a:pt x="58" y="80"/>
                      <a:pt x="58" y="80"/>
                    </a:cubicBezTo>
                    <a:cubicBezTo>
                      <a:pt x="58" y="79"/>
                      <a:pt x="58" y="79"/>
                      <a:pt x="58" y="79"/>
                    </a:cubicBezTo>
                    <a:cubicBezTo>
                      <a:pt x="58" y="78"/>
                      <a:pt x="58" y="78"/>
                      <a:pt x="58" y="78"/>
                    </a:cubicBezTo>
                    <a:cubicBezTo>
                      <a:pt x="57" y="76"/>
                      <a:pt x="57" y="76"/>
                      <a:pt x="57" y="76"/>
                    </a:cubicBezTo>
                    <a:cubicBezTo>
                      <a:pt x="57" y="75"/>
                      <a:pt x="57" y="75"/>
                      <a:pt x="57" y="75"/>
                    </a:cubicBezTo>
                    <a:cubicBezTo>
                      <a:pt x="57" y="75"/>
                      <a:pt x="57" y="75"/>
                      <a:pt x="57" y="75"/>
                    </a:cubicBezTo>
                    <a:cubicBezTo>
                      <a:pt x="55" y="74"/>
                      <a:pt x="55" y="74"/>
                      <a:pt x="55" y="74"/>
                    </a:cubicBezTo>
                    <a:cubicBezTo>
                      <a:pt x="50" y="71"/>
                      <a:pt x="50" y="71"/>
                      <a:pt x="50" y="71"/>
                    </a:cubicBezTo>
                    <a:cubicBezTo>
                      <a:pt x="47" y="62"/>
                      <a:pt x="47" y="62"/>
                      <a:pt x="47" y="62"/>
                    </a:cubicBezTo>
                    <a:cubicBezTo>
                      <a:pt x="47" y="61"/>
                      <a:pt x="47" y="61"/>
                      <a:pt x="47" y="61"/>
                    </a:cubicBezTo>
                    <a:cubicBezTo>
                      <a:pt x="56" y="56"/>
                      <a:pt x="56" y="56"/>
                      <a:pt x="56" y="56"/>
                    </a:cubicBezTo>
                    <a:cubicBezTo>
                      <a:pt x="67" y="48"/>
                      <a:pt x="67" y="48"/>
                      <a:pt x="67" y="48"/>
                    </a:cubicBezTo>
                    <a:cubicBezTo>
                      <a:pt x="73" y="44"/>
                      <a:pt x="73" y="44"/>
                      <a:pt x="73" y="44"/>
                    </a:cubicBezTo>
                    <a:cubicBezTo>
                      <a:pt x="74" y="44"/>
                      <a:pt x="74" y="44"/>
                      <a:pt x="74" y="44"/>
                    </a:cubicBezTo>
                    <a:cubicBezTo>
                      <a:pt x="78" y="42"/>
                      <a:pt x="78" y="42"/>
                      <a:pt x="78" y="42"/>
                    </a:cubicBezTo>
                    <a:cubicBezTo>
                      <a:pt x="80" y="42"/>
                      <a:pt x="80" y="42"/>
                      <a:pt x="80" y="42"/>
                    </a:cubicBezTo>
                    <a:cubicBezTo>
                      <a:pt x="90" y="45"/>
                      <a:pt x="90" y="45"/>
                      <a:pt x="90" y="45"/>
                    </a:cubicBezTo>
                    <a:cubicBezTo>
                      <a:pt x="92" y="45"/>
                      <a:pt x="92" y="45"/>
                      <a:pt x="92" y="45"/>
                    </a:cubicBezTo>
                    <a:cubicBezTo>
                      <a:pt x="92" y="46"/>
                      <a:pt x="92" y="46"/>
                      <a:pt x="92" y="46"/>
                    </a:cubicBezTo>
                    <a:cubicBezTo>
                      <a:pt x="92" y="46"/>
                      <a:pt x="92" y="46"/>
                      <a:pt x="92" y="46"/>
                    </a:cubicBezTo>
                    <a:cubicBezTo>
                      <a:pt x="94" y="49"/>
                      <a:pt x="94" y="49"/>
                      <a:pt x="94" y="49"/>
                    </a:cubicBezTo>
                    <a:cubicBezTo>
                      <a:pt x="95" y="49"/>
                      <a:pt x="95" y="49"/>
                      <a:pt x="95" y="49"/>
                    </a:cubicBezTo>
                    <a:cubicBezTo>
                      <a:pt x="95" y="50"/>
                      <a:pt x="95" y="50"/>
                      <a:pt x="95" y="50"/>
                    </a:cubicBezTo>
                    <a:cubicBezTo>
                      <a:pt x="95" y="58"/>
                      <a:pt x="95" y="58"/>
                      <a:pt x="95" y="58"/>
                    </a:cubicBezTo>
                    <a:cubicBezTo>
                      <a:pt x="95" y="59"/>
                      <a:pt x="95" y="59"/>
                      <a:pt x="95" y="59"/>
                    </a:cubicBezTo>
                    <a:cubicBezTo>
                      <a:pt x="95" y="75"/>
                      <a:pt x="95" y="75"/>
                      <a:pt x="95" y="75"/>
                    </a:cubicBezTo>
                    <a:cubicBezTo>
                      <a:pt x="95" y="75"/>
                      <a:pt x="95" y="75"/>
                      <a:pt x="95" y="75"/>
                    </a:cubicBezTo>
                    <a:cubicBezTo>
                      <a:pt x="94" y="75"/>
                      <a:pt x="94" y="75"/>
                      <a:pt x="94" y="75"/>
                    </a:cubicBezTo>
                    <a:cubicBezTo>
                      <a:pt x="92" y="77"/>
                      <a:pt x="92" y="77"/>
                      <a:pt x="92" y="77"/>
                    </a:cubicBezTo>
                    <a:cubicBezTo>
                      <a:pt x="90" y="78"/>
                      <a:pt x="90" y="78"/>
                      <a:pt x="90" y="78"/>
                    </a:cubicBezTo>
                    <a:cubicBezTo>
                      <a:pt x="89" y="78"/>
                      <a:pt x="89" y="78"/>
                      <a:pt x="89" y="78"/>
                    </a:cubicBezTo>
                    <a:cubicBezTo>
                      <a:pt x="85" y="84"/>
                      <a:pt x="85" y="84"/>
                      <a:pt x="85" y="84"/>
                    </a:cubicBezTo>
                    <a:cubicBezTo>
                      <a:pt x="85" y="85"/>
                      <a:pt x="85" y="85"/>
                      <a:pt x="85" y="85"/>
                    </a:cubicBezTo>
                    <a:cubicBezTo>
                      <a:pt x="84" y="86"/>
                      <a:pt x="84" y="86"/>
                      <a:pt x="84" y="86"/>
                    </a:cubicBezTo>
                    <a:cubicBezTo>
                      <a:pt x="84" y="87"/>
                      <a:pt x="84" y="87"/>
                      <a:pt x="84" y="87"/>
                    </a:cubicBezTo>
                    <a:cubicBezTo>
                      <a:pt x="83" y="88"/>
                      <a:pt x="83" y="88"/>
                      <a:pt x="83" y="88"/>
                    </a:cubicBezTo>
                    <a:cubicBezTo>
                      <a:pt x="83" y="90"/>
                      <a:pt x="83" y="90"/>
                      <a:pt x="83" y="90"/>
                    </a:cubicBezTo>
                    <a:cubicBezTo>
                      <a:pt x="83" y="91"/>
                      <a:pt x="83" y="91"/>
                      <a:pt x="83" y="91"/>
                    </a:cubicBezTo>
                    <a:cubicBezTo>
                      <a:pt x="84" y="93"/>
                      <a:pt x="84" y="93"/>
                      <a:pt x="84" y="93"/>
                    </a:cubicBezTo>
                    <a:cubicBezTo>
                      <a:pt x="84" y="93"/>
                      <a:pt x="84" y="93"/>
                      <a:pt x="84" y="93"/>
                    </a:cubicBezTo>
                    <a:cubicBezTo>
                      <a:pt x="84" y="93"/>
                      <a:pt x="84" y="93"/>
                      <a:pt x="84" y="93"/>
                    </a:cubicBezTo>
                    <a:cubicBezTo>
                      <a:pt x="86" y="94"/>
                      <a:pt x="86" y="94"/>
                      <a:pt x="86" y="94"/>
                    </a:cubicBezTo>
                    <a:cubicBezTo>
                      <a:pt x="91" y="87"/>
                      <a:pt x="91" y="87"/>
                      <a:pt x="91" y="87"/>
                    </a:cubicBezTo>
                    <a:cubicBezTo>
                      <a:pt x="96" y="82"/>
                      <a:pt x="96" y="82"/>
                      <a:pt x="96" y="82"/>
                    </a:cubicBezTo>
                    <a:cubicBezTo>
                      <a:pt x="105" y="73"/>
                      <a:pt x="105" y="73"/>
                      <a:pt x="105" y="73"/>
                    </a:cubicBezTo>
                    <a:cubicBezTo>
                      <a:pt x="112" y="66"/>
                      <a:pt x="112" y="66"/>
                      <a:pt x="112" y="66"/>
                    </a:cubicBezTo>
                    <a:cubicBezTo>
                      <a:pt x="120" y="61"/>
                      <a:pt x="120" y="61"/>
                      <a:pt x="120" y="61"/>
                    </a:cubicBezTo>
                    <a:cubicBezTo>
                      <a:pt x="125" y="57"/>
                      <a:pt x="125" y="57"/>
                      <a:pt x="125" y="57"/>
                    </a:cubicBezTo>
                    <a:cubicBezTo>
                      <a:pt x="127" y="53"/>
                      <a:pt x="127" y="53"/>
                      <a:pt x="127" y="53"/>
                    </a:cubicBezTo>
                    <a:cubicBezTo>
                      <a:pt x="130" y="48"/>
                      <a:pt x="130" y="48"/>
                      <a:pt x="130" y="48"/>
                    </a:cubicBezTo>
                    <a:lnTo>
                      <a:pt x="130" y="44"/>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grpSp>
        <p:grpSp>
          <p:nvGrpSpPr>
            <p:cNvPr id="40" name="Group 355"/>
            <p:cNvGrpSpPr/>
            <p:nvPr/>
          </p:nvGrpSpPr>
          <p:grpSpPr>
            <a:xfrm>
              <a:off x="8258134" y="3046079"/>
              <a:ext cx="768858" cy="1026161"/>
              <a:chOff x="8258134" y="3046079"/>
              <a:chExt cx="768858" cy="1026161"/>
            </a:xfrm>
            <a:grpFill/>
          </p:grpSpPr>
          <p:sp>
            <p:nvSpPr>
              <p:cNvPr id="59" name="Freeform 92"/>
              <p:cNvSpPr>
                <a:spLocks/>
              </p:cNvSpPr>
              <p:nvPr/>
            </p:nvSpPr>
            <p:spPr bwMode="auto">
              <a:xfrm>
                <a:off x="8738162" y="3780359"/>
                <a:ext cx="21357" cy="17289"/>
              </a:xfrm>
              <a:custGeom>
                <a:avLst/>
                <a:gdLst/>
                <a:ahLst/>
                <a:cxnLst>
                  <a:cxn ang="0">
                    <a:pos x="2" y="0"/>
                  </a:cxn>
                  <a:cxn ang="0">
                    <a:pos x="4" y="2"/>
                  </a:cxn>
                  <a:cxn ang="0">
                    <a:pos x="6" y="4"/>
                  </a:cxn>
                  <a:cxn ang="0">
                    <a:pos x="8" y="4"/>
                  </a:cxn>
                  <a:cxn ang="0">
                    <a:pos x="13" y="4"/>
                  </a:cxn>
                  <a:cxn ang="0">
                    <a:pos x="13" y="4"/>
                  </a:cxn>
                  <a:cxn ang="0">
                    <a:pos x="15" y="4"/>
                  </a:cxn>
                  <a:cxn ang="0">
                    <a:pos x="15" y="6"/>
                  </a:cxn>
                  <a:cxn ang="0">
                    <a:pos x="19" y="10"/>
                  </a:cxn>
                  <a:cxn ang="0">
                    <a:pos x="19" y="13"/>
                  </a:cxn>
                  <a:cxn ang="0">
                    <a:pos x="21" y="13"/>
                  </a:cxn>
                  <a:cxn ang="0">
                    <a:pos x="19" y="15"/>
                  </a:cxn>
                  <a:cxn ang="0">
                    <a:pos x="19" y="15"/>
                  </a:cxn>
                  <a:cxn ang="0">
                    <a:pos x="15" y="17"/>
                  </a:cxn>
                  <a:cxn ang="0">
                    <a:pos x="15" y="17"/>
                  </a:cxn>
                  <a:cxn ang="0">
                    <a:pos x="13" y="17"/>
                  </a:cxn>
                  <a:cxn ang="0">
                    <a:pos x="13" y="17"/>
                  </a:cxn>
                  <a:cxn ang="0">
                    <a:pos x="10" y="17"/>
                  </a:cxn>
                  <a:cxn ang="0">
                    <a:pos x="10" y="17"/>
                  </a:cxn>
                  <a:cxn ang="0">
                    <a:pos x="8" y="15"/>
                  </a:cxn>
                  <a:cxn ang="0">
                    <a:pos x="0" y="6"/>
                  </a:cxn>
                  <a:cxn ang="0">
                    <a:pos x="0" y="4"/>
                  </a:cxn>
                  <a:cxn ang="0">
                    <a:pos x="0" y="2"/>
                  </a:cxn>
                  <a:cxn ang="0">
                    <a:pos x="0" y="2"/>
                  </a:cxn>
                  <a:cxn ang="0">
                    <a:pos x="0" y="2"/>
                  </a:cxn>
                  <a:cxn ang="0">
                    <a:pos x="0" y="0"/>
                  </a:cxn>
                  <a:cxn ang="0">
                    <a:pos x="2" y="0"/>
                  </a:cxn>
                  <a:cxn ang="0">
                    <a:pos x="2" y="0"/>
                  </a:cxn>
                  <a:cxn ang="0">
                    <a:pos x="2" y="0"/>
                  </a:cxn>
                  <a:cxn ang="0">
                    <a:pos x="2" y="0"/>
                  </a:cxn>
                </a:cxnLst>
                <a:rect l="0" t="0" r="r" b="b"/>
                <a:pathLst>
                  <a:path w="21" h="17">
                    <a:moveTo>
                      <a:pt x="2" y="0"/>
                    </a:moveTo>
                    <a:lnTo>
                      <a:pt x="4" y="2"/>
                    </a:lnTo>
                    <a:lnTo>
                      <a:pt x="6" y="4"/>
                    </a:lnTo>
                    <a:lnTo>
                      <a:pt x="8" y="4"/>
                    </a:lnTo>
                    <a:lnTo>
                      <a:pt x="13" y="4"/>
                    </a:lnTo>
                    <a:lnTo>
                      <a:pt x="13" y="4"/>
                    </a:lnTo>
                    <a:lnTo>
                      <a:pt x="15" y="4"/>
                    </a:lnTo>
                    <a:lnTo>
                      <a:pt x="15" y="6"/>
                    </a:lnTo>
                    <a:lnTo>
                      <a:pt x="19" y="10"/>
                    </a:lnTo>
                    <a:lnTo>
                      <a:pt x="19" y="13"/>
                    </a:lnTo>
                    <a:lnTo>
                      <a:pt x="21" y="13"/>
                    </a:lnTo>
                    <a:lnTo>
                      <a:pt x="19" y="15"/>
                    </a:lnTo>
                    <a:lnTo>
                      <a:pt x="19" y="15"/>
                    </a:lnTo>
                    <a:lnTo>
                      <a:pt x="15" y="17"/>
                    </a:lnTo>
                    <a:lnTo>
                      <a:pt x="15" y="17"/>
                    </a:lnTo>
                    <a:lnTo>
                      <a:pt x="13" y="17"/>
                    </a:lnTo>
                    <a:lnTo>
                      <a:pt x="13" y="17"/>
                    </a:lnTo>
                    <a:lnTo>
                      <a:pt x="10" y="17"/>
                    </a:lnTo>
                    <a:lnTo>
                      <a:pt x="10" y="17"/>
                    </a:lnTo>
                    <a:lnTo>
                      <a:pt x="8" y="15"/>
                    </a:lnTo>
                    <a:lnTo>
                      <a:pt x="0" y="6"/>
                    </a:lnTo>
                    <a:lnTo>
                      <a:pt x="0" y="4"/>
                    </a:lnTo>
                    <a:lnTo>
                      <a:pt x="0" y="2"/>
                    </a:lnTo>
                    <a:lnTo>
                      <a:pt x="0" y="2"/>
                    </a:lnTo>
                    <a:lnTo>
                      <a:pt x="0" y="2"/>
                    </a:lnTo>
                    <a:lnTo>
                      <a:pt x="0" y="0"/>
                    </a:lnTo>
                    <a:lnTo>
                      <a:pt x="2" y="0"/>
                    </a:lnTo>
                    <a:lnTo>
                      <a:pt x="2" y="0"/>
                    </a:lnTo>
                    <a:lnTo>
                      <a:pt x="2" y="0"/>
                    </a:lnTo>
                    <a:lnTo>
                      <a:pt x="2" y="0"/>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60" name="Freeform 93"/>
              <p:cNvSpPr>
                <a:spLocks/>
              </p:cNvSpPr>
              <p:nvPr/>
            </p:nvSpPr>
            <p:spPr bwMode="auto">
              <a:xfrm>
                <a:off x="8619172" y="3856634"/>
                <a:ext cx="168823" cy="132211"/>
              </a:xfrm>
              <a:custGeom>
                <a:avLst/>
                <a:gdLst/>
                <a:ahLst/>
                <a:cxnLst>
                  <a:cxn ang="0">
                    <a:pos x="114" y="2"/>
                  </a:cxn>
                  <a:cxn ang="0">
                    <a:pos x="121" y="0"/>
                  </a:cxn>
                  <a:cxn ang="0">
                    <a:pos x="127" y="0"/>
                  </a:cxn>
                  <a:cxn ang="0">
                    <a:pos x="134" y="2"/>
                  </a:cxn>
                  <a:cxn ang="0">
                    <a:pos x="138" y="2"/>
                  </a:cxn>
                  <a:cxn ang="0">
                    <a:pos x="142" y="5"/>
                  </a:cxn>
                  <a:cxn ang="0">
                    <a:pos x="147" y="11"/>
                  </a:cxn>
                  <a:cxn ang="0">
                    <a:pos x="149" y="15"/>
                  </a:cxn>
                  <a:cxn ang="0">
                    <a:pos x="149" y="17"/>
                  </a:cxn>
                  <a:cxn ang="0">
                    <a:pos x="153" y="22"/>
                  </a:cxn>
                  <a:cxn ang="0">
                    <a:pos x="153" y="22"/>
                  </a:cxn>
                  <a:cxn ang="0">
                    <a:pos x="162" y="24"/>
                  </a:cxn>
                  <a:cxn ang="0">
                    <a:pos x="166" y="30"/>
                  </a:cxn>
                  <a:cxn ang="0">
                    <a:pos x="151" y="63"/>
                  </a:cxn>
                  <a:cxn ang="0">
                    <a:pos x="145" y="87"/>
                  </a:cxn>
                  <a:cxn ang="0">
                    <a:pos x="136" y="93"/>
                  </a:cxn>
                  <a:cxn ang="0">
                    <a:pos x="134" y="95"/>
                  </a:cxn>
                  <a:cxn ang="0">
                    <a:pos x="127" y="95"/>
                  </a:cxn>
                  <a:cxn ang="0">
                    <a:pos x="123" y="97"/>
                  </a:cxn>
                  <a:cxn ang="0">
                    <a:pos x="121" y="100"/>
                  </a:cxn>
                  <a:cxn ang="0">
                    <a:pos x="114" y="108"/>
                  </a:cxn>
                  <a:cxn ang="0">
                    <a:pos x="97" y="123"/>
                  </a:cxn>
                  <a:cxn ang="0">
                    <a:pos x="91" y="125"/>
                  </a:cxn>
                  <a:cxn ang="0">
                    <a:pos x="80" y="128"/>
                  </a:cxn>
                  <a:cxn ang="0">
                    <a:pos x="76" y="128"/>
                  </a:cxn>
                  <a:cxn ang="0">
                    <a:pos x="74" y="125"/>
                  </a:cxn>
                  <a:cxn ang="0">
                    <a:pos x="69" y="123"/>
                  </a:cxn>
                  <a:cxn ang="0">
                    <a:pos x="65" y="123"/>
                  </a:cxn>
                  <a:cxn ang="0">
                    <a:pos x="22" y="123"/>
                  </a:cxn>
                  <a:cxn ang="0">
                    <a:pos x="9" y="125"/>
                  </a:cxn>
                  <a:cxn ang="0">
                    <a:pos x="7" y="128"/>
                  </a:cxn>
                  <a:cxn ang="0">
                    <a:pos x="2" y="130"/>
                  </a:cxn>
                  <a:cxn ang="0">
                    <a:pos x="0" y="128"/>
                  </a:cxn>
                  <a:cxn ang="0">
                    <a:pos x="0" y="128"/>
                  </a:cxn>
                  <a:cxn ang="0">
                    <a:pos x="0" y="123"/>
                  </a:cxn>
                  <a:cxn ang="0">
                    <a:pos x="9" y="100"/>
                  </a:cxn>
                  <a:cxn ang="0">
                    <a:pos x="28" y="63"/>
                  </a:cxn>
                  <a:cxn ang="0">
                    <a:pos x="46" y="33"/>
                  </a:cxn>
                  <a:cxn ang="0">
                    <a:pos x="48" y="30"/>
                  </a:cxn>
                  <a:cxn ang="0">
                    <a:pos x="50" y="28"/>
                  </a:cxn>
                  <a:cxn ang="0">
                    <a:pos x="52" y="26"/>
                  </a:cxn>
                  <a:cxn ang="0">
                    <a:pos x="63" y="20"/>
                  </a:cxn>
                  <a:cxn ang="0">
                    <a:pos x="69" y="13"/>
                  </a:cxn>
                  <a:cxn ang="0">
                    <a:pos x="86" y="7"/>
                  </a:cxn>
                  <a:cxn ang="0">
                    <a:pos x="93" y="7"/>
                  </a:cxn>
                  <a:cxn ang="0">
                    <a:pos x="102" y="5"/>
                  </a:cxn>
                  <a:cxn ang="0">
                    <a:pos x="108" y="2"/>
                  </a:cxn>
                  <a:cxn ang="0">
                    <a:pos x="110" y="2"/>
                  </a:cxn>
                </a:cxnLst>
                <a:rect l="0" t="0" r="r" b="b"/>
                <a:pathLst>
                  <a:path w="166" h="130">
                    <a:moveTo>
                      <a:pt x="110" y="2"/>
                    </a:moveTo>
                    <a:lnTo>
                      <a:pt x="114" y="2"/>
                    </a:lnTo>
                    <a:lnTo>
                      <a:pt x="119" y="0"/>
                    </a:lnTo>
                    <a:lnTo>
                      <a:pt x="121" y="0"/>
                    </a:lnTo>
                    <a:lnTo>
                      <a:pt x="127" y="0"/>
                    </a:lnTo>
                    <a:lnTo>
                      <a:pt x="127" y="0"/>
                    </a:lnTo>
                    <a:lnTo>
                      <a:pt x="127" y="0"/>
                    </a:lnTo>
                    <a:lnTo>
                      <a:pt x="134" y="2"/>
                    </a:lnTo>
                    <a:lnTo>
                      <a:pt x="136" y="2"/>
                    </a:lnTo>
                    <a:lnTo>
                      <a:pt x="138" y="2"/>
                    </a:lnTo>
                    <a:lnTo>
                      <a:pt x="140" y="5"/>
                    </a:lnTo>
                    <a:lnTo>
                      <a:pt x="142" y="5"/>
                    </a:lnTo>
                    <a:lnTo>
                      <a:pt x="147" y="11"/>
                    </a:lnTo>
                    <a:lnTo>
                      <a:pt x="147" y="11"/>
                    </a:lnTo>
                    <a:lnTo>
                      <a:pt x="147" y="13"/>
                    </a:lnTo>
                    <a:lnTo>
                      <a:pt x="149" y="15"/>
                    </a:lnTo>
                    <a:lnTo>
                      <a:pt x="149" y="15"/>
                    </a:lnTo>
                    <a:lnTo>
                      <a:pt x="149" y="17"/>
                    </a:lnTo>
                    <a:lnTo>
                      <a:pt x="149" y="17"/>
                    </a:lnTo>
                    <a:lnTo>
                      <a:pt x="153" y="22"/>
                    </a:lnTo>
                    <a:lnTo>
                      <a:pt x="153" y="22"/>
                    </a:lnTo>
                    <a:lnTo>
                      <a:pt x="153" y="22"/>
                    </a:lnTo>
                    <a:lnTo>
                      <a:pt x="158" y="24"/>
                    </a:lnTo>
                    <a:lnTo>
                      <a:pt x="162" y="24"/>
                    </a:lnTo>
                    <a:lnTo>
                      <a:pt x="164" y="24"/>
                    </a:lnTo>
                    <a:lnTo>
                      <a:pt x="166" y="30"/>
                    </a:lnTo>
                    <a:lnTo>
                      <a:pt x="160" y="50"/>
                    </a:lnTo>
                    <a:lnTo>
                      <a:pt x="151" y="63"/>
                    </a:lnTo>
                    <a:lnTo>
                      <a:pt x="149" y="80"/>
                    </a:lnTo>
                    <a:lnTo>
                      <a:pt x="145" y="87"/>
                    </a:lnTo>
                    <a:lnTo>
                      <a:pt x="138" y="93"/>
                    </a:lnTo>
                    <a:lnTo>
                      <a:pt x="136" y="93"/>
                    </a:lnTo>
                    <a:lnTo>
                      <a:pt x="134" y="95"/>
                    </a:lnTo>
                    <a:lnTo>
                      <a:pt x="134" y="95"/>
                    </a:lnTo>
                    <a:lnTo>
                      <a:pt x="132" y="95"/>
                    </a:lnTo>
                    <a:lnTo>
                      <a:pt x="127" y="95"/>
                    </a:lnTo>
                    <a:lnTo>
                      <a:pt x="123" y="95"/>
                    </a:lnTo>
                    <a:lnTo>
                      <a:pt x="123" y="97"/>
                    </a:lnTo>
                    <a:lnTo>
                      <a:pt x="123" y="97"/>
                    </a:lnTo>
                    <a:lnTo>
                      <a:pt x="121" y="100"/>
                    </a:lnTo>
                    <a:lnTo>
                      <a:pt x="119" y="104"/>
                    </a:lnTo>
                    <a:lnTo>
                      <a:pt x="114" y="108"/>
                    </a:lnTo>
                    <a:lnTo>
                      <a:pt x="99" y="121"/>
                    </a:lnTo>
                    <a:lnTo>
                      <a:pt x="97" y="123"/>
                    </a:lnTo>
                    <a:lnTo>
                      <a:pt x="93" y="125"/>
                    </a:lnTo>
                    <a:lnTo>
                      <a:pt x="91" y="125"/>
                    </a:lnTo>
                    <a:lnTo>
                      <a:pt x="89" y="125"/>
                    </a:lnTo>
                    <a:lnTo>
                      <a:pt x="80" y="128"/>
                    </a:lnTo>
                    <a:lnTo>
                      <a:pt x="78" y="128"/>
                    </a:lnTo>
                    <a:lnTo>
                      <a:pt x="76" y="128"/>
                    </a:lnTo>
                    <a:lnTo>
                      <a:pt x="76" y="128"/>
                    </a:lnTo>
                    <a:lnTo>
                      <a:pt x="74" y="125"/>
                    </a:lnTo>
                    <a:lnTo>
                      <a:pt x="74" y="125"/>
                    </a:lnTo>
                    <a:lnTo>
                      <a:pt x="69" y="123"/>
                    </a:lnTo>
                    <a:lnTo>
                      <a:pt x="69" y="123"/>
                    </a:lnTo>
                    <a:lnTo>
                      <a:pt x="65" y="123"/>
                    </a:lnTo>
                    <a:lnTo>
                      <a:pt x="28" y="121"/>
                    </a:lnTo>
                    <a:lnTo>
                      <a:pt x="22" y="123"/>
                    </a:lnTo>
                    <a:lnTo>
                      <a:pt x="20" y="123"/>
                    </a:lnTo>
                    <a:lnTo>
                      <a:pt x="9" y="125"/>
                    </a:lnTo>
                    <a:lnTo>
                      <a:pt x="9" y="125"/>
                    </a:lnTo>
                    <a:lnTo>
                      <a:pt x="7" y="128"/>
                    </a:lnTo>
                    <a:lnTo>
                      <a:pt x="5" y="128"/>
                    </a:lnTo>
                    <a:lnTo>
                      <a:pt x="2" y="130"/>
                    </a:lnTo>
                    <a:lnTo>
                      <a:pt x="2" y="130"/>
                    </a:lnTo>
                    <a:lnTo>
                      <a:pt x="0" y="128"/>
                    </a:lnTo>
                    <a:lnTo>
                      <a:pt x="0" y="128"/>
                    </a:lnTo>
                    <a:lnTo>
                      <a:pt x="0" y="128"/>
                    </a:lnTo>
                    <a:lnTo>
                      <a:pt x="0" y="125"/>
                    </a:lnTo>
                    <a:lnTo>
                      <a:pt x="0" y="123"/>
                    </a:lnTo>
                    <a:lnTo>
                      <a:pt x="0" y="121"/>
                    </a:lnTo>
                    <a:lnTo>
                      <a:pt x="9" y="100"/>
                    </a:lnTo>
                    <a:lnTo>
                      <a:pt x="11" y="93"/>
                    </a:lnTo>
                    <a:lnTo>
                      <a:pt x="28" y="63"/>
                    </a:lnTo>
                    <a:lnTo>
                      <a:pt x="33" y="52"/>
                    </a:lnTo>
                    <a:lnTo>
                      <a:pt x="46" y="33"/>
                    </a:lnTo>
                    <a:lnTo>
                      <a:pt x="46" y="33"/>
                    </a:lnTo>
                    <a:lnTo>
                      <a:pt x="48" y="30"/>
                    </a:lnTo>
                    <a:lnTo>
                      <a:pt x="50" y="28"/>
                    </a:lnTo>
                    <a:lnTo>
                      <a:pt x="50" y="28"/>
                    </a:lnTo>
                    <a:lnTo>
                      <a:pt x="52" y="26"/>
                    </a:lnTo>
                    <a:lnTo>
                      <a:pt x="52" y="26"/>
                    </a:lnTo>
                    <a:lnTo>
                      <a:pt x="56" y="22"/>
                    </a:lnTo>
                    <a:lnTo>
                      <a:pt x="63" y="20"/>
                    </a:lnTo>
                    <a:lnTo>
                      <a:pt x="65" y="17"/>
                    </a:lnTo>
                    <a:lnTo>
                      <a:pt x="69" y="13"/>
                    </a:lnTo>
                    <a:lnTo>
                      <a:pt x="71" y="13"/>
                    </a:lnTo>
                    <a:lnTo>
                      <a:pt x="86" y="7"/>
                    </a:lnTo>
                    <a:lnTo>
                      <a:pt x="89" y="7"/>
                    </a:lnTo>
                    <a:lnTo>
                      <a:pt x="93" y="7"/>
                    </a:lnTo>
                    <a:lnTo>
                      <a:pt x="97" y="5"/>
                    </a:lnTo>
                    <a:lnTo>
                      <a:pt x="102" y="5"/>
                    </a:lnTo>
                    <a:lnTo>
                      <a:pt x="104" y="5"/>
                    </a:lnTo>
                    <a:lnTo>
                      <a:pt x="108" y="2"/>
                    </a:lnTo>
                    <a:lnTo>
                      <a:pt x="110" y="2"/>
                    </a:lnTo>
                    <a:lnTo>
                      <a:pt x="110" y="2"/>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61" name="Freeform 94"/>
              <p:cNvSpPr>
                <a:spLocks/>
              </p:cNvSpPr>
              <p:nvPr/>
            </p:nvSpPr>
            <p:spPr bwMode="auto">
              <a:xfrm>
                <a:off x="8729009" y="3953250"/>
                <a:ext cx="43732" cy="30510"/>
              </a:xfrm>
              <a:custGeom>
                <a:avLst/>
                <a:gdLst/>
                <a:ahLst/>
                <a:cxnLst>
                  <a:cxn ang="0">
                    <a:pos x="34" y="2"/>
                  </a:cxn>
                  <a:cxn ang="0">
                    <a:pos x="34" y="7"/>
                  </a:cxn>
                  <a:cxn ang="0">
                    <a:pos x="43" y="22"/>
                  </a:cxn>
                  <a:cxn ang="0">
                    <a:pos x="43" y="24"/>
                  </a:cxn>
                  <a:cxn ang="0">
                    <a:pos x="43" y="26"/>
                  </a:cxn>
                  <a:cxn ang="0">
                    <a:pos x="43" y="26"/>
                  </a:cxn>
                  <a:cxn ang="0">
                    <a:pos x="43" y="28"/>
                  </a:cxn>
                  <a:cxn ang="0">
                    <a:pos x="43" y="28"/>
                  </a:cxn>
                  <a:cxn ang="0">
                    <a:pos x="43" y="28"/>
                  </a:cxn>
                  <a:cxn ang="0">
                    <a:pos x="43" y="30"/>
                  </a:cxn>
                  <a:cxn ang="0">
                    <a:pos x="41" y="30"/>
                  </a:cxn>
                  <a:cxn ang="0">
                    <a:pos x="41" y="30"/>
                  </a:cxn>
                  <a:cxn ang="0">
                    <a:pos x="39" y="30"/>
                  </a:cxn>
                  <a:cxn ang="0">
                    <a:pos x="39" y="30"/>
                  </a:cxn>
                  <a:cxn ang="0">
                    <a:pos x="37" y="30"/>
                  </a:cxn>
                  <a:cxn ang="0">
                    <a:pos x="30" y="30"/>
                  </a:cxn>
                  <a:cxn ang="0">
                    <a:pos x="24" y="30"/>
                  </a:cxn>
                  <a:cxn ang="0">
                    <a:pos x="4" y="26"/>
                  </a:cxn>
                  <a:cxn ang="0">
                    <a:pos x="4" y="26"/>
                  </a:cxn>
                  <a:cxn ang="0">
                    <a:pos x="2" y="26"/>
                  </a:cxn>
                  <a:cxn ang="0">
                    <a:pos x="2" y="26"/>
                  </a:cxn>
                  <a:cxn ang="0">
                    <a:pos x="0" y="24"/>
                  </a:cxn>
                  <a:cxn ang="0">
                    <a:pos x="0" y="24"/>
                  </a:cxn>
                  <a:cxn ang="0">
                    <a:pos x="0" y="22"/>
                  </a:cxn>
                  <a:cxn ang="0">
                    <a:pos x="0" y="20"/>
                  </a:cxn>
                  <a:cxn ang="0">
                    <a:pos x="2" y="20"/>
                  </a:cxn>
                  <a:cxn ang="0">
                    <a:pos x="19" y="5"/>
                  </a:cxn>
                  <a:cxn ang="0">
                    <a:pos x="30" y="0"/>
                  </a:cxn>
                  <a:cxn ang="0">
                    <a:pos x="32" y="0"/>
                  </a:cxn>
                  <a:cxn ang="0">
                    <a:pos x="32" y="0"/>
                  </a:cxn>
                  <a:cxn ang="0">
                    <a:pos x="32" y="0"/>
                  </a:cxn>
                  <a:cxn ang="0">
                    <a:pos x="32" y="0"/>
                  </a:cxn>
                  <a:cxn ang="0">
                    <a:pos x="34" y="2"/>
                  </a:cxn>
                  <a:cxn ang="0">
                    <a:pos x="34" y="2"/>
                  </a:cxn>
                </a:cxnLst>
                <a:rect l="0" t="0" r="r" b="b"/>
                <a:pathLst>
                  <a:path w="43" h="30">
                    <a:moveTo>
                      <a:pt x="34" y="2"/>
                    </a:moveTo>
                    <a:lnTo>
                      <a:pt x="34" y="7"/>
                    </a:lnTo>
                    <a:lnTo>
                      <a:pt x="43" y="22"/>
                    </a:lnTo>
                    <a:lnTo>
                      <a:pt x="43" y="24"/>
                    </a:lnTo>
                    <a:lnTo>
                      <a:pt x="43" y="26"/>
                    </a:lnTo>
                    <a:lnTo>
                      <a:pt x="43" y="26"/>
                    </a:lnTo>
                    <a:lnTo>
                      <a:pt x="43" y="28"/>
                    </a:lnTo>
                    <a:lnTo>
                      <a:pt x="43" y="28"/>
                    </a:lnTo>
                    <a:lnTo>
                      <a:pt x="43" y="28"/>
                    </a:lnTo>
                    <a:lnTo>
                      <a:pt x="43" y="30"/>
                    </a:lnTo>
                    <a:lnTo>
                      <a:pt x="41" y="30"/>
                    </a:lnTo>
                    <a:lnTo>
                      <a:pt x="41" y="30"/>
                    </a:lnTo>
                    <a:lnTo>
                      <a:pt x="39" y="30"/>
                    </a:lnTo>
                    <a:lnTo>
                      <a:pt x="39" y="30"/>
                    </a:lnTo>
                    <a:lnTo>
                      <a:pt x="37" y="30"/>
                    </a:lnTo>
                    <a:lnTo>
                      <a:pt x="30" y="30"/>
                    </a:lnTo>
                    <a:lnTo>
                      <a:pt x="24" y="30"/>
                    </a:lnTo>
                    <a:lnTo>
                      <a:pt x="4" y="26"/>
                    </a:lnTo>
                    <a:lnTo>
                      <a:pt x="4" y="26"/>
                    </a:lnTo>
                    <a:lnTo>
                      <a:pt x="2" y="26"/>
                    </a:lnTo>
                    <a:lnTo>
                      <a:pt x="2" y="26"/>
                    </a:lnTo>
                    <a:lnTo>
                      <a:pt x="0" y="24"/>
                    </a:lnTo>
                    <a:lnTo>
                      <a:pt x="0" y="24"/>
                    </a:lnTo>
                    <a:lnTo>
                      <a:pt x="0" y="22"/>
                    </a:lnTo>
                    <a:lnTo>
                      <a:pt x="0" y="20"/>
                    </a:lnTo>
                    <a:lnTo>
                      <a:pt x="2" y="20"/>
                    </a:lnTo>
                    <a:lnTo>
                      <a:pt x="19" y="5"/>
                    </a:lnTo>
                    <a:lnTo>
                      <a:pt x="30" y="0"/>
                    </a:lnTo>
                    <a:lnTo>
                      <a:pt x="32" y="0"/>
                    </a:lnTo>
                    <a:lnTo>
                      <a:pt x="32" y="0"/>
                    </a:lnTo>
                    <a:lnTo>
                      <a:pt x="32" y="0"/>
                    </a:lnTo>
                    <a:lnTo>
                      <a:pt x="32" y="0"/>
                    </a:lnTo>
                    <a:lnTo>
                      <a:pt x="34" y="2"/>
                    </a:lnTo>
                    <a:lnTo>
                      <a:pt x="34" y="2"/>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62" name="Freeform 89"/>
              <p:cNvSpPr>
                <a:spLocks/>
              </p:cNvSpPr>
              <p:nvPr/>
            </p:nvSpPr>
            <p:spPr bwMode="auto">
              <a:xfrm>
                <a:off x="8345597" y="3046079"/>
                <a:ext cx="123058" cy="70174"/>
              </a:xfrm>
              <a:custGeom>
                <a:avLst/>
                <a:gdLst/>
                <a:ahLst/>
                <a:cxnLst>
                  <a:cxn ang="0">
                    <a:pos x="13" y="5"/>
                  </a:cxn>
                  <a:cxn ang="0">
                    <a:pos x="15" y="5"/>
                  </a:cxn>
                  <a:cxn ang="0">
                    <a:pos x="21" y="5"/>
                  </a:cxn>
                  <a:cxn ang="0">
                    <a:pos x="26" y="5"/>
                  </a:cxn>
                  <a:cxn ang="0">
                    <a:pos x="34" y="7"/>
                  </a:cxn>
                  <a:cxn ang="0">
                    <a:pos x="39" y="9"/>
                  </a:cxn>
                  <a:cxn ang="0">
                    <a:pos x="47" y="13"/>
                  </a:cxn>
                  <a:cxn ang="0">
                    <a:pos x="47" y="13"/>
                  </a:cxn>
                  <a:cxn ang="0">
                    <a:pos x="52" y="13"/>
                  </a:cxn>
                  <a:cxn ang="0">
                    <a:pos x="52" y="11"/>
                  </a:cxn>
                  <a:cxn ang="0">
                    <a:pos x="54" y="9"/>
                  </a:cxn>
                  <a:cxn ang="0">
                    <a:pos x="56" y="9"/>
                  </a:cxn>
                  <a:cxn ang="0">
                    <a:pos x="58" y="9"/>
                  </a:cxn>
                  <a:cxn ang="0">
                    <a:pos x="62" y="11"/>
                  </a:cxn>
                  <a:cxn ang="0">
                    <a:pos x="82" y="28"/>
                  </a:cxn>
                  <a:cxn ang="0">
                    <a:pos x="88" y="37"/>
                  </a:cxn>
                  <a:cxn ang="0">
                    <a:pos x="97" y="50"/>
                  </a:cxn>
                  <a:cxn ang="0">
                    <a:pos x="99" y="52"/>
                  </a:cxn>
                  <a:cxn ang="0">
                    <a:pos x="101" y="52"/>
                  </a:cxn>
                  <a:cxn ang="0">
                    <a:pos x="103" y="50"/>
                  </a:cxn>
                  <a:cxn ang="0">
                    <a:pos x="106" y="50"/>
                  </a:cxn>
                  <a:cxn ang="0">
                    <a:pos x="110" y="50"/>
                  </a:cxn>
                  <a:cxn ang="0">
                    <a:pos x="118" y="54"/>
                  </a:cxn>
                  <a:cxn ang="0">
                    <a:pos x="121" y="56"/>
                  </a:cxn>
                  <a:cxn ang="0">
                    <a:pos x="116" y="63"/>
                  </a:cxn>
                  <a:cxn ang="0">
                    <a:pos x="108" y="67"/>
                  </a:cxn>
                  <a:cxn ang="0">
                    <a:pos x="95" y="69"/>
                  </a:cxn>
                  <a:cxn ang="0">
                    <a:pos x="88" y="69"/>
                  </a:cxn>
                  <a:cxn ang="0">
                    <a:pos x="84" y="69"/>
                  </a:cxn>
                  <a:cxn ang="0">
                    <a:pos x="80" y="65"/>
                  </a:cxn>
                  <a:cxn ang="0">
                    <a:pos x="77" y="65"/>
                  </a:cxn>
                  <a:cxn ang="0">
                    <a:pos x="75" y="65"/>
                  </a:cxn>
                  <a:cxn ang="0">
                    <a:pos x="71" y="65"/>
                  </a:cxn>
                  <a:cxn ang="0">
                    <a:pos x="65" y="67"/>
                  </a:cxn>
                  <a:cxn ang="0">
                    <a:pos x="62" y="67"/>
                  </a:cxn>
                  <a:cxn ang="0">
                    <a:pos x="56" y="61"/>
                  </a:cxn>
                  <a:cxn ang="0">
                    <a:pos x="56" y="59"/>
                  </a:cxn>
                  <a:cxn ang="0">
                    <a:pos x="49" y="37"/>
                  </a:cxn>
                  <a:cxn ang="0">
                    <a:pos x="49" y="33"/>
                  </a:cxn>
                  <a:cxn ang="0">
                    <a:pos x="49" y="31"/>
                  </a:cxn>
                  <a:cxn ang="0">
                    <a:pos x="47" y="24"/>
                  </a:cxn>
                  <a:cxn ang="0">
                    <a:pos x="43" y="22"/>
                  </a:cxn>
                  <a:cxn ang="0">
                    <a:pos x="43" y="22"/>
                  </a:cxn>
                  <a:cxn ang="0">
                    <a:pos x="41" y="24"/>
                  </a:cxn>
                  <a:cxn ang="0">
                    <a:pos x="28" y="26"/>
                  </a:cxn>
                  <a:cxn ang="0">
                    <a:pos x="19" y="18"/>
                  </a:cxn>
                  <a:cxn ang="0">
                    <a:pos x="15" y="15"/>
                  </a:cxn>
                  <a:cxn ang="0">
                    <a:pos x="13" y="15"/>
                  </a:cxn>
                  <a:cxn ang="0">
                    <a:pos x="13" y="18"/>
                  </a:cxn>
                  <a:cxn ang="0">
                    <a:pos x="15" y="20"/>
                  </a:cxn>
                  <a:cxn ang="0">
                    <a:pos x="15" y="22"/>
                  </a:cxn>
                  <a:cxn ang="0">
                    <a:pos x="13" y="22"/>
                  </a:cxn>
                  <a:cxn ang="0">
                    <a:pos x="11" y="20"/>
                  </a:cxn>
                  <a:cxn ang="0">
                    <a:pos x="6" y="15"/>
                  </a:cxn>
                  <a:cxn ang="0">
                    <a:pos x="4" y="13"/>
                  </a:cxn>
                  <a:cxn ang="0">
                    <a:pos x="0" y="5"/>
                  </a:cxn>
                  <a:cxn ang="0">
                    <a:pos x="0" y="0"/>
                  </a:cxn>
                  <a:cxn ang="0">
                    <a:pos x="2" y="0"/>
                  </a:cxn>
                  <a:cxn ang="0">
                    <a:pos x="11" y="5"/>
                  </a:cxn>
                </a:cxnLst>
                <a:rect l="0" t="0" r="r" b="b"/>
                <a:pathLst>
                  <a:path w="121" h="69">
                    <a:moveTo>
                      <a:pt x="11" y="5"/>
                    </a:moveTo>
                    <a:lnTo>
                      <a:pt x="13" y="5"/>
                    </a:lnTo>
                    <a:lnTo>
                      <a:pt x="13" y="5"/>
                    </a:lnTo>
                    <a:lnTo>
                      <a:pt x="15" y="5"/>
                    </a:lnTo>
                    <a:lnTo>
                      <a:pt x="19" y="5"/>
                    </a:lnTo>
                    <a:lnTo>
                      <a:pt x="21" y="5"/>
                    </a:lnTo>
                    <a:lnTo>
                      <a:pt x="24" y="5"/>
                    </a:lnTo>
                    <a:lnTo>
                      <a:pt x="26" y="5"/>
                    </a:lnTo>
                    <a:lnTo>
                      <a:pt x="26" y="5"/>
                    </a:lnTo>
                    <a:lnTo>
                      <a:pt x="34" y="7"/>
                    </a:lnTo>
                    <a:lnTo>
                      <a:pt x="37" y="7"/>
                    </a:lnTo>
                    <a:lnTo>
                      <a:pt x="39" y="9"/>
                    </a:lnTo>
                    <a:lnTo>
                      <a:pt x="47" y="13"/>
                    </a:lnTo>
                    <a:lnTo>
                      <a:pt x="47" y="13"/>
                    </a:lnTo>
                    <a:lnTo>
                      <a:pt x="47" y="13"/>
                    </a:lnTo>
                    <a:lnTo>
                      <a:pt x="47" y="13"/>
                    </a:lnTo>
                    <a:lnTo>
                      <a:pt x="49" y="13"/>
                    </a:lnTo>
                    <a:lnTo>
                      <a:pt x="52" y="13"/>
                    </a:lnTo>
                    <a:lnTo>
                      <a:pt x="52" y="11"/>
                    </a:lnTo>
                    <a:lnTo>
                      <a:pt x="52" y="11"/>
                    </a:lnTo>
                    <a:lnTo>
                      <a:pt x="54" y="9"/>
                    </a:lnTo>
                    <a:lnTo>
                      <a:pt x="54" y="9"/>
                    </a:lnTo>
                    <a:lnTo>
                      <a:pt x="54" y="9"/>
                    </a:lnTo>
                    <a:lnTo>
                      <a:pt x="56" y="9"/>
                    </a:lnTo>
                    <a:lnTo>
                      <a:pt x="58" y="9"/>
                    </a:lnTo>
                    <a:lnTo>
                      <a:pt x="58" y="9"/>
                    </a:lnTo>
                    <a:lnTo>
                      <a:pt x="62" y="11"/>
                    </a:lnTo>
                    <a:lnTo>
                      <a:pt x="62" y="11"/>
                    </a:lnTo>
                    <a:lnTo>
                      <a:pt x="65" y="13"/>
                    </a:lnTo>
                    <a:lnTo>
                      <a:pt x="82" y="28"/>
                    </a:lnTo>
                    <a:lnTo>
                      <a:pt x="84" y="28"/>
                    </a:lnTo>
                    <a:lnTo>
                      <a:pt x="88" y="37"/>
                    </a:lnTo>
                    <a:lnTo>
                      <a:pt x="97" y="50"/>
                    </a:lnTo>
                    <a:lnTo>
                      <a:pt x="97" y="50"/>
                    </a:lnTo>
                    <a:lnTo>
                      <a:pt x="99" y="52"/>
                    </a:lnTo>
                    <a:lnTo>
                      <a:pt x="99" y="52"/>
                    </a:lnTo>
                    <a:lnTo>
                      <a:pt x="101" y="52"/>
                    </a:lnTo>
                    <a:lnTo>
                      <a:pt x="101" y="52"/>
                    </a:lnTo>
                    <a:lnTo>
                      <a:pt x="101" y="50"/>
                    </a:lnTo>
                    <a:lnTo>
                      <a:pt x="103" y="50"/>
                    </a:lnTo>
                    <a:lnTo>
                      <a:pt x="106" y="50"/>
                    </a:lnTo>
                    <a:lnTo>
                      <a:pt x="106" y="50"/>
                    </a:lnTo>
                    <a:lnTo>
                      <a:pt x="108" y="50"/>
                    </a:lnTo>
                    <a:lnTo>
                      <a:pt x="110" y="50"/>
                    </a:lnTo>
                    <a:lnTo>
                      <a:pt x="118" y="54"/>
                    </a:lnTo>
                    <a:lnTo>
                      <a:pt x="118" y="54"/>
                    </a:lnTo>
                    <a:lnTo>
                      <a:pt x="121" y="56"/>
                    </a:lnTo>
                    <a:lnTo>
                      <a:pt x="121" y="56"/>
                    </a:lnTo>
                    <a:lnTo>
                      <a:pt x="121" y="59"/>
                    </a:lnTo>
                    <a:lnTo>
                      <a:pt x="116" y="63"/>
                    </a:lnTo>
                    <a:lnTo>
                      <a:pt x="112" y="65"/>
                    </a:lnTo>
                    <a:lnTo>
                      <a:pt x="108" y="67"/>
                    </a:lnTo>
                    <a:lnTo>
                      <a:pt x="106" y="67"/>
                    </a:lnTo>
                    <a:lnTo>
                      <a:pt x="95" y="69"/>
                    </a:lnTo>
                    <a:lnTo>
                      <a:pt x="90" y="69"/>
                    </a:lnTo>
                    <a:lnTo>
                      <a:pt x="88" y="69"/>
                    </a:lnTo>
                    <a:lnTo>
                      <a:pt x="86" y="69"/>
                    </a:lnTo>
                    <a:lnTo>
                      <a:pt x="84" y="69"/>
                    </a:lnTo>
                    <a:lnTo>
                      <a:pt x="82" y="65"/>
                    </a:lnTo>
                    <a:lnTo>
                      <a:pt x="80" y="65"/>
                    </a:lnTo>
                    <a:lnTo>
                      <a:pt x="80" y="65"/>
                    </a:lnTo>
                    <a:lnTo>
                      <a:pt x="77" y="65"/>
                    </a:lnTo>
                    <a:lnTo>
                      <a:pt x="77" y="65"/>
                    </a:lnTo>
                    <a:lnTo>
                      <a:pt x="75" y="65"/>
                    </a:lnTo>
                    <a:lnTo>
                      <a:pt x="71" y="65"/>
                    </a:lnTo>
                    <a:lnTo>
                      <a:pt x="71" y="65"/>
                    </a:lnTo>
                    <a:lnTo>
                      <a:pt x="67" y="65"/>
                    </a:lnTo>
                    <a:lnTo>
                      <a:pt x="65" y="67"/>
                    </a:lnTo>
                    <a:lnTo>
                      <a:pt x="65" y="67"/>
                    </a:lnTo>
                    <a:lnTo>
                      <a:pt x="62" y="67"/>
                    </a:lnTo>
                    <a:lnTo>
                      <a:pt x="60" y="65"/>
                    </a:lnTo>
                    <a:lnTo>
                      <a:pt x="56" y="61"/>
                    </a:lnTo>
                    <a:lnTo>
                      <a:pt x="56" y="59"/>
                    </a:lnTo>
                    <a:lnTo>
                      <a:pt x="56" y="59"/>
                    </a:lnTo>
                    <a:lnTo>
                      <a:pt x="54" y="59"/>
                    </a:lnTo>
                    <a:lnTo>
                      <a:pt x="49" y="37"/>
                    </a:lnTo>
                    <a:lnTo>
                      <a:pt x="49" y="35"/>
                    </a:lnTo>
                    <a:lnTo>
                      <a:pt x="49" y="33"/>
                    </a:lnTo>
                    <a:lnTo>
                      <a:pt x="49" y="31"/>
                    </a:lnTo>
                    <a:lnTo>
                      <a:pt x="49" y="31"/>
                    </a:lnTo>
                    <a:lnTo>
                      <a:pt x="47" y="26"/>
                    </a:lnTo>
                    <a:lnTo>
                      <a:pt x="47" y="24"/>
                    </a:lnTo>
                    <a:lnTo>
                      <a:pt x="45" y="22"/>
                    </a:lnTo>
                    <a:lnTo>
                      <a:pt x="43" y="22"/>
                    </a:lnTo>
                    <a:lnTo>
                      <a:pt x="43" y="22"/>
                    </a:lnTo>
                    <a:lnTo>
                      <a:pt x="43" y="22"/>
                    </a:lnTo>
                    <a:lnTo>
                      <a:pt x="41" y="22"/>
                    </a:lnTo>
                    <a:lnTo>
                      <a:pt x="41" y="24"/>
                    </a:lnTo>
                    <a:lnTo>
                      <a:pt x="30" y="28"/>
                    </a:lnTo>
                    <a:lnTo>
                      <a:pt x="28" y="26"/>
                    </a:lnTo>
                    <a:lnTo>
                      <a:pt x="21" y="20"/>
                    </a:lnTo>
                    <a:lnTo>
                      <a:pt x="19" y="18"/>
                    </a:lnTo>
                    <a:lnTo>
                      <a:pt x="15" y="15"/>
                    </a:lnTo>
                    <a:lnTo>
                      <a:pt x="15" y="15"/>
                    </a:lnTo>
                    <a:lnTo>
                      <a:pt x="13" y="15"/>
                    </a:lnTo>
                    <a:lnTo>
                      <a:pt x="13" y="15"/>
                    </a:lnTo>
                    <a:lnTo>
                      <a:pt x="13" y="18"/>
                    </a:lnTo>
                    <a:lnTo>
                      <a:pt x="13" y="18"/>
                    </a:lnTo>
                    <a:lnTo>
                      <a:pt x="13" y="18"/>
                    </a:lnTo>
                    <a:lnTo>
                      <a:pt x="15" y="20"/>
                    </a:lnTo>
                    <a:lnTo>
                      <a:pt x="15" y="20"/>
                    </a:lnTo>
                    <a:lnTo>
                      <a:pt x="15" y="22"/>
                    </a:lnTo>
                    <a:lnTo>
                      <a:pt x="15" y="22"/>
                    </a:lnTo>
                    <a:lnTo>
                      <a:pt x="13" y="22"/>
                    </a:lnTo>
                    <a:lnTo>
                      <a:pt x="13" y="20"/>
                    </a:lnTo>
                    <a:lnTo>
                      <a:pt x="11" y="20"/>
                    </a:lnTo>
                    <a:lnTo>
                      <a:pt x="9" y="15"/>
                    </a:lnTo>
                    <a:lnTo>
                      <a:pt x="6" y="15"/>
                    </a:lnTo>
                    <a:lnTo>
                      <a:pt x="4" y="13"/>
                    </a:lnTo>
                    <a:lnTo>
                      <a:pt x="4" y="13"/>
                    </a:lnTo>
                    <a:lnTo>
                      <a:pt x="0" y="5"/>
                    </a:lnTo>
                    <a:lnTo>
                      <a:pt x="0" y="5"/>
                    </a:lnTo>
                    <a:lnTo>
                      <a:pt x="0" y="2"/>
                    </a:lnTo>
                    <a:lnTo>
                      <a:pt x="0" y="0"/>
                    </a:lnTo>
                    <a:lnTo>
                      <a:pt x="2" y="0"/>
                    </a:lnTo>
                    <a:lnTo>
                      <a:pt x="2" y="0"/>
                    </a:lnTo>
                    <a:lnTo>
                      <a:pt x="4" y="0"/>
                    </a:lnTo>
                    <a:lnTo>
                      <a:pt x="11" y="5"/>
                    </a:lnTo>
                    <a:lnTo>
                      <a:pt x="11" y="5"/>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63" name="Freeform 90"/>
              <p:cNvSpPr>
                <a:spLocks/>
              </p:cNvSpPr>
              <p:nvPr/>
            </p:nvSpPr>
            <p:spPr bwMode="auto">
              <a:xfrm>
                <a:off x="8313053" y="3147780"/>
                <a:ext cx="28476" cy="6102"/>
              </a:xfrm>
              <a:custGeom>
                <a:avLst/>
                <a:gdLst/>
                <a:ahLst/>
                <a:cxnLst>
                  <a:cxn ang="0">
                    <a:pos x="4" y="0"/>
                  </a:cxn>
                  <a:cxn ang="0">
                    <a:pos x="4" y="2"/>
                  </a:cxn>
                  <a:cxn ang="0">
                    <a:pos x="6" y="2"/>
                  </a:cxn>
                  <a:cxn ang="0">
                    <a:pos x="15" y="2"/>
                  </a:cxn>
                  <a:cxn ang="0">
                    <a:pos x="23" y="2"/>
                  </a:cxn>
                  <a:cxn ang="0">
                    <a:pos x="28" y="2"/>
                  </a:cxn>
                  <a:cxn ang="0">
                    <a:pos x="28" y="2"/>
                  </a:cxn>
                  <a:cxn ang="0">
                    <a:pos x="28" y="2"/>
                  </a:cxn>
                  <a:cxn ang="0">
                    <a:pos x="25" y="4"/>
                  </a:cxn>
                  <a:cxn ang="0">
                    <a:pos x="25" y="6"/>
                  </a:cxn>
                  <a:cxn ang="0">
                    <a:pos x="23" y="6"/>
                  </a:cxn>
                  <a:cxn ang="0">
                    <a:pos x="13" y="6"/>
                  </a:cxn>
                  <a:cxn ang="0">
                    <a:pos x="10" y="6"/>
                  </a:cxn>
                  <a:cxn ang="0">
                    <a:pos x="2" y="6"/>
                  </a:cxn>
                  <a:cxn ang="0">
                    <a:pos x="2" y="6"/>
                  </a:cxn>
                  <a:cxn ang="0">
                    <a:pos x="0" y="6"/>
                  </a:cxn>
                  <a:cxn ang="0">
                    <a:pos x="0" y="4"/>
                  </a:cxn>
                  <a:cxn ang="0">
                    <a:pos x="0" y="2"/>
                  </a:cxn>
                  <a:cxn ang="0">
                    <a:pos x="0" y="2"/>
                  </a:cxn>
                  <a:cxn ang="0">
                    <a:pos x="0" y="2"/>
                  </a:cxn>
                  <a:cxn ang="0">
                    <a:pos x="2" y="0"/>
                  </a:cxn>
                  <a:cxn ang="0">
                    <a:pos x="2" y="0"/>
                  </a:cxn>
                  <a:cxn ang="0">
                    <a:pos x="2" y="0"/>
                  </a:cxn>
                  <a:cxn ang="0">
                    <a:pos x="4" y="0"/>
                  </a:cxn>
                  <a:cxn ang="0">
                    <a:pos x="4" y="0"/>
                  </a:cxn>
                </a:cxnLst>
                <a:rect l="0" t="0" r="r" b="b"/>
                <a:pathLst>
                  <a:path w="28" h="6">
                    <a:moveTo>
                      <a:pt x="4" y="0"/>
                    </a:moveTo>
                    <a:lnTo>
                      <a:pt x="4" y="2"/>
                    </a:lnTo>
                    <a:lnTo>
                      <a:pt x="6" y="2"/>
                    </a:lnTo>
                    <a:lnTo>
                      <a:pt x="15" y="2"/>
                    </a:lnTo>
                    <a:lnTo>
                      <a:pt x="23" y="2"/>
                    </a:lnTo>
                    <a:lnTo>
                      <a:pt x="28" y="2"/>
                    </a:lnTo>
                    <a:lnTo>
                      <a:pt x="28" y="2"/>
                    </a:lnTo>
                    <a:lnTo>
                      <a:pt x="28" y="2"/>
                    </a:lnTo>
                    <a:lnTo>
                      <a:pt x="25" y="4"/>
                    </a:lnTo>
                    <a:lnTo>
                      <a:pt x="25" y="6"/>
                    </a:lnTo>
                    <a:lnTo>
                      <a:pt x="23" y="6"/>
                    </a:lnTo>
                    <a:lnTo>
                      <a:pt x="13" y="6"/>
                    </a:lnTo>
                    <a:lnTo>
                      <a:pt x="10" y="6"/>
                    </a:lnTo>
                    <a:lnTo>
                      <a:pt x="2" y="6"/>
                    </a:lnTo>
                    <a:lnTo>
                      <a:pt x="2" y="6"/>
                    </a:lnTo>
                    <a:lnTo>
                      <a:pt x="0" y="6"/>
                    </a:lnTo>
                    <a:lnTo>
                      <a:pt x="0" y="4"/>
                    </a:lnTo>
                    <a:lnTo>
                      <a:pt x="0" y="2"/>
                    </a:lnTo>
                    <a:lnTo>
                      <a:pt x="0" y="2"/>
                    </a:lnTo>
                    <a:lnTo>
                      <a:pt x="0" y="2"/>
                    </a:lnTo>
                    <a:lnTo>
                      <a:pt x="2" y="0"/>
                    </a:lnTo>
                    <a:lnTo>
                      <a:pt x="2" y="0"/>
                    </a:lnTo>
                    <a:lnTo>
                      <a:pt x="2" y="0"/>
                    </a:lnTo>
                    <a:lnTo>
                      <a:pt x="4" y="0"/>
                    </a:lnTo>
                    <a:lnTo>
                      <a:pt x="4" y="0"/>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64" name="Freeform 91"/>
              <p:cNvSpPr>
                <a:spLocks/>
              </p:cNvSpPr>
              <p:nvPr/>
            </p:nvSpPr>
            <p:spPr bwMode="auto">
              <a:xfrm>
                <a:off x="8351699" y="3161001"/>
                <a:ext cx="180011" cy="38646"/>
              </a:xfrm>
              <a:custGeom>
                <a:avLst/>
                <a:gdLst/>
                <a:ahLst/>
                <a:cxnLst>
                  <a:cxn ang="0">
                    <a:pos x="11" y="2"/>
                  </a:cxn>
                  <a:cxn ang="0">
                    <a:pos x="13" y="2"/>
                  </a:cxn>
                  <a:cxn ang="0">
                    <a:pos x="15" y="4"/>
                  </a:cxn>
                  <a:cxn ang="0">
                    <a:pos x="46" y="6"/>
                  </a:cxn>
                  <a:cxn ang="0">
                    <a:pos x="56" y="6"/>
                  </a:cxn>
                  <a:cxn ang="0">
                    <a:pos x="69" y="8"/>
                  </a:cxn>
                  <a:cxn ang="0">
                    <a:pos x="80" y="8"/>
                  </a:cxn>
                  <a:cxn ang="0">
                    <a:pos x="91" y="8"/>
                  </a:cxn>
                  <a:cxn ang="0">
                    <a:pos x="104" y="13"/>
                  </a:cxn>
                  <a:cxn ang="0">
                    <a:pos x="123" y="17"/>
                  </a:cxn>
                  <a:cxn ang="0">
                    <a:pos x="128" y="15"/>
                  </a:cxn>
                  <a:cxn ang="0">
                    <a:pos x="128" y="15"/>
                  </a:cxn>
                  <a:cxn ang="0">
                    <a:pos x="136" y="17"/>
                  </a:cxn>
                  <a:cxn ang="0">
                    <a:pos x="153" y="17"/>
                  </a:cxn>
                  <a:cxn ang="0">
                    <a:pos x="164" y="19"/>
                  </a:cxn>
                  <a:cxn ang="0">
                    <a:pos x="166" y="19"/>
                  </a:cxn>
                  <a:cxn ang="0">
                    <a:pos x="168" y="21"/>
                  </a:cxn>
                  <a:cxn ang="0">
                    <a:pos x="175" y="23"/>
                  </a:cxn>
                  <a:cxn ang="0">
                    <a:pos x="177" y="23"/>
                  </a:cxn>
                  <a:cxn ang="0">
                    <a:pos x="177" y="23"/>
                  </a:cxn>
                  <a:cxn ang="0">
                    <a:pos x="177" y="26"/>
                  </a:cxn>
                  <a:cxn ang="0">
                    <a:pos x="177" y="26"/>
                  </a:cxn>
                  <a:cxn ang="0">
                    <a:pos x="173" y="28"/>
                  </a:cxn>
                  <a:cxn ang="0">
                    <a:pos x="173" y="28"/>
                  </a:cxn>
                  <a:cxn ang="0">
                    <a:pos x="173" y="28"/>
                  </a:cxn>
                  <a:cxn ang="0">
                    <a:pos x="168" y="28"/>
                  </a:cxn>
                  <a:cxn ang="0">
                    <a:pos x="168" y="28"/>
                  </a:cxn>
                  <a:cxn ang="0">
                    <a:pos x="151" y="32"/>
                  </a:cxn>
                  <a:cxn ang="0">
                    <a:pos x="134" y="36"/>
                  </a:cxn>
                  <a:cxn ang="0">
                    <a:pos x="134" y="38"/>
                  </a:cxn>
                  <a:cxn ang="0">
                    <a:pos x="123" y="36"/>
                  </a:cxn>
                  <a:cxn ang="0">
                    <a:pos x="95" y="34"/>
                  </a:cxn>
                  <a:cxn ang="0">
                    <a:pos x="78" y="30"/>
                  </a:cxn>
                  <a:cxn ang="0">
                    <a:pos x="78" y="30"/>
                  </a:cxn>
                  <a:cxn ang="0">
                    <a:pos x="67" y="28"/>
                  </a:cxn>
                  <a:cxn ang="0">
                    <a:pos x="65" y="26"/>
                  </a:cxn>
                  <a:cxn ang="0">
                    <a:pos x="61" y="23"/>
                  </a:cxn>
                  <a:cxn ang="0">
                    <a:pos x="54" y="19"/>
                  </a:cxn>
                  <a:cxn ang="0">
                    <a:pos x="54" y="19"/>
                  </a:cxn>
                  <a:cxn ang="0">
                    <a:pos x="37" y="15"/>
                  </a:cxn>
                  <a:cxn ang="0">
                    <a:pos x="31" y="13"/>
                  </a:cxn>
                  <a:cxn ang="0">
                    <a:pos x="26" y="13"/>
                  </a:cxn>
                  <a:cxn ang="0">
                    <a:pos x="24" y="15"/>
                  </a:cxn>
                  <a:cxn ang="0">
                    <a:pos x="22" y="15"/>
                  </a:cxn>
                  <a:cxn ang="0">
                    <a:pos x="9" y="10"/>
                  </a:cxn>
                  <a:cxn ang="0">
                    <a:pos x="7" y="10"/>
                  </a:cxn>
                  <a:cxn ang="0">
                    <a:pos x="0" y="4"/>
                  </a:cxn>
                  <a:cxn ang="0">
                    <a:pos x="0" y="2"/>
                  </a:cxn>
                  <a:cxn ang="0">
                    <a:pos x="0" y="2"/>
                  </a:cxn>
                  <a:cxn ang="0">
                    <a:pos x="0" y="2"/>
                  </a:cxn>
                  <a:cxn ang="0">
                    <a:pos x="7" y="0"/>
                  </a:cxn>
                  <a:cxn ang="0">
                    <a:pos x="7" y="0"/>
                  </a:cxn>
                  <a:cxn ang="0">
                    <a:pos x="9" y="2"/>
                  </a:cxn>
                  <a:cxn ang="0">
                    <a:pos x="11" y="2"/>
                  </a:cxn>
                  <a:cxn ang="0">
                    <a:pos x="11" y="2"/>
                  </a:cxn>
                </a:cxnLst>
                <a:rect l="0" t="0" r="r" b="b"/>
                <a:pathLst>
                  <a:path w="177" h="38">
                    <a:moveTo>
                      <a:pt x="11" y="2"/>
                    </a:moveTo>
                    <a:lnTo>
                      <a:pt x="13" y="2"/>
                    </a:lnTo>
                    <a:lnTo>
                      <a:pt x="15" y="4"/>
                    </a:lnTo>
                    <a:lnTo>
                      <a:pt x="46" y="6"/>
                    </a:lnTo>
                    <a:lnTo>
                      <a:pt x="56" y="6"/>
                    </a:lnTo>
                    <a:lnTo>
                      <a:pt x="69" y="8"/>
                    </a:lnTo>
                    <a:lnTo>
                      <a:pt x="80" y="8"/>
                    </a:lnTo>
                    <a:lnTo>
                      <a:pt x="91" y="8"/>
                    </a:lnTo>
                    <a:lnTo>
                      <a:pt x="104" y="13"/>
                    </a:lnTo>
                    <a:lnTo>
                      <a:pt x="123" y="17"/>
                    </a:lnTo>
                    <a:lnTo>
                      <a:pt x="128" y="15"/>
                    </a:lnTo>
                    <a:lnTo>
                      <a:pt x="128" y="15"/>
                    </a:lnTo>
                    <a:lnTo>
                      <a:pt x="136" y="17"/>
                    </a:lnTo>
                    <a:lnTo>
                      <a:pt x="153" y="17"/>
                    </a:lnTo>
                    <a:lnTo>
                      <a:pt x="164" y="19"/>
                    </a:lnTo>
                    <a:lnTo>
                      <a:pt x="166" y="19"/>
                    </a:lnTo>
                    <a:lnTo>
                      <a:pt x="168" y="21"/>
                    </a:lnTo>
                    <a:lnTo>
                      <a:pt x="175" y="23"/>
                    </a:lnTo>
                    <a:lnTo>
                      <a:pt x="177" y="23"/>
                    </a:lnTo>
                    <a:lnTo>
                      <a:pt x="177" y="23"/>
                    </a:lnTo>
                    <a:lnTo>
                      <a:pt x="177" y="26"/>
                    </a:lnTo>
                    <a:lnTo>
                      <a:pt x="177" y="26"/>
                    </a:lnTo>
                    <a:lnTo>
                      <a:pt x="173" y="28"/>
                    </a:lnTo>
                    <a:lnTo>
                      <a:pt x="173" y="28"/>
                    </a:lnTo>
                    <a:lnTo>
                      <a:pt x="173" y="28"/>
                    </a:lnTo>
                    <a:lnTo>
                      <a:pt x="168" y="28"/>
                    </a:lnTo>
                    <a:lnTo>
                      <a:pt x="168" y="28"/>
                    </a:lnTo>
                    <a:lnTo>
                      <a:pt x="151" y="32"/>
                    </a:lnTo>
                    <a:lnTo>
                      <a:pt x="134" y="36"/>
                    </a:lnTo>
                    <a:lnTo>
                      <a:pt x="134" y="38"/>
                    </a:lnTo>
                    <a:lnTo>
                      <a:pt x="123" y="36"/>
                    </a:lnTo>
                    <a:lnTo>
                      <a:pt x="95" y="34"/>
                    </a:lnTo>
                    <a:lnTo>
                      <a:pt x="78" y="30"/>
                    </a:lnTo>
                    <a:lnTo>
                      <a:pt x="78" y="30"/>
                    </a:lnTo>
                    <a:lnTo>
                      <a:pt x="67" y="28"/>
                    </a:lnTo>
                    <a:lnTo>
                      <a:pt x="65" y="26"/>
                    </a:lnTo>
                    <a:lnTo>
                      <a:pt x="61" y="23"/>
                    </a:lnTo>
                    <a:lnTo>
                      <a:pt x="54" y="19"/>
                    </a:lnTo>
                    <a:lnTo>
                      <a:pt x="54" y="19"/>
                    </a:lnTo>
                    <a:lnTo>
                      <a:pt x="37" y="15"/>
                    </a:lnTo>
                    <a:lnTo>
                      <a:pt x="31" y="13"/>
                    </a:lnTo>
                    <a:lnTo>
                      <a:pt x="26" y="13"/>
                    </a:lnTo>
                    <a:lnTo>
                      <a:pt x="24" y="15"/>
                    </a:lnTo>
                    <a:lnTo>
                      <a:pt x="22" y="15"/>
                    </a:lnTo>
                    <a:lnTo>
                      <a:pt x="9" y="10"/>
                    </a:lnTo>
                    <a:lnTo>
                      <a:pt x="7" y="10"/>
                    </a:lnTo>
                    <a:lnTo>
                      <a:pt x="0" y="4"/>
                    </a:lnTo>
                    <a:lnTo>
                      <a:pt x="0" y="2"/>
                    </a:lnTo>
                    <a:lnTo>
                      <a:pt x="0" y="2"/>
                    </a:lnTo>
                    <a:lnTo>
                      <a:pt x="0" y="2"/>
                    </a:lnTo>
                    <a:lnTo>
                      <a:pt x="7" y="0"/>
                    </a:lnTo>
                    <a:lnTo>
                      <a:pt x="7" y="0"/>
                    </a:lnTo>
                    <a:lnTo>
                      <a:pt x="9" y="2"/>
                    </a:lnTo>
                    <a:lnTo>
                      <a:pt x="11" y="2"/>
                    </a:lnTo>
                    <a:lnTo>
                      <a:pt x="11" y="2"/>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65" name="Freeform 95"/>
              <p:cNvSpPr>
                <a:spLocks/>
              </p:cNvSpPr>
              <p:nvPr/>
            </p:nvSpPr>
            <p:spPr bwMode="auto">
              <a:xfrm>
                <a:off x="8258134" y="3147780"/>
                <a:ext cx="768858" cy="924460"/>
              </a:xfrm>
              <a:custGeom>
                <a:avLst/>
                <a:gdLst/>
                <a:ahLst/>
                <a:cxnLst>
                  <a:cxn ang="0">
                    <a:pos x="343" y="286"/>
                  </a:cxn>
                  <a:cxn ang="0">
                    <a:pos x="348" y="267"/>
                  </a:cxn>
                  <a:cxn ang="0">
                    <a:pos x="338" y="63"/>
                  </a:cxn>
                  <a:cxn ang="0">
                    <a:pos x="336" y="60"/>
                  </a:cxn>
                  <a:cxn ang="0">
                    <a:pos x="316" y="52"/>
                  </a:cxn>
                  <a:cxn ang="0">
                    <a:pos x="305" y="47"/>
                  </a:cxn>
                  <a:cxn ang="0">
                    <a:pos x="283" y="49"/>
                  </a:cxn>
                  <a:cxn ang="0">
                    <a:pos x="236" y="27"/>
                  </a:cxn>
                  <a:cxn ang="0">
                    <a:pos x="227" y="21"/>
                  </a:cxn>
                  <a:cxn ang="0">
                    <a:pos x="208" y="14"/>
                  </a:cxn>
                  <a:cxn ang="0">
                    <a:pos x="178" y="0"/>
                  </a:cxn>
                  <a:cxn ang="0">
                    <a:pos x="158" y="8"/>
                  </a:cxn>
                  <a:cxn ang="0">
                    <a:pos x="136" y="19"/>
                  </a:cxn>
                  <a:cxn ang="0">
                    <a:pos x="143" y="32"/>
                  </a:cxn>
                  <a:cxn ang="0">
                    <a:pos x="134" y="35"/>
                  </a:cxn>
                  <a:cxn ang="0">
                    <a:pos x="105" y="42"/>
                  </a:cxn>
                  <a:cxn ang="0">
                    <a:pos x="94" y="47"/>
                  </a:cxn>
                  <a:cxn ang="0">
                    <a:pos x="84" y="64"/>
                  </a:cxn>
                  <a:cxn ang="0">
                    <a:pos x="71" y="81"/>
                  </a:cxn>
                  <a:cxn ang="0">
                    <a:pos x="61" y="88"/>
                  </a:cxn>
                  <a:cxn ang="0">
                    <a:pos x="52" y="97"/>
                  </a:cxn>
                  <a:cxn ang="0">
                    <a:pos x="45" y="104"/>
                  </a:cxn>
                  <a:cxn ang="0">
                    <a:pos x="14" y="131"/>
                  </a:cxn>
                  <a:cxn ang="0">
                    <a:pos x="13" y="136"/>
                  </a:cxn>
                  <a:cxn ang="0">
                    <a:pos x="9" y="152"/>
                  </a:cxn>
                  <a:cxn ang="0">
                    <a:pos x="36" y="163"/>
                  </a:cxn>
                  <a:cxn ang="0">
                    <a:pos x="62" y="166"/>
                  </a:cxn>
                  <a:cxn ang="0">
                    <a:pos x="84" y="174"/>
                  </a:cxn>
                  <a:cxn ang="0">
                    <a:pos x="120" y="189"/>
                  </a:cxn>
                  <a:cxn ang="0">
                    <a:pos x="150" y="197"/>
                  </a:cxn>
                  <a:cxn ang="0">
                    <a:pos x="171" y="209"/>
                  </a:cxn>
                  <a:cxn ang="0">
                    <a:pos x="188" y="225"/>
                  </a:cxn>
                  <a:cxn ang="0">
                    <a:pos x="194" y="233"/>
                  </a:cxn>
                  <a:cxn ang="0">
                    <a:pos x="204" y="231"/>
                  </a:cxn>
                  <a:cxn ang="0">
                    <a:pos x="201" y="247"/>
                  </a:cxn>
                  <a:cxn ang="0">
                    <a:pos x="207" y="263"/>
                  </a:cxn>
                  <a:cxn ang="0">
                    <a:pos x="222" y="284"/>
                  </a:cxn>
                  <a:cxn ang="0">
                    <a:pos x="239" y="295"/>
                  </a:cxn>
                  <a:cxn ang="0">
                    <a:pos x="250" y="301"/>
                  </a:cxn>
                  <a:cxn ang="0">
                    <a:pos x="242" y="299"/>
                  </a:cxn>
                  <a:cxn ang="0">
                    <a:pos x="228" y="296"/>
                  </a:cxn>
                  <a:cxn ang="0">
                    <a:pos x="216" y="298"/>
                  </a:cxn>
                  <a:cxn ang="0">
                    <a:pos x="247" y="315"/>
                  </a:cxn>
                  <a:cxn ang="0">
                    <a:pos x="243" y="317"/>
                  </a:cxn>
                  <a:cxn ang="0">
                    <a:pos x="222" y="314"/>
                  </a:cxn>
                  <a:cxn ang="0">
                    <a:pos x="233" y="322"/>
                  </a:cxn>
                  <a:cxn ang="0">
                    <a:pos x="245" y="334"/>
                  </a:cxn>
                  <a:cxn ang="0">
                    <a:pos x="240" y="345"/>
                  </a:cxn>
                  <a:cxn ang="0">
                    <a:pos x="236" y="353"/>
                  </a:cxn>
                  <a:cxn ang="0">
                    <a:pos x="231" y="366"/>
                  </a:cxn>
                  <a:cxn ang="0">
                    <a:pos x="238" y="372"/>
                  </a:cxn>
                  <a:cxn ang="0">
                    <a:pos x="258" y="369"/>
                  </a:cxn>
                  <a:cxn ang="0">
                    <a:pos x="273" y="366"/>
                  </a:cxn>
                  <a:cxn ang="0">
                    <a:pos x="298" y="361"/>
                  </a:cxn>
                  <a:cxn ang="0">
                    <a:pos x="299" y="362"/>
                  </a:cxn>
                  <a:cxn ang="0">
                    <a:pos x="295" y="369"/>
                  </a:cxn>
                  <a:cxn ang="0">
                    <a:pos x="323" y="394"/>
                  </a:cxn>
                  <a:cxn ang="0">
                    <a:pos x="342" y="416"/>
                  </a:cxn>
                </a:cxnLst>
                <a:rect l="0" t="0" r="r" b="b"/>
                <a:pathLst>
                  <a:path w="351" h="421">
                    <a:moveTo>
                      <a:pt x="351" y="298"/>
                    </a:moveTo>
                    <a:cubicBezTo>
                      <a:pt x="351" y="297"/>
                      <a:pt x="351" y="297"/>
                      <a:pt x="351" y="297"/>
                    </a:cubicBezTo>
                    <a:cubicBezTo>
                      <a:pt x="350" y="297"/>
                      <a:pt x="350" y="297"/>
                      <a:pt x="350" y="297"/>
                    </a:cubicBezTo>
                    <a:cubicBezTo>
                      <a:pt x="350" y="298"/>
                      <a:pt x="350" y="298"/>
                      <a:pt x="350" y="298"/>
                    </a:cubicBezTo>
                    <a:cubicBezTo>
                      <a:pt x="350" y="298"/>
                      <a:pt x="350" y="298"/>
                      <a:pt x="350" y="298"/>
                    </a:cubicBezTo>
                    <a:cubicBezTo>
                      <a:pt x="349" y="298"/>
                      <a:pt x="349" y="298"/>
                      <a:pt x="349" y="298"/>
                    </a:cubicBezTo>
                    <a:cubicBezTo>
                      <a:pt x="348" y="298"/>
                      <a:pt x="348" y="298"/>
                      <a:pt x="348" y="298"/>
                    </a:cubicBezTo>
                    <a:cubicBezTo>
                      <a:pt x="345" y="295"/>
                      <a:pt x="345" y="295"/>
                      <a:pt x="345" y="295"/>
                    </a:cubicBezTo>
                    <a:cubicBezTo>
                      <a:pt x="344" y="292"/>
                      <a:pt x="344" y="292"/>
                      <a:pt x="344" y="292"/>
                    </a:cubicBezTo>
                    <a:cubicBezTo>
                      <a:pt x="343" y="291"/>
                      <a:pt x="343" y="291"/>
                      <a:pt x="343" y="291"/>
                    </a:cubicBezTo>
                    <a:cubicBezTo>
                      <a:pt x="343" y="288"/>
                      <a:pt x="343" y="288"/>
                      <a:pt x="343" y="288"/>
                    </a:cubicBezTo>
                    <a:cubicBezTo>
                      <a:pt x="343" y="286"/>
                      <a:pt x="343" y="286"/>
                      <a:pt x="343" y="286"/>
                    </a:cubicBezTo>
                    <a:cubicBezTo>
                      <a:pt x="343" y="283"/>
                      <a:pt x="343" y="283"/>
                      <a:pt x="343" y="283"/>
                    </a:cubicBezTo>
                    <a:cubicBezTo>
                      <a:pt x="344" y="281"/>
                      <a:pt x="344" y="281"/>
                      <a:pt x="344" y="281"/>
                    </a:cubicBezTo>
                    <a:cubicBezTo>
                      <a:pt x="345" y="281"/>
                      <a:pt x="345" y="281"/>
                      <a:pt x="345" y="281"/>
                    </a:cubicBezTo>
                    <a:cubicBezTo>
                      <a:pt x="345" y="281"/>
                      <a:pt x="345" y="281"/>
                      <a:pt x="345" y="281"/>
                    </a:cubicBezTo>
                    <a:cubicBezTo>
                      <a:pt x="347" y="276"/>
                      <a:pt x="347" y="276"/>
                      <a:pt x="347" y="276"/>
                    </a:cubicBezTo>
                    <a:cubicBezTo>
                      <a:pt x="348" y="275"/>
                      <a:pt x="348" y="275"/>
                      <a:pt x="348" y="275"/>
                    </a:cubicBezTo>
                    <a:cubicBezTo>
                      <a:pt x="348" y="274"/>
                      <a:pt x="348" y="274"/>
                      <a:pt x="348" y="274"/>
                    </a:cubicBezTo>
                    <a:cubicBezTo>
                      <a:pt x="348" y="274"/>
                      <a:pt x="348" y="274"/>
                      <a:pt x="348" y="274"/>
                    </a:cubicBezTo>
                    <a:cubicBezTo>
                      <a:pt x="347" y="274"/>
                      <a:pt x="347" y="274"/>
                      <a:pt x="347" y="274"/>
                    </a:cubicBezTo>
                    <a:cubicBezTo>
                      <a:pt x="346" y="273"/>
                      <a:pt x="346" y="273"/>
                      <a:pt x="346" y="273"/>
                    </a:cubicBezTo>
                    <a:cubicBezTo>
                      <a:pt x="347" y="272"/>
                      <a:pt x="347" y="272"/>
                      <a:pt x="347" y="272"/>
                    </a:cubicBezTo>
                    <a:cubicBezTo>
                      <a:pt x="348" y="267"/>
                      <a:pt x="348" y="267"/>
                      <a:pt x="348" y="267"/>
                    </a:cubicBezTo>
                    <a:cubicBezTo>
                      <a:pt x="349" y="267"/>
                      <a:pt x="349" y="267"/>
                      <a:pt x="349" y="267"/>
                    </a:cubicBezTo>
                    <a:cubicBezTo>
                      <a:pt x="349" y="267"/>
                      <a:pt x="349" y="267"/>
                      <a:pt x="349" y="267"/>
                    </a:cubicBezTo>
                    <a:cubicBezTo>
                      <a:pt x="350" y="267"/>
                      <a:pt x="350" y="267"/>
                      <a:pt x="350" y="267"/>
                    </a:cubicBezTo>
                    <a:cubicBezTo>
                      <a:pt x="351" y="267"/>
                      <a:pt x="351" y="267"/>
                      <a:pt x="351" y="267"/>
                    </a:cubicBezTo>
                    <a:cubicBezTo>
                      <a:pt x="351" y="248"/>
                      <a:pt x="351" y="248"/>
                      <a:pt x="351" y="248"/>
                    </a:cubicBezTo>
                    <a:cubicBezTo>
                      <a:pt x="351" y="188"/>
                      <a:pt x="351" y="188"/>
                      <a:pt x="351" y="188"/>
                    </a:cubicBezTo>
                    <a:cubicBezTo>
                      <a:pt x="351" y="62"/>
                      <a:pt x="351" y="62"/>
                      <a:pt x="351" y="62"/>
                    </a:cubicBezTo>
                    <a:cubicBezTo>
                      <a:pt x="351" y="62"/>
                      <a:pt x="351" y="62"/>
                      <a:pt x="351" y="62"/>
                    </a:cubicBezTo>
                    <a:cubicBezTo>
                      <a:pt x="349" y="62"/>
                      <a:pt x="349" y="62"/>
                      <a:pt x="349" y="62"/>
                    </a:cubicBezTo>
                    <a:cubicBezTo>
                      <a:pt x="348" y="62"/>
                      <a:pt x="348" y="62"/>
                      <a:pt x="348" y="62"/>
                    </a:cubicBezTo>
                    <a:cubicBezTo>
                      <a:pt x="341" y="62"/>
                      <a:pt x="341" y="62"/>
                      <a:pt x="341" y="62"/>
                    </a:cubicBezTo>
                    <a:cubicBezTo>
                      <a:pt x="338" y="63"/>
                      <a:pt x="338" y="63"/>
                      <a:pt x="338" y="63"/>
                    </a:cubicBezTo>
                    <a:cubicBezTo>
                      <a:pt x="336" y="63"/>
                      <a:pt x="336" y="63"/>
                      <a:pt x="336" y="63"/>
                    </a:cubicBezTo>
                    <a:cubicBezTo>
                      <a:pt x="336" y="64"/>
                      <a:pt x="336" y="64"/>
                      <a:pt x="336" y="64"/>
                    </a:cubicBezTo>
                    <a:cubicBezTo>
                      <a:pt x="336" y="64"/>
                      <a:pt x="336" y="64"/>
                      <a:pt x="336" y="64"/>
                    </a:cubicBezTo>
                    <a:cubicBezTo>
                      <a:pt x="335" y="64"/>
                      <a:pt x="335" y="64"/>
                      <a:pt x="335" y="64"/>
                    </a:cubicBezTo>
                    <a:cubicBezTo>
                      <a:pt x="335" y="63"/>
                      <a:pt x="335" y="63"/>
                      <a:pt x="335" y="63"/>
                    </a:cubicBezTo>
                    <a:cubicBezTo>
                      <a:pt x="334" y="63"/>
                      <a:pt x="334" y="63"/>
                      <a:pt x="334" y="63"/>
                    </a:cubicBezTo>
                    <a:cubicBezTo>
                      <a:pt x="334" y="62"/>
                      <a:pt x="334" y="62"/>
                      <a:pt x="334" y="62"/>
                    </a:cubicBezTo>
                    <a:cubicBezTo>
                      <a:pt x="334" y="62"/>
                      <a:pt x="334" y="62"/>
                      <a:pt x="334" y="62"/>
                    </a:cubicBezTo>
                    <a:cubicBezTo>
                      <a:pt x="334" y="62"/>
                      <a:pt x="334" y="62"/>
                      <a:pt x="334" y="62"/>
                    </a:cubicBezTo>
                    <a:cubicBezTo>
                      <a:pt x="334" y="61"/>
                      <a:pt x="334" y="61"/>
                      <a:pt x="334" y="61"/>
                    </a:cubicBezTo>
                    <a:cubicBezTo>
                      <a:pt x="335" y="61"/>
                      <a:pt x="335" y="61"/>
                      <a:pt x="335" y="61"/>
                    </a:cubicBezTo>
                    <a:cubicBezTo>
                      <a:pt x="336" y="60"/>
                      <a:pt x="336" y="60"/>
                      <a:pt x="336" y="60"/>
                    </a:cubicBezTo>
                    <a:cubicBezTo>
                      <a:pt x="336" y="59"/>
                      <a:pt x="336" y="59"/>
                      <a:pt x="336" y="59"/>
                    </a:cubicBezTo>
                    <a:cubicBezTo>
                      <a:pt x="337" y="58"/>
                      <a:pt x="337" y="58"/>
                      <a:pt x="337" y="58"/>
                    </a:cubicBezTo>
                    <a:cubicBezTo>
                      <a:pt x="337" y="58"/>
                      <a:pt x="337" y="58"/>
                      <a:pt x="337" y="58"/>
                    </a:cubicBezTo>
                    <a:cubicBezTo>
                      <a:pt x="336" y="56"/>
                      <a:pt x="336" y="56"/>
                      <a:pt x="336" y="56"/>
                    </a:cubicBezTo>
                    <a:cubicBezTo>
                      <a:pt x="336" y="56"/>
                      <a:pt x="336" y="56"/>
                      <a:pt x="336" y="56"/>
                    </a:cubicBezTo>
                    <a:cubicBezTo>
                      <a:pt x="336" y="56"/>
                      <a:pt x="336" y="56"/>
                      <a:pt x="336" y="56"/>
                    </a:cubicBezTo>
                    <a:cubicBezTo>
                      <a:pt x="335" y="56"/>
                      <a:pt x="335" y="56"/>
                      <a:pt x="335" y="56"/>
                    </a:cubicBezTo>
                    <a:cubicBezTo>
                      <a:pt x="334" y="55"/>
                      <a:pt x="334" y="55"/>
                      <a:pt x="334" y="55"/>
                    </a:cubicBezTo>
                    <a:cubicBezTo>
                      <a:pt x="330" y="54"/>
                      <a:pt x="330" y="54"/>
                      <a:pt x="330" y="54"/>
                    </a:cubicBezTo>
                    <a:cubicBezTo>
                      <a:pt x="326" y="53"/>
                      <a:pt x="326" y="53"/>
                      <a:pt x="326" y="53"/>
                    </a:cubicBezTo>
                    <a:cubicBezTo>
                      <a:pt x="322" y="53"/>
                      <a:pt x="322" y="53"/>
                      <a:pt x="322" y="53"/>
                    </a:cubicBezTo>
                    <a:cubicBezTo>
                      <a:pt x="316" y="52"/>
                      <a:pt x="316" y="52"/>
                      <a:pt x="316" y="52"/>
                    </a:cubicBezTo>
                    <a:cubicBezTo>
                      <a:pt x="316" y="53"/>
                      <a:pt x="316" y="53"/>
                      <a:pt x="316" y="53"/>
                    </a:cubicBezTo>
                    <a:cubicBezTo>
                      <a:pt x="316" y="53"/>
                      <a:pt x="316" y="53"/>
                      <a:pt x="316" y="53"/>
                    </a:cubicBezTo>
                    <a:cubicBezTo>
                      <a:pt x="316" y="53"/>
                      <a:pt x="316" y="53"/>
                      <a:pt x="316" y="53"/>
                    </a:cubicBezTo>
                    <a:cubicBezTo>
                      <a:pt x="316" y="54"/>
                      <a:pt x="316" y="54"/>
                      <a:pt x="316" y="54"/>
                    </a:cubicBezTo>
                    <a:cubicBezTo>
                      <a:pt x="314" y="54"/>
                      <a:pt x="314" y="54"/>
                      <a:pt x="314" y="54"/>
                    </a:cubicBezTo>
                    <a:cubicBezTo>
                      <a:pt x="313" y="54"/>
                      <a:pt x="313" y="54"/>
                      <a:pt x="313" y="54"/>
                    </a:cubicBezTo>
                    <a:cubicBezTo>
                      <a:pt x="307" y="51"/>
                      <a:pt x="307" y="51"/>
                      <a:pt x="307" y="51"/>
                    </a:cubicBezTo>
                    <a:cubicBezTo>
                      <a:pt x="307" y="51"/>
                      <a:pt x="307" y="51"/>
                      <a:pt x="307" y="51"/>
                    </a:cubicBezTo>
                    <a:cubicBezTo>
                      <a:pt x="307" y="51"/>
                      <a:pt x="307" y="51"/>
                      <a:pt x="307" y="51"/>
                    </a:cubicBezTo>
                    <a:cubicBezTo>
                      <a:pt x="305" y="48"/>
                      <a:pt x="305" y="48"/>
                      <a:pt x="305" y="48"/>
                    </a:cubicBezTo>
                    <a:cubicBezTo>
                      <a:pt x="305" y="48"/>
                      <a:pt x="305" y="48"/>
                      <a:pt x="305" y="48"/>
                    </a:cubicBezTo>
                    <a:cubicBezTo>
                      <a:pt x="305" y="47"/>
                      <a:pt x="305" y="47"/>
                      <a:pt x="305" y="47"/>
                    </a:cubicBezTo>
                    <a:cubicBezTo>
                      <a:pt x="304" y="47"/>
                      <a:pt x="304" y="47"/>
                      <a:pt x="304" y="47"/>
                    </a:cubicBezTo>
                    <a:cubicBezTo>
                      <a:pt x="304" y="46"/>
                      <a:pt x="304" y="46"/>
                      <a:pt x="304" y="46"/>
                    </a:cubicBezTo>
                    <a:cubicBezTo>
                      <a:pt x="301" y="46"/>
                      <a:pt x="301" y="46"/>
                      <a:pt x="301" y="46"/>
                    </a:cubicBezTo>
                    <a:cubicBezTo>
                      <a:pt x="301" y="46"/>
                      <a:pt x="301" y="46"/>
                      <a:pt x="301" y="46"/>
                    </a:cubicBezTo>
                    <a:cubicBezTo>
                      <a:pt x="300" y="47"/>
                      <a:pt x="300" y="47"/>
                      <a:pt x="300" y="47"/>
                    </a:cubicBezTo>
                    <a:cubicBezTo>
                      <a:pt x="297" y="48"/>
                      <a:pt x="297" y="48"/>
                      <a:pt x="297" y="48"/>
                    </a:cubicBezTo>
                    <a:cubicBezTo>
                      <a:pt x="292" y="49"/>
                      <a:pt x="292" y="49"/>
                      <a:pt x="292" y="49"/>
                    </a:cubicBezTo>
                    <a:cubicBezTo>
                      <a:pt x="289" y="49"/>
                      <a:pt x="289" y="49"/>
                      <a:pt x="289" y="49"/>
                    </a:cubicBezTo>
                    <a:cubicBezTo>
                      <a:pt x="287" y="49"/>
                      <a:pt x="287" y="49"/>
                      <a:pt x="287" y="49"/>
                    </a:cubicBezTo>
                    <a:cubicBezTo>
                      <a:pt x="286" y="49"/>
                      <a:pt x="286" y="49"/>
                      <a:pt x="286" y="49"/>
                    </a:cubicBezTo>
                    <a:cubicBezTo>
                      <a:pt x="284" y="49"/>
                      <a:pt x="284" y="49"/>
                      <a:pt x="284" y="49"/>
                    </a:cubicBezTo>
                    <a:cubicBezTo>
                      <a:pt x="283" y="49"/>
                      <a:pt x="283" y="49"/>
                      <a:pt x="283" y="49"/>
                    </a:cubicBezTo>
                    <a:cubicBezTo>
                      <a:pt x="282" y="48"/>
                      <a:pt x="282" y="48"/>
                      <a:pt x="282" y="48"/>
                    </a:cubicBezTo>
                    <a:cubicBezTo>
                      <a:pt x="273" y="43"/>
                      <a:pt x="273" y="43"/>
                      <a:pt x="273" y="43"/>
                    </a:cubicBezTo>
                    <a:cubicBezTo>
                      <a:pt x="264" y="39"/>
                      <a:pt x="264" y="39"/>
                      <a:pt x="264" y="39"/>
                    </a:cubicBezTo>
                    <a:cubicBezTo>
                      <a:pt x="264" y="39"/>
                      <a:pt x="264" y="39"/>
                      <a:pt x="264" y="39"/>
                    </a:cubicBezTo>
                    <a:cubicBezTo>
                      <a:pt x="263" y="38"/>
                      <a:pt x="263" y="38"/>
                      <a:pt x="263" y="38"/>
                    </a:cubicBezTo>
                    <a:cubicBezTo>
                      <a:pt x="260" y="36"/>
                      <a:pt x="260" y="36"/>
                      <a:pt x="260" y="36"/>
                    </a:cubicBezTo>
                    <a:cubicBezTo>
                      <a:pt x="243" y="29"/>
                      <a:pt x="243" y="29"/>
                      <a:pt x="243" y="29"/>
                    </a:cubicBezTo>
                    <a:cubicBezTo>
                      <a:pt x="241" y="28"/>
                      <a:pt x="241" y="28"/>
                      <a:pt x="241" y="28"/>
                    </a:cubicBezTo>
                    <a:cubicBezTo>
                      <a:pt x="239" y="27"/>
                      <a:pt x="239" y="27"/>
                      <a:pt x="239" y="27"/>
                    </a:cubicBezTo>
                    <a:cubicBezTo>
                      <a:pt x="237" y="27"/>
                      <a:pt x="237" y="27"/>
                      <a:pt x="237" y="27"/>
                    </a:cubicBezTo>
                    <a:cubicBezTo>
                      <a:pt x="237" y="27"/>
                      <a:pt x="237" y="27"/>
                      <a:pt x="237" y="27"/>
                    </a:cubicBezTo>
                    <a:cubicBezTo>
                      <a:pt x="236" y="27"/>
                      <a:pt x="236" y="27"/>
                      <a:pt x="236" y="27"/>
                    </a:cubicBezTo>
                    <a:cubicBezTo>
                      <a:pt x="235" y="27"/>
                      <a:pt x="235" y="27"/>
                      <a:pt x="235" y="27"/>
                    </a:cubicBezTo>
                    <a:cubicBezTo>
                      <a:pt x="235" y="27"/>
                      <a:pt x="235" y="27"/>
                      <a:pt x="235" y="27"/>
                    </a:cubicBezTo>
                    <a:cubicBezTo>
                      <a:pt x="234" y="27"/>
                      <a:pt x="234" y="27"/>
                      <a:pt x="234" y="27"/>
                    </a:cubicBezTo>
                    <a:cubicBezTo>
                      <a:pt x="233" y="27"/>
                      <a:pt x="233" y="27"/>
                      <a:pt x="233" y="27"/>
                    </a:cubicBezTo>
                    <a:cubicBezTo>
                      <a:pt x="232" y="26"/>
                      <a:pt x="232" y="26"/>
                      <a:pt x="232" y="26"/>
                    </a:cubicBezTo>
                    <a:cubicBezTo>
                      <a:pt x="232" y="26"/>
                      <a:pt x="232" y="26"/>
                      <a:pt x="232" y="26"/>
                    </a:cubicBezTo>
                    <a:cubicBezTo>
                      <a:pt x="230" y="25"/>
                      <a:pt x="230" y="25"/>
                      <a:pt x="230" y="25"/>
                    </a:cubicBezTo>
                    <a:cubicBezTo>
                      <a:pt x="229" y="24"/>
                      <a:pt x="229" y="24"/>
                      <a:pt x="229" y="24"/>
                    </a:cubicBezTo>
                    <a:cubicBezTo>
                      <a:pt x="228" y="23"/>
                      <a:pt x="228" y="23"/>
                      <a:pt x="228" y="23"/>
                    </a:cubicBezTo>
                    <a:cubicBezTo>
                      <a:pt x="227" y="22"/>
                      <a:pt x="227" y="22"/>
                      <a:pt x="227" y="22"/>
                    </a:cubicBezTo>
                    <a:cubicBezTo>
                      <a:pt x="227" y="22"/>
                      <a:pt x="227" y="22"/>
                      <a:pt x="227" y="22"/>
                    </a:cubicBezTo>
                    <a:cubicBezTo>
                      <a:pt x="227" y="21"/>
                      <a:pt x="227" y="21"/>
                      <a:pt x="227" y="21"/>
                    </a:cubicBezTo>
                    <a:cubicBezTo>
                      <a:pt x="226" y="20"/>
                      <a:pt x="226" y="20"/>
                      <a:pt x="226" y="20"/>
                    </a:cubicBezTo>
                    <a:cubicBezTo>
                      <a:pt x="225" y="19"/>
                      <a:pt x="225" y="19"/>
                      <a:pt x="225" y="19"/>
                    </a:cubicBezTo>
                    <a:cubicBezTo>
                      <a:pt x="224" y="19"/>
                      <a:pt x="224" y="19"/>
                      <a:pt x="224" y="19"/>
                    </a:cubicBezTo>
                    <a:cubicBezTo>
                      <a:pt x="222" y="18"/>
                      <a:pt x="222" y="18"/>
                      <a:pt x="222" y="18"/>
                    </a:cubicBezTo>
                    <a:cubicBezTo>
                      <a:pt x="221" y="17"/>
                      <a:pt x="221" y="17"/>
                      <a:pt x="221" y="17"/>
                    </a:cubicBezTo>
                    <a:cubicBezTo>
                      <a:pt x="221" y="17"/>
                      <a:pt x="221" y="17"/>
                      <a:pt x="221" y="17"/>
                    </a:cubicBezTo>
                    <a:cubicBezTo>
                      <a:pt x="220" y="17"/>
                      <a:pt x="220" y="17"/>
                      <a:pt x="220" y="17"/>
                    </a:cubicBezTo>
                    <a:cubicBezTo>
                      <a:pt x="220" y="17"/>
                      <a:pt x="220" y="17"/>
                      <a:pt x="220" y="17"/>
                    </a:cubicBezTo>
                    <a:cubicBezTo>
                      <a:pt x="219" y="17"/>
                      <a:pt x="219" y="17"/>
                      <a:pt x="219" y="17"/>
                    </a:cubicBezTo>
                    <a:cubicBezTo>
                      <a:pt x="217" y="16"/>
                      <a:pt x="217" y="16"/>
                      <a:pt x="217" y="16"/>
                    </a:cubicBezTo>
                    <a:cubicBezTo>
                      <a:pt x="214" y="16"/>
                      <a:pt x="214" y="16"/>
                      <a:pt x="214" y="16"/>
                    </a:cubicBezTo>
                    <a:cubicBezTo>
                      <a:pt x="208" y="14"/>
                      <a:pt x="208" y="14"/>
                      <a:pt x="208" y="14"/>
                    </a:cubicBezTo>
                    <a:cubicBezTo>
                      <a:pt x="205" y="13"/>
                      <a:pt x="205" y="13"/>
                      <a:pt x="205" y="13"/>
                    </a:cubicBezTo>
                    <a:cubicBezTo>
                      <a:pt x="189" y="7"/>
                      <a:pt x="189" y="7"/>
                      <a:pt x="189" y="7"/>
                    </a:cubicBezTo>
                    <a:cubicBezTo>
                      <a:pt x="188" y="7"/>
                      <a:pt x="188" y="7"/>
                      <a:pt x="188" y="7"/>
                    </a:cubicBezTo>
                    <a:cubicBezTo>
                      <a:pt x="188" y="7"/>
                      <a:pt x="188" y="7"/>
                      <a:pt x="188" y="7"/>
                    </a:cubicBezTo>
                    <a:cubicBezTo>
                      <a:pt x="184" y="4"/>
                      <a:pt x="184" y="4"/>
                      <a:pt x="184" y="4"/>
                    </a:cubicBezTo>
                    <a:cubicBezTo>
                      <a:pt x="182" y="2"/>
                      <a:pt x="182" y="2"/>
                      <a:pt x="182" y="2"/>
                    </a:cubicBezTo>
                    <a:cubicBezTo>
                      <a:pt x="182" y="2"/>
                      <a:pt x="182" y="2"/>
                      <a:pt x="182" y="2"/>
                    </a:cubicBezTo>
                    <a:cubicBezTo>
                      <a:pt x="182" y="2"/>
                      <a:pt x="182" y="2"/>
                      <a:pt x="182" y="2"/>
                    </a:cubicBezTo>
                    <a:cubicBezTo>
                      <a:pt x="182" y="1"/>
                      <a:pt x="182" y="1"/>
                      <a:pt x="182" y="1"/>
                    </a:cubicBezTo>
                    <a:cubicBezTo>
                      <a:pt x="181" y="1"/>
                      <a:pt x="181" y="1"/>
                      <a:pt x="181" y="1"/>
                    </a:cubicBezTo>
                    <a:cubicBezTo>
                      <a:pt x="178" y="0"/>
                      <a:pt x="178" y="0"/>
                      <a:pt x="178" y="0"/>
                    </a:cubicBezTo>
                    <a:cubicBezTo>
                      <a:pt x="178" y="0"/>
                      <a:pt x="178" y="0"/>
                      <a:pt x="178" y="0"/>
                    </a:cubicBezTo>
                    <a:cubicBezTo>
                      <a:pt x="177" y="0"/>
                      <a:pt x="177" y="0"/>
                      <a:pt x="177" y="0"/>
                    </a:cubicBezTo>
                    <a:cubicBezTo>
                      <a:pt x="177" y="0"/>
                      <a:pt x="177" y="0"/>
                      <a:pt x="177" y="0"/>
                    </a:cubicBezTo>
                    <a:cubicBezTo>
                      <a:pt x="173" y="1"/>
                      <a:pt x="173" y="1"/>
                      <a:pt x="173" y="1"/>
                    </a:cubicBezTo>
                    <a:cubicBezTo>
                      <a:pt x="171" y="2"/>
                      <a:pt x="171" y="2"/>
                      <a:pt x="171" y="2"/>
                    </a:cubicBezTo>
                    <a:cubicBezTo>
                      <a:pt x="170" y="2"/>
                      <a:pt x="170" y="2"/>
                      <a:pt x="170" y="2"/>
                    </a:cubicBezTo>
                    <a:cubicBezTo>
                      <a:pt x="167" y="3"/>
                      <a:pt x="167" y="3"/>
                      <a:pt x="167" y="3"/>
                    </a:cubicBezTo>
                    <a:cubicBezTo>
                      <a:pt x="166" y="4"/>
                      <a:pt x="166" y="4"/>
                      <a:pt x="166" y="4"/>
                    </a:cubicBezTo>
                    <a:cubicBezTo>
                      <a:pt x="163" y="5"/>
                      <a:pt x="163" y="5"/>
                      <a:pt x="163" y="5"/>
                    </a:cubicBezTo>
                    <a:cubicBezTo>
                      <a:pt x="162" y="5"/>
                      <a:pt x="162" y="5"/>
                      <a:pt x="162" y="5"/>
                    </a:cubicBezTo>
                    <a:cubicBezTo>
                      <a:pt x="159" y="7"/>
                      <a:pt x="159" y="7"/>
                      <a:pt x="159" y="7"/>
                    </a:cubicBezTo>
                    <a:cubicBezTo>
                      <a:pt x="158" y="7"/>
                      <a:pt x="158" y="7"/>
                      <a:pt x="158" y="7"/>
                    </a:cubicBezTo>
                    <a:cubicBezTo>
                      <a:pt x="158" y="8"/>
                      <a:pt x="158" y="8"/>
                      <a:pt x="158" y="8"/>
                    </a:cubicBezTo>
                    <a:cubicBezTo>
                      <a:pt x="158" y="8"/>
                      <a:pt x="158" y="8"/>
                      <a:pt x="158" y="8"/>
                    </a:cubicBezTo>
                    <a:cubicBezTo>
                      <a:pt x="157" y="9"/>
                      <a:pt x="157" y="9"/>
                      <a:pt x="157" y="9"/>
                    </a:cubicBezTo>
                    <a:cubicBezTo>
                      <a:pt x="157" y="9"/>
                      <a:pt x="157" y="9"/>
                      <a:pt x="157" y="9"/>
                    </a:cubicBezTo>
                    <a:cubicBezTo>
                      <a:pt x="157" y="9"/>
                      <a:pt x="157" y="9"/>
                      <a:pt x="157" y="9"/>
                    </a:cubicBezTo>
                    <a:cubicBezTo>
                      <a:pt x="149" y="13"/>
                      <a:pt x="149" y="13"/>
                      <a:pt x="149" y="13"/>
                    </a:cubicBezTo>
                    <a:cubicBezTo>
                      <a:pt x="145" y="15"/>
                      <a:pt x="145" y="15"/>
                      <a:pt x="145" y="15"/>
                    </a:cubicBezTo>
                    <a:cubicBezTo>
                      <a:pt x="142" y="16"/>
                      <a:pt x="142" y="16"/>
                      <a:pt x="142" y="16"/>
                    </a:cubicBezTo>
                    <a:cubicBezTo>
                      <a:pt x="141" y="16"/>
                      <a:pt x="141" y="16"/>
                      <a:pt x="141" y="16"/>
                    </a:cubicBezTo>
                    <a:cubicBezTo>
                      <a:pt x="138" y="17"/>
                      <a:pt x="138" y="17"/>
                      <a:pt x="138" y="17"/>
                    </a:cubicBezTo>
                    <a:cubicBezTo>
                      <a:pt x="137" y="17"/>
                      <a:pt x="137" y="17"/>
                      <a:pt x="137" y="17"/>
                    </a:cubicBezTo>
                    <a:cubicBezTo>
                      <a:pt x="137" y="18"/>
                      <a:pt x="137" y="18"/>
                      <a:pt x="137" y="18"/>
                    </a:cubicBezTo>
                    <a:cubicBezTo>
                      <a:pt x="136" y="19"/>
                      <a:pt x="136" y="19"/>
                      <a:pt x="136" y="19"/>
                    </a:cubicBezTo>
                    <a:cubicBezTo>
                      <a:pt x="136" y="22"/>
                      <a:pt x="136" y="22"/>
                      <a:pt x="136" y="22"/>
                    </a:cubicBezTo>
                    <a:cubicBezTo>
                      <a:pt x="137" y="24"/>
                      <a:pt x="137" y="24"/>
                      <a:pt x="137" y="24"/>
                    </a:cubicBezTo>
                    <a:cubicBezTo>
                      <a:pt x="139" y="25"/>
                      <a:pt x="139" y="25"/>
                      <a:pt x="139" y="25"/>
                    </a:cubicBezTo>
                    <a:cubicBezTo>
                      <a:pt x="139" y="25"/>
                      <a:pt x="139" y="25"/>
                      <a:pt x="139" y="25"/>
                    </a:cubicBezTo>
                    <a:cubicBezTo>
                      <a:pt x="139" y="25"/>
                      <a:pt x="139" y="25"/>
                      <a:pt x="139" y="25"/>
                    </a:cubicBezTo>
                    <a:cubicBezTo>
                      <a:pt x="140" y="25"/>
                      <a:pt x="140" y="25"/>
                      <a:pt x="140" y="25"/>
                    </a:cubicBezTo>
                    <a:cubicBezTo>
                      <a:pt x="140" y="26"/>
                      <a:pt x="140" y="26"/>
                      <a:pt x="140" y="26"/>
                    </a:cubicBezTo>
                    <a:cubicBezTo>
                      <a:pt x="141" y="26"/>
                      <a:pt x="141" y="26"/>
                      <a:pt x="141" y="26"/>
                    </a:cubicBezTo>
                    <a:cubicBezTo>
                      <a:pt x="141" y="26"/>
                      <a:pt x="141" y="26"/>
                      <a:pt x="141" y="26"/>
                    </a:cubicBezTo>
                    <a:cubicBezTo>
                      <a:pt x="141" y="27"/>
                      <a:pt x="141" y="27"/>
                      <a:pt x="141" y="27"/>
                    </a:cubicBezTo>
                    <a:cubicBezTo>
                      <a:pt x="142" y="27"/>
                      <a:pt x="142" y="27"/>
                      <a:pt x="142" y="27"/>
                    </a:cubicBezTo>
                    <a:cubicBezTo>
                      <a:pt x="143" y="32"/>
                      <a:pt x="143" y="32"/>
                      <a:pt x="143" y="32"/>
                    </a:cubicBezTo>
                    <a:cubicBezTo>
                      <a:pt x="143" y="32"/>
                      <a:pt x="143" y="32"/>
                      <a:pt x="143" y="32"/>
                    </a:cubicBezTo>
                    <a:cubicBezTo>
                      <a:pt x="143" y="33"/>
                      <a:pt x="143" y="33"/>
                      <a:pt x="143" y="33"/>
                    </a:cubicBezTo>
                    <a:cubicBezTo>
                      <a:pt x="143" y="33"/>
                      <a:pt x="143" y="33"/>
                      <a:pt x="143" y="33"/>
                    </a:cubicBezTo>
                    <a:cubicBezTo>
                      <a:pt x="141" y="34"/>
                      <a:pt x="141" y="34"/>
                      <a:pt x="141" y="34"/>
                    </a:cubicBezTo>
                    <a:cubicBezTo>
                      <a:pt x="140" y="35"/>
                      <a:pt x="140" y="35"/>
                      <a:pt x="140" y="35"/>
                    </a:cubicBezTo>
                    <a:cubicBezTo>
                      <a:pt x="140" y="35"/>
                      <a:pt x="140" y="35"/>
                      <a:pt x="140" y="35"/>
                    </a:cubicBezTo>
                    <a:cubicBezTo>
                      <a:pt x="137" y="35"/>
                      <a:pt x="137" y="35"/>
                      <a:pt x="137" y="35"/>
                    </a:cubicBezTo>
                    <a:cubicBezTo>
                      <a:pt x="136" y="35"/>
                      <a:pt x="136" y="35"/>
                      <a:pt x="136" y="35"/>
                    </a:cubicBezTo>
                    <a:cubicBezTo>
                      <a:pt x="135" y="35"/>
                      <a:pt x="135" y="35"/>
                      <a:pt x="135" y="35"/>
                    </a:cubicBezTo>
                    <a:cubicBezTo>
                      <a:pt x="135" y="35"/>
                      <a:pt x="135" y="35"/>
                      <a:pt x="135" y="35"/>
                    </a:cubicBezTo>
                    <a:cubicBezTo>
                      <a:pt x="134" y="35"/>
                      <a:pt x="134" y="35"/>
                      <a:pt x="134" y="35"/>
                    </a:cubicBezTo>
                    <a:cubicBezTo>
                      <a:pt x="134" y="35"/>
                      <a:pt x="134" y="35"/>
                      <a:pt x="134" y="35"/>
                    </a:cubicBezTo>
                    <a:cubicBezTo>
                      <a:pt x="130" y="36"/>
                      <a:pt x="130" y="36"/>
                      <a:pt x="130" y="36"/>
                    </a:cubicBezTo>
                    <a:cubicBezTo>
                      <a:pt x="121" y="40"/>
                      <a:pt x="121" y="40"/>
                      <a:pt x="121" y="40"/>
                    </a:cubicBezTo>
                    <a:cubicBezTo>
                      <a:pt x="118" y="41"/>
                      <a:pt x="118" y="41"/>
                      <a:pt x="118" y="41"/>
                    </a:cubicBezTo>
                    <a:cubicBezTo>
                      <a:pt x="117" y="42"/>
                      <a:pt x="117" y="42"/>
                      <a:pt x="117" y="42"/>
                    </a:cubicBezTo>
                    <a:cubicBezTo>
                      <a:pt x="117" y="42"/>
                      <a:pt x="117" y="42"/>
                      <a:pt x="117" y="42"/>
                    </a:cubicBezTo>
                    <a:cubicBezTo>
                      <a:pt x="117" y="43"/>
                      <a:pt x="117" y="43"/>
                      <a:pt x="117" y="43"/>
                    </a:cubicBezTo>
                    <a:cubicBezTo>
                      <a:pt x="116" y="43"/>
                      <a:pt x="116" y="43"/>
                      <a:pt x="116" y="43"/>
                    </a:cubicBezTo>
                    <a:cubicBezTo>
                      <a:pt x="112" y="43"/>
                      <a:pt x="112" y="43"/>
                      <a:pt x="112" y="43"/>
                    </a:cubicBezTo>
                    <a:cubicBezTo>
                      <a:pt x="109" y="43"/>
                      <a:pt x="109" y="43"/>
                      <a:pt x="109" y="43"/>
                    </a:cubicBezTo>
                    <a:cubicBezTo>
                      <a:pt x="108" y="43"/>
                      <a:pt x="108" y="43"/>
                      <a:pt x="108" y="43"/>
                    </a:cubicBezTo>
                    <a:cubicBezTo>
                      <a:pt x="105" y="42"/>
                      <a:pt x="105" y="42"/>
                      <a:pt x="105" y="42"/>
                    </a:cubicBezTo>
                    <a:cubicBezTo>
                      <a:pt x="105" y="42"/>
                      <a:pt x="105" y="42"/>
                      <a:pt x="105" y="42"/>
                    </a:cubicBezTo>
                    <a:cubicBezTo>
                      <a:pt x="105" y="42"/>
                      <a:pt x="105" y="42"/>
                      <a:pt x="105" y="42"/>
                    </a:cubicBezTo>
                    <a:cubicBezTo>
                      <a:pt x="104" y="41"/>
                      <a:pt x="104" y="41"/>
                      <a:pt x="104" y="41"/>
                    </a:cubicBezTo>
                    <a:cubicBezTo>
                      <a:pt x="104" y="40"/>
                      <a:pt x="104" y="40"/>
                      <a:pt x="104" y="40"/>
                    </a:cubicBezTo>
                    <a:cubicBezTo>
                      <a:pt x="102" y="40"/>
                      <a:pt x="102" y="40"/>
                      <a:pt x="102" y="40"/>
                    </a:cubicBezTo>
                    <a:cubicBezTo>
                      <a:pt x="98" y="41"/>
                      <a:pt x="98" y="41"/>
                      <a:pt x="98" y="41"/>
                    </a:cubicBezTo>
                    <a:cubicBezTo>
                      <a:pt x="98" y="41"/>
                      <a:pt x="98" y="41"/>
                      <a:pt x="98" y="41"/>
                    </a:cubicBezTo>
                    <a:cubicBezTo>
                      <a:pt x="95" y="43"/>
                      <a:pt x="95" y="43"/>
                      <a:pt x="95" y="43"/>
                    </a:cubicBezTo>
                    <a:cubicBezTo>
                      <a:pt x="93" y="44"/>
                      <a:pt x="93" y="44"/>
                      <a:pt x="93" y="44"/>
                    </a:cubicBezTo>
                    <a:cubicBezTo>
                      <a:pt x="93" y="44"/>
                      <a:pt x="93" y="44"/>
                      <a:pt x="93" y="44"/>
                    </a:cubicBezTo>
                    <a:cubicBezTo>
                      <a:pt x="93" y="45"/>
                      <a:pt x="93" y="45"/>
                      <a:pt x="93" y="45"/>
                    </a:cubicBezTo>
                    <a:cubicBezTo>
                      <a:pt x="94" y="46"/>
                      <a:pt x="94" y="46"/>
                      <a:pt x="94" y="46"/>
                    </a:cubicBezTo>
                    <a:cubicBezTo>
                      <a:pt x="94" y="47"/>
                      <a:pt x="94" y="47"/>
                      <a:pt x="94" y="47"/>
                    </a:cubicBezTo>
                    <a:cubicBezTo>
                      <a:pt x="94" y="48"/>
                      <a:pt x="94" y="48"/>
                      <a:pt x="94" y="48"/>
                    </a:cubicBezTo>
                    <a:cubicBezTo>
                      <a:pt x="94" y="49"/>
                      <a:pt x="94" y="49"/>
                      <a:pt x="94" y="49"/>
                    </a:cubicBezTo>
                    <a:cubicBezTo>
                      <a:pt x="90" y="58"/>
                      <a:pt x="90" y="58"/>
                      <a:pt x="90" y="58"/>
                    </a:cubicBezTo>
                    <a:cubicBezTo>
                      <a:pt x="90" y="59"/>
                      <a:pt x="90" y="59"/>
                      <a:pt x="90" y="59"/>
                    </a:cubicBezTo>
                    <a:cubicBezTo>
                      <a:pt x="90" y="59"/>
                      <a:pt x="90" y="59"/>
                      <a:pt x="90" y="59"/>
                    </a:cubicBezTo>
                    <a:cubicBezTo>
                      <a:pt x="89" y="60"/>
                      <a:pt x="89" y="60"/>
                      <a:pt x="89" y="60"/>
                    </a:cubicBezTo>
                    <a:cubicBezTo>
                      <a:pt x="89" y="61"/>
                      <a:pt x="89" y="61"/>
                      <a:pt x="89" y="61"/>
                    </a:cubicBezTo>
                    <a:cubicBezTo>
                      <a:pt x="88" y="62"/>
                      <a:pt x="88" y="62"/>
                      <a:pt x="88" y="62"/>
                    </a:cubicBezTo>
                    <a:cubicBezTo>
                      <a:pt x="87" y="62"/>
                      <a:pt x="87" y="62"/>
                      <a:pt x="87" y="62"/>
                    </a:cubicBezTo>
                    <a:cubicBezTo>
                      <a:pt x="87" y="62"/>
                      <a:pt x="87" y="62"/>
                      <a:pt x="87" y="62"/>
                    </a:cubicBezTo>
                    <a:cubicBezTo>
                      <a:pt x="85" y="64"/>
                      <a:pt x="85" y="64"/>
                      <a:pt x="85" y="64"/>
                    </a:cubicBezTo>
                    <a:cubicBezTo>
                      <a:pt x="84" y="64"/>
                      <a:pt x="84" y="64"/>
                      <a:pt x="84" y="64"/>
                    </a:cubicBezTo>
                    <a:cubicBezTo>
                      <a:pt x="81" y="65"/>
                      <a:pt x="81" y="65"/>
                      <a:pt x="81" y="65"/>
                    </a:cubicBezTo>
                    <a:cubicBezTo>
                      <a:pt x="78" y="67"/>
                      <a:pt x="78" y="67"/>
                      <a:pt x="78" y="67"/>
                    </a:cubicBezTo>
                    <a:cubicBezTo>
                      <a:pt x="77" y="67"/>
                      <a:pt x="77" y="67"/>
                      <a:pt x="77" y="67"/>
                    </a:cubicBezTo>
                    <a:cubicBezTo>
                      <a:pt x="77" y="67"/>
                      <a:pt x="77" y="67"/>
                      <a:pt x="77" y="67"/>
                    </a:cubicBezTo>
                    <a:cubicBezTo>
                      <a:pt x="76" y="67"/>
                      <a:pt x="76" y="67"/>
                      <a:pt x="76" y="67"/>
                    </a:cubicBezTo>
                    <a:cubicBezTo>
                      <a:pt x="73" y="72"/>
                      <a:pt x="73" y="72"/>
                      <a:pt x="73" y="72"/>
                    </a:cubicBezTo>
                    <a:cubicBezTo>
                      <a:pt x="72" y="72"/>
                      <a:pt x="72" y="72"/>
                      <a:pt x="72" y="72"/>
                    </a:cubicBezTo>
                    <a:cubicBezTo>
                      <a:pt x="72" y="72"/>
                      <a:pt x="72" y="72"/>
                      <a:pt x="72" y="72"/>
                    </a:cubicBezTo>
                    <a:cubicBezTo>
                      <a:pt x="72" y="79"/>
                      <a:pt x="72" y="79"/>
                      <a:pt x="72" y="79"/>
                    </a:cubicBezTo>
                    <a:cubicBezTo>
                      <a:pt x="72" y="80"/>
                      <a:pt x="72" y="80"/>
                      <a:pt x="72" y="80"/>
                    </a:cubicBezTo>
                    <a:cubicBezTo>
                      <a:pt x="71" y="80"/>
                      <a:pt x="71" y="80"/>
                      <a:pt x="71" y="80"/>
                    </a:cubicBezTo>
                    <a:cubicBezTo>
                      <a:pt x="71" y="81"/>
                      <a:pt x="71" y="81"/>
                      <a:pt x="71" y="81"/>
                    </a:cubicBezTo>
                    <a:cubicBezTo>
                      <a:pt x="71" y="82"/>
                      <a:pt x="71" y="82"/>
                      <a:pt x="71" y="82"/>
                    </a:cubicBezTo>
                    <a:cubicBezTo>
                      <a:pt x="70" y="83"/>
                      <a:pt x="70" y="83"/>
                      <a:pt x="70" y="83"/>
                    </a:cubicBezTo>
                    <a:cubicBezTo>
                      <a:pt x="70" y="83"/>
                      <a:pt x="70" y="83"/>
                      <a:pt x="70" y="83"/>
                    </a:cubicBezTo>
                    <a:cubicBezTo>
                      <a:pt x="69" y="84"/>
                      <a:pt x="69" y="84"/>
                      <a:pt x="69" y="84"/>
                    </a:cubicBezTo>
                    <a:cubicBezTo>
                      <a:pt x="68" y="84"/>
                      <a:pt x="68" y="84"/>
                      <a:pt x="68" y="84"/>
                    </a:cubicBezTo>
                    <a:cubicBezTo>
                      <a:pt x="66" y="85"/>
                      <a:pt x="66" y="85"/>
                      <a:pt x="66" y="85"/>
                    </a:cubicBezTo>
                    <a:cubicBezTo>
                      <a:pt x="62" y="86"/>
                      <a:pt x="62" y="86"/>
                      <a:pt x="62" y="86"/>
                    </a:cubicBezTo>
                    <a:cubicBezTo>
                      <a:pt x="62" y="86"/>
                      <a:pt x="62" y="86"/>
                      <a:pt x="62" y="86"/>
                    </a:cubicBezTo>
                    <a:cubicBezTo>
                      <a:pt x="61" y="87"/>
                      <a:pt x="61" y="87"/>
                      <a:pt x="61" y="87"/>
                    </a:cubicBezTo>
                    <a:cubicBezTo>
                      <a:pt x="61" y="88"/>
                      <a:pt x="61" y="88"/>
                      <a:pt x="61" y="88"/>
                    </a:cubicBezTo>
                    <a:cubicBezTo>
                      <a:pt x="61" y="88"/>
                      <a:pt x="61" y="88"/>
                      <a:pt x="61" y="88"/>
                    </a:cubicBezTo>
                    <a:cubicBezTo>
                      <a:pt x="61" y="88"/>
                      <a:pt x="61" y="88"/>
                      <a:pt x="61" y="88"/>
                    </a:cubicBezTo>
                    <a:cubicBezTo>
                      <a:pt x="62" y="89"/>
                      <a:pt x="62" y="89"/>
                      <a:pt x="62" y="89"/>
                    </a:cubicBezTo>
                    <a:cubicBezTo>
                      <a:pt x="62" y="89"/>
                      <a:pt x="62" y="89"/>
                      <a:pt x="62" y="89"/>
                    </a:cubicBezTo>
                    <a:cubicBezTo>
                      <a:pt x="62" y="89"/>
                      <a:pt x="62" y="89"/>
                      <a:pt x="62" y="89"/>
                    </a:cubicBezTo>
                    <a:cubicBezTo>
                      <a:pt x="62" y="90"/>
                      <a:pt x="62" y="90"/>
                      <a:pt x="62" y="90"/>
                    </a:cubicBezTo>
                    <a:cubicBezTo>
                      <a:pt x="62" y="90"/>
                      <a:pt x="62" y="90"/>
                      <a:pt x="62" y="90"/>
                    </a:cubicBezTo>
                    <a:cubicBezTo>
                      <a:pt x="59" y="92"/>
                      <a:pt x="59" y="92"/>
                      <a:pt x="59" y="92"/>
                    </a:cubicBezTo>
                    <a:cubicBezTo>
                      <a:pt x="59" y="92"/>
                      <a:pt x="59" y="92"/>
                      <a:pt x="59" y="92"/>
                    </a:cubicBezTo>
                    <a:cubicBezTo>
                      <a:pt x="55" y="93"/>
                      <a:pt x="55" y="93"/>
                      <a:pt x="55" y="93"/>
                    </a:cubicBezTo>
                    <a:cubicBezTo>
                      <a:pt x="55" y="94"/>
                      <a:pt x="55" y="94"/>
                      <a:pt x="55" y="94"/>
                    </a:cubicBezTo>
                    <a:cubicBezTo>
                      <a:pt x="53" y="94"/>
                      <a:pt x="53" y="94"/>
                      <a:pt x="53" y="94"/>
                    </a:cubicBezTo>
                    <a:cubicBezTo>
                      <a:pt x="53" y="95"/>
                      <a:pt x="53" y="95"/>
                      <a:pt x="53" y="95"/>
                    </a:cubicBezTo>
                    <a:cubicBezTo>
                      <a:pt x="52" y="97"/>
                      <a:pt x="52" y="97"/>
                      <a:pt x="52" y="97"/>
                    </a:cubicBezTo>
                    <a:cubicBezTo>
                      <a:pt x="51" y="97"/>
                      <a:pt x="51" y="97"/>
                      <a:pt x="51" y="97"/>
                    </a:cubicBezTo>
                    <a:cubicBezTo>
                      <a:pt x="51" y="98"/>
                      <a:pt x="51" y="98"/>
                      <a:pt x="51" y="98"/>
                    </a:cubicBezTo>
                    <a:cubicBezTo>
                      <a:pt x="51" y="98"/>
                      <a:pt x="51" y="98"/>
                      <a:pt x="51" y="98"/>
                    </a:cubicBezTo>
                    <a:cubicBezTo>
                      <a:pt x="51" y="99"/>
                      <a:pt x="51" y="99"/>
                      <a:pt x="51" y="99"/>
                    </a:cubicBezTo>
                    <a:cubicBezTo>
                      <a:pt x="51" y="99"/>
                      <a:pt x="51" y="99"/>
                      <a:pt x="51" y="99"/>
                    </a:cubicBezTo>
                    <a:cubicBezTo>
                      <a:pt x="51" y="100"/>
                      <a:pt x="51" y="100"/>
                      <a:pt x="51" y="100"/>
                    </a:cubicBezTo>
                    <a:cubicBezTo>
                      <a:pt x="50" y="101"/>
                      <a:pt x="50" y="101"/>
                      <a:pt x="50" y="101"/>
                    </a:cubicBezTo>
                    <a:cubicBezTo>
                      <a:pt x="49" y="102"/>
                      <a:pt x="49" y="102"/>
                      <a:pt x="49" y="102"/>
                    </a:cubicBezTo>
                    <a:cubicBezTo>
                      <a:pt x="48" y="102"/>
                      <a:pt x="48" y="102"/>
                      <a:pt x="48" y="102"/>
                    </a:cubicBezTo>
                    <a:cubicBezTo>
                      <a:pt x="47" y="103"/>
                      <a:pt x="47" y="103"/>
                      <a:pt x="47" y="103"/>
                    </a:cubicBezTo>
                    <a:cubicBezTo>
                      <a:pt x="46" y="104"/>
                      <a:pt x="46" y="104"/>
                      <a:pt x="46" y="104"/>
                    </a:cubicBezTo>
                    <a:cubicBezTo>
                      <a:pt x="45" y="104"/>
                      <a:pt x="45" y="104"/>
                      <a:pt x="45" y="104"/>
                    </a:cubicBezTo>
                    <a:cubicBezTo>
                      <a:pt x="39" y="105"/>
                      <a:pt x="39" y="105"/>
                      <a:pt x="39" y="105"/>
                    </a:cubicBezTo>
                    <a:cubicBezTo>
                      <a:pt x="38" y="105"/>
                      <a:pt x="38" y="105"/>
                      <a:pt x="38" y="105"/>
                    </a:cubicBezTo>
                    <a:cubicBezTo>
                      <a:pt x="38" y="105"/>
                      <a:pt x="38" y="105"/>
                      <a:pt x="38" y="105"/>
                    </a:cubicBezTo>
                    <a:cubicBezTo>
                      <a:pt x="26" y="104"/>
                      <a:pt x="26" y="104"/>
                      <a:pt x="26" y="104"/>
                    </a:cubicBezTo>
                    <a:cubicBezTo>
                      <a:pt x="20" y="102"/>
                      <a:pt x="20" y="102"/>
                      <a:pt x="20" y="102"/>
                    </a:cubicBezTo>
                    <a:cubicBezTo>
                      <a:pt x="20" y="102"/>
                      <a:pt x="20" y="102"/>
                      <a:pt x="20" y="102"/>
                    </a:cubicBezTo>
                    <a:cubicBezTo>
                      <a:pt x="19" y="102"/>
                      <a:pt x="19" y="102"/>
                      <a:pt x="19" y="102"/>
                    </a:cubicBezTo>
                    <a:cubicBezTo>
                      <a:pt x="14" y="98"/>
                      <a:pt x="14" y="98"/>
                      <a:pt x="14" y="98"/>
                    </a:cubicBezTo>
                    <a:cubicBezTo>
                      <a:pt x="13" y="97"/>
                      <a:pt x="13" y="97"/>
                      <a:pt x="13" y="97"/>
                    </a:cubicBezTo>
                    <a:cubicBezTo>
                      <a:pt x="12" y="95"/>
                      <a:pt x="12" y="95"/>
                      <a:pt x="12" y="95"/>
                    </a:cubicBezTo>
                    <a:cubicBezTo>
                      <a:pt x="10" y="98"/>
                      <a:pt x="9" y="104"/>
                      <a:pt x="11" y="109"/>
                    </a:cubicBezTo>
                    <a:cubicBezTo>
                      <a:pt x="14" y="119"/>
                      <a:pt x="14" y="131"/>
                      <a:pt x="14" y="131"/>
                    </a:cubicBezTo>
                    <a:cubicBezTo>
                      <a:pt x="14" y="134"/>
                      <a:pt x="14" y="134"/>
                      <a:pt x="14" y="134"/>
                    </a:cubicBezTo>
                    <a:cubicBezTo>
                      <a:pt x="14" y="134"/>
                      <a:pt x="14" y="134"/>
                      <a:pt x="14" y="134"/>
                    </a:cubicBezTo>
                    <a:cubicBezTo>
                      <a:pt x="18" y="135"/>
                      <a:pt x="18" y="135"/>
                      <a:pt x="18" y="135"/>
                    </a:cubicBezTo>
                    <a:cubicBezTo>
                      <a:pt x="18" y="135"/>
                      <a:pt x="18" y="135"/>
                      <a:pt x="18" y="135"/>
                    </a:cubicBezTo>
                    <a:cubicBezTo>
                      <a:pt x="18" y="136"/>
                      <a:pt x="18" y="136"/>
                      <a:pt x="18" y="136"/>
                    </a:cubicBezTo>
                    <a:cubicBezTo>
                      <a:pt x="18" y="136"/>
                      <a:pt x="18" y="136"/>
                      <a:pt x="18" y="136"/>
                    </a:cubicBezTo>
                    <a:cubicBezTo>
                      <a:pt x="16" y="137"/>
                      <a:pt x="16" y="137"/>
                      <a:pt x="16" y="137"/>
                    </a:cubicBezTo>
                    <a:cubicBezTo>
                      <a:pt x="16" y="137"/>
                      <a:pt x="16" y="137"/>
                      <a:pt x="16" y="137"/>
                    </a:cubicBezTo>
                    <a:cubicBezTo>
                      <a:pt x="15" y="137"/>
                      <a:pt x="15" y="137"/>
                      <a:pt x="15" y="137"/>
                    </a:cubicBezTo>
                    <a:cubicBezTo>
                      <a:pt x="15" y="137"/>
                      <a:pt x="15" y="137"/>
                      <a:pt x="15" y="137"/>
                    </a:cubicBezTo>
                    <a:cubicBezTo>
                      <a:pt x="14" y="137"/>
                      <a:pt x="14" y="137"/>
                      <a:pt x="14" y="137"/>
                    </a:cubicBezTo>
                    <a:cubicBezTo>
                      <a:pt x="13" y="136"/>
                      <a:pt x="13" y="136"/>
                      <a:pt x="13" y="136"/>
                    </a:cubicBezTo>
                    <a:cubicBezTo>
                      <a:pt x="12" y="136"/>
                      <a:pt x="12" y="136"/>
                      <a:pt x="12" y="136"/>
                    </a:cubicBezTo>
                    <a:cubicBezTo>
                      <a:pt x="4" y="135"/>
                      <a:pt x="4" y="135"/>
                      <a:pt x="4" y="135"/>
                    </a:cubicBezTo>
                    <a:cubicBezTo>
                      <a:pt x="4" y="135"/>
                      <a:pt x="4" y="135"/>
                      <a:pt x="4" y="135"/>
                    </a:cubicBezTo>
                    <a:cubicBezTo>
                      <a:pt x="3" y="135"/>
                      <a:pt x="3" y="135"/>
                      <a:pt x="3" y="135"/>
                    </a:cubicBezTo>
                    <a:cubicBezTo>
                      <a:pt x="2" y="136"/>
                      <a:pt x="2" y="136"/>
                      <a:pt x="2" y="136"/>
                    </a:cubicBezTo>
                    <a:cubicBezTo>
                      <a:pt x="2" y="137"/>
                      <a:pt x="2" y="137"/>
                      <a:pt x="2" y="137"/>
                    </a:cubicBezTo>
                    <a:cubicBezTo>
                      <a:pt x="0" y="144"/>
                      <a:pt x="0" y="144"/>
                      <a:pt x="0" y="144"/>
                    </a:cubicBezTo>
                    <a:cubicBezTo>
                      <a:pt x="0" y="145"/>
                      <a:pt x="0" y="145"/>
                      <a:pt x="0" y="145"/>
                    </a:cubicBezTo>
                    <a:cubicBezTo>
                      <a:pt x="0" y="145"/>
                      <a:pt x="0" y="145"/>
                      <a:pt x="0" y="145"/>
                    </a:cubicBezTo>
                    <a:cubicBezTo>
                      <a:pt x="1" y="145"/>
                      <a:pt x="1" y="145"/>
                      <a:pt x="1" y="145"/>
                    </a:cubicBezTo>
                    <a:cubicBezTo>
                      <a:pt x="6" y="150"/>
                      <a:pt x="6" y="150"/>
                      <a:pt x="6" y="150"/>
                    </a:cubicBezTo>
                    <a:cubicBezTo>
                      <a:pt x="9" y="152"/>
                      <a:pt x="9" y="152"/>
                      <a:pt x="9" y="152"/>
                    </a:cubicBezTo>
                    <a:cubicBezTo>
                      <a:pt x="9" y="152"/>
                      <a:pt x="9" y="152"/>
                      <a:pt x="9" y="152"/>
                    </a:cubicBezTo>
                    <a:cubicBezTo>
                      <a:pt x="18" y="156"/>
                      <a:pt x="18" y="156"/>
                      <a:pt x="18" y="156"/>
                    </a:cubicBezTo>
                    <a:cubicBezTo>
                      <a:pt x="24" y="160"/>
                      <a:pt x="24" y="160"/>
                      <a:pt x="24" y="160"/>
                    </a:cubicBezTo>
                    <a:cubicBezTo>
                      <a:pt x="25" y="160"/>
                      <a:pt x="25" y="160"/>
                      <a:pt x="25" y="160"/>
                    </a:cubicBezTo>
                    <a:cubicBezTo>
                      <a:pt x="30" y="163"/>
                      <a:pt x="30" y="163"/>
                      <a:pt x="30" y="163"/>
                    </a:cubicBezTo>
                    <a:cubicBezTo>
                      <a:pt x="31" y="164"/>
                      <a:pt x="31" y="164"/>
                      <a:pt x="31" y="164"/>
                    </a:cubicBezTo>
                    <a:cubicBezTo>
                      <a:pt x="33" y="164"/>
                      <a:pt x="33" y="164"/>
                      <a:pt x="33" y="164"/>
                    </a:cubicBezTo>
                    <a:cubicBezTo>
                      <a:pt x="33" y="164"/>
                      <a:pt x="33" y="164"/>
                      <a:pt x="33" y="164"/>
                    </a:cubicBezTo>
                    <a:cubicBezTo>
                      <a:pt x="34" y="164"/>
                      <a:pt x="34" y="164"/>
                      <a:pt x="34" y="164"/>
                    </a:cubicBezTo>
                    <a:cubicBezTo>
                      <a:pt x="34" y="164"/>
                      <a:pt x="34" y="164"/>
                      <a:pt x="34" y="164"/>
                    </a:cubicBezTo>
                    <a:cubicBezTo>
                      <a:pt x="35" y="163"/>
                      <a:pt x="35" y="163"/>
                      <a:pt x="35" y="163"/>
                    </a:cubicBezTo>
                    <a:cubicBezTo>
                      <a:pt x="36" y="163"/>
                      <a:pt x="36" y="163"/>
                      <a:pt x="36" y="163"/>
                    </a:cubicBezTo>
                    <a:cubicBezTo>
                      <a:pt x="36" y="163"/>
                      <a:pt x="36" y="163"/>
                      <a:pt x="36" y="163"/>
                    </a:cubicBezTo>
                    <a:cubicBezTo>
                      <a:pt x="38" y="163"/>
                      <a:pt x="38" y="163"/>
                      <a:pt x="38" y="163"/>
                    </a:cubicBezTo>
                    <a:cubicBezTo>
                      <a:pt x="39" y="163"/>
                      <a:pt x="39" y="163"/>
                      <a:pt x="39" y="163"/>
                    </a:cubicBezTo>
                    <a:cubicBezTo>
                      <a:pt x="41" y="163"/>
                      <a:pt x="41" y="163"/>
                      <a:pt x="41" y="163"/>
                    </a:cubicBezTo>
                    <a:cubicBezTo>
                      <a:pt x="43" y="162"/>
                      <a:pt x="43" y="162"/>
                      <a:pt x="43" y="162"/>
                    </a:cubicBezTo>
                    <a:cubicBezTo>
                      <a:pt x="49" y="163"/>
                      <a:pt x="49" y="163"/>
                      <a:pt x="49" y="163"/>
                    </a:cubicBezTo>
                    <a:cubicBezTo>
                      <a:pt x="54" y="164"/>
                      <a:pt x="54" y="164"/>
                      <a:pt x="54" y="164"/>
                    </a:cubicBezTo>
                    <a:cubicBezTo>
                      <a:pt x="55" y="165"/>
                      <a:pt x="55" y="165"/>
                      <a:pt x="55" y="165"/>
                    </a:cubicBezTo>
                    <a:cubicBezTo>
                      <a:pt x="56" y="165"/>
                      <a:pt x="56" y="165"/>
                      <a:pt x="56" y="165"/>
                    </a:cubicBezTo>
                    <a:cubicBezTo>
                      <a:pt x="60" y="166"/>
                      <a:pt x="60" y="166"/>
                      <a:pt x="60" y="166"/>
                    </a:cubicBezTo>
                    <a:cubicBezTo>
                      <a:pt x="61" y="166"/>
                      <a:pt x="61" y="166"/>
                      <a:pt x="61" y="166"/>
                    </a:cubicBezTo>
                    <a:cubicBezTo>
                      <a:pt x="62" y="166"/>
                      <a:pt x="62" y="166"/>
                      <a:pt x="62" y="166"/>
                    </a:cubicBezTo>
                    <a:cubicBezTo>
                      <a:pt x="64" y="165"/>
                      <a:pt x="64" y="165"/>
                      <a:pt x="64" y="165"/>
                    </a:cubicBezTo>
                    <a:cubicBezTo>
                      <a:pt x="69" y="166"/>
                      <a:pt x="69" y="166"/>
                      <a:pt x="69" y="166"/>
                    </a:cubicBezTo>
                    <a:cubicBezTo>
                      <a:pt x="71" y="166"/>
                      <a:pt x="71" y="166"/>
                      <a:pt x="71" y="166"/>
                    </a:cubicBezTo>
                    <a:cubicBezTo>
                      <a:pt x="73" y="166"/>
                      <a:pt x="73" y="166"/>
                      <a:pt x="73" y="166"/>
                    </a:cubicBezTo>
                    <a:cubicBezTo>
                      <a:pt x="73" y="167"/>
                      <a:pt x="73" y="167"/>
                      <a:pt x="73" y="167"/>
                    </a:cubicBezTo>
                    <a:cubicBezTo>
                      <a:pt x="75" y="168"/>
                      <a:pt x="75" y="168"/>
                      <a:pt x="75" y="168"/>
                    </a:cubicBezTo>
                    <a:cubicBezTo>
                      <a:pt x="75" y="169"/>
                      <a:pt x="75" y="169"/>
                      <a:pt x="75" y="169"/>
                    </a:cubicBezTo>
                    <a:cubicBezTo>
                      <a:pt x="75" y="170"/>
                      <a:pt x="75" y="170"/>
                      <a:pt x="75" y="170"/>
                    </a:cubicBezTo>
                    <a:cubicBezTo>
                      <a:pt x="76" y="170"/>
                      <a:pt x="76" y="170"/>
                      <a:pt x="76" y="170"/>
                    </a:cubicBezTo>
                    <a:cubicBezTo>
                      <a:pt x="77" y="171"/>
                      <a:pt x="77" y="171"/>
                      <a:pt x="77" y="171"/>
                    </a:cubicBezTo>
                    <a:cubicBezTo>
                      <a:pt x="77" y="171"/>
                      <a:pt x="77" y="171"/>
                      <a:pt x="77" y="171"/>
                    </a:cubicBezTo>
                    <a:cubicBezTo>
                      <a:pt x="84" y="174"/>
                      <a:pt x="84" y="174"/>
                      <a:pt x="84" y="174"/>
                    </a:cubicBezTo>
                    <a:cubicBezTo>
                      <a:pt x="89" y="176"/>
                      <a:pt x="89" y="176"/>
                      <a:pt x="89" y="176"/>
                    </a:cubicBezTo>
                    <a:cubicBezTo>
                      <a:pt x="89" y="176"/>
                      <a:pt x="89" y="176"/>
                      <a:pt x="89" y="176"/>
                    </a:cubicBezTo>
                    <a:cubicBezTo>
                      <a:pt x="92" y="176"/>
                      <a:pt x="92" y="176"/>
                      <a:pt x="92" y="176"/>
                    </a:cubicBezTo>
                    <a:cubicBezTo>
                      <a:pt x="95" y="176"/>
                      <a:pt x="95" y="176"/>
                      <a:pt x="95" y="176"/>
                    </a:cubicBezTo>
                    <a:cubicBezTo>
                      <a:pt x="103" y="180"/>
                      <a:pt x="103" y="180"/>
                      <a:pt x="103" y="180"/>
                    </a:cubicBezTo>
                    <a:cubicBezTo>
                      <a:pt x="103" y="180"/>
                      <a:pt x="103" y="180"/>
                      <a:pt x="103" y="180"/>
                    </a:cubicBezTo>
                    <a:cubicBezTo>
                      <a:pt x="104" y="181"/>
                      <a:pt x="104" y="181"/>
                      <a:pt x="104" y="181"/>
                    </a:cubicBezTo>
                    <a:cubicBezTo>
                      <a:pt x="110" y="184"/>
                      <a:pt x="110" y="184"/>
                      <a:pt x="110" y="184"/>
                    </a:cubicBezTo>
                    <a:cubicBezTo>
                      <a:pt x="119" y="188"/>
                      <a:pt x="119" y="188"/>
                      <a:pt x="119" y="188"/>
                    </a:cubicBezTo>
                    <a:cubicBezTo>
                      <a:pt x="119" y="188"/>
                      <a:pt x="119" y="188"/>
                      <a:pt x="119" y="188"/>
                    </a:cubicBezTo>
                    <a:cubicBezTo>
                      <a:pt x="119" y="189"/>
                      <a:pt x="119" y="189"/>
                      <a:pt x="119" y="189"/>
                    </a:cubicBezTo>
                    <a:cubicBezTo>
                      <a:pt x="120" y="189"/>
                      <a:pt x="120" y="189"/>
                      <a:pt x="120" y="189"/>
                    </a:cubicBezTo>
                    <a:cubicBezTo>
                      <a:pt x="120" y="189"/>
                      <a:pt x="120" y="189"/>
                      <a:pt x="120" y="189"/>
                    </a:cubicBezTo>
                    <a:cubicBezTo>
                      <a:pt x="120" y="189"/>
                      <a:pt x="120" y="189"/>
                      <a:pt x="120" y="189"/>
                    </a:cubicBezTo>
                    <a:cubicBezTo>
                      <a:pt x="130" y="191"/>
                      <a:pt x="130" y="191"/>
                      <a:pt x="130" y="191"/>
                    </a:cubicBezTo>
                    <a:cubicBezTo>
                      <a:pt x="142" y="194"/>
                      <a:pt x="142" y="194"/>
                      <a:pt x="142" y="194"/>
                    </a:cubicBezTo>
                    <a:cubicBezTo>
                      <a:pt x="142" y="194"/>
                      <a:pt x="142" y="194"/>
                      <a:pt x="142" y="194"/>
                    </a:cubicBezTo>
                    <a:cubicBezTo>
                      <a:pt x="142" y="194"/>
                      <a:pt x="142" y="194"/>
                      <a:pt x="142" y="194"/>
                    </a:cubicBezTo>
                    <a:cubicBezTo>
                      <a:pt x="142" y="194"/>
                      <a:pt x="142" y="194"/>
                      <a:pt x="142" y="194"/>
                    </a:cubicBezTo>
                    <a:cubicBezTo>
                      <a:pt x="142" y="193"/>
                      <a:pt x="142" y="193"/>
                      <a:pt x="142" y="193"/>
                    </a:cubicBezTo>
                    <a:cubicBezTo>
                      <a:pt x="143" y="193"/>
                      <a:pt x="143" y="193"/>
                      <a:pt x="143" y="193"/>
                    </a:cubicBezTo>
                    <a:cubicBezTo>
                      <a:pt x="145" y="193"/>
                      <a:pt x="145" y="193"/>
                      <a:pt x="145" y="193"/>
                    </a:cubicBezTo>
                    <a:cubicBezTo>
                      <a:pt x="147" y="195"/>
                      <a:pt x="147" y="195"/>
                      <a:pt x="147" y="195"/>
                    </a:cubicBezTo>
                    <a:cubicBezTo>
                      <a:pt x="150" y="197"/>
                      <a:pt x="150" y="197"/>
                      <a:pt x="150" y="197"/>
                    </a:cubicBezTo>
                    <a:cubicBezTo>
                      <a:pt x="153" y="199"/>
                      <a:pt x="153" y="199"/>
                      <a:pt x="153" y="199"/>
                    </a:cubicBezTo>
                    <a:cubicBezTo>
                      <a:pt x="158" y="202"/>
                      <a:pt x="158" y="202"/>
                      <a:pt x="158" y="202"/>
                    </a:cubicBezTo>
                    <a:cubicBezTo>
                      <a:pt x="159" y="202"/>
                      <a:pt x="159" y="202"/>
                      <a:pt x="159" y="202"/>
                    </a:cubicBezTo>
                    <a:cubicBezTo>
                      <a:pt x="163" y="202"/>
                      <a:pt x="163" y="202"/>
                      <a:pt x="163" y="202"/>
                    </a:cubicBezTo>
                    <a:cubicBezTo>
                      <a:pt x="162" y="202"/>
                      <a:pt x="162" y="202"/>
                      <a:pt x="162" y="202"/>
                    </a:cubicBezTo>
                    <a:cubicBezTo>
                      <a:pt x="161" y="203"/>
                      <a:pt x="161" y="203"/>
                      <a:pt x="161" y="203"/>
                    </a:cubicBezTo>
                    <a:cubicBezTo>
                      <a:pt x="161" y="203"/>
                      <a:pt x="161" y="203"/>
                      <a:pt x="161" y="203"/>
                    </a:cubicBezTo>
                    <a:cubicBezTo>
                      <a:pt x="162" y="204"/>
                      <a:pt x="162" y="204"/>
                      <a:pt x="162" y="204"/>
                    </a:cubicBezTo>
                    <a:cubicBezTo>
                      <a:pt x="163" y="204"/>
                      <a:pt x="163" y="204"/>
                      <a:pt x="163" y="204"/>
                    </a:cubicBezTo>
                    <a:cubicBezTo>
                      <a:pt x="164" y="205"/>
                      <a:pt x="164" y="205"/>
                      <a:pt x="164" y="205"/>
                    </a:cubicBezTo>
                    <a:cubicBezTo>
                      <a:pt x="167" y="206"/>
                      <a:pt x="167" y="206"/>
                      <a:pt x="167" y="206"/>
                    </a:cubicBezTo>
                    <a:cubicBezTo>
                      <a:pt x="171" y="209"/>
                      <a:pt x="171" y="209"/>
                      <a:pt x="171" y="209"/>
                    </a:cubicBezTo>
                    <a:cubicBezTo>
                      <a:pt x="173" y="211"/>
                      <a:pt x="173" y="211"/>
                      <a:pt x="173" y="211"/>
                    </a:cubicBezTo>
                    <a:cubicBezTo>
                      <a:pt x="182" y="217"/>
                      <a:pt x="182" y="217"/>
                      <a:pt x="182" y="217"/>
                    </a:cubicBezTo>
                    <a:cubicBezTo>
                      <a:pt x="187" y="219"/>
                      <a:pt x="187" y="219"/>
                      <a:pt x="187" y="219"/>
                    </a:cubicBezTo>
                    <a:cubicBezTo>
                      <a:pt x="188" y="217"/>
                      <a:pt x="188" y="217"/>
                      <a:pt x="188" y="217"/>
                    </a:cubicBezTo>
                    <a:cubicBezTo>
                      <a:pt x="188" y="216"/>
                      <a:pt x="188" y="216"/>
                      <a:pt x="188" y="216"/>
                    </a:cubicBezTo>
                    <a:cubicBezTo>
                      <a:pt x="189" y="216"/>
                      <a:pt x="189" y="216"/>
                      <a:pt x="189" y="216"/>
                    </a:cubicBezTo>
                    <a:cubicBezTo>
                      <a:pt x="189" y="216"/>
                      <a:pt x="189" y="216"/>
                      <a:pt x="189" y="216"/>
                    </a:cubicBezTo>
                    <a:cubicBezTo>
                      <a:pt x="189" y="216"/>
                      <a:pt x="189" y="216"/>
                      <a:pt x="189" y="216"/>
                    </a:cubicBezTo>
                    <a:cubicBezTo>
                      <a:pt x="189" y="217"/>
                      <a:pt x="189" y="217"/>
                      <a:pt x="189" y="217"/>
                    </a:cubicBezTo>
                    <a:cubicBezTo>
                      <a:pt x="189" y="217"/>
                      <a:pt x="189" y="217"/>
                      <a:pt x="189" y="217"/>
                    </a:cubicBezTo>
                    <a:cubicBezTo>
                      <a:pt x="189" y="222"/>
                      <a:pt x="189" y="222"/>
                      <a:pt x="189" y="222"/>
                    </a:cubicBezTo>
                    <a:cubicBezTo>
                      <a:pt x="188" y="225"/>
                      <a:pt x="188" y="225"/>
                      <a:pt x="188" y="225"/>
                    </a:cubicBezTo>
                    <a:cubicBezTo>
                      <a:pt x="188" y="226"/>
                      <a:pt x="188" y="226"/>
                      <a:pt x="188" y="226"/>
                    </a:cubicBezTo>
                    <a:cubicBezTo>
                      <a:pt x="188" y="228"/>
                      <a:pt x="188" y="228"/>
                      <a:pt x="188" y="228"/>
                    </a:cubicBezTo>
                    <a:cubicBezTo>
                      <a:pt x="188" y="229"/>
                      <a:pt x="188" y="229"/>
                      <a:pt x="188" y="229"/>
                    </a:cubicBezTo>
                    <a:cubicBezTo>
                      <a:pt x="188" y="230"/>
                      <a:pt x="188" y="230"/>
                      <a:pt x="188" y="230"/>
                    </a:cubicBezTo>
                    <a:cubicBezTo>
                      <a:pt x="189" y="233"/>
                      <a:pt x="189" y="233"/>
                      <a:pt x="189" y="233"/>
                    </a:cubicBezTo>
                    <a:cubicBezTo>
                      <a:pt x="189" y="233"/>
                      <a:pt x="189" y="233"/>
                      <a:pt x="189" y="233"/>
                    </a:cubicBezTo>
                    <a:cubicBezTo>
                      <a:pt x="189" y="234"/>
                      <a:pt x="189" y="234"/>
                      <a:pt x="189" y="234"/>
                    </a:cubicBezTo>
                    <a:cubicBezTo>
                      <a:pt x="190" y="234"/>
                      <a:pt x="190" y="234"/>
                      <a:pt x="190" y="234"/>
                    </a:cubicBezTo>
                    <a:cubicBezTo>
                      <a:pt x="190" y="234"/>
                      <a:pt x="190" y="234"/>
                      <a:pt x="190" y="234"/>
                    </a:cubicBezTo>
                    <a:cubicBezTo>
                      <a:pt x="194" y="233"/>
                      <a:pt x="194" y="233"/>
                      <a:pt x="194" y="233"/>
                    </a:cubicBezTo>
                    <a:cubicBezTo>
                      <a:pt x="194" y="233"/>
                      <a:pt x="194" y="233"/>
                      <a:pt x="194" y="233"/>
                    </a:cubicBezTo>
                    <a:cubicBezTo>
                      <a:pt x="194" y="233"/>
                      <a:pt x="194" y="233"/>
                      <a:pt x="194" y="233"/>
                    </a:cubicBezTo>
                    <a:cubicBezTo>
                      <a:pt x="195" y="232"/>
                      <a:pt x="195" y="232"/>
                      <a:pt x="195" y="232"/>
                    </a:cubicBezTo>
                    <a:cubicBezTo>
                      <a:pt x="195" y="232"/>
                      <a:pt x="195" y="232"/>
                      <a:pt x="195" y="232"/>
                    </a:cubicBezTo>
                    <a:cubicBezTo>
                      <a:pt x="195" y="232"/>
                      <a:pt x="195" y="232"/>
                      <a:pt x="195" y="232"/>
                    </a:cubicBezTo>
                    <a:cubicBezTo>
                      <a:pt x="197" y="231"/>
                      <a:pt x="197" y="231"/>
                      <a:pt x="197" y="231"/>
                    </a:cubicBezTo>
                    <a:cubicBezTo>
                      <a:pt x="197" y="231"/>
                      <a:pt x="197" y="231"/>
                      <a:pt x="197" y="231"/>
                    </a:cubicBezTo>
                    <a:cubicBezTo>
                      <a:pt x="198" y="231"/>
                      <a:pt x="198" y="231"/>
                      <a:pt x="198" y="231"/>
                    </a:cubicBezTo>
                    <a:cubicBezTo>
                      <a:pt x="202" y="230"/>
                      <a:pt x="202" y="230"/>
                      <a:pt x="202" y="230"/>
                    </a:cubicBezTo>
                    <a:cubicBezTo>
                      <a:pt x="204" y="230"/>
                      <a:pt x="204" y="230"/>
                      <a:pt x="204" y="230"/>
                    </a:cubicBezTo>
                    <a:cubicBezTo>
                      <a:pt x="205" y="230"/>
                      <a:pt x="205" y="230"/>
                      <a:pt x="205" y="230"/>
                    </a:cubicBezTo>
                    <a:cubicBezTo>
                      <a:pt x="205" y="230"/>
                      <a:pt x="205" y="230"/>
                      <a:pt x="205" y="230"/>
                    </a:cubicBezTo>
                    <a:cubicBezTo>
                      <a:pt x="205" y="231"/>
                      <a:pt x="205" y="231"/>
                      <a:pt x="205" y="231"/>
                    </a:cubicBezTo>
                    <a:cubicBezTo>
                      <a:pt x="204" y="231"/>
                      <a:pt x="204" y="231"/>
                      <a:pt x="204" y="231"/>
                    </a:cubicBezTo>
                    <a:cubicBezTo>
                      <a:pt x="199" y="233"/>
                      <a:pt x="199" y="233"/>
                      <a:pt x="199" y="233"/>
                    </a:cubicBezTo>
                    <a:cubicBezTo>
                      <a:pt x="196" y="235"/>
                      <a:pt x="196" y="235"/>
                      <a:pt x="196" y="235"/>
                    </a:cubicBezTo>
                    <a:cubicBezTo>
                      <a:pt x="196" y="235"/>
                      <a:pt x="196" y="235"/>
                      <a:pt x="196" y="235"/>
                    </a:cubicBezTo>
                    <a:cubicBezTo>
                      <a:pt x="195" y="235"/>
                      <a:pt x="195" y="235"/>
                      <a:pt x="195" y="235"/>
                    </a:cubicBezTo>
                    <a:cubicBezTo>
                      <a:pt x="194" y="237"/>
                      <a:pt x="194" y="237"/>
                      <a:pt x="194" y="237"/>
                    </a:cubicBezTo>
                    <a:cubicBezTo>
                      <a:pt x="195" y="238"/>
                      <a:pt x="195" y="238"/>
                      <a:pt x="195" y="238"/>
                    </a:cubicBezTo>
                    <a:cubicBezTo>
                      <a:pt x="195" y="238"/>
                      <a:pt x="195" y="238"/>
                      <a:pt x="195" y="238"/>
                    </a:cubicBezTo>
                    <a:cubicBezTo>
                      <a:pt x="196" y="239"/>
                      <a:pt x="196" y="239"/>
                      <a:pt x="196" y="239"/>
                    </a:cubicBezTo>
                    <a:cubicBezTo>
                      <a:pt x="197" y="239"/>
                      <a:pt x="197" y="239"/>
                      <a:pt x="197" y="239"/>
                    </a:cubicBezTo>
                    <a:cubicBezTo>
                      <a:pt x="201" y="240"/>
                      <a:pt x="201" y="240"/>
                      <a:pt x="201" y="240"/>
                    </a:cubicBezTo>
                    <a:cubicBezTo>
                      <a:pt x="202" y="240"/>
                      <a:pt x="202" y="240"/>
                      <a:pt x="202" y="240"/>
                    </a:cubicBezTo>
                    <a:cubicBezTo>
                      <a:pt x="201" y="247"/>
                      <a:pt x="201" y="247"/>
                      <a:pt x="201" y="247"/>
                    </a:cubicBezTo>
                    <a:cubicBezTo>
                      <a:pt x="203" y="250"/>
                      <a:pt x="203" y="250"/>
                      <a:pt x="203" y="250"/>
                    </a:cubicBezTo>
                    <a:cubicBezTo>
                      <a:pt x="205" y="253"/>
                      <a:pt x="205" y="253"/>
                      <a:pt x="205" y="253"/>
                    </a:cubicBezTo>
                    <a:cubicBezTo>
                      <a:pt x="205" y="254"/>
                      <a:pt x="205" y="254"/>
                      <a:pt x="205" y="254"/>
                    </a:cubicBezTo>
                    <a:cubicBezTo>
                      <a:pt x="207" y="258"/>
                      <a:pt x="207" y="258"/>
                      <a:pt x="207" y="258"/>
                    </a:cubicBezTo>
                    <a:cubicBezTo>
                      <a:pt x="207" y="259"/>
                      <a:pt x="207" y="259"/>
                      <a:pt x="207" y="259"/>
                    </a:cubicBezTo>
                    <a:cubicBezTo>
                      <a:pt x="207" y="259"/>
                      <a:pt x="207" y="259"/>
                      <a:pt x="207" y="259"/>
                    </a:cubicBezTo>
                    <a:cubicBezTo>
                      <a:pt x="207" y="259"/>
                      <a:pt x="207" y="259"/>
                      <a:pt x="207" y="259"/>
                    </a:cubicBezTo>
                    <a:cubicBezTo>
                      <a:pt x="207" y="260"/>
                      <a:pt x="207" y="260"/>
                      <a:pt x="207" y="260"/>
                    </a:cubicBezTo>
                    <a:cubicBezTo>
                      <a:pt x="207" y="260"/>
                      <a:pt x="207" y="260"/>
                      <a:pt x="207" y="260"/>
                    </a:cubicBezTo>
                    <a:cubicBezTo>
                      <a:pt x="207" y="261"/>
                      <a:pt x="207" y="261"/>
                      <a:pt x="207" y="261"/>
                    </a:cubicBezTo>
                    <a:cubicBezTo>
                      <a:pt x="207" y="263"/>
                      <a:pt x="207" y="263"/>
                      <a:pt x="207" y="263"/>
                    </a:cubicBezTo>
                    <a:cubicBezTo>
                      <a:pt x="207" y="263"/>
                      <a:pt x="207" y="263"/>
                      <a:pt x="207" y="263"/>
                    </a:cubicBezTo>
                    <a:cubicBezTo>
                      <a:pt x="208" y="265"/>
                      <a:pt x="208" y="265"/>
                      <a:pt x="208" y="265"/>
                    </a:cubicBezTo>
                    <a:cubicBezTo>
                      <a:pt x="209" y="268"/>
                      <a:pt x="209" y="268"/>
                      <a:pt x="209" y="268"/>
                    </a:cubicBezTo>
                    <a:cubicBezTo>
                      <a:pt x="211" y="270"/>
                      <a:pt x="211" y="270"/>
                      <a:pt x="211" y="270"/>
                    </a:cubicBezTo>
                    <a:cubicBezTo>
                      <a:pt x="212" y="271"/>
                      <a:pt x="212" y="271"/>
                      <a:pt x="212" y="271"/>
                    </a:cubicBezTo>
                    <a:cubicBezTo>
                      <a:pt x="212" y="272"/>
                      <a:pt x="212" y="272"/>
                      <a:pt x="212" y="272"/>
                    </a:cubicBezTo>
                    <a:cubicBezTo>
                      <a:pt x="216" y="275"/>
                      <a:pt x="216" y="275"/>
                      <a:pt x="216" y="275"/>
                    </a:cubicBezTo>
                    <a:cubicBezTo>
                      <a:pt x="222" y="282"/>
                      <a:pt x="222" y="282"/>
                      <a:pt x="222" y="282"/>
                    </a:cubicBezTo>
                    <a:cubicBezTo>
                      <a:pt x="224" y="284"/>
                      <a:pt x="224" y="284"/>
                      <a:pt x="224" y="284"/>
                    </a:cubicBezTo>
                    <a:cubicBezTo>
                      <a:pt x="223" y="284"/>
                      <a:pt x="223" y="284"/>
                      <a:pt x="223" y="284"/>
                    </a:cubicBezTo>
                    <a:cubicBezTo>
                      <a:pt x="223" y="284"/>
                      <a:pt x="223" y="284"/>
                      <a:pt x="223" y="284"/>
                    </a:cubicBezTo>
                    <a:cubicBezTo>
                      <a:pt x="222" y="284"/>
                      <a:pt x="222" y="284"/>
                      <a:pt x="222" y="284"/>
                    </a:cubicBezTo>
                    <a:cubicBezTo>
                      <a:pt x="222" y="284"/>
                      <a:pt x="222" y="284"/>
                      <a:pt x="222" y="284"/>
                    </a:cubicBezTo>
                    <a:cubicBezTo>
                      <a:pt x="222" y="285"/>
                      <a:pt x="222" y="285"/>
                      <a:pt x="222" y="285"/>
                    </a:cubicBezTo>
                    <a:cubicBezTo>
                      <a:pt x="222" y="286"/>
                      <a:pt x="222" y="286"/>
                      <a:pt x="222" y="286"/>
                    </a:cubicBezTo>
                    <a:cubicBezTo>
                      <a:pt x="223" y="287"/>
                      <a:pt x="223" y="287"/>
                      <a:pt x="223" y="287"/>
                    </a:cubicBezTo>
                    <a:cubicBezTo>
                      <a:pt x="223" y="288"/>
                      <a:pt x="223" y="288"/>
                      <a:pt x="223" y="288"/>
                    </a:cubicBezTo>
                    <a:cubicBezTo>
                      <a:pt x="223" y="288"/>
                      <a:pt x="223" y="288"/>
                      <a:pt x="223" y="288"/>
                    </a:cubicBezTo>
                    <a:cubicBezTo>
                      <a:pt x="223" y="288"/>
                      <a:pt x="223" y="288"/>
                      <a:pt x="223" y="288"/>
                    </a:cubicBezTo>
                    <a:cubicBezTo>
                      <a:pt x="229" y="291"/>
                      <a:pt x="229" y="291"/>
                      <a:pt x="229" y="291"/>
                    </a:cubicBezTo>
                    <a:cubicBezTo>
                      <a:pt x="234" y="294"/>
                      <a:pt x="234" y="294"/>
                      <a:pt x="234" y="294"/>
                    </a:cubicBezTo>
                    <a:cubicBezTo>
                      <a:pt x="235" y="294"/>
                      <a:pt x="235" y="294"/>
                      <a:pt x="235" y="294"/>
                    </a:cubicBezTo>
                    <a:cubicBezTo>
                      <a:pt x="237" y="294"/>
                      <a:pt x="237" y="294"/>
                      <a:pt x="237" y="294"/>
                    </a:cubicBezTo>
                    <a:cubicBezTo>
                      <a:pt x="238" y="294"/>
                      <a:pt x="238" y="294"/>
                      <a:pt x="238" y="294"/>
                    </a:cubicBezTo>
                    <a:cubicBezTo>
                      <a:pt x="239" y="295"/>
                      <a:pt x="239" y="295"/>
                      <a:pt x="239" y="295"/>
                    </a:cubicBezTo>
                    <a:cubicBezTo>
                      <a:pt x="240" y="295"/>
                      <a:pt x="240" y="295"/>
                      <a:pt x="240" y="295"/>
                    </a:cubicBezTo>
                    <a:cubicBezTo>
                      <a:pt x="241" y="296"/>
                      <a:pt x="241" y="296"/>
                      <a:pt x="241" y="296"/>
                    </a:cubicBezTo>
                    <a:cubicBezTo>
                      <a:pt x="242" y="297"/>
                      <a:pt x="242" y="297"/>
                      <a:pt x="242" y="297"/>
                    </a:cubicBezTo>
                    <a:cubicBezTo>
                      <a:pt x="242" y="297"/>
                      <a:pt x="242" y="297"/>
                      <a:pt x="242" y="297"/>
                    </a:cubicBezTo>
                    <a:cubicBezTo>
                      <a:pt x="243" y="298"/>
                      <a:pt x="243" y="298"/>
                      <a:pt x="243" y="298"/>
                    </a:cubicBezTo>
                    <a:cubicBezTo>
                      <a:pt x="244" y="299"/>
                      <a:pt x="244" y="299"/>
                      <a:pt x="244" y="299"/>
                    </a:cubicBezTo>
                    <a:cubicBezTo>
                      <a:pt x="244" y="299"/>
                      <a:pt x="244" y="299"/>
                      <a:pt x="244" y="299"/>
                    </a:cubicBezTo>
                    <a:cubicBezTo>
                      <a:pt x="245" y="300"/>
                      <a:pt x="245" y="300"/>
                      <a:pt x="245" y="300"/>
                    </a:cubicBezTo>
                    <a:cubicBezTo>
                      <a:pt x="247" y="301"/>
                      <a:pt x="247" y="301"/>
                      <a:pt x="247" y="301"/>
                    </a:cubicBezTo>
                    <a:cubicBezTo>
                      <a:pt x="247" y="301"/>
                      <a:pt x="247" y="301"/>
                      <a:pt x="247" y="301"/>
                    </a:cubicBezTo>
                    <a:cubicBezTo>
                      <a:pt x="248" y="301"/>
                      <a:pt x="248" y="301"/>
                      <a:pt x="248" y="301"/>
                    </a:cubicBezTo>
                    <a:cubicBezTo>
                      <a:pt x="250" y="301"/>
                      <a:pt x="250" y="301"/>
                      <a:pt x="250" y="301"/>
                    </a:cubicBezTo>
                    <a:cubicBezTo>
                      <a:pt x="250" y="301"/>
                      <a:pt x="250" y="301"/>
                      <a:pt x="250" y="301"/>
                    </a:cubicBezTo>
                    <a:cubicBezTo>
                      <a:pt x="251" y="301"/>
                      <a:pt x="251" y="301"/>
                      <a:pt x="251" y="301"/>
                    </a:cubicBezTo>
                    <a:cubicBezTo>
                      <a:pt x="251" y="302"/>
                      <a:pt x="251" y="302"/>
                      <a:pt x="251" y="302"/>
                    </a:cubicBezTo>
                    <a:cubicBezTo>
                      <a:pt x="251" y="302"/>
                      <a:pt x="251" y="302"/>
                      <a:pt x="251" y="302"/>
                    </a:cubicBezTo>
                    <a:cubicBezTo>
                      <a:pt x="248" y="302"/>
                      <a:pt x="248" y="302"/>
                      <a:pt x="248" y="302"/>
                    </a:cubicBezTo>
                    <a:cubicBezTo>
                      <a:pt x="248" y="302"/>
                      <a:pt x="248" y="302"/>
                      <a:pt x="248" y="302"/>
                    </a:cubicBezTo>
                    <a:cubicBezTo>
                      <a:pt x="247" y="302"/>
                      <a:pt x="247" y="302"/>
                      <a:pt x="247" y="302"/>
                    </a:cubicBezTo>
                    <a:cubicBezTo>
                      <a:pt x="246" y="302"/>
                      <a:pt x="246" y="302"/>
                      <a:pt x="246" y="302"/>
                    </a:cubicBezTo>
                    <a:cubicBezTo>
                      <a:pt x="245" y="301"/>
                      <a:pt x="245" y="301"/>
                      <a:pt x="245" y="301"/>
                    </a:cubicBezTo>
                    <a:cubicBezTo>
                      <a:pt x="244" y="301"/>
                      <a:pt x="244" y="301"/>
                      <a:pt x="244" y="301"/>
                    </a:cubicBezTo>
                    <a:cubicBezTo>
                      <a:pt x="243" y="300"/>
                      <a:pt x="243" y="300"/>
                      <a:pt x="243" y="300"/>
                    </a:cubicBezTo>
                    <a:cubicBezTo>
                      <a:pt x="242" y="299"/>
                      <a:pt x="242" y="299"/>
                      <a:pt x="242" y="299"/>
                    </a:cubicBezTo>
                    <a:cubicBezTo>
                      <a:pt x="241" y="298"/>
                      <a:pt x="241" y="298"/>
                      <a:pt x="241" y="298"/>
                    </a:cubicBezTo>
                    <a:cubicBezTo>
                      <a:pt x="241" y="297"/>
                      <a:pt x="241" y="297"/>
                      <a:pt x="241" y="297"/>
                    </a:cubicBezTo>
                    <a:cubicBezTo>
                      <a:pt x="240" y="297"/>
                      <a:pt x="240" y="297"/>
                      <a:pt x="240" y="297"/>
                    </a:cubicBezTo>
                    <a:cubicBezTo>
                      <a:pt x="240" y="296"/>
                      <a:pt x="240" y="296"/>
                      <a:pt x="240" y="296"/>
                    </a:cubicBezTo>
                    <a:cubicBezTo>
                      <a:pt x="239" y="296"/>
                      <a:pt x="239" y="296"/>
                      <a:pt x="239" y="296"/>
                    </a:cubicBezTo>
                    <a:cubicBezTo>
                      <a:pt x="238" y="296"/>
                      <a:pt x="238" y="296"/>
                      <a:pt x="238" y="296"/>
                    </a:cubicBezTo>
                    <a:cubicBezTo>
                      <a:pt x="236" y="295"/>
                      <a:pt x="236" y="295"/>
                      <a:pt x="236" y="295"/>
                    </a:cubicBezTo>
                    <a:cubicBezTo>
                      <a:pt x="235" y="295"/>
                      <a:pt x="235" y="295"/>
                      <a:pt x="235" y="295"/>
                    </a:cubicBezTo>
                    <a:cubicBezTo>
                      <a:pt x="235" y="295"/>
                      <a:pt x="235" y="295"/>
                      <a:pt x="235" y="295"/>
                    </a:cubicBezTo>
                    <a:cubicBezTo>
                      <a:pt x="234" y="295"/>
                      <a:pt x="234" y="295"/>
                      <a:pt x="234" y="295"/>
                    </a:cubicBezTo>
                    <a:cubicBezTo>
                      <a:pt x="230" y="295"/>
                      <a:pt x="230" y="295"/>
                      <a:pt x="230" y="295"/>
                    </a:cubicBezTo>
                    <a:cubicBezTo>
                      <a:pt x="228" y="296"/>
                      <a:pt x="228" y="296"/>
                      <a:pt x="228" y="296"/>
                    </a:cubicBezTo>
                    <a:cubicBezTo>
                      <a:pt x="227" y="297"/>
                      <a:pt x="227" y="297"/>
                      <a:pt x="227" y="297"/>
                    </a:cubicBezTo>
                    <a:cubicBezTo>
                      <a:pt x="226" y="298"/>
                      <a:pt x="226" y="298"/>
                      <a:pt x="226" y="298"/>
                    </a:cubicBezTo>
                    <a:cubicBezTo>
                      <a:pt x="225" y="298"/>
                      <a:pt x="225" y="298"/>
                      <a:pt x="225" y="298"/>
                    </a:cubicBezTo>
                    <a:cubicBezTo>
                      <a:pt x="225" y="298"/>
                      <a:pt x="225" y="298"/>
                      <a:pt x="225" y="298"/>
                    </a:cubicBezTo>
                    <a:cubicBezTo>
                      <a:pt x="224" y="298"/>
                      <a:pt x="224" y="298"/>
                      <a:pt x="224" y="298"/>
                    </a:cubicBezTo>
                    <a:cubicBezTo>
                      <a:pt x="221" y="297"/>
                      <a:pt x="221" y="297"/>
                      <a:pt x="221" y="297"/>
                    </a:cubicBezTo>
                    <a:cubicBezTo>
                      <a:pt x="221" y="296"/>
                      <a:pt x="221" y="296"/>
                      <a:pt x="221" y="296"/>
                    </a:cubicBezTo>
                    <a:cubicBezTo>
                      <a:pt x="218" y="297"/>
                      <a:pt x="218" y="297"/>
                      <a:pt x="218" y="297"/>
                    </a:cubicBezTo>
                    <a:cubicBezTo>
                      <a:pt x="218" y="297"/>
                      <a:pt x="218" y="297"/>
                      <a:pt x="218" y="297"/>
                    </a:cubicBezTo>
                    <a:cubicBezTo>
                      <a:pt x="217" y="298"/>
                      <a:pt x="217" y="298"/>
                      <a:pt x="217" y="298"/>
                    </a:cubicBezTo>
                    <a:cubicBezTo>
                      <a:pt x="216" y="298"/>
                      <a:pt x="216" y="298"/>
                      <a:pt x="216" y="298"/>
                    </a:cubicBezTo>
                    <a:cubicBezTo>
                      <a:pt x="216" y="298"/>
                      <a:pt x="216" y="298"/>
                      <a:pt x="216" y="298"/>
                    </a:cubicBezTo>
                    <a:cubicBezTo>
                      <a:pt x="216" y="299"/>
                      <a:pt x="216" y="299"/>
                      <a:pt x="216" y="299"/>
                    </a:cubicBezTo>
                    <a:cubicBezTo>
                      <a:pt x="216" y="299"/>
                      <a:pt x="216" y="299"/>
                      <a:pt x="216" y="299"/>
                    </a:cubicBezTo>
                    <a:cubicBezTo>
                      <a:pt x="216" y="300"/>
                      <a:pt x="216" y="300"/>
                      <a:pt x="216" y="300"/>
                    </a:cubicBezTo>
                    <a:cubicBezTo>
                      <a:pt x="216" y="300"/>
                      <a:pt x="216" y="300"/>
                      <a:pt x="216" y="300"/>
                    </a:cubicBezTo>
                    <a:cubicBezTo>
                      <a:pt x="217" y="301"/>
                      <a:pt x="217" y="301"/>
                      <a:pt x="217" y="301"/>
                    </a:cubicBezTo>
                    <a:cubicBezTo>
                      <a:pt x="217" y="301"/>
                      <a:pt x="217" y="301"/>
                      <a:pt x="217" y="301"/>
                    </a:cubicBezTo>
                    <a:cubicBezTo>
                      <a:pt x="226" y="309"/>
                      <a:pt x="226" y="309"/>
                      <a:pt x="226" y="309"/>
                    </a:cubicBezTo>
                    <a:cubicBezTo>
                      <a:pt x="227" y="310"/>
                      <a:pt x="227" y="310"/>
                      <a:pt x="227" y="310"/>
                    </a:cubicBezTo>
                    <a:cubicBezTo>
                      <a:pt x="232" y="312"/>
                      <a:pt x="232" y="312"/>
                      <a:pt x="232" y="312"/>
                    </a:cubicBezTo>
                    <a:cubicBezTo>
                      <a:pt x="243" y="315"/>
                      <a:pt x="243" y="315"/>
                      <a:pt x="243" y="315"/>
                    </a:cubicBezTo>
                    <a:cubicBezTo>
                      <a:pt x="245" y="315"/>
                      <a:pt x="245" y="315"/>
                      <a:pt x="245" y="315"/>
                    </a:cubicBezTo>
                    <a:cubicBezTo>
                      <a:pt x="247" y="315"/>
                      <a:pt x="247" y="315"/>
                      <a:pt x="247" y="315"/>
                    </a:cubicBezTo>
                    <a:cubicBezTo>
                      <a:pt x="249" y="315"/>
                      <a:pt x="249" y="315"/>
                      <a:pt x="249" y="315"/>
                    </a:cubicBezTo>
                    <a:cubicBezTo>
                      <a:pt x="249" y="314"/>
                      <a:pt x="249" y="314"/>
                      <a:pt x="249" y="314"/>
                    </a:cubicBezTo>
                    <a:cubicBezTo>
                      <a:pt x="250" y="313"/>
                      <a:pt x="250" y="313"/>
                      <a:pt x="250" y="313"/>
                    </a:cubicBezTo>
                    <a:cubicBezTo>
                      <a:pt x="252" y="312"/>
                      <a:pt x="252" y="312"/>
                      <a:pt x="252" y="312"/>
                    </a:cubicBezTo>
                    <a:cubicBezTo>
                      <a:pt x="250" y="316"/>
                      <a:pt x="250" y="316"/>
                      <a:pt x="250" y="316"/>
                    </a:cubicBezTo>
                    <a:cubicBezTo>
                      <a:pt x="250" y="316"/>
                      <a:pt x="250" y="316"/>
                      <a:pt x="250" y="316"/>
                    </a:cubicBezTo>
                    <a:cubicBezTo>
                      <a:pt x="249" y="317"/>
                      <a:pt x="249" y="317"/>
                      <a:pt x="249" y="317"/>
                    </a:cubicBezTo>
                    <a:cubicBezTo>
                      <a:pt x="248" y="317"/>
                      <a:pt x="248" y="317"/>
                      <a:pt x="248" y="317"/>
                    </a:cubicBezTo>
                    <a:cubicBezTo>
                      <a:pt x="246" y="317"/>
                      <a:pt x="246" y="317"/>
                      <a:pt x="246" y="317"/>
                    </a:cubicBezTo>
                    <a:cubicBezTo>
                      <a:pt x="245" y="317"/>
                      <a:pt x="245" y="317"/>
                      <a:pt x="245" y="317"/>
                    </a:cubicBezTo>
                    <a:cubicBezTo>
                      <a:pt x="243" y="317"/>
                      <a:pt x="243" y="317"/>
                      <a:pt x="243" y="317"/>
                    </a:cubicBezTo>
                    <a:cubicBezTo>
                      <a:pt x="243" y="317"/>
                      <a:pt x="243" y="317"/>
                      <a:pt x="243" y="317"/>
                    </a:cubicBezTo>
                    <a:cubicBezTo>
                      <a:pt x="242" y="317"/>
                      <a:pt x="242" y="317"/>
                      <a:pt x="242" y="317"/>
                    </a:cubicBezTo>
                    <a:cubicBezTo>
                      <a:pt x="242" y="317"/>
                      <a:pt x="242" y="317"/>
                      <a:pt x="242" y="317"/>
                    </a:cubicBezTo>
                    <a:cubicBezTo>
                      <a:pt x="241" y="317"/>
                      <a:pt x="241" y="317"/>
                      <a:pt x="241" y="317"/>
                    </a:cubicBezTo>
                    <a:cubicBezTo>
                      <a:pt x="241" y="317"/>
                      <a:pt x="241" y="317"/>
                      <a:pt x="241" y="317"/>
                    </a:cubicBezTo>
                    <a:cubicBezTo>
                      <a:pt x="240" y="316"/>
                      <a:pt x="240" y="316"/>
                      <a:pt x="240" y="316"/>
                    </a:cubicBezTo>
                    <a:cubicBezTo>
                      <a:pt x="237" y="315"/>
                      <a:pt x="237" y="315"/>
                      <a:pt x="237" y="315"/>
                    </a:cubicBezTo>
                    <a:cubicBezTo>
                      <a:pt x="237" y="314"/>
                      <a:pt x="237" y="314"/>
                      <a:pt x="237" y="314"/>
                    </a:cubicBezTo>
                    <a:cubicBezTo>
                      <a:pt x="235" y="314"/>
                      <a:pt x="235" y="314"/>
                      <a:pt x="235" y="314"/>
                    </a:cubicBezTo>
                    <a:cubicBezTo>
                      <a:pt x="222" y="314"/>
                      <a:pt x="222" y="314"/>
                      <a:pt x="222" y="314"/>
                    </a:cubicBezTo>
                    <a:cubicBezTo>
                      <a:pt x="222" y="314"/>
                      <a:pt x="222" y="314"/>
                      <a:pt x="222" y="314"/>
                    </a:cubicBezTo>
                    <a:cubicBezTo>
                      <a:pt x="222" y="314"/>
                      <a:pt x="222" y="314"/>
                      <a:pt x="222" y="314"/>
                    </a:cubicBezTo>
                    <a:cubicBezTo>
                      <a:pt x="222" y="314"/>
                      <a:pt x="222" y="314"/>
                      <a:pt x="222" y="314"/>
                    </a:cubicBezTo>
                    <a:cubicBezTo>
                      <a:pt x="222" y="315"/>
                      <a:pt x="222" y="315"/>
                      <a:pt x="222" y="315"/>
                    </a:cubicBezTo>
                    <a:cubicBezTo>
                      <a:pt x="222" y="315"/>
                      <a:pt x="222" y="315"/>
                      <a:pt x="222" y="315"/>
                    </a:cubicBezTo>
                    <a:cubicBezTo>
                      <a:pt x="222" y="316"/>
                      <a:pt x="222" y="316"/>
                      <a:pt x="222" y="316"/>
                    </a:cubicBezTo>
                    <a:cubicBezTo>
                      <a:pt x="222" y="316"/>
                      <a:pt x="222" y="316"/>
                      <a:pt x="222" y="316"/>
                    </a:cubicBezTo>
                    <a:cubicBezTo>
                      <a:pt x="223" y="316"/>
                      <a:pt x="223" y="316"/>
                      <a:pt x="223" y="316"/>
                    </a:cubicBezTo>
                    <a:cubicBezTo>
                      <a:pt x="223" y="316"/>
                      <a:pt x="223" y="316"/>
                      <a:pt x="223" y="316"/>
                    </a:cubicBezTo>
                    <a:cubicBezTo>
                      <a:pt x="224" y="317"/>
                      <a:pt x="224" y="317"/>
                      <a:pt x="224" y="317"/>
                    </a:cubicBezTo>
                    <a:cubicBezTo>
                      <a:pt x="227" y="318"/>
                      <a:pt x="227" y="318"/>
                      <a:pt x="227" y="318"/>
                    </a:cubicBezTo>
                    <a:cubicBezTo>
                      <a:pt x="231" y="320"/>
                      <a:pt x="231" y="320"/>
                      <a:pt x="231" y="320"/>
                    </a:cubicBezTo>
                    <a:cubicBezTo>
                      <a:pt x="232" y="321"/>
                      <a:pt x="232" y="321"/>
                      <a:pt x="232" y="321"/>
                    </a:cubicBezTo>
                    <a:cubicBezTo>
                      <a:pt x="232" y="321"/>
                      <a:pt x="232" y="321"/>
                      <a:pt x="232" y="321"/>
                    </a:cubicBezTo>
                    <a:cubicBezTo>
                      <a:pt x="233" y="322"/>
                      <a:pt x="233" y="322"/>
                      <a:pt x="233" y="322"/>
                    </a:cubicBezTo>
                    <a:cubicBezTo>
                      <a:pt x="234" y="323"/>
                      <a:pt x="234" y="323"/>
                      <a:pt x="234" y="323"/>
                    </a:cubicBezTo>
                    <a:cubicBezTo>
                      <a:pt x="234" y="324"/>
                      <a:pt x="234" y="324"/>
                      <a:pt x="234" y="324"/>
                    </a:cubicBezTo>
                    <a:cubicBezTo>
                      <a:pt x="235" y="324"/>
                      <a:pt x="235" y="324"/>
                      <a:pt x="235" y="324"/>
                    </a:cubicBezTo>
                    <a:cubicBezTo>
                      <a:pt x="235" y="324"/>
                      <a:pt x="235" y="324"/>
                      <a:pt x="235" y="324"/>
                    </a:cubicBezTo>
                    <a:cubicBezTo>
                      <a:pt x="235" y="326"/>
                      <a:pt x="235" y="326"/>
                      <a:pt x="235" y="326"/>
                    </a:cubicBezTo>
                    <a:cubicBezTo>
                      <a:pt x="237" y="329"/>
                      <a:pt x="237" y="329"/>
                      <a:pt x="237" y="329"/>
                    </a:cubicBezTo>
                    <a:cubicBezTo>
                      <a:pt x="240" y="332"/>
                      <a:pt x="240" y="332"/>
                      <a:pt x="240" y="332"/>
                    </a:cubicBezTo>
                    <a:cubicBezTo>
                      <a:pt x="241" y="332"/>
                      <a:pt x="241" y="332"/>
                      <a:pt x="241" y="332"/>
                    </a:cubicBezTo>
                    <a:cubicBezTo>
                      <a:pt x="241" y="332"/>
                      <a:pt x="241" y="332"/>
                      <a:pt x="241" y="332"/>
                    </a:cubicBezTo>
                    <a:cubicBezTo>
                      <a:pt x="242" y="332"/>
                      <a:pt x="242" y="332"/>
                      <a:pt x="242" y="332"/>
                    </a:cubicBezTo>
                    <a:cubicBezTo>
                      <a:pt x="244" y="333"/>
                      <a:pt x="244" y="333"/>
                      <a:pt x="244" y="333"/>
                    </a:cubicBezTo>
                    <a:cubicBezTo>
                      <a:pt x="245" y="334"/>
                      <a:pt x="245" y="334"/>
                      <a:pt x="245" y="334"/>
                    </a:cubicBezTo>
                    <a:cubicBezTo>
                      <a:pt x="245" y="334"/>
                      <a:pt x="245" y="334"/>
                      <a:pt x="245" y="334"/>
                    </a:cubicBezTo>
                    <a:cubicBezTo>
                      <a:pt x="245" y="334"/>
                      <a:pt x="245" y="334"/>
                      <a:pt x="245" y="334"/>
                    </a:cubicBezTo>
                    <a:cubicBezTo>
                      <a:pt x="246" y="335"/>
                      <a:pt x="246" y="335"/>
                      <a:pt x="246" y="335"/>
                    </a:cubicBezTo>
                    <a:cubicBezTo>
                      <a:pt x="245" y="336"/>
                      <a:pt x="245" y="336"/>
                      <a:pt x="245" y="336"/>
                    </a:cubicBezTo>
                    <a:cubicBezTo>
                      <a:pt x="245" y="336"/>
                      <a:pt x="245" y="336"/>
                      <a:pt x="245" y="336"/>
                    </a:cubicBezTo>
                    <a:cubicBezTo>
                      <a:pt x="245" y="337"/>
                      <a:pt x="245" y="337"/>
                      <a:pt x="245" y="337"/>
                    </a:cubicBezTo>
                    <a:cubicBezTo>
                      <a:pt x="244" y="337"/>
                      <a:pt x="244" y="337"/>
                      <a:pt x="244" y="337"/>
                    </a:cubicBezTo>
                    <a:cubicBezTo>
                      <a:pt x="244" y="337"/>
                      <a:pt x="244" y="337"/>
                      <a:pt x="244" y="337"/>
                    </a:cubicBezTo>
                    <a:cubicBezTo>
                      <a:pt x="243" y="338"/>
                      <a:pt x="243" y="338"/>
                      <a:pt x="243" y="338"/>
                    </a:cubicBezTo>
                    <a:cubicBezTo>
                      <a:pt x="243" y="339"/>
                      <a:pt x="243" y="339"/>
                      <a:pt x="243" y="339"/>
                    </a:cubicBezTo>
                    <a:cubicBezTo>
                      <a:pt x="240" y="345"/>
                      <a:pt x="240" y="345"/>
                      <a:pt x="240" y="345"/>
                    </a:cubicBezTo>
                    <a:cubicBezTo>
                      <a:pt x="240" y="345"/>
                      <a:pt x="240" y="345"/>
                      <a:pt x="240" y="345"/>
                    </a:cubicBezTo>
                    <a:cubicBezTo>
                      <a:pt x="240" y="346"/>
                      <a:pt x="240" y="346"/>
                      <a:pt x="240" y="346"/>
                    </a:cubicBezTo>
                    <a:cubicBezTo>
                      <a:pt x="240" y="347"/>
                      <a:pt x="240" y="347"/>
                      <a:pt x="240" y="347"/>
                    </a:cubicBezTo>
                    <a:cubicBezTo>
                      <a:pt x="241" y="348"/>
                      <a:pt x="241" y="348"/>
                      <a:pt x="241" y="348"/>
                    </a:cubicBezTo>
                    <a:cubicBezTo>
                      <a:pt x="241" y="349"/>
                      <a:pt x="241" y="349"/>
                      <a:pt x="241" y="349"/>
                    </a:cubicBezTo>
                    <a:cubicBezTo>
                      <a:pt x="240" y="350"/>
                      <a:pt x="240" y="350"/>
                      <a:pt x="240" y="350"/>
                    </a:cubicBezTo>
                    <a:cubicBezTo>
                      <a:pt x="240" y="351"/>
                      <a:pt x="240" y="351"/>
                      <a:pt x="240" y="351"/>
                    </a:cubicBezTo>
                    <a:cubicBezTo>
                      <a:pt x="240" y="351"/>
                      <a:pt x="240" y="351"/>
                      <a:pt x="240" y="351"/>
                    </a:cubicBezTo>
                    <a:cubicBezTo>
                      <a:pt x="239" y="352"/>
                      <a:pt x="239" y="352"/>
                      <a:pt x="239" y="352"/>
                    </a:cubicBezTo>
                    <a:cubicBezTo>
                      <a:pt x="238" y="352"/>
                      <a:pt x="238" y="352"/>
                      <a:pt x="238" y="352"/>
                    </a:cubicBezTo>
                    <a:cubicBezTo>
                      <a:pt x="238" y="352"/>
                      <a:pt x="238" y="352"/>
                      <a:pt x="238" y="352"/>
                    </a:cubicBezTo>
                    <a:cubicBezTo>
                      <a:pt x="237" y="352"/>
                      <a:pt x="237" y="352"/>
                      <a:pt x="237" y="352"/>
                    </a:cubicBezTo>
                    <a:cubicBezTo>
                      <a:pt x="236" y="353"/>
                      <a:pt x="236" y="353"/>
                      <a:pt x="236" y="353"/>
                    </a:cubicBezTo>
                    <a:cubicBezTo>
                      <a:pt x="236" y="353"/>
                      <a:pt x="236" y="353"/>
                      <a:pt x="236" y="353"/>
                    </a:cubicBezTo>
                    <a:cubicBezTo>
                      <a:pt x="235" y="354"/>
                      <a:pt x="235" y="354"/>
                      <a:pt x="235" y="354"/>
                    </a:cubicBezTo>
                    <a:cubicBezTo>
                      <a:pt x="235" y="354"/>
                      <a:pt x="235" y="354"/>
                      <a:pt x="235" y="354"/>
                    </a:cubicBezTo>
                    <a:cubicBezTo>
                      <a:pt x="235" y="354"/>
                      <a:pt x="235" y="354"/>
                      <a:pt x="235" y="354"/>
                    </a:cubicBezTo>
                    <a:cubicBezTo>
                      <a:pt x="235" y="360"/>
                      <a:pt x="235" y="360"/>
                      <a:pt x="235" y="360"/>
                    </a:cubicBezTo>
                    <a:cubicBezTo>
                      <a:pt x="235" y="361"/>
                      <a:pt x="235" y="361"/>
                      <a:pt x="235" y="361"/>
                    </a:cubicBezTo>
                    <a:cubicBezTo>
                      <a:pt x="232" y="364"/>
                      <a:pt x="232" y="364"/>
                      <a:pt x="232" y="364"/>
                    </a:cubicBezTo>
                    <a:cubicBezTo>
                      <a:pt x="232" y="364"/>
                      <a:pt x="232" y="364"/>
                      <a:pt x="232" y="364"/>
                    </a:cubicBezTo>
                    <a:cubicBezTo>
                      <a:pt x="232" y="365"/>
                      <a:pt x="232" y="365"/>
                      <a:pt x="232" y="365"/>
                    </a:cubicBezTo>
                    <a:cubicBezTo>
                      <a:pt x="231" y="365"/>
                      <a:pt x="231" y="365"/>
                      <a:pt x="231" y="365"/>
                    </a:cubicBezTo>
                    <a:cubicBezTo>
                      <a:pt x="231" y="366"/>
                      <a:pt x="231" y="366"/>
                      <a:pt x="231" y="366"/>
                    </a:cubicBezTo>
                    <a:cubicBezTo>
                      <a:pt x="231" y="366"/>
                      <a:pt x="231" y="366"/>
                      <a:pt x="231" y="366"/>
                    </a:cubicBezTo>
                    <a:cubicBezTo>
                      <a:pt x="231" y="367"/>
                      <a:pt x="231" y="367"/>
                      <a:pt x="231" y="367"/>
                    </a:cubicBezTo>
                    <a:cubicBezTo>
                      <a:pt x="231" y="367"/>
                      <a:pt x="231" y="367"/>
                      <a:pt x="231" y="367"/>
                    </a:cubicBezTo>
                    <a:cubicBezTo>
                      <a:pt x="232" y="368"/>
                      <a:pt x="232" y="368"/>
                      <a:pt x="232" y="368"/>
                    </a:cubicBezTo>
                    <a:cubicBezTo>
                      <a:pt x="232" y="369"/>
                      <a:pt x="232" y="369"/>
                      <a:pt x="232" y="369"/>
                    </a:cubicBezTo>
                    <a:cubicBezTo>
                      <a:pt x="235" y="375"/>
                      <a:pt x="235" y="375"/>
                      <a:pt x="235" y="375"/>
                    </a:cubicBezTo>
                    <a:cubicBezTo>
                      <a:pt x="235" y="375"/>
                      <a:pt x="235" y="375"/>
                      <a:pt x="235" y="375"/>
                    </a:cubicBezTo>
                    <a:cubicBezTo>
                      <a:pt x="236" y="375"/>
                      <a:pt x="236" y="375"/>
                      <a:pt x="236" y="375"/>
                    </a:cubicBezTo>
                    <a:cubicBezTo>
                      <a:pt x="236" y="375"/>
                      <a:pt x="236" y="375"/>
                      <a:pt x="236" y="375"/>
                    </a:cubicBezTo>
                    <a:cubicBezTo>
                      <a:pt x="237" y="375"/>
                      <a:pt x="237" y="375"/>
                      <a:pt x="237" y="375"/>
                    </a:cubicBezTo>
                    <a:cubicBezTo>
                      <a:pt x="237" y="375"/>
                      <a:pt x="237" y="375"/>
                      <a:pt x="237" y="375"/>
                    </a:cubicBezTo>
                    <a:cubicBezTo>
                      <a:pt x="237" y="374"/>
                      <a:pt x="237" y="374"/>
                      <a:pt x="237" y="374"/>
                    </a:cubicBezTo>
                    <a:cubicBezTo>
                      <a:pt x="238" y="372"/>
                      <a:pt x="238" y="372"/>
                      <a:pt x="238" y="372"/>
                    </a:cubicBezTo>
                    <a:cubicBezTo>
                      <a:pt x="239" y="371"/>
                      <a:pt x="239" y="371"/>
                      <a:pt x="239" y="371"/>
                    </a:cubicBezTo>
                    <a:cubicBezTo>
                      <a:pt x="239" y="371"/>
                      <a:pt x="239" y="371"/>
                      <a:pt x="239" y="371"/>
                    </a:cubicBezTo>
                    <a:cubicBezTo>
                      <a:pt x="245" y="366"/>
                      <a:pt x="245" y="366"/>
                      <a:pt x="245" y="366"/>
                    </a:cubicBezTo>
                    <a:cubicBezTo>
                      <a:pt x="252" y="363"/>
                      <a:pt x="252" y="363"/>
                      <a:pt x="252" y="363"/>
                    </a:cubicBezTo>
                    <a:cubicBezTo>
                      <a:pt x="253" y="365"/>
                      <a:pt x="253" y="365"/>
                      <a:pt x="253" y="365"/>
                    </a:cubicBezTo>
                    <a:cubicBezTo>
                      <a:pt x="253" y="365"/>
                      <a:pt x="253" y="365"/>
                      <a:pt x="253" y="365"/>
                    </a:cubicBezTo>
                    <a:cubicBezTo>
                      <a:pt x="254" y="366"/>
                      <a:pt x="254" y="366"/>
                      <a:pt x="254" y="366"/>
                    </a:cubicBezTo>
                    <a:cubicBezTo>
                      <a:pt x="254" y="366"/>
                      <a:pt x="254" y="366"/>
                      <a:pt x="254" y="366"/>
                    </a:cubicBezTo>
                    <a:cubicBezTo>
                      <a:pt x="254" y="367"/>
                      <a:pt x="254" y="367"/>
                      <a:pt x="254" y="367"/>
                    </a:cubicBezTo>
                    <a:cubicBezTo>
                      <a:pt x="255" y="367"/>
                      <a:pt x="255" y="367"/>
                      <a:pt x="255" y="367"/>
                    </a:cubicBezTo>
                    <a:cubicBezTo>
                      <a:pt x="255" y="368"/>
                      <a:pt x="255" y="368"/>
                      <a:pt x="255" y="368"/>
                    </a:cubicBezTo>
                    <a:cubicBezTo>
                      <a:pt x="258" y="369"/>
                      <a:pt x="258" y="369"/>
                      <a:pt x="258" y="369"/>
                    </a:cubicBezTo>
                    <a:cubicBezTo>
                      <a:pt x="258" y="370"/>
                      <a:pt x="258" y="370"/>
                      <a:pt x="258" y="370"/>
                    </a:cubicBezTo>
                    <a:cubicBezTo>
                      <a:pt x="259" y="370"/>
                      <a:pt x="259" y="370"/>
                      <a:pt x="259" y="370"/>
                    </a:cubicBezTo>
                    <a:cubicBezTo>
                      <a:pt x="260" y="370"/>
                      <a:pt x="260" y="370"/>
                      <a:pt x="260" y="370"/>
                    </a:cubicBezTo>
                    <a:cubicBezTo>
                      <a:pt x="262" y="370"/>
                      <a:pt x="262" y="370"/>
                      <a:pt x="262" y="370"/>
                    </a:cubicBezTo>
                    <a:cubicBezTo>
                      <a:pt x="263" y="370"/>
                      <a:pt x="263" y="370"/>
                      <a:pt x="263" y="370"/>
                    </a:cubicBezTo>
                    <a:cubicBezTo>
                      <a:pt x="268" y="369"/>
                      <a:pt x="268" y="369"/>
                      <a:pt x="268" y="369"/>
                    </a:cubicBezTo>
                    <a:cubicBezTo>
                      <a:pt x="269" y="368"/>
                      <a:pt x="269" y="368"/>
                      <a:pt x="269" y="368"/>
                    </a:cubicBezTo>
                    <a:cubicBezTo>
                      <a:pt x="270" y="368"/>
                      <a:pt x="270" y="368"/>
                      <a:pt x="270" y="368"/>
                    </a:cubicBezTo>
                    <a:cubicBezTo>
                      <a:pt x="271" y="367"/>
                      <a:pt x="271" y="367"/>
                      <a:pt x="271" y="367"/>
                    </a:cubicBezTo>
                    <a:cubicBezTo>
                      <a:pt x="272" y="367"/>
                      <a:pt x="272" y="367"/>
                      <a:pt x="272" y="367"/>
                    </a:cubicBezTo>
                    <a:cubicBezTo>
                      <a:pt x="273" y="366"/>
                      <a:pt x="273" y="366"/>
                      <a:pt x="273" y="366"/>
                    </a:cubicBezTo>
                    <a:cubicBezTo>
                      <a:pt x="273" y="366"/>
                      <a:pt x="273" y="366"/>
                      <a:pt x="273" y="366"/>
                    </a:cubicBezTo>
                    <a:cubicBezTo>
                      <a:pt x="274" y="365"/>
                      <a:pt x="274" y="365"/>
                      <a:pt x="274" y="365"/>
                    </a:cubicBezTo>
                    <a:cubicBezTo>
                      <a:pt x="279" y="365"/>
                      <a:pt x="279" y="365"/>
                      <a:pt x="279" y="365"/>
                    </a:cubicBezTo>
                    <a:cubicBezTo>
                      <a:pt x="282" y="365"/>
                      <a:pt x="282" y="365"/>
                      <a:pt x="282" y="365"/>
                    </a:cubicBezTo>
                    <a:cubicBezTo>
                      <a:pt x="285" y="365"/>
                      <a:pt x="285" y="365"/>
                      <a:pt x="285" y="365"/>
                    </a:cubicBezTo>
                    <a:cubicBezTo>
                      <a:pt x="288" y="365"/>
                      <a:pt x="288" y="365"/>
                      <a:pt x="288" y="365"/>
                    </a:cubicBezTo>
                    <a:cubicBezTo>
                      <a:pt x="291" y="365"/>
                      <a:pt x="291" y="365"/>
                      <a:pt x="291" y="365"/>
                    </a:cubicBezTo>
                    <a:cubicBezTo>
                      <a:pt x="292" y="364"/>
                      <a:pt x="292" y="364"/>
                      <a:pt x="292" y="364"/>
                    </a:cubicBezTo>
                    <a:cubicBezTo>
                      <a:pt x="293" y="364"/>
                      <a:pt x="293" y="364"/>
                      <a:pt x="293" y="364"/>
                    </a:cubicBezTo>
                    <a:cubicBezTo>
                      <a:pt x="294" y="364"/>
                      <a:pt x="294" y="364"/>
                      <a:pt x="294" y="364"/>
                    </a:cubicBezTo>
                    <a:cubicBezTo>
                      <a:pt x="296" y="363"/>
                      <a:pt x="296" y="363"/>
                      <a:pt x="296" y="363"/>
                    </a:cubicBezTo>
                    <a:cubicBezTo>
                      <a:pt x="296" y="362"/>
                      <a:pt x="296" y="362"/>
                      <a:pt x="296" y="362"/>
                    </a:cubicBezTo>
                    <a:cubicBezTo>
                      <a:pt x="298" y="361"/>
                      <a:pt x="298" y="361"/>
                      <a:pt x="298" y="361"/>
                    </a:cubicBezTo>
                    <a:cubicBezTo>
                      <a:pt x="298" y="361"/>
                      <a:pt x="298" y="361"/>
                      <a:pt x="298" y="361"/>
                    </a:cubicBezTo>
                    <a:cubicBezTo>
                      <a:pt x="298" y="360"/>
                      <a:pt x="298" y="360"/>
                      <a:pt x="298" y="360"/>
                    </a:cubicBezTo>
                    <a:cubicBezTo>
                      <a:pt x="297" y="359"/>
                      <a:pt x="297" y="359"/>
                      <a:pt x="297" y="359"/>
                    </a:cubicBezTo>
                    <a:cubicBezTo>
                      <a:pt x="297" y="358"/>
                      <a:pt x="297" y="358"/>
                      <a:pt x="297" y="358"/>
                    </a:cubicBezTo>
                    <a:cubicBezTo>
                      <a:pt x="298" y="355"/>
                      <a:pt x="298" y="355"/>
                      <a:pt x="298" y="355"/>
                    </a:cubicBezTo>
                    <a:cubicBezTo>
                      <a:pt x="298" y="354"/>
                      <a:pt x="298" y="354"/>
                      <a:pt x="298" y="354"/>
                    </a:cubicBezTo>
                    <a:cubicBezTo>
                      <a:pt x="298" y="354"/>
                      <a:pt x="298" y="354"/>
                      <a:pt x="298" y="354"/>
                    </a:cubicBezTo>
                    <a:cubicBezTo>
                      <a:pt x="299" y="354"/>
                      <a:pt x="299" y="354"/>
                      <a:pt x="299" y="354"/>
                    </a:cubicBezTo>
                    <a:cubicBezTo>
                      <a:pt x="303" y="352"/>
                      <a:pt x="303" y="352"/>
                      <a:pt x="303" y="352"/>
                    </a:cubicBezTo>
                    <a:cubicBezTo>
                      <a:pt x="304" y="352"/>
                      <a:pt x="304" y="352"/>
                      <a:pt x="304" y="352"/>
                    </a:cubicBezTo>
                    <a:cubicBezTo>
                      <a:pt x="303" y="355"/>
                      <a:pt x="303" y="355"/>
                      <a:pt x="303" y="355"/>
                    </a:cubicBezTo>
                    <a:cubicBezTo>
                      <a:pt x="299" y="362"/>
                      <a:pt x="299" y="362"/>
                      <a:pt x="299" y="362"/>
                    </a:cubicBezTo>
                    <a:cubicBezTo>
                      <a:pt x="298" y="363"/>
                      <a:pt x="298" y="363"/>
                      <a:pt x="298" y="363"/>
                    </a:cubicBezTo>
                    <a:cubicBezTo>
                      <a:pt x="298" y="363"/>
                      <a:pt x="298" y="363"/>
                      <a:pt x="298" y="363"/>
                    </a:cubicBezTo>
                    <a:cubicBezTo>
                      <a:pt x="298" y="363"/>
                      <a:pt x="298" y="363"/>
                      <a:pt x="298" y="363"/>
                    </a:cubicBezTo>
                    <a:cubicBezTo>
                      <a:pt x="297" y="365"/>
                      <a:pt x="297" y="365"/>
                      <a:pt x="297" y="365"/>
                    </a:cubicBezTo>
                    <a:cubicBezTo>
                      <a:pt x="296" y="365"/>
                      <a:pt x="296" y="365"/>
                      <a:pt x="296" y="365"/>
                    </a:cubicBezTo>
                    <a:cubicBezTo>
                      <a:pt x="296" y="365"/>
                      <a:pt x="296" y="365"/>
                      <a:pt x="296" y="365"/>
                    </a:cubicBezTo>
                    <a:cubicBezTo>
                      <a:pt x="296" y="365"/>
                      <a:pt x="296" y="365"/>
                      <a:pt x="296" y="365"/>
                    </a:cubicBezTo>
                    <a:cubicBezTo>
                      <a:pt x="294" y="366"/>
                      <a:pt x="294" y="366"/>
                      <a:pt x="294" y="366"/>
                    </a:cubicBezTo>
                    <a:cubicBezTo>
                      <a:pt x="294" y="366"/>
                      <a:pt x="294" y="366"/>
                      <a:pt x="294" y="366"/>
                    </a:cubicBezTo>
                    <a:cubicBezTo>
                      <a:pt x="294" y="366"/>
                      <a:pt x="294" y="366"/>
                      <a:pt x="294" y="366"/>
                    </a:cubicBezTo>
                    <a:cubicBezTo>
                      <a:pt x="294" y="368"/>
                      <a:pt x="294" y="368"/>
                      <a:pt x="294" y="368"/>
                    </a:cubicBezTo>
                    <a:cubicBezTo>
                      <a:pt x="295" y="369"/>
                      <a:pt x="295" y="369"/>
                      <a:pt x="295" y="369"/>
                    </a:cubicBezTo>
                    <a:cubicBezTo>
                      <a:pt x="295" y="370"/>
                      <a:pt x="295" y="370"/>
                      <a:pt x="295" y="370"/>
                    </a:cubicBezTo>
                    <a:cubicBezTo>
                      <a:pt x="297" y="372"/>
                      <a:pt x="297" y="372"/>
                      <a:pt x="297" y="372"/>
                    </a:cubicBezTo>
                    <a:cubicBezTo>
                      <a:pt x="298" y="373"/>
                      <a:pt x="298" y="373"/>
                      <a:pt x="298" y="373"/>
                    </a:cubicBezTo>
                    <a:cubicBezTo>
                      <a:pt x="299" y="374"/>
                      <a:pt x="299" y="374"/>
                      <a:pt x="299" y="374"/>
                    </a:cubicBezTo>
                    <a:cubicBezTo>
                      <a:pt x="300" y="375"/>
                      <a:pt x="300" y="375"/>
                      <a:pt x="300" y="375"/>
                    </a:cubicBezTo>
                    <a:cubicBezTo>
                      <a:pt x="302" y="376"/>
                      <a:pt x="302" y="376"/>
                      <a:pt x="302" y="376"/>
                    </a:cubicBezTo>
                    <a:cubicBezTo>
                      <a:pt x="307" y="380"/>
                      <a:pt x="307" y="380"/>
                      <a:pt x="307" y="380"/>
                    </a:cubicBezTo>
                    <a:cubicBezTo>
                      <a:pt x="308" y="380"/>
                      <a:pt x="308" y="380"/>
                      <a:pt x="308" y="380"/>
                    </a:cubicBezTo>
                    <a:cubicBezTo>
                      <a:pt x="314" y="385"/>
                      <a:pt x="314" y="385"/>
                      <a:pt x="314" y="385"/>
                    </a:cubicBezTo>
                    <a:cubicBezTo>
                      <a:pt x="322" y="393"/>
                      <a:pt x="322" y="393"/>
                      <a:pt x="322" y="393"/>
                    </a:cubicBezTo>
                    <a:cubicBezTo>
                      <a:pt x="323" y="393"/>
                      <a:pt x="323" y="393"/>
                      <a:pt x="323" y="393"/>
                    </a:cubicBezTo>
                    <a:cubicBezTo>
                      <a:pt x="323" y="394"/>
                      <a:pt x="323" y="394"/>
                      <a:pt x="323" y="394"/>
                    </a:cubicBezTo>
                    <a:cubicBezTo>
                      <a:pt x="325" y="397"/>
                      <a:pt x="325" y="397"/>
                      <a:pt x="325" y="397"/>
                    </a:cubicBezTo>
                    <a:cubicBezTo>
                      <a:pt x="328" y="402"/>
                      <a:pt x="328" y="402"/>
                      <a:pt x="328" y="402"/>
                    </a:cubicBezTo>
                    <a:cubicBezTo>
                      <a:pt x="329" y="403"/>
                      <a:pt x="329" y="403"/>
                      <a:pt x="329" y="403"/>
                    </a:cubicBezTo>
                    <a:cubicBezTo>
                      <a:pt x="329" y="403"/>
                      <a:pt x="329" y="403"/>
                      <a:pt x="329" y="403"/>
                    </a:cubicBezTo>
                    <a:cubicBezTo>
                      <a:pt x="330" y="404"/>
                      <a:pt x="330" y="404"/>
                      <a:pt x="330" y="404"/>
                    </a:cubicBezTo>
                    <a:cubicBezTo>
                      <a:pt x="331" y="405"/>
                      <a:pt x="331" y="405"/>
                      <a:pt x="331" y="405"/>
                    </a:cubicBezTo>
                    <a:cubicBezTo>
                      <a:pt x="333" y="407"/>
                      <a:pt x="333" y="407"/>
                      <a:pt x="333" y="407"/>
                    </a:cubicBezTo>
                    <a:cubicBezTo>
                      <a:pt x="336" y="410"/>
                      <a:pt x="336" y="410"/>
                      <a:pt x="336" y="410"/>
                    </a:cubicBezTo>
                    <a:cubicBezTo>
                      <a:pt x="337" y="410"/>
                      <a:pt x="337" y="410"/>
                      <a:pt x="337" y="410"/>
                    </a:cubicBezTo>
                    <a:cubicBezTo>
                      <a:pt x="339" y="413"/>
                      <a:pt x="339" y="413"/>
                      <a:pt x="339" y="413"/>
                    </a:cubicBezTo>
                    <a:cubicBezTo>
                      <a:pt x="341" y="416"/>
                      <a:pt x="341" y="416"/>
                      <a:pt x="341" y="416"/>
                    </a:cubicBezTo>
                    <a:cubicBezTo>
                      <a:pt x="342" y="416"/>
                      <a:pt x="342" y="416"/>
                      <a:pt x="342" y="416"/>
                    </a:cubicBezTo>
                    <a:cubicBezTo>
                      <a:pt x="343" y="417"/>
                      <a:pt x="343" y="417"/>
                      <a:pt x="343" y="417"/>
                    </a:cubicBezTo>
                    <a:cubicBezTo>
                      <a:pt x="343" y="418"/>
                      <a:pt x="343" y="418"/>
                      <a:pt x="343" y="418"/>
                    </a:cubicBezTo>
                    <a:cubicBezTo>
                      <a:pt x="344" y="418"/>
                      <a:pt x="344" y="418"/>
                      <a:pt x="344" y="418"/>
                    </a:cubicBezTo>
                    <a:cubicBezTo>
                      <a:pt x="344" y="418"/>
                      <a:pt x="344" y="418"/>
                      <a:pt x="344" y="418"/>
                    </a:cubicBezTo>
                    <a:cubicBezTo>
                      <a:pt x="346" y="418"/>
                      <a:pt x="346" y="418"/>
                      <a:pt x="346" y="418"/>
                    </a:cubicBezTo>
                    <a:cubicBezTo>
                      <a:pt x="346" y="418"/>
                      <a:pt x="346" y="418"/>
                      <a:pt x="346" y="418"/>
                    </a:cubicBezTo>
                    <a:cubicBezTo>
                      <a:pt x="347" y="419"/>
                      <a:pt x="347" y="419"/>
                      <a:pt x="347" y="419"/>
                    </a:cubicBezTo>
                    <a:cubicBezTo>
                      <a:pt x="348" y="419"/>
                      <a:pt x="348" y="419"/>
                      <a:pt x="348" y="419"/>
                    </a:cubicBezTo>
                    <a:cubicBezTo>
                      <a:pt x="351" y="421"/>
                      <a:pt x="351" y="421"/>
                      <a:pt x="351" y="421"/>
                    </a:cubicBezTo>
                    <a:lnTo>
                      <a:pt x="351" y="298"/>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grpSp>
        <p:grpSp>
          <p:nvGrpSpPr>
            <p:cNvPr id="41" name="Group 348"/>
            <p:cNvGrpSpPr/>
            <p:nvPr/>
          </p:nvGrpSpPr>
          <p:grpSpPr>
            <a:xfrm>
              <a:off x="7664202" y="2971837"/>
              <a:ext cx="637664" cy="515623"/>
              <a:chOff x="7664202" y="2971837"/>
              <a:chExt cx="637664" cy="515623"/>
            </a:xfrm>
            <a:grpFill/>
          </p:grpSpPr>
          <p:sp>
            <p:nvSpPr>
              <p:cNvPr id="42" name="Freeform 96"/>
              <p:cNvSpPr>
                <a:spLocks/>
              </p:cNvSpPr>
              <p:nvPr/>
            </p:nvSpPr>
            <p:spPr bwMode="auto">
              <a:xfrm>
                <a:off x="7723188" y="2971837"/>
                <a:ext cx="133228" cy="52884"/>
              </a:xfrm>
              <a:custGeom>
                <a:avLst/>
                <a:gdLst/>
                <a:ahLst/>
                <a:cxnLst>
                  <a:cxn ang="0">
                    <a:pos x="62" y="52"/>
                  </a:cxn>
                  <a:cxn ang="0">
                    <a:pos x="60" y="50"/>
                  </a:cxn>
                  <a:cxn ang="0">
                    <a:pos x="58" y="37"/>
                  </a:cxn>
                  <a:cxn ang="0">
                    <a:pos x="52" y="37"/>
                  </a:cxn>
                  <a:cxn ang="0">
                    <a:pos x="37" y="28"/>
                  </a:cxn>
                  <a:cxn ang="0">
                    <a:pos x="30" y="30"/>
                  </a:cxn>
                  <a:cxn ang="0">
                    <a:pos x="17" y="30"/>
                  </a:cxn>
                  <a:cxn ang="0">
                    <a:pos x="2" y="24"/>
                  </a:cxn>
                  <a:cxn ang="0">
                    <a:pos x="0" y="22"/>
                  </a:cxn>
                  <a:cxn ang="0">
                    <a:pos x="4" y="22"/>
                  </a:cxn>
                  <a:cxn ang="0">
                    <a:pos x="6" y="24"/>
                  </a:cxn>
                  <a:cxn ang="0">
                    <a:pos x="6" y="24"/>
                  </a:cxn>
                  <a:cxn ang="0">
                    <a:pos x="26" y="22"/>
                  </a:cxn>
                  <a:cxn ang="0">
                    <a:pos x="24" y="17"/>
                  </a:cxn>
                  <a:cxn ang="0">
                    <a:pos x="19" y="17"/>
                  </a:cxn>
                  <a:cxn ang="0">
                    <a:pos x="15" y="17"/>
                  </a:cxn>
                  <a:cxn ang="0">
                    <a:pos x="17" y="22"/>
                  </a:cxn>
                  <a:cxn ang="0">
                    <a:pos x="11" y="19"/>
                  </a:cxn>
                  <a:cxn ang="0">
                    <a:pos x="9" y="15"/>
                  </a:cxn>
                  <a:cxn ang="0">
                    <a:pos x="9" y="11"/>
                  </a:cxn>
                  <a:cxn ang="0">
                    <a:pos x="17" y="9"/>
                  </a:cxn>
                  <a:cxn ang="0">
                    <a:pos x="28" y="9"/>
                  </a:cxn>
                  <a:cxn ang="0">
                    <a:pos x="54" y="4"/>
                  </a:cxn>
                  <a:cxn ang="0">
                    <a:pos x="65" y="4"/>
                  </a:cxn>
                  <a:cxn ang="0">
                    <a:pos x="67" y="4"/>
                  </a:cxn>
                  <a:cxn ang="0">
                    <a:pos x="67" y="2"/>
                  </a:cxn>
                  <a:cxn ang="0">
                    <a:pos x="65" y="2"/>
                  </a:cxn>
                  <a:cxn ang="0">
                    <a:pos x="69" y="0"/>
                  </a:cxn>
                  <a:cxn ang="0">
                    <a:pos x="78" y="0"/>
                  </a:cxn>
                  <a:cxn ang="0">
                    <a:pos x="110" y="6"/>
                  </a:cxn>
                  <a:cxn ang="0">
                    <a:pos x="129" y="17"/>
                  </a:cxn>
                  <a:cxn ang="0">
                    <a:pos x="131" y="22"/>
                  </a:cxn>
                  <a:cxn ang="0">
                    <a:pos x="129" y="37"/>
                  </a:cxn>
                  <a:cxn ang="0">
                    <a:pos x="123" y="45"/>
                  </a:cxn>
                  <a:cxn ang="0">
                    <a:pos x="106" y="39"/>
                  </a:cxn>
                  <a:cxn ang="0">
                    <a:pos x="93" y="41"/>
                  </a:cxn>
                  <a:cxn ang="0">
                    <a:pos x="88" y="41"/>
                  </a:cxn>
                  <a:cxn ang="0">
                    <a:pos x="86" y="39"/>
                  </a:cxn>
                  <a:cxn ang="0">
                    <a:pos x="80" y="28"/>
                  </a:cxn>
                  <a:cxn ang="0">
                    <a:pos x="69" y="24"/>
                  </a:cxn>
                  <a:cxn ang="0">
                    <a:pos x="56" y="9"/>
                  </a:cxn>
                  <a:cxn ang="0">
                    <a:pos x="47" y="9"/>
                  </a:cxn>
                  <a:cxn ang="0">
                    <a:pos x="49" y="15"/>
                  </a:cxn>
                  <a:cxn ang="0">
                    <a:pos x="73" y="32"/>
                  </a:cxn>
                  <a:cxn ang="0">
                    <a:pos x="84" y="37"/>
                  </a:cxn>
                  <a:cxn ang="0">
                    <a:pos x="86" y="41"/>
                  </a:cxn>
                  <a:cxn ang="0">
                    <a:pos x="80" y="50"/>
                  </a:cxn>
                  <a:cxn ang="0">
                    <a:pos x="75" y="50"/>
                  </a:cxn>
                  <a:cxn ang="0">
                    <a:pos x="65" y="52"/>
                  </a:cxn>
                </a:cxnLst>
                <a:rect l="0" t="0" r="r" b="b"/>
                <a:pathLst>
                  <a:path w="131" h="52">
                    <a:moveTo>
                      <a:pt x="65" y="52"/>
                    </a:moveTo>
                    <a:lnTo>
                      <a:pt x="62" y="52"/>
                    </a:lnTo>
                    <a:lnTo>
                      <a:pt x="62" y="52"/>
                    </a:lnTo>
                    <a:lnTo>
                      <a:pt x="60" y="50"/>
                    </a:lnTo>
                    <a:lnTo>
                      <a:pt x="60" y="50"/>
                    </a:lnTo>
                    <a:lnTo>
                      <a:pt x="60" y="50"/>
                    </a:lnTo>
                    <a:lnTo>
                      <a:pt x="58" y="47"/>
                    </a:lnTo>
                    <a:lnTo>
                      <a:pt x="56" y="39"/>
                    </a:lnTo>
                    <a:lnTo>
                      <a:pt x="58" y="37"/>
                    </a:lnTo>
                    <a:lnTo>
                      <a:pt x="56" y="34"/>
                    </a:lnTo>
                    <a:lnTo>
                      <a:pt x="54" y="34"/>
                    </a:lnTo>
                    <a:lnTo>
                      <a:pt x="52" y="37"/>
                    </a:lnTo>
                    <a:lnTo>
                      <a:pt x="45" y="37"/>
                    </a:lnTo>
                    <a:lnTo>
                      <a:pt x="39" y="41"/>
                    </a:lnTo>
                    <a:lnTo>
                      <a:pt x="37" y="28"/>
                    </a:lnTo>
                    <a:lnTo>
                      <a:pt x="37" y="28"/>
                    </a:lnTo>
                    <a:lnTo>
                      <a:pt x="34" y="28"/>
                    </a:lnTo>
                    <a:lnTo>
                      <a:pt x="30" y="30"/>
                    </a:lnTo>
                    <a:lnTo>
                      <a:pt x="30" y="30"/>
                    </a:lnTo>
                    <a:lnTo>
                      <a:pt x="26" y="30"/>
                    </a:lnTo>
                    <a:lnTo>
                      <a:pt x="17" y="30"/>
                    </a:lnTo>
                    <a:lnTo>
                      <a:pt x="4" y="26"/>
                    </a:lnTo>
                    <a:lnTo>
                      <a:pt x="4" y="26"/>
                    </a:lnTo>
                    <a:lnTo>
                      <a:pt x="2" y="24"/>
                    </a:lnTo>
                    <a:lnTo>
                      <a:pt x="0" y="24"/>
                    </a:lnTo>
                    <a:lnTo>
                      <a:pt x="0" y="24"/>
                    </a:lnTo>
                    <a:lnTo>
                      <a:pt x="0" y="22"/>
                    </a:lnTo>
                    <a:lnTo>
                      <a:pt x="2" y="22"/>
                    </a:lnTo>
                    <a:lnTo>
                      <a:pt x="2" y="22"/>
                    </a:lnTo>
                    <a:lnTo>
                      <a:pt x="4" y="22"/>
                    </a:lnTo>
                    <a:lnTo>
                      <a:pt x="4" y="22"/>
                    </a:lnTo>
                    <a:lnTo>
                      <a:pt x="4" y="22"/>
                    </a:lnTo>
                    <a:lnTo>
                      <a:pt x="6" y="24"/>
                    </a:lnTo>
                    <a:lnTo>
                      <a:pt x="6" y="24"/>
                    </a:lnTo>
                    <a:lnTo>
                      <a:pt x="6" y="24"/>
                    </a:lnTo>
                    <a:lnTo>
                      <a:pt x="6" y="24"/>
                    </a:lnTo>
                    <a:lnTo>
                      <a:pt x="19" y="24"/>
                    </a:lnTo>
                    <a:lnTo>
                      <a:pt x="21" y="24"/>
                    </a:lnTo>
                    <a:lnTo>
                      <a:pt x="26" y="22"/>
                    </a:lnTo>
                    <a:lnTo>
                      <a:pt x="26" y="22"/>
                    </a:lnTo>
                    <a:lnTo>
                      <a:pt x="26" y="22"/>
                    </a:lnTo>
                    <a:lnTo>
                      <a:pt x="24" y="17"/>
                    </a:lnTo>
                    <a:lnTo>
                      <a:pt x="24" y="15"/>
                    </a:lnTo>
                    <a:lnTo>
                      <a:pt x="21" y="15"/>
                    </a:lnTo>
                    <a:lnTo>
                      <a:pt x="19" y="17"/>
                    </a:lnTo>
                    <a:lnTo>
                      <a:pt x="15" y="15"/>
                    </a:lnTo>
                    <a:lnTo>
                      <a:pt x="15" y="15"/>
                    </a:lnTo>
                    <a:lnTo>
                      <a:pt x="15" y="17"/>
                    </a:lnTo>
                    <a:lnTo>
                      <a:pt x="15" y="17"/>
                    </a:lnTo>
                    <a:lnTo>
                      <a:pt x="17" y="19"/>
                    </a:lnTo>
                    <a:lnTo>
                      <a:pt x="17" y="22"/>
                    </a:lnTo>
                    <a:lnTo>
                      <a:pt x="17" y="22"/>
                    </a:lnTo>
                    <a:lnTo>
                      <a:pt x="15" y="22"/>
                    </a:lnTo>
                    <a:lnTo>
                      <a:pt x="11" y="19"/>
                    </a:lnTo>
                    <a:lnTo>
                      <a:pt x="11" y="19"/>
                    </a:lnTo>
                    <a:lnTo>
                      <a:pt x="9" y="15"/>
                    </a:lnTo>
                    <a:lnTo>
                      <a:pt x="9" y="15"/>
                    </a:lnTo>
                    <a:lnTo>
                      <a:pt x="9" y="13"/>
                    </a:lnTo>
                    <a:lnTo>
                      <a:pt x="9" y="13"/>
                    </a:lnTo>
                    <a:lnTo>
                      <a:pt x="9" y="11"/>
                    </a:lnTo>
                    <a:lnTo>
                      <a:pt x="9" y="11"/>
                    </a:lnTo>
                    <a:lnTo>
                      <a:pt x="11" y="11"/>
                    </a:lnTo>
                    <a:lnTo>
                      <a:pt x="17" y="9"/>
                    </a:lnTo>
                    <a:lnTo>
                      <a:pt x="28" y="9"/>
                    </a:lnTo>
                    <a:lnTo>
                      <a:pt x="28" y="9"/>
                    </a:lnTo>
                    <a:lnTo>
                      <a:pt x="28" y="9"/>
                    </a:lnTo>
                    <a:lnTo>
                      <a:pt x="30" y="9"/>
                    </a:lnTo>
                    <a:lnTo>
                      <a:pt x="30" y="9"/>
                    </a:lnTo>
                    <a:lnTo>
                      <a:pt x="54" y="4"/>
                    </a:lnTo>
                    <a:lnTo>
                      <a:pt x="58" y="2"/>
                    </a:lnTo>
                    <a:lnTo>
                      <a:pt x="60" y="4"/>
                    </a:lnTo>
                    <a:lnTo>
                      <a:pt x="65" y="4"/>
                    </a:lnTo>
                    <a:lnTo>
                      <a:pt x="65" y="4"/>
                    </a:lnTo>
                    <a:lnTo>
                      <a:pt x="67" y="4"/>
                    </a:lnTo>
                    <a:lnTo>
                      <a:pt x="67" y="4"/>
                    </a:lnTo>
                    <a:lnTo>
                      <a:pt x="67" y="4"/>
                    </a:lnTo>
                    <a:lnTo>
                      <a:pt x="67" y="2"/>
                    </a:lnTo>
                    <a:lnTo>
                      <a:pt x="67" y="2"/>
                    </a:lnTo>
                    <a:lnTo>
                      <a:pt x="65" y="2"/>
                    </a:lnTo>
                    <a:lnTo>
                      <a:pt x="65" y="2"/>
                    </a:lnTo>
                    <a:lnTo>
                      <a:pt x="65" y="2"/>
                    </a:lnTo>
                    <a:lnTo>
                      <a:pt x="65" y="2"/>
                    </a:lnTo>
                    <a:lnTo>
                      <a:pt x="67" y="0"/>
                    </a:lnTo>
                    <a:lnTo>
                      <a:pt x="69" y="0"/>
                    </a:lnTo>
                    <a:lnTo>
                      <a:pt x="73" y="0"/>
                    </a:lnTo>
                    <a:lnTo>
                      <a:pt x="75" y="0"/>
                    </a:lnTo>
                    <a:lnTo>
                      <a:pt x="78" y="0"/>
                    </a:lnTo>
                    <a:lnTo>
                      <a:pt x="80" y="0"/>
                    </a:lnTo>
                    <a:lnTo>
                      <a:pt x="99" y="6"/>
                    </a:lnTo>
                    <a:lnTo>
                      <a:pt x="110" y="6"/>
                    </a:lnTo>
                    <a:lnTo>
                      <a:pt x="125" y="15"/>
                    </a:lnTo>
                    <a:lnTo>
                      <a:pt x="129" y="17"/>
                    </a:lnTo>
                    <a:lnTo>
                      <a:pt x="129" y="17"/>
                    </a:lnTo>
                    <a:lnTo>
                      <a:pt x="129" y="19"/>
                    </a:lnTo>
                    <a:lnTo>
                      <a:pt x="129" y="19"/>
                    </a:lnTo>
                    <a:lnTo>
                      <a:pt x="131" y="22"/>
                    </a:lnTo>
                    <a:lnTo>
                      <a:pt x="131" y="30"/>
                    </a:lnTo>
                    <a:lnTo>
                      <a:pt x="131" y="34"/>
                    </a:lnTo>
                    <a:lnTo>
                      <a:pt x="129" y="37"/>
                    </a:lnTo>
                    <a:lnTo>
                      <a:pt x="127" y="39"/>
                    </a:lnTo>
                    <a:lnTo>
                      <a:pt x="125" y="45"/>
                    </a:lnTo>
                    <a:lnTo>
                      <a:pt x="123" y="45"/>
                    </a:lnTo>
                    <a:lnTo>
                      <a:pt x="114" y="39"/>
                    </a:lnTo>
                    <a:lnTo>
                      <a:pt x="114" y="39"/>
                    </a:lnTo>
                    <a:lnTo>
                      <a:pt x="106" y="39"/>
                    </a:lnTo>
                    <a:lnTo>
                      <a:pt x="99" y="41"/>
                    </a:lnTo>
                    <a:lnTo>
                      <a:pt x="93" y="41"/>
                    </a:lnTo>
                    <a:lnTo>
                      <a:pt x="93" y="41"/>
                    </a:lnTo>
                    <a:lnTo>
                      <a:pt x="90" y="41"/>
                    </a:lnTo>
                    <a:lnTo>
                      <a:pt x="90" y="41"/>
                    </a:lnTo>
                    <a:lnTo>
                      <a:pt x="88" y="41"/>
                    </a:lnTo>
                    <a:lnTo>
                      <a:pt x="88" y="39"/>
                    </a:lnTo>
                    <a:lnTo>
                      <a:pt x="88" y="39"/>
                    </a:lnTo>
                    <a:lnTo>
                      <a:pt x="86" y="39"/>
                    </a:lnTo>
                    <a:lnTo>
                      <a:pt x="82" y="32"/>
                    </a:lnTo>
                    <a:lnTo>
                      <a:pt x="80" y="30"/>
                    </a:lnTo>
                    <a:lnTo>
                      <a:pt x="80" y="28"/>
                    </a:lnTo>
                    <a:lnTo>
                      <a:pt x="80" y="28"/>
                    </a:lnTo>
                    <a:lnTo>
                      <a:pt x="78" y="28"/>
                    </a:lnTo>
                    <a:lnTo>
                      <a:pt x="69" y="24"/>
                    </a:lnTo>
                    <a:lnTo>
                      <a:pt x="60" y="11"/>
                    </a:lnTo>
                    <a:lnTo>
                      <a:pt x="58" y="9"/>
                    </a:lnTo>
                    <a:lnTo>
                      <a:pt x="56" y="9"/>
                    </a:lnTo>
                    <a:lnTo>
                      <a:pt x="56" y="9"/>
                    </a:lnTo>
                    <a:lnTo>
                      <a:pt x="49" y="9"/>
                    </a:lnTo>
                    <a:lnTo>
                      <a:pt x="47" y="9"/>
                    </a:lnTo>
                    <a:lnTo>
                      <a:pt x="47" y="9"/>
                    </a:lnTo>
                    <a:lnTo>
                      <a:pt x="47" y="11"/>
                    </a:lnTo>
                    <a:lnTo>
                      <a:pt x="49" y="15"/>
                    </a:lnTo>
                    <a:lnTo>
                      <a:pt x="62" y="28"/>
                    </a:lnTo>
                    <a:lnTo>
                      <a:pt x="73" y="32"/>
                    </a:lnTo>
                    <a:lnTo>
                      <a:pt x="73" y="32"/>
                    </a:lnTo>
                    <a:lnTo>
                      <a:pt x="80" y="34"/>
                    </a:lnTo>
                    <a:lnTo>
                      <a:pt x="80" y="34"/>
                    </a:lnTo>
                    <a:lnTo>
                      <a:pt x="84" y="37"/>
                    </a:lnTo>
                    <a:lnTo>
                      <a:pt x="84" y="37"/>
                    </a:lnTo>
                    <a:lnTo>
                      <a:pt x="86" y="41"/>
                    </a:lnTo>
                    <a:lnTo>
                      <a:pt x="86" y="41"/>
                    </a:lnTo>
                    <a:lnTo>
                      <a:pt x="86" y="45"/>
                    </a:lnTo>
                    <a:lnTo>
                      <a:pt x="84" y="47"/>
                    </a:lnTo>
                    <a:lnTo>
                      <a:pt x="80" y="50"/>
                    </a:lnTo>
                    <a:lnTo>
                      <a:pt x="75" y="50"/>
                    </a:lnTo>
                    <a:lnTo>
                      <a:pt x="75" y="50"/>
                    </a:lnTo>
                    <a:lnTo>
                      <a:pt x="75" y="50"/>
                    </a:lnTo>
                    <a:lnTo>
                      <a:pt x="73" y="52"/>
                    </a:lnTo>
                    <a:lnTo>
                      <a:pt x="69" y="52"/>
                    </a:lnTo>
                    <a:lnTo>
                      <a:pt x="65" y="52"/>
                    </a:lnTo>
                    <a:lnTo>
                      <a:pt x="65" y="52"/>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43" name="Freeform 97"/>
              <p:cNvSpPr>
                <a:spLocks/>
              </p:cNvSpPr>
              <p:nvPr/>
            </p:nvSpPr>
            <p:spPr bwMode="auto">
              <a:xfrm>
                <a:off x="7778107" y="3009467"/>
                <a:ext cx="2034" cy="1017"/>
              </a:xfrm>
              <a:custGeom>
                <a:avLst/>
                <a:gdLst/>
                <a:ahLst/>
                <a:cxnLst>
                  <a:cxn ang="0">
                    <a:pos x="0" y="0"/>
                  </a:cxn>
                  <a:cxn ang="0">
                    <a:pos x="2" y="0"/>
                  </a:cxn>
                  <a:cxn ang="0">
                    <a:pos x="0" y="0"/>
                  </a:cxn>
                  <a:cxn ang="0">
                    <a:pos x="0" y="0"/>
                  </a:cxn>
                  <a:cxn ang="0">
                    <a:pos x="0" y="0"/>
                  </a:cxn>
                  <a:cxn ang="0">
                    <a:pos x="0" y="0"/>
                  </a:cxn>
                  <a:cxn ang="0">
                    <a:pos x="0" y="0"/>
                  </a:cxn>
                  <a:cxn ang="0">
                    <a:pos x="0" y="0"/>
                  </a:cxn>
                  <a:cxn ang="0">
                    <a:pos x="0" y="0"/>
                  </a:cxn>
                </a:cxnLst>
                <a:rect l="0" t="0" r="r" b="b"/>
                <a:pathLst>
                  <a:path w="2">
                    <a:moveTo>
                      <a:pt x="0" y="0"/>
                    </a:moveTo>
                    <a:lnTo>
                      <a:pt x="2" y="0"/>
                    </a:lnTo>
                    <a:lnTo>
                      <a:pt x="0" y="0"/>
                    </a:lnTo>
                    <a:lnTo>
                      <a:pt x="0" y="0"/>
                    </a:lnTo>
                    <a:lnTo>
                      <a:pt x="0" y="0"/>
                    </a:lnTo>
                    <a:lnTo>
                      <a:pt x="0" y="0"/>
                    </a:lnTo>
                    <a:lnTo>
                      <a:pt x="0" y="0"/>
                    </a:lnTo>
                    <a:lnTo>
                      <a:pt x="0" y="0"/>
                    </a:lnTo>
                    <a:lnTo>
                      <a:pt x="0" y="0"/>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44" name="Freeform 98"/>
              <p:cNvSpPr>
                <a:spLocks/>
              </p:cNvSpPr>
              <p:nvPr/>
            </p:nvSpPr>
            <p:spPr bwMode="auto">
              <a:xfrm>
                <a:off x="7753698" y="3019637"/>
                <a:ext cx="28476" cy="16272"/>
              </a:xfrm>
              <a:custGeom>
                <a:avLst/>
                <a:gdLst/>
                <a:ahLst/>
                <a:cxnLst>
                  <a:cxn ang="0">
                    <a:pos x="22" y="0"/>
                  </a:cxn>
                  <a:cxn ang="0">
                    <a:pos x="24" y="3"/>
                  </a:cxn>
                  <a:cxn ang="0">
                    <a:pos x="28" y="5"/>
                  </a:cxn>
                  <a:cxn ang="0">
                    <a:pos x="28" y="5"/>
                  </a:cxn>
                  <a:cxn ang="0">
                    <a:pos x="28" y="7"/>
                  </a:cxn>
                  <a:cxn ang="0">
                    <a:pos x="28" y="7"/>
                  </a:cxn>
                  <a:cxn ang="0">
                    <a:pos x="28" y="7"/>
                  </a:cxn>
                  <a:cxn ang="0">
                    <a:pos x="24" y="11"/>
                  </a:cxn>
                  <a:cxn ang="0">
                    <a:pos x="24" y="11"/>
                  </a:cxn>
                  <a:cxn ang="0">
                    <a:pos x="24" y="13"/>
                  </a:cxn>
                  <a:cxn ang="0">
                    <a:pos x="22" y="13"/>
                  </a:cxn>
                  <a:cxn ang="0">
                    <a:pos x="19" y="13"/>
                  </a:cxn>
                  <a:cxn ang="0">
                    <a:pos x="17" y="16"/>
                  </a:cxn>
                  <a:cxn ang="0">
                    <a:pos x="15" y="16"/>
                  </a:cxn>
                  <a:cxn ang="0">
                    <a:pos x="15" y="16"/>
                  </a:cxn>
                  <a:cxn ang="0">
                    <a:pos x="0" y="13"/>
                  </a:cxn>
                  <a:cxn ang="0">
                    <a:pos x="0" y="13"/>
                  </a:cxn>
                  <a:cxn ang="0">
                    <a:pos x="0" y="13"/>
                  </a:cxn>
                  <a:cxn ang="0">
                    <a:pos x="0" y="13"/>
                  </a:cxn>
                  <a:cxn ang="0">
                    <a:pos x="0" y="7"/>
                  </a:cxn>
                  <a:cxn ang="0">
                    <a:pos x="2" y="5"/>
                  </a:cxn>
                  <a:cxn ang="0">
                    <a:pos x="2" y="5"/>
                  </a:cxn>
                  <a:cxn ang="0">
                    <a:pos x="17" y="0"/>
                  </a:cxn>
                  <a:cxn ang="0">
                    <a:pos x="19" y="0"/>
                  </a:cxn>
                  <a:cxn ang="0">
                    <a:pos x="22" y="0"/>
                  </a:cxn>
                  <a:cxn ang="0">
                    <a:pos x="22" y="0"/>
                  </a:cxn>
                </a:cxnLst>
                <a:rect l="0" t="0" r="r" b="b"/>
                <a:pathLst>
                  <a:path w="28" h="16">
                    <a:moveTo>
                      <a:pt x="22" y="0"/>
                    </a:moveTo>
                    <a:lnTo>
                      <a:pt x="24" y="3"/>
                    </a:lnTo>
                    <a:lnTo>
                      <a:pt x="28" y="5"/>
                    </a:lnTo>
                    <a:lnTo>
                      <a:pt x="28" y="5"/>
                    </a:lnTo>
                    <a:lnTo>
                      <a:pt x="28" y="7"/>
                    </a:lnTo>
                    <a:lnTo>
                      <a:pt x="28" y="7"/>
                    </a:lnTo>
                    <a:lnTo>
                      <a:pt x="28" y="7"/>
                    </a:lnTo>
                    <a:lnTo>
                      <a:pt x="24" y="11"/>
                    </a:lnTo>
                    <a:lnTo>
                      <a:pt x="24" y="11"/>
                    </a:lnTo>
                    <a:lnTo>
                      <a:pt x="24" y="13"/>
                    </a:lnTo>
                    <a:lnTo>
                      <a:pt x="22" y="13"/>
                    </a:lnTo>
                    <a:lnTo>
                      <a:pt x="19" y="13"/>
                    </a:lnTo>
                    <a:lnTo>
                      <a:pt x="17" y="16"/>
                    </a:lnTo>
                    <a:lnTo>
                      <a:pt x="15" y="16"/>
                    </a:lnTo>
                    <a:lnTo>
                      <a:pt x="15" y="16"/>
                    </a:lnTo>
                    <a:lnTo>
                      <a:pt x="0" y="13"/>
                    </a:lnTo>
                    <a:lnTo>
                      <a:pt x="0" y="13"/>
                    </a:lnTo>
                    <a:lnTo>
                      <a:pt x="0" y="13"/>
                    </a:lnTo>
                    <a:lnTo>
                      <a:pt x="0" y="13"/>
                    </a:lnTo>
                    <a:lnTo>
                      <a:pt x="0" y="7"/>
                    </a:lnTo>
                    <a:lnTo>
                      <a:pt x="2" y="5"/>
                    </a:lnTo>
                    <a:lnTo>
                      <a:pt x="2" y="5"/>
                    </a:lnTo>
                    <a:lnTo>
                      <a:pt x="17" y="0"/>
                    </a:lnTo>
                    <a:lnTo>
                      <a:pt x="19" y="0"/>
                    </a:lnTo>
                    <a:lnTo>
                      <a:pt x="22" y="0"/>
                    </a:lnTo>
                    <a:lnTo>
                      <a:pt x="22" y="0"/>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45" name="Freeform 99"/>
              <p:cNvSpPr>
                <a:spLocks/>
              </p:cNvSpPr>
              <p:nvPr/>
            </p:nvSpPr>
            <p:spPr bwMode="auto">
              <a:xfrm>
                <a:off x="7744546" y="3061334"/>
                <a:ext cx="64072" cy="20340"/>
              </a:xfrm>
              <a:custGeom>
                <a:avLst/>
                <a:gdLst/>
                <a:ahLst/>
                <a:cxnLst>
                  <a:cxn ang="0">
                    <a:pos x="54" y="0"/>
                  </a:cxn>
                  <a:cxn ang="0">
                    <a:pos x="59" y="0"/>
                  </a:cxn>
                  <a:cxn ang="0">
                    <a:pos x="59" y="3"/>
                  </a:cxn>
                  <a:cxn ang="0">
                    <a:pos x="63" y="3"/>
                  </a:cxn>
                  <a:cxn ang="0">
                    <a:pos x="63" y="5"/>
                  </a:cxn>
                  <a:cxn ang="0">
                    <a:pos x="63" y="5"/>
                  </a:cxn>
                  <a:cxn ang="0">
                    <a:pos x="61" y="9"/>
                  </a:cxn>
                  <a:cxn ang="0">
                    <a:pos x="59" y="9"/>
                  </a:cxn>
                  <a:cxn ang="0">
                    <a:pos x="57" y="11"/>
                  </a:cxn>
                  <a:cxn ang="0">
                    <a:pos x="54" y="13"/>
                  </a:cxn>
                  <a:cxn ang="0">
                    <a:pos x="48" y="13"/>
                  </a:cxn>
                  <a:cxn ang="0">
                    <a:pos x="33" y="18"/>
                  </a:cxn>
                  <a:cxn ang="0">
                    <a:pos x="24" y="18"/>
                  </a:cxn>
                  <a:cxn ang="0">
                    <a:pos x="20" y="18"/>
                  </a:cxn>
                  <a:cxn ang="0">
                    <a:pos x="11" y="18"/>
                  </a:cxn>
                  <a:cxn ang="0">
                    <a:pos x="11" y="18"/>
                  </a:cxn>
                  <a:cxn ang="0">
                    <a:pos x="7" y="18"/>
                  </a:cxn>
                  <a:cxn ang="0">
                    <a:pos x="5" y="20"/>
                  </a:cxn>
                  <a:cxn ang="0">
                    <a:pos x="3" y="20"/>
                  </a:cxn>
                  <a:cxn ang="0">
                    <a:pos x="3" y="20"/>
                  </a:cxn>
                  <a:cxn ang="0">
                    <a:pos x="0" y="20"/>
                  </a:cxn>
                  <a:cxn ang="0">
                    <a:pos x="0" y="20"/>
                  </a:cxn>
                  <a:cxn ang="0">
                    <a:pos x="7" y="13"/>
                  </a:cxn>
                  <a:cxn ang="0">
                    <a:pos x="11" y="9"/>
                  </a:cxn>
                  <a:cxn ang="0">
                    <a:pos x="24" y="9"/>
                  </a:cxn>
                  <a:cxn ang="0">
                    <a:pos x="39" y="9"/>
                  </a:cxn>
                  <a:cxn ang="0">
                    <a:pos x="41" y="9"/>
                  </a:cxn>
                  <a:cxn ang="0">
                    <a:pos x="50" y="7"/>
                  </a:cxn>
                  <a:cxn ang="0">
                    <a:pos x="54" y="0"/>
                  </a:cxn>
                  <a:cxn ang="0">
                    <a:pos x="54" y="0"/>
                  </a:cxn>
                </a:cxnLst>
                <a:rect l="0" t="0" r="r" b="b"/>
                <a:pathLst>
                  <a:path w="63" h="20">
                    <a:moveTo>
                      <a:pt x="54" y="0"/>
                    </a:moveTo>
                    <a:lnTo>
                      <a:pt x="59" y="0"/>
                    </a:lnTo>
                    <a:lnTo>
                      <a:pt x="59" y="3"/>
                    </a:lnTo>
                    <a:lnTo>
                      <a:pt x="63" y="3"/>
                    </a:lnTo>
                    <a:lnTo>
                      <a:pt x="63" y="5"/>
                    </a:lnTo>
                    <a:lnTo>
                      <a:pt x="63" y="5"/>
                    </a:lnTo>
                    <a:lnTo>
                      <a:pt x="61" y="9"/>
                    </a:lnTo>
                    <a:lnTo>
                      <a:pt x="59" y="9"/>
                    </a:lnTo>
                    <a:lnTo>
                      <a:pt x="57" y="11"/>
                    </a:lnTo>
                    <a:lnTo>
                      <a:pt x="54" y="13"/>
                    </a:lnTo>
                    <a:lnTo>
                      <a:pt x="48" y="13"/>
                    </a:lnTo>
                    <a:lnTo>
                      <a:pt x="33" y="18"/>
                    </a:lnTo>
                    <a:lnTo>
                      <a:pt x="24" y="18"/>
                    </a:lnTo>
                    <a:lnTo>
                      <a:pt x="20" y="18"/>
                    </a:lnTo>
                    <a:lnTo>
                      <a:pt x="11" y="18"/>
                    </a:lnTo>
                    <a:lnTo>
                      <a:pt x="11" y="18"/>
                    </a:lnTo>
                    <a:lnTo>
                      <a:pt x="7" y="18"/>
                    </a:lnTo>
                    <a:lnTo>
                      <a:pt x="5" y="20"/>
                    </a:lnTo>
                    <a:lnTo>
                      <a:pt x="3" y="20"/>
                    </a:lnTo>
                    <a:lnTo>
                      <a:pt x="3" y="20"/>
                    </a:lnTo>
                    <a:lnTo>
                      <a:pt x="0" y="20"/>
                    </a:lnTo>
                    <a:lnTo>
                      <a:pt x="0" y="20"/>
                    </a:lnTo>
                    <a:lnTo>
                      <a:pt x="7" y="13"/>
                    </a:lnTo>
                    <a:lnTo>
                      <a:pt x="11" y="9"/>
                    </a:lnTo>
                    <a:lnTo>
                      <a:pt x="24" y="9"/>
                    </a:lnTo>
                    <a:lnTo>
                      <a:pt x="39" y="9"/>
                    </a:lnTo>
                    <a:lnTo>
                      <a:pt x="41" y="9"/>
                    </a:lnTo>
                    <a:lnTo>
                      <a:pt x="50" y="7"/>
                    </a:lnTo>
                    <a:lnTo>
                      <a:pt x="54" y="0"/>
                    </a:lnTo>
                    <a:lnTo>
                      <a:pt x="54" y="0"/>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46" name="Freeform 100"/>
              <p:cNvSpPr>
                <a:spLocks/>
              </p:cNvSpPr>
              <p:nvPr/>
            </p:nvSpPr>
            <p:spPr bwMode="auto">
              <a:xfrm>
                <a:off x="7776073" y="3077606"/>
                <a:ext cx="51868" cy="56952"/>
              </a:xfrm>
              <a:custGeom>
                <a:avLst/>
                <a:gdLst/>
                <a:ahLst/>
                <a:cxnLst>
                  <a:cxn ang="0">
                    <a:pos x="30" y="0"/>
                  </a:cxn>
                  <a:cxn ang="0">
                    <a:pos x="34" y="4"/>
                  </a:cxn>
                  <a:cxn ang="0">
                    <a:pos x="34" y="6"/>
                  </a:cxn>
                  <a:cxn ang="0">
                    <a:pos x="34" y="6"/>
                  </a:cxn>
                  <a:cxn ang="0">
                    <a:pos x="41" y="4"/>
                  </a:cxn>
                  <a:cxn ang="0">
                    <a:pos x="43" y="4"/>
                  </a:cxn>
                  <a:cxn ang="0">
                    <a:pos x="43" y="4"/>
                  </a:cxn>
                  <a:cxn ang="0">
                    <a:pos x="45" y="2"/>
                  </a:cxn>
                  <a:cxn ang="0">
                    <a:pos x="45" y="2"/>
                  </a:cxn>
                  <a:cxn ang="0">
                    <a:pos x="47" y="2"/>
                  </a:cxn>
                  <a:cxn ang="0">
                    <a:pos x="51" y="10"/>
                  </a:cxn>
                  <a:cxn ang="0">
                    <a:pos x="51" y="23"/>
                  </a:cxn>
                  <a:cxn ang="0">
                    <a:pos x="49" y="25"/>
                  </a:cxn>
                  <a:cxn ang="0">
                    <a:pos x="47" y="41"/>
                  </a:cxn>
                  <a:cxn ang="0">
                    <a:pos x="45" y="43"/>
                  </a:cxn>
                  <a:cxn ang="0">
                    <a:pos x="43" y="51"/>
                  </a:cxn>
                  <a:cxn ang="0">
                    <a:pos x="41" y="51"/>
                  </a:cxn>
                  <a:cxn ang="0">
                    <a:pos x="41" y="54"/>
                  </a:cxn>
                  <a:cxn ang="0">
                    <a:pos x="38" y="54"/>
                  </a:cxn>
                  <a:cxn ang="0">
                    <a:pos x="38" y="56"/>
                  </a:cxn>
                  <a:cxn ang="0">
                    <a:pos x="36" y="56"/>
                  </a:cxn>
                  <a:cxn ang="0">
                    <a:pos x="28" y="54"/>
                  </a:cxn>
                  <a:cxn ang="0">
                    <a:pos x="23" y="49"/>
                  </a:cxn>
                  <a:cxn ang="0">
                    <a:pos x="15" y="43"/>
                  </a:cxn>
                  <a:cxn ang="0">
                    <a:pos x="13" y="41"/>
                  </a:cxn>
                  <a:cxn ang="0">
                    <a:pos x="13" y="41"/>
                  </a:cxn>
                  <a:cxn ang="0">
                    <a:pos x="13" y="38"/>
                  </a:cxn>
                  <a:cxn ang="0">
                    <a:pos x="10" y="34"/>
                  </a:cxn>
                  <a:cxn ang="0">
                    <a:pos x="6" y="30"/>
                  </a:cxn>
                  <a:cxn ang="0">
                    <a:pos x="6" y="28"/>
                  </a:cxn>
                  <a:cxn ang="0">
                    <a:pos x="8" y="23"/>
                  </a:cxn>
                  <a:cxn ang="0">
                    <a:pos x="8" y="23"/>
                  </a:cxn>
                  <a:cxn ang="0">
                    <a:pos x="8" y="23"/>
                  </a:cxn>
                  <a:cxn ang="0">
                    <a:pos x="8" y="21"/>
                  </a:cxn>
                  <a:cxn ang="0">
                    <a:pos x="6" y="19"/>
                  </a:cxn>
                  <a:cxn ang="0">
                    <a:pos x="4" y="15"/>
                  </a:cxn>
                  <a:cxn ang="0">
                    <a:pos x="4" y="15"/>
                  </a:cxn>
                  <a:cxn ang="0">
                    <a:pos x="2" y="13"/>
                  </a:cxn>
                  <a:cxn ang="0">
                    <a:pos x="0" y="13"/>
                  </a:cxn>
                  <a:cxn ang="0">
                    <a:pos x="0" y="13"/>
                  </a:cxn>
                  <a:cxn ang="0">
                    <a:pos x="0" y="13"/>
                  </a:cxn>
                  <a:cxn ang="0">
                    <a:pos x="0" y="10"/>
                  </a:cxn>
                  <a:cxn ang="0">
                    <a:pos x="0" y="10"/>
                  </a:cxn>
                  <a:cxn ang="0">
                    <a:pos x="0" y="10"/>
                  </a:cxn>
                  <a:cxn ang="0">
                    <a:pos x="0" y="8"/>
                  </a:cxn>
                  <a:cxn ang="0">
                    <a:pos x="2" y="8"/>
                  </a:cxn>
                  <a:cxn ang="0">
                    <a:pos x="21" y="2"/>
                  </a:cxn>
                  <a:cxn ang="0">
                    <a:pos x="23" y="2"/>
                  </a:cxn>
                  <a:cxn ang="0">
                    <a:pos x="26" y="0"/>
                  </a:cxn>
                  <a:cxn ang="0">
                    <a:pos x="28" y="0"/>
                  </a:cxn>
                  <a:cxn ang="0">
                    <a:pos x="30" y="0"/>
                  </a:cxn>
                  <a:cxn ang="0">
                    <a:pos x="30" y="0"/>
                  </a:cxn>
                </a:cxnLst>
                <a:rect l="0" t="0" r="r" b="b"/>
                <a:pathLst>
                  <a:path w="51" h="56">
                    <a:moveTo>
                      <a:pt x="30" y="0"/>
                    </a:moveTo>
                    <a:lnTo>
                      <a:pt x="34" y="4"/>
                    </a:lnTo>
                    <a:lnTo>
                      <a:pt x="34" y="6"/>
                    </a:lnTo>
                    <a:lnTo>
                      <a:pt x="34" y="6"/>
                    </a:lnTo>
                    <a:lnTo>
                      <a:pt x="41" y="4"/>
                    </a:lnTo>
                    <a:lnTo>
                      <a:pt x="43" y="4"/>
                    </a:lnTo>
                    <a:lnTo>
                      <a:pt x="43" y="4"/>
                    </a:lnTo>
                    <a:lnTo>
                      <a:pt x="45" y="2"/>
                    </a:lnTo>
                    <a:lnTo>
                      <a:pt x="45" y="2"/>
                    </a:lnTo>
                    <a:lnTo>
                      <a:pt x="47" y="2"/>
                    </a:lnTo>
                    <a:lnTo>
                      <a:pt x="51" y="10"/>
                    </a:lnTo>
                    <a:lnTo>
                      <a:pt x="51" y="23"/>
                    </a:lnTo>
                    <a:lnTo>
                      <a:pt x="49" y="25"/>
                    </a:lnTo>
                    <a:lnTo>
                      <a:pt x="47" y="41"/>
                    </a:lnTo>
                    <a:lnTo>
                      <a:pt x="45" y="43"/>
                    </a:lnTo>
                    <a:lnTo>
                      <a:pt x="43" y="51"/>
                    </a:lnTo>
                    <a:lnTo>
                      <a:pt x="41" y="51"/>
                    </a:lnTo>
                    <a:lnTo>
                      <a:pt x="41" y="54"/>
                    </a:lnTo>
                    <a:lnTo>
                      <a:pt x="38" y="54"/>
                    </a:lnTo>
                    <a:lnTo>
                      <a:pt x="38" y="56"/>
                    </a:lnTo>
                    <a:lnTo>
                      <a:pt x="36" y="56"/>
                    </a:lnTo>
                    <a:lnTo>
                      <a:pt x="28" y="54"/>
                    </a:lnTo>
                    <a:lnTo>
                      <a:pt x="23" y="49"/>
                    </a:lnTo>
                    <a:lnTo>
                      <a:pt x="15" y="43"/>
                    </a:lnTo>
                    <a:lnTo>
                      <a:pt x="13" y="41"/>
                    </a:lnTo>
                    <a:lnTo>
                      <a:pt x="13" y="41"/>
                    </a:lnTo>
                    <a:lnTo>
                      <a:pt x="13" y="38"/>
                    </a:lnTo>
                    <a:lnTo>
                      <a:pt x="10" y="34"/>
                    </a:lnTo>
                    <a:lnTo>
                      <a:pt x="6" y="30"/>
                    </a:lnTo>
                    <a:lnTo>
                      <a:pt x="6" y="28"/>
                    </a:lnTo>
                    <a:lnTo>
                      <a:pt x="8" y="23"/>
                    </a:lnTo>
                    <a:lnTo>
                      <a:pt x="8" y="23"/>
                    </a:lnTo>
                    <a:lnTo>
                      <a:pt x="8" y="23"/>
                    </a:lnTo>
                    <a:lnTo>
                      <a:pt x="8" y="21"/>
                    </a:lnTo>
                    <a:lnTo>
                      <a:pt x="6" y="19"/>
                    </a:lnTo>
                    <a:lnTo>
                      <a:pt x="4" y="15"/>
                    </a:lnTo>
                    <a:lnTo>
                      <a:pt x="4" y="15"/>
                    </a:lnTo>
                    <a:lnTo>
                      <a:pt x="2" y="13"/>
                    </a:lnTo>
                    <a:lnTo>
                      <a:pt x="0" y="13"/>
                    </a:lnTo>
                    <a:lnTo>
                      <a:pt x="0" y="13"/>
                    </a:lnTo>
                    <a:lnTo>
                      <a:pt x="0" y="13"/>
                    </a:lnTo>
                    <a:lnTo>
                      <a:pt x="0" y="10"/>
                    </a:lnTo>
                    <a:lnTo>
                      <a:pt x="0" y="10"/>
                    </a:lnTo>
                    <a:lnTo>
                      <a:pt x="0" y="10"/>
                    </a:lnTo>
                    <a:lnTo>
                      <a:pt x="0" y="8"/>
                    </a:lnTo>
                    <a:lnTo>
                      <a:pt x="2" y="8"/>
                    </a:lnTo>
                    <a:lnTo>
                      <a:pt x="21" y="2"/>
                    </a:lnTo>
                    <a:lnTo>
                      <a:pt x="23" y="2"/>
                    </a:lnTo>
                    <a:lnTo>
                      <a:pt x="26" y="0"/>
                    </a:lnTo>
                    <a:lnTo>
                      <a:pt x="28" y="0"/>
                    </a:lnTo>
                    <a:lnTo>
                      <a:pt x="30" y="0"/>
                    </a:lnTo>
                    <a:lnTo>
                      <a:pt x="30" y="0"/>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47" name="Freeform 101"/>
              <p:cNvSpPr>
                <a:spLocks/>
              </p:cNvSpPr>
              <p:nvPr/>
            </p:nvSpPr>
            <p:spPr bwMode="auto">
              <a:xfrm>
                <a:off x="8277458" y="3083708"/>
                <a:ext cx="24408" cy="24408"/>
              </a:xfrm>
              <a:custGeom>
                <a:avLst/>
                <a:gdLst/>
                <a:ahLst/>
                <a:cxnLst>
                  <a:cxn ang="0">
                    <a:pos x="11" y="0"/>
                  </a:cxn>
                  <a:cxn ang="0">
                    <a:pos x="15" y="2"/>
                  </a:cxn>
                  <a:cxn ang="0">
                    <a:pos x="15" y="2"/>
                  </a:cxn>
                  <a:cxn ang="0">
                    <a:pos x="22" y="9"/>
                  </a:cxn>
                  <a:cxn ang="0">
                    <a:pos x="24" y="9"/>
                  </a:cxn>
                  <a:cxn ang="0">
                    <a:pos x="24" y="11"/>
                  </a:cxn>
                  <a:cxn ang="0">
                    <a:pos x="22" y="15"/>
                  </a:cxn>
                  <a:cxn ang="0">
                    <a:pos x="22" y="15"/>
                  </a:cxn>
                  <a:cxn ang="0">
                    <a:pos x="22" y="17"/>
                  </a:cxn>
                  <a:cxn ang="0">
                    <a:pos x="20" y="22"/>
                  </a:cxn>
                  <a:cxn ang="0">
                    <a:pos x="17" y="22"/>
                  </a:cxn>
                  <a:cxn ang="0">
                    <a:pos x="15" y="24"/>
                  </a:cxn>
                  <a:cxn ang="0">
                    <a:pos x="15" y="24"/>
                  </a:cxn>
                  <a:cxn ang="0">
                    <a:pos x="9" y="24"/>
                  </a:cxn>
                  <a:cxn ang="0">
                    <a:pos x="9" y="24"/>
                  </a:cxn>
                  <a:cxn ang="0">
                    <a:pos x="7" y="22"/>
                  </a:cxn>
                  <a:cxn ang="0">
                    <a:pos x="0" y="11"/>
                  </a:cxn>
                  <a:cxn ang="0">
                    <a:pos x="0" y="11"/>
                  </a:cxn>
                  <a:cxn ang="0">
                    <a:pos x="0" y="9"/>
                  </a:cxn>
                  <a:cxn ang="0">
                    <a:pos x="2" y="4"/>
                  </a:cxn>
                  <a:cxn ang="0">
                    <a:pos x="2" y="4"/>
                  </a:cxn>
                  <a:cxn ang="0">
                    <a:pos x="4" y="0"/>
                  </a:cxn>
                  <a:cxn ang="0">
                    <a:pos x="4" y="0"/>
                  </a:cxn>
                  <a:cxn ang="0">
                    <a:pos x="9" y="0"/>
                  </a:cxn>
                  <a:cxn ang="0">
                    <a:pos x="11" y="0"/>
                  </a:cxn>
                  <a:cxn ang="0">
                    <a:pos x="11" y="0"/>
                  </a:cxn>
                  <a:cxn ang="0">
                    <a:pos x="11" y="0"/>
                  </a:cxn>
                </a:cxnLst>
                <a:rect l="0" t="0" r="r" b="b"/>
                <a:pathLst>
                  <a:path w="24" h="24">
                    <a:moveTo>
                      <a:pt x="11" y="0"/>
                    </a:moveTo>
                    <a:lnTo>
                      <a:pt x="15" y="2"/>
                    </a:lnTo>
                    <a:lnTo>
                      <a:pt x="15" y="2"/>
                    </a:lnTo>
                    <a:lnTo>
                      <a:pt x="22" y="9"/>
                    </a:lnTo>
                    <a:lnTo>
                      <a:pt x="24" y="9"/>
                    </a:lnTo>
                    <a:lnTo>
                      <a:pt x="24" y="11"/>
                    </a:lnTo>
                    <a:lnTo>
                      <a:pt x="22" y="15"/>
                    </a:lnTo>
                    <a:lnTo>
                      <a:pt x="22" y="15"/>
                    </a:lnTo>
                    <a:lnTo>
                      <a:pt x="22" y="17"/>
                    </a:lnTo>
                    <a:lnTo>
                      <a:pt x="20" y="22"/>
                    </a:lnTo>
                    <a:lnTo>
                      <a:pt x="17" y="22"/>
                    </a:lnTo>
                    <a:lnTo>
                      <a:pt x="15" y="24"/>
                    </a:lnTo>
                    <a:lnTo>
                      <a:pt x="15" y="24"/>
                    </a:lnTo>
                    <a:lnTo>
                      <a:pt x="9" y="24"/>
                    </a:lnTo>
                    <a:lnTo>
                      <a:pt x="9" y="24"/>
                    </a:lnTo>
                    <a:lnTo>
                      <a:pt x="7" y="22"/>
                    </a:lnTo>
                    <a:lnTo>
                      <a:pt x="0" y="11"/>
                    </a:lnTo>
                    <a:lnTo>
                      <a:pt x="0" y="11"/>
                    </a:lnTo>
                    <a:lnTo>
                      <a:pt x="0" y="9"/>
                    </a:lnTo>
                    <a:lnTo>
                      <a:pt x="2" y="4"/>
                    </a:lnTo>
                    <a:lnTo>
                      <a:pt x="2" y="4"/>
                    </a:lnTo>
                    <a:lnTo>
                      <a:pt x="4" y="0"/>
                    </a:lnTo>
                    <a:lnTo>
                      <a:pt x="4" y="0"/>
                    </a:lnTo>
                    <a:lnTo>
                      <a:pt x="9" y="0"/>
                    </a:lnTo>
                    <a:lnTo>
                      <a:pt x="11" y="0"/>
                    </a:lnTo>
                    <a:lnTo>
                      <a:pt x="11" y="0"/>
                    </a:lnTo>
                    <a:lnTo>
                      <a:pt x="11" y="0"/>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48" name="Freeform 102"/>
              <p:cNvSpPr>
                <a:spLocks/>
              </p:cNvSpPr>
              <p:nvPr/>
            </p:nvSpPr>
            <p:spPr bwMode="auto">
              <a:xfrm>
                <a:off x="7666236" y="3108116"/>
                <a:ext cx="26442" cy="11187"/>
              </a:xfrm>
              <a:custGeom>
                <a:avLst/>
                <a:gdLst/>
                <a:ahLst/>
                <a:cxnLst>
                  <a:cxn ang="0">
                    <a:pos x="17" y="0"/>
                  </a:cxn>
                  <a:cxn ang="0">
                    <a:pos x="26" y="2"/>
                  </a:cxn>
                  <a:cxn ang="0">
                    <a:pos x="26" y="2"/>
                  </a:cxn>
                  <a:cxn ang="0">
                    <a:pos x="26" y="4"/>
                  </a:cxn>
                  <a:cxn ang="0">
                    <a:pos x="26" y="4"/>
                  </a:cxn>
                  <a:cxn ang="0">
                    <a:pos x="24" y="8"/>
                  </a:cxn>
                  <a:cxn ang="0">
                    <a:pos x="24" y="8"/>
                  </a:cxn>
                  <a:cxn ang="0">
                    <a:pos x="11" y="11"/>
                  </a:cxn>
                  <a:cxn ang="0">
                    <a:pos x="11" y="11"/>
                  </a:cxn>
                  <a:cxn ang="0">
                    <a:pos x="0" y="8"/>
                  </a:cxn>
                  <a:cxn ang="0">
                    <a:pos x="0" y="6"/>
                  </a:cxn>
                  <a:cxn ang="0">
                    <a:pos x="0" y="6"/>
                  </a:cxn>
                  <a:cxn ang="0">
                    <a:pos x="2" y="4"/>
                  </a:cxn>
                  <a:cxn ang="0">
                    <a:pos x="4" y="2"/>
                  </a:cxn>
                  <a:cxn ang="0">
                    <a:pos x="15" y="0"/>
                  </a:cxn>
                  <a:cxn ang="0">
                    <a:pos x="15" y="0"/>
                  </a:cxn>
                  <a:cxn ang="0">
                    <a:pos x="15" y="0"/>
                  </a:cxn>
                  <a:cxn ang="0">
                    <a:pos x="15" y="0"/>
                  </a:cxn>
                  <a:cxn ang="0">
                    <a:pos x="17" y="0"/>
                  </a:cxn>
                  <a:cxn ang="0">
                    <a:pos x="17" y="0"/>
                  </a:cxn>
                </a:cxnLst>
                <a:rect l="0" t="0" r="r" b="b"/>
                <a:pathLst>
                  <a:path w="26" h="11">
                    <a:moveTo>
                      <a:pt x="17" y="0"/>
                    </a:moveTo>
                    <a:lnTo>
                      <a:pt x="26" y="2"/>
                    </a:lnTo>
                    <a:lnTo>
                      <a:pt x="26" y="2"/>
                    </a:lnTo>
                    <a:lnTo>
                      <a:pt x="26" y="4"/>
                    </a:lnTo>
                    <a:lnTo>
                      <a:pt x="26" y="4"/>
                    </a:lnTo>
                    <a:lnTo>
                      <a:pt x="24" y="8"/>
                    </a:lnTo>
                    <a:lnTo>
                      <a:pt x="24" y="8"/>
                    </a:lnTo>
                    <a:lnTo>
                      <a:pt x="11" y="11"/>
                    </a:lnTo>
                    <a:lnTo>
                      <a:pt x="11" y="11"/>
                    </a:lnTo>
                    <a:lnTo>
                      <a:pt x="0" y="8"/>
                    </a:lnTo>
                    <a:lnTo>
                      <a:pt x="0" y="6"/>
                    </a:lnTo>
                    <a:lnTo>
                      <a:pt x="0" y="6"/>
                    </a:lnTo>
                    <a:lnTo>
                      <a:pt x="2" y="4"/>
                    </a:lnTo>
                    <a:lnTo>
                      <a:pt x="4" y="2"/>
                    </a:lnTo>
                    <a:lnTo>
                      <a:pt x="15" y="0"/>
                    </a:lnTo>
                    <a:lnTo>
                      <a:pt x="15" y="0"/>
                    </a:lnTo>
                    <a:lnTo>
                      <a:pt x="15" y="0"/>
                    </a:lnTo>
                    <a:lnTo>
                      <a:pt x="15" y="0"/>
                    </a:lnTo>
                    <a:lnTo>
                      <a:pt x="17" y="0"/>
                    </a:lnTo>
                    <a:lnTo>
                      <a:pt x="17" y="0"/>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49" name="Freeform 103"/>
              <p:cNvSpPr>
                <a:spLocks/>
              </p:cNvSpPr>
              <p:nvPr/>
            </p:nvSpPr>
            <p:spPr bwMode="auto">
              <a:xfrm>
                <a:off x="7664202" y="3171171"/>
                <a:ext cx="87463" cy="46782"/>
              </a:xfrm>
              <a:custGeom>
                <a:avLst/>
                <a:gdLst/>
                <a:ahLst/>
                <a:cxnLst>
                  <a:cxn ang="0">
                    <a:pos x="75" y="0"/>
                  </a:cxn>
                  <a:cxn ang="0">
                    <a:pos x="75" y="5"/>
                  </a:cxn>
                  <a:cxn ang="0">
                    <a:pos x="79" y="11"/>
                  </a:cxn>
                  <a:cxn ang="0">
                    <a:pos x="82" y="13"/>
                  </a:cxn>
                  <a:cxn ang="0">
                    <a:pos x="82" y="13"/>
                  </a:cxn>
                  <a:cxn ang="0">
                    <a:pos x="84" y="18"/>
                  </a:cxn>
                  <a:cxn ang="0">
                    <a:pos x="84" y="18"/>
                  </a:cxn>
                  <a:cxn ang="0">
                    <a:pos x="84" y="18"/>
                  </a:cxn>
                  <a:cxn ang="0">
                    <a:pos x="86" y="20"/>
                  </a:cxn>
                  <a:cxn ang="0">
                    <a:pos x="86" y="20"/>
                  </a:cxn>
                  <a:cxn ang="0">
                    <a:pos x="86" y="35"/>
                  </a:cxn>
                  <a:cxn ang="0">
                    <a:pos x="84" y="37"/>
                  </a:cxn>
                  <a:cxn ang="0">
                    <a:pos x="84" y="37"/>
                  </a:cxn>
                  <a:cxn ang="0">
                    <a:pos x="84" y="37"/>
                  </a:cxn>
                  <a:cxn ang="0">
                    <a:pos x="79" y="39"/>
                  </a:cxn>
                  <a:cxn ang="0">
                    <a:pos x="77" y="39"/>
                  </a:cxn>
                  <a:cxn ang="0">
                    <a:pos x="60" y="46"/>
                  </a:cxn>
                  <a:cxn ang="0">
                    <a:pos x="56" y="46"/>
                  </a:cxn>
                  <a:cxn ang="0">
                    <a:pos x="56" y="46"/>
                  </a:cxn>
                  <a:cxn ang="0">
                    <a:pos x="47" y="46"/>
                  </a:cxn>
                  <a:cxn ang="0">
                    <a:pos x="23" y="39"/>
                  </a:cxn>
                  <a:cxn ang="0">
                    <a:pos x="17" y="37"/>
                  </a:cxn>
                  <a:cxn ang="0">
                    <a:pos x="2" y="28"/>
                  </a:cxn>
                  <a:cxn ang="0">
                    <a:pos x="0" y="26"/>
                  </a:cxn>
                  <a:cxn ang="0">
                    <a:pos x="0" y="26"/>
                  </a:cxn>
                  <a:cxn ang="0">
                    <a:pos x="0" y="26"/>
                  </a:cxn>
                  <a:cxn ang="0">
                    <a:pos x="0" y="24"/>
                  </a:cxn>
                  <a:cxn ang="0">
                    <a:pos x="0" y="24"/>
                  </a:cxn>
                  <a:cxn ang="0">
                    <a:pos x="2" y="24"/>
                  </a:cxn>
                  <a:cxn ang="0">
                    <a:pos x="2" y="22"/>
                  </a:cxn>
                  <a:cxn ang="0">
                    <a:pos x="4" y="22"/>
                  </a:cxn>
                  <a:cxn ang="0">
                    <a:pos x="4" y="22"/>
                  </a:cxn>
                  <a:cxn ang="0">
                    <a:pos x="8" y="20"/>
                  </a:cxn>
                  <a:cxn ang="0">
                    <a:pos x="13" y="20"/>
                  </a:cxn>
                  <a:cxn ang="0">
                    <a:pos x="28" y="13"/>
                  </a:cxn>
                  <a:cxn ang="0">
                    <a:pos x="30" y="11"/>
                  </a:cxn>
                  <a:cxn ang="0">
                    <a:pos x="32" y="11"/>
                  </a:cxn>
                  <a:cxn ang="0">
                    <a:pos x="32" y="11"/>
                  </a:cxn>
                  <a:cxn ang="0">
                    <a:pos x="34" y="11"/>
                  </a:cxn>
                  <a:cxn ang="0">
                    <a:pos x="34" y="9"/>
                  </a:cxn>
                  <a:cxn ang="0">
                    <a:pos x="39" y="9"/>
                  </a:cxn>
                  <a:cxn ang="0">
                    <a:pos x="39" y="7"/>
                  </a:cxn>
                  <a:cxn ang="0">
                    <a:pos x="71" y="0"/>
                  </a:cxn>
                  <a:cxn ang="0">
                    <a:pos x="75" y="0"/>
                  </a:cxn>
                  <a:cxn ang="0">
                    <a:pos x="75" y="0"/>
                  </a:cxn>
                </a:cxnLst>
                <a:rect l="0" t="0" r="r" b="b"/>
                <a:pathLst>
                  <a:path w="86" h="46">
                    <a:moveTo>
                      <a:pt x="75" y="0"/>
                    </a:moveTo>
                    <a:lnTo>
                      <a:pt x="75" y="5"/>
                    </a:lnTo>
                    <a:lnTo>
                      <a:pt x="79" y="11"/>
                    </a:lnTo>
                    <a:lnTo>
                      <a:pt x="82" y="13"/>
                    </a:lnTo>
                    <a:lnTo>
                      <a:pt x="82" y="13"/>
                    </a:lnTo>
                    <a:lnTo>
                      <a:pt x="84" y="18"/>
                    </a:lnTo>
                    <a:lnTo>
                      <a:pt x="84" y="18"/>
                    </a:lnTo>
                    <a:lnTo>
                      <a:pt x="84" y="18"/>
                    </a:lnTo>
                    <a:lnTo>
                      <a:pt x="86" y="20"/>
                    </a:lnTo>
                    <a:lnTo>
                      <a:pt x="86" y="20"/>
                    </a:lnTo>
                    <a:lnTo>
                      <a:pt x="86" y="35"/>
                    </a:lnTo>
                    <a:lnTo>
                      <a:pt x="84" y="37"/>
                    </a:lnTo>
                    <a:lnTo>
                      <a:pt x="84" y="37"/>
                    </a:lnTo>
                    <a:lnTo>
                      <a:pt x="84" y="37"/>
                    </a:lnTo>
                    <a:lnTo>
                      <a:pt x="79" y="39"/>
                    </a:lnTo>
                    <a:lnTo>
                      <a:pt x="77" y="39"/>
                    </a:lnTo>
                    <a:lnTo>
                      <a:pt x="60" y="46"/>
                    </a:lnTo>
                    <a:lnTo>
                      <a:pt x="56" y="46"/>
                    </a:lnTo>
                    <a:lnTo>
                      <a:pt x="56" y="46"/>
                    </a:lnTo>
                    <a:lnTo>
                      <a:pt x="47" y="46"/>
                    </a:lnTo>
                    <a:lnTo>
                      <a:pt x="23" y="39"/>
                    </a:lnTo>
                    <a:lnTo>
                      <a:pt x="17" y="37"/>
                    </a:lnTo>
                    <a:lnTo>
                      <a:pt x="2" y="28"/>
                    </a:lnTo>
                    <a:lnTo>
                      <a:pt x="0" y="26"/>
                    </a:lnTo>
                    <a:lnTo>
                      <a:pt x="0" y="26"/>
                    </a:lnTo>
                    <a:lnTo>
                      <a:pt x="0" y="26"/>
                    </a:lnTo>
                    <a:lnTo>
                      <a:pt x="0" y="24"/>
                    </a:lnTo>
                    <a:lnTo>
                      <a:pt x="0" y="24"/>
                    </a:lnTo>
                    <a:lnTo>
                      <a:pt x="2" y="24"/>
                    </a:lnTo>
                    <a:lnTo>
                      <a:pt x="2" y="22"/>
                    </a:lnTo>
                    <a:lnTo>
                      <a:pt x="4" y="22"/>
                    </a:lnTo>
                    <a:lnTo>
                      <a:pt x="4" y="22"/>
                    </a:lnTo>
                    <a:lnTo>
                      <a:pt x="8" y="20"/>
                    </a:lnTo>
                    <a:lnTo>
                      <a:pt x="13" y="20"/>
                    </a:lnTo>
                    <a:lnTo>
                      <a:pt x="28" y="13"/>
                    </a:lnTo>
                    <a:lnTo>
                      <a:pt x="30" y="11"/>
                    </a:lnTo>
                    <a:lnTo>
                      <a:pt x="32" y="11"/>
                    </a:lnTo>
                    <a:lnTo>
                      <a:pt x="32" y="11"/>
                    </a:lnTo>
                    <a:lnTo>
                      <a:pt x="34" y="11"/>
                    </a:lnTo>
                    <a:lnTo>
                      <a:pt x="34" y="9"/>
                    </a:lnTo>
                    <a:lnTo>
                      <a:pt x="39" y="9"/>
                    </a:lnTo>
                    <a:lnTo>
                      <a:pt x="39" y="7"/>
                    </a:lnTo>
                    <a:lnTo>
                      <a:pt x="71" y="0"/>
                    </a:lnTo>
                    <a:lnTo>
                      <a:pt x="75" y="0"/>
                    </a:lnTo>
                    <a:lnTo>
                      <a:pt x="75" y="0"/>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50" name="Freeform 104"/>
              <p:cNvSpPr>
                <a:spLocks/>
              </p:cNvSpPr>
              <p:nvPr/>
            </p:nvSpPr>
            <p:spPr bwMode="auto">
              <a:xfrm>
                <a:off x="8201182" y="3180324"/>
                <a:ext cx="10170" cy="24408"/>
              </a:xfrm>
              <a:custGeom>
                <a:avLst/>
                <a:gdLst/>
                <a:ahLst/>
                <a:cxnLst>
                  <a:cxn ang="0">
                    <a:pos x="8" y="0"/>
                  </a:cxn>
                  <a:cxn ang="0">
                    <a:pos x="10" y="2"/>
                  </a:cxn>
                  <a:cxn ang="0">
                    <a:pos x="10" y="2"/>
                  </a:cxn>
                  <a:cxn ang="0">
                    <a:pos x="10" y="2"/>
                  </a:cxn>
                  <a:cxn ang="0">
                    <a:pos x="10" y="4"/>
                  </a:cxn>
                  <a:cxn ang="0">
                    <a:pos x="6" y="13"/>
                  </a:cxn>
                  <a:cxn ang="0">
                    <a:pos x="6" y="15"/>
                  </a:cxn>
                  <a:cxn ang="0">
                    <a:pos x="2" y="22"/>
                  </a:cxn>
                  <a:cxn ang="0">
                    <a:pos x="2" y="24"/>
                  </a:cxn>
                  <a:cxn ang="0">
                    <a:pos x="2" y="24"/>
                  </a:cxn>
                  <a:cxn ang="0">
                    <a:pos x="0" y="24"/>
                  </a:cxn>
                  <a:cxn ang="0">
                    <a:pos x="0" y="24"/>
                  </a:cxn>
                  <a:cxn ang="0">
                    <a:pos x="0" y="19"/>
                  </a:cxn>
                  <a:cxn ang="0">
                    <a:pos x="0" y="13"/>
                  </a:cxn>
                  <a:cxn ang="0">
                    <a:pos x="0" y="13"/>
                  </a:cxn>
                  <a:cxn ang="0">
                    <a:pos x="0" y="11"/>
                  </a:cxn>
                  <a:cxn ang="0">
                    <a:pos x="0" y="11"/>
                  </a:cxn>
                  <a:cxn ang="0">
                    <a:pos x="6" y="0"/>
                  </a:cxn>
                  <a:cxn ang="0">
                    <a:pos x="6" y="0"/>
                  </a:cxn>
                  <a:cxn ang="0">
                    <a:pos x="8" y="0"/>
                  </a:cxn>
                  <a:cxn ang="0">
                    <a:pos x="8" y="0"/>
                  </a:cxn>
                  <a:cxn ang="0">
                    <a:pos x="8" y="0"/>
                  </a:cxn>
                  <a:cxn ang="0">
                    <a:pos x="8" y="0"/>
                  </a:cxn>
                </a:cxnLst>
                <a:rect l="0" t="0" r="r" b="b"/>
                <a:pathLst>
                  <a:path w="10" h="24">
                    <a:moveTo>
                      <a:pt x="8" y="0"/>
                    </a:moveTo>
                    <a:lnTo>
                      <a:pt x="10" y="2"/>
                    </a:lnTo>
                    <a:lnTo>
                      <a:pt x="10" y="2"/>
                    </a:lnTo>
                    <a:lnTo>
                      <a:pt x="10" y="2"/>
                    </a:lnTo>
                    <a:lnTo>
                      <a:pt x="10" y="4"/>
                    </a:lnTo>
                    <a:lnTo>
                      <a:pt x="6" y="13"/>
                    </a:lnTo>
                    <a:lnTo>
                      <a:pt x="6" y="15"/>
                    </a:lnTo>
                    <a:lnTo>
                      <a:pt x="2" y="22"/>
                    </a:lnTo>
                    <a:lnTo>
                      <a:pt x="2" y="24"/>
                    </a:lnTo>
                    <a:lnTo>
                      <a:pt x="2" y="24"/>
                    </a:lnTo>
                    <a:lnTo>
                      <a:pt x="0" y="24"/>
                    </a:lnTo>
                    <a:lnTo>
                      <a:pt x="0" y="24"/>
                    </a:lnTo>
                    <a:lnTo>
                      <a:pt x="0" y="19"/>
                    </a:lnTo>
                    <a:lnTo>
                      <a:pt x="0" y="13"/>
                    </a:lnTo>
                    <a:lnTo>
                      <a:pt x="0" y="13"/>
                    </a:lnTo>
                    <a:lnTo>
                      <a:pt x="0" y="11"/>
                    </a:lnTo>
                    <a:lnTo>
                      <a:pt x="0" y="11"/>
                    </a:lnTo>
                    <a:lnTo>
                      <a:pt x="6" y="0"/>
                    </a:lnTo>
                    <a:lnTo>
                      <a:pt x="6" y="0"/>
                    </a:lnTo>
                    <a:lnTo>
                      <a:pt x="8" y="0"/>
                    </a:lnTo>
                    <a:lnTo>
                      <a:pt x="8" y="0"/>
                    </a:lnTo>
                    <a:lnTo>
                      <a:pt x="8" y="0"/>
                    </a:lnTo>
                    <a:lnTo>
                      <a:pt x="8" y="0"/>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51" name="Freeform 105"/>
              <p:cNvSpPr>
                <a:spLocks/>
              </p:cNvSpPr>
              <p:nvPr/>
            </p:nvSpPr>
            <p:spPr bwMode="auto">
              <a:xfrm>
                <a:off x="8220505" y="3210834"/>
                <a:ext cx="11187" cy="18306"/>
              </a:xfrm>
              <a:custGeom>
                <a:avLst/>
                <a:gdLst/>
                <a:ahLst/>
                <a:cxnLst>
                  <a:cxn ang="0">
                    <a:pos x="11" y="2"/>
                  </a:cxn>
                  <a:cxn ang="0">
                    <a:pos x="11" y="2"/>
                  </a:cxn>
                  <a:cxn ang="0">
                    <a:pos x="11" y="2"/>
                  </a:cxn>
                  <a:cxn ang="0">
                    <a:pos x="11" y="5"/>
                  </a:cxn>
                  <a:cxn ang="0">
                    <a:pos x="11" y="5"/>
                  </a:cxn>
                  <a:cxn ang="0">
                    <a:pos x="11" y="7"/>
                  </a:cxn>
                  <a:cxn ang="0">
                    <a:pos x="7" y="18"/>
                  </a:cxn>
                  <a:cxn ang="0">
                    <a:pos x="7" y="18"/>
                  </a:cxn>
                  <a:cxn ang="0">
                    <a:pos x="4" y="18"/>
                  </a:cxn>
                  <a:cxn ang="0">
                    <a:pos x="4" y="18"/>
                  </a:cxn>
                  <a:cxn ang="0">
                    <a:pos x="2" y="18"/>
                  </a:cxn>
                  <a:cxn ang="0">
                    <a:pos x="2" y="18"/>
                  </a:cxn>
                  <a:cxn ang="0">
                    <a:pos x="2" y="18"/>
                  </a:cxn>
                  <a:cxn ang="0">
                    <a:pos x="2" y="18"/>
                  </a:cxn>
                  <a:cxn ang="0">
                    <a:pos x="0" y="11"/>
                  </a:cxn>
                  <a:cxn ang="0">
                    <a:pos x="0" y="11"/>
                  </a:cxn>
                  <a:cxn ang="0">
                    <a:pos x="2" y="2"/>
                  </a:cxn>
                  <a:cxn ang="0">
                    <a:pos x="4" y="2"/>
                  </a:cxn>
                  <a:cxn ang="0">
                    <a:pos x="4" y="0"/>
                  </a:cxn>
                  <a:cxn ang="0">
                    <a:pos x="4" y="0"/>
                  </a:cxn>
                  <a:cxn ang="0">
                    <a:pos x="4" y="0"/>
                  </a:cxn>
                  <a:cxn ang="0">
                    <a:pos x="7" y="0"/>
                  </a:cxn>
                  <a:cxn ang="0">
                    <a:pos x="7" y="0"/>
                  </a:cxn>
                  <a:cxn ang="0">
                    <a:pos x="9" y="0"/>
                  </a:cxn>
                  <a:cxn ang="0">
                    <a:pos x="9" y="0"/>
                  </a:cxn>
                  <a:cxn ang="0">
                    <a:pos x="9" y="0"/>
                  </a:cxn>
                  <a:cxn ang="0">
                    <a:pos x="11" y="2"/>
                  </a:cxn>
                  <a:cxn ang="0">
                    <a:pos x="11" y="2"/>
                  </a:cxn>
                </a:cxnLst>
                <a:rect l="0" t="0" r="r" b="b"/>
                <a:pathLst>
                  <a:path w="11" h="18">
                    <a:moveTo>
                      <a:pt x="11" y="2"/>
                    </a:moveTo>
                    <a:lnTo>
                      <a:pt x="11" y="2"/>
                    </a:lnTo>
                    <a:lnTo>
                      <a:pt x="11" y="2"/>
                    </a:lnTo>
                    <a:lnTo>
                      <a:pt x="11" y="5"/>
                    </a:lnTo>
                    <a:lnTo>
                      <a:pt x="11" y="5"/>
                    </a:lnTo>
                    <a:lnTo>
                      <a:pt x="11" y="7"/>
                    </a:lnTo>
                    <a:lnTo>
                      <a:pt x="7" y="18"/>
                    </a:lnTo>
                    <a:lnTo>
                      <a:pt x="7" y="18"/>
                    </a:lnTo>
                    <a:lnTo>
                      <a:pt x="4" y="18"/>
                    </a:lnTo>
                    <a:lnTo>
                      <a:pt x="4" y="18"/>
                    </a:lnTo>
                    <a:lnTo>
                      <a:pt x="2" y="18"/>
                    </a:lnTo>
                    <a:lnTo>
                      <a:pt x="2" y="18"/>
                    </a:lnTo>
                    <a:lnTo>
                      <a:pt x="2" y="18"/>
                    </a:lnTo>
                    <a:lnTo>
                      <a:pt x="2" y="18"/>
                    </a:lnTo>
                    <a:lnTo>
                      <a:pt x="0" y="11"/>
                    </a:lnTo>
                    <a:lnTo>
                      <a:pt x="0" y="11"/>
                    </a:lnTo>
                    <a:lnTo>
                      <a:pt x="2" y="2"/>
                    </a:lnTo>
                    <a:lnTo>
                      <a:pt x="4" y="2"/>
                    </a:lnTo>
                    <a:lnTo>
                      <a:pt x="4" y="0"/>
                    </a:lnTo>
                    <a:lnTo>
                      <a:pt x="4" y="0"/>
                    </a:lnTo>
                    <a:lnTo>
                      <a:pt x="4" y="0"/>
                    </a:lnTo>
                    <a:lnTo>
                      <a:pt x="7" y="0"/>
                    </a:lnTo>
                    <a:lnTo>
                      <a:pt x="7" y="0"/>
                    </a:lnTo>
                    <a:lnTo>
                      <a:pt x="9" y="0"/>
                    </a:lnTo>
                    <a:lnTo>
                      <a:pt x="9" y="0"/>
                    </a:lnTo>
                    <a:lnTo>
                      <a:pt x="9" y="0"/>
                    </a:lnTo>
                    <a:lnTo>
                      <a:pt x="11" y="2"/>
                    </a:lnTo>
                    <a:lnTo>
                      <a:pt x="11" y="2"/>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52" name="Freeform 106"/>
              <p:cNvSpPr>
                <a:spLocks/>
              </p:cNvSpPr>
              <p:nvPr/>
            </p:nvSpPr>
            <p:spPr bwMode="auto">
              <a:xfrm>
                <a:off x="8242879" y="3246429"/>
                <a:ext cx="8136" cy="19323"/>
              </a:xfrm>
              <a:custGeom>
                <a:avLst/>
                <a:gdLst/>
                <a:ahLst/>
                <a:cxnLst>
                  <a:cxn ang="0">
                    <a:pos x="8" y="4"/>
                  </a:cxn>
                  <a:cxn ang="0">
                    <a:pos x="8" y="8"/>
                  </a:cxn>
                  <a:cxn ang="0">
                    <a:pos x="8" y="8"/>
                  </a:cxn>
                  <a:cxn ang="0">
                    <a:pos x="8" y="8"/>
                  </a:cxn>
                  <a:cxn ang="0">
                    <a:pos x="8" y="17"/>
                  </a:cxn>
                  <a:cxn ang="0">
                    <a:pos x="8" y="17"/>
                  </a:cxn>
                  <a:cxn ang="0">
                    <a:pos x="8" y="17"/>
                  </a:cxn>
                  <a:cxn ang="0">
                    <a:pos x="6" y="19"/>
                  </a:cxn>
                  <a:cxn ang="0">
                    <a:pos x="6" y="19"/>
                  </a:cxn>
                  <a:cxn ang="0">
                    <a:pos x="4" y="19"/>
                  </a:cxn>
                  <a:cxn ang="0">
                    <a:pos x="2" y="17"/>
                  </a:cxn>
                  <a:cxn ang="0">
                    <a:pos x="2" y="17"/>
                  </a:cxn>
                  <a:cxn ang="0">
                    <a:pos x="0" y="13"/>
                  </a:cxn>
                  <a:cxn ang="0">
                    <a:pos x="0" y="13"/>
                  </a:cxn>
                  <a:cxn ang="0">
                    <a:pos x="0" y="11"/>
                  </a:cxn>
                  <a:cxn ang="0">
                    <a:pos x="6" y="0"/>
                  </a:cxn>
                  <a:cxn ang="0">
                    <a:pos x="6" y="0"/>
                  </a:cxn>
                  <a:cxn ang="0">
                    <a:pos x="8" y="0"/>
                  </a:cxn>
                  <a:cxn ang="0">
                    <a:pos x="8" y="0"/>
                  </a:cxn>
                  <a:cxn ang="0">
                    <a:pos x="8" y="2"/>
                  </a:cxn>
                  <a:cxn ang="0">
                    <a:pos x="8" y="2"/>
                  </a:cxn>
                  <a:cxn ang="0">
                    <a:pos x="8" y="4"/>
                  </a:cxn>
                  <a:cxn ang="0">
                    <a:pos x="8" y="4"/>
                  </a:cxn>
                </a:cxnLst>
                <a:rect l="0" t="0" r="r" b="b"/>
                <a:pathLst>
                  <a:path w="8" h="19">
                    <a:moveTo>
                      <a:pt x="8" y="4"/>
                    </a:moveTo>
                    <a:lnTo>
                      <a:pt x="8" y="8"/>
                    </a:lnTo>
                    <a:lnTo>
                      <a:pt x="8" y="8"/>
                    </a:lnTo>
                    <a:lnTo>
                      <a:pt x="8" y="8"/>
                    </a:lnTo>
                    <a:lnTo>
                      <a:pt x="8" y="17"/>
                    </a:lnTo>
                    <a:lnTo>
                      <a:pt x="8" y="17"/>
                    </a:lnTo>
                    <a:lnTo>
                      <a:pt x="8" y="17"/>
                    </a:lnTo>
                    <a:lnTo>
                      <a:pt x="6" y="19"/>
                    </a:lnTo>
                    <a:lnTo>
                      <a:pt x="6" y="19"/>
                    </a:lnTo>
                    <a:lnTo>
                      <a:pt x="4" y="19"/>
                    </a:lnTo>
                    <a:lnTo>
                      <a:pt x="2" y="17"/>
                    </a:lnTo>
                    <a:lnTo>
                      <a:pt x="2" y="17"/>
                    </a:lnTo>
                    <a:lnTo>
                      <a:pt x="0" y="13"/>
                    </a:lnTo>
                    <a:lnTo>
                      <a:pt x="0" y="13"/>
                    </a:lnTo>
                    <a:lnTo>
                      <a:pt x="0" y="11"/>
                    </a:lnTo>
                    <a:lnTo>
                      <a:pt x="6" y="0"/>
                    </a:lnTo>
                    <a:lnTo>
                      <a:pt x="6" y="0"/>
                    </a:lnTo>
                    <a:lnTo>
                      <a:pt x="8" y="0"/>
                    </a:lnTo>
                    <a:lnTo>
                      <a:pt x="8" y="0"/>
                    </a:lnTo>
                    <a:lnTo>
                      <a:pt x="8" y="2"/>
                    </a:lnTo>
                    <a:lnTo>
                      <a:pt x="8" y="2"/>
                    </a:lnTo>
                    <a:lnTo>
                      <a:pt x="8" y="4"/>
                    </a:lnTo>
                    <a:lnTo>
                      <a:pt x="8" y="4"/>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53" name="Freeform 107"/>
              <p:cNvSpPr>
                <a:spLocks/>
              </p:cNvSpPr>
              <p:nvPr/>
            </p:nvSpPr>
            <p:spPr bwMode="auto">
              <a:xfrm>
                <a:off x="8119821" y="3261685"/>
                <a:ext cx="15255" cy="13221"/>
              </a:xfrm>
              <a:custGeom>
                <a:avLst/>
                <a:gdLst/>
                <a:ahLst/>
                <a:cxnLst>
                  <a:cxn ang="0">
                    <a:pos x="4" y="0"/>
                  </a:cxn>
                  <a:cxn ang="0">
                    <a:pos x="13" y="6"/>
                  </a:cxn>
                  <a:cxn ang="0">
                    <a:pos x="15" y="6"/>
                  </a:cxn>
                  <a:cxn ang="0">
                    <a:pos x="15" y="6"/>
                  </a:cxn>
                  <a:cxn ang="0">
                    <a:pos x="15" y="9"/>
                  </a:cxn>
                  <a:cxn ang="0">
                    <a:pos x="15" y="11"/>
                  </a:cxn>
                  <a:cxn ang="0">
                    <a:pos x="13" y="11"/>
                  </a:cxn>
                  <a:cxn ang="0">
                    <a:pos x="13" y="11"/>
                  </a:cxn>
                  <a:cxn ang="0">
                    <a:pos x="13" y="13"/>
                  </a:cxn>
                  <a:cxn ang="0">
                    <a:pos x="11" y="13"/>
                  </a:cxn>
                  <a:cxn ang="0">
                    <a:pos x="11" y="11"/>
                  </a:cxn>
                  <a:cxn ang="0">
                    <a:pos x="4" y="9"/>
                  </a:cxn>
                  <a:cxn ang="0">
                    <a:pos x="4" y="6"/>
                  </a:cxn>
                  <a:cxn ang="0">
                    <a:pos x="4" y="6"/>
                  </a:cxn>
                  <a:cxn ang="0">
                    <a:pos x="0" y="2"/>
                  </a:cxn>
                  <a:cxn ang="0">
                    <a:pos x="0" y="2"/>
                  </a:cxn>
                  <a:cxn ang="0">
                    <a:pos x="0" y="0"/>
                  </a:cxn>
                  <a:cxn ang="0">
                    <a:pos x="0" y="0"/>
                  </a:cxn>
                  <a:cxn ang="0">
                    <a:pos x="2" y="0"/>
                  </a:cxn>
                  <a:cxn ang="0">
                    <a:pos x="2" y="0"/>
                  </a:cxn>
                  <a:cxn ang="0">
                    <a:pos x="2" y="0"/>
                  </a:cxn>
                  <a:cxn ang="0">
                    <a:pos x="4" y="0"/>
                  </a:cxn>
                  <a:cxn ang="0">
                    <a:pos x="4" y="0"/>
                  </a:cxn>
                </a:cxnLst>
                <a:rect l="0" t="0" r="r" b="b"/>
                <a:pathLst>
                  <a:path w="15" h="13">
                    <a:moveTo>
                      <a:pt x="4" y="0"/>
                    </a:moveTo>
                    <a:lnTo>
                      <a:pt x="13" y="6"/>
                    </a:lnTo>
                    <a:lnTo>
                      <a:pt x="15" y="6"/>
                    </a:lnTo>
                    <a:lnTo>
                      <a:pt x="15" y="6"/>
                    </a:lnTo>
                    <a:lnTo>
                      <a:pt x="15" y="9"/>
                    </a:lnTo>
                    <a:lnTo>
                      <a:pt x="15" y="11"/>
                    </a:lnTo>
                    <a:lnTo>
                      <a:pt x="13" y="11"/>
                    </a:lnTo>
                    <a:lnTo>
                      <a:pt x="13" y="11"/>
                    </a:lnTo>
                    <a:lnTo>
                      <a:pt x="13" y="13"/>
                    </a:lnTo>
                    <a:lnTo>
                      <a:pt x="11" y="13"/>
                    </a:lnTo>
                    <a:lnTo>
                      <a:pt x="11" y="11"/>
                    </a:lnTo>
                    <a:lnTo>
                      <a:pt x="4" y="9"/>
                    </a:lnTo>
                    <a:lnTo>
                      <a:pt x="4" y="6"/>
                    </a:lnTo>
                    <a:lnTo>
                      <a:pt x="4" y="6"/>
                    </a:lnTo>
                    <a:lnTo>
                      <a:pt x="0" y="2"/>
                    </a:lnTo>
                    <a:lnTo>
                      <a:pt x="0" y="2"/>
                    </a:lnTo>
                    <a:lnTo>
                      <a:pt x="0" y="0"/>
                    </a:lnTo>
                    <a:lnTo>
                      <a:pt x="0" y="0"/>
                    </a:lnTo>
                    <a:lnTo>
                      <a:pt x="2" y="0"/>
                    </a:lnTo>
                    <a:lnTo>
                      <a:pt x="2" y="0"/>
                    </a:lnTo>
                    <a:lnTo>
                      <a:pt x="2" y="0"/>
                    </a:lnTo>
                    <a:lnTo>
                      <a:pt x="4" y="0"/>
                    </a:lnTo>
                    <a:lnTo>
                      <a:pt x="4" y="0"/>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54" name="Freeform 108"/>
              <p:cNvSpPr>
                <a:spLocks/>
              </p:cNvSpPr>
              <p:nvPr/>
            </p:nvSpPr>
            <p:spPr bwMode="auto">
              <a:xfrm>
                <a:off x="8015070" y="3380674"/>
                <a:ext cx="10170" cy="13221"/>
              </a:xfrm>
              <a:custGeom>
                <a:avLst/>
                <a:gdLst/>
                <a:ahLst/>
                <a:cxnLst>
                  <a:cxn ang="0">
                    <a:pos x="4" y="0"/>
                  </a:cxn>
                  <a:cxn ang="0">
                    <a:pos x="6" y="0"/>
                  </a:cxn>
                  <a:cxn ang="0">
                    <a:pos x="6" y="2"/>
                  </a:cxn>
                  <a:cxn ang="0">
                    <a:pos x="10" y="6"/>
                  </a:cxn>
                  <a:cxn ang="0">
                    <a:pos x="10" y="8"/>
                  </a:cxn>
                  <a:cxn ang="0">
                    <a:pos x="10" y="8"/>
                  </a:cxn>
                  <a:cxn ang="0">
                    <a:pos x="10" y="10"/>
                  </a:cxn>
                  <a:cxn ang="0">
                    <a:pos x="10" y="10"/>
                  </a:cxn>
                  <a:cxn ang="0">
                    <a:pos x="10" y="10"/>
                  </a:cxn>
                  <a:cxn ang="0">
                    <a:pos x="10" y="13"/>
                  </a:cxn>
                  <a:cxn ang="0">
                    <a:pos x="8" y="13"/>
                  </a:cxn>
                  <a:cxn ang="0">
                    <a:pos x="8" y="13"/>
                  </a:cxn>
                  <a:cxn ang="0">
                    <a:pos x="8" y="13"/>
                  </a:cxn>
                  <a:cxn ang="0">
                    <a:pos x="6" y="13"/>
                  </a:cxn>
                  <a:cxn ang="0">
                    <a:pos x="0" y="4"/>
                  </a:cxn>
                  <a:cxn ang="0">
                    <a:pos x="0" y="2"/>
                  </a:cxn>
                  <a:cxn ang="0">
                    <a:pos x="0" y="2"/>
                  </a:cxn>
                  <a:cxn ang="0">
                    <a:pos x="0" y="2"/>
                  </a:cxn>
                  <a:cxn ang="0">
                    <a:pos x="2" y="0"/>
                  </a:cxn>
                  <a:cxn ang="0">
                    <a:pos x="2" y="0"/>
                  </a:cxn>
                  <a:cxn ang="0">
                    <a:pos x="4" y="0"/>
                  </a:cxn>
                  <a:cxn ang="0">
                    <a:pos x="4" y="0"/>
                  </a:cxn>
                  <a:cxn ang="0">
                    <a:pos x="4" y="0"/>
                  </a:cxn>
                </a:cxnLst>
                <a:rect l="0" t="0" r="r" b="b"/>
                <a:pathLst>
                  <a:path w="10" h="13">
                    <a:moveTo>
                      <a:pt x="4" y="0"/>
                    </a:moveTo>
                    <a:lnTo>
                      <a:pt x="6" y="0"/>
                    </a:lnTo>
                    <a:lnTo>
                      <a:pt x="6" y="2"/>
                    </a:lnTo>
                    <a:lnTo>
                      <a:pt x="10" y="6"/>
                    </a:lnTo>
                    <a:lnTo>
                      <a:pt x="10" y="8"/>
                    </a:lnTo>
                    <a:lnTo>
                      <a:pt x="10" y="8"/>
                    </a:lnTo>
                    <a:lnTo>
                      <a:pt x="10" y="10"/>
                    </a:lnTo>
                    <a:lnTo>
                      <a:pt x="10" y="10"/>
                    </a:lnTo>
                    <a:lnTo>
                      <a:pt x="10" y="10"/>
                    </a:lnTo>
                    <a:lnTo>
                      <a:pt x="10" y="13"/>
                    </a:lnTo>
                    <a:lnTo>
                      <a:pt x="8" y="13"/>
                    </a:lnTo>
                    <a:lnTo>
                      <a:pt x="8" y="13"/>
                    </a:lnTo>
                    <a:lnTo>
                      <a:pt x="8" y="13"/>
                    </a:lnTo>
                    <a:lnTo>
                      <a:pt x="6" y="13"/>
                    </a:lnTo>
                    <a:lnTo>
                      <a:pt x="0" y="4"/>
                    </a:lnTo>
                    <a:lnTo>
                      <a:pt x="0" y="2"/>
                    </a:lnTo>
                    <a:lnTo>
                      <a:pt x="0" y="2"/>
                    </a:lnTo>
                    <a:lnTo>
                      <a:pt x="0" y="2"/>
                    </a:lnTo>
                    <a:lnTo>
                      <a:pt x="2" y="0"/>
                    </a:lnTo>
                    <a:lnTo>
                      <a:pt x="2" y="0"/>
                    </a:lnTo>
                    <a:lnTo>
                      <a:pt x="4" y="0"/>
                    </a:lnTo>
                    <a:lnTo>
                      <a:pt x="4" y="0"/>
                    </a:lnTo>
                    <a:lnTo>
                      <a:pt x="4" y="0"/>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55" name="Freeform 109"/>
              <p:cNvSpPr>
                <a:spLocks/>
              </p:cNvSpPr>
              <p:nvPr/>
            </p:nvSpPr>
            <p:spPr bwMode="auto">
              <a:xfrm>
                <a:off x="8133043" y="3382708"/>
                <a:ext cx="2034" cy="2034"/>
              </a:xfrm>
              <a:custGeom>
                <a:avLst/>
                <a:gdLst/>
                <a:ahLst/>
                <a:cxnLst>
                  <a:cxn ang="0">
                    <a:pos x="2" y="0"/>
                  </a:cxn>
                  <a:cxn ang="0">
                    <a:pos x="2" y="0"/>
                  </a:cxn>
                  <a:cxn ang="0">
                    <a:pos x="2" y="2"/>
                  </a:cxn>
                  <a:cxn ang="0">
                    <a:pos x="2" y="2"/>
                  </a:cxn>
                  <a:cxn ang="0">
                    <a:pos x="2" y="2"/>
                  </a:cxn>
                  <a:cxn ang="0">
                    <a:pos x="2" y="2"/>
                  </a:cxn>
                  <a:cxn ang="0">
                    <a:pos x="0" y="2"/>
                  </a:cxn>
                  <a:cxn ang="0">
                    <a:pos x="0" y="0"/>
                  </a:cxn>
                  <a:cxn ang="0">
                    <a:pos x="0" y="0"/>
                  </a:cxn>
                  <a:cxn ang="0">
                    <a:pos x="2" y="0"/>
                  </a:cxn>
                  <a:cxn ang="0">
                    <a:pos x="2" y="0"/>
                  </a:cxn>
                  <a:cxn ang="0">
                    <a:pos x="2" y="0"/>
                  </a:cxn>
                </a:cxnLst>
                <a:rect l="0" t="0" r="r" b="b"/>
                <a:pathLst>
                  <a:path w="2" h="2">
                    <a:moveTo>
                      <a:pt x="2" y="0"/>
                    </a:moveTo>
                    <a:lnTo>
                      <a:pt x="2" y="0"/>
                    </a:lnTo>
                    <a:lnTo>
                      <a:pt x="2" y="2"/>
                    </a:lnTo>
                    <a:lnTo>
                      <a:pt x="2" y="2"/>
                    </a:lnTo>
                    <a:lnTo>
                      <a:pt x="2" y="2"/>
                    </a:lnTo>
                    <a:lnTo>
                      <a:pt x="2" y="2"/>
                    </a:lnTo>
                    <a:lnTo>
                      <a:pt x="0" y="2"/>
                    </a:lnTo>
                    <a:lnTo>
                      <a:pt x="0" y="0"/>
                    </a:lnTo>
                    <a:lnTo>
                      <a:pt x="0" y="0"/>
                    </a:lnTo>
                    <a:lnTo>
                      <a:pt x="2" y="0"/>
                    </a:lnTo>
                    <a:lnTo>
                      <a:pt x="2" y="0"/>
                    </a:lnTo>
                    <a:lnTo>
                      <a:pt x="2" y="0"/>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56" name="Freeform 110"/>
              <p:cNvSpPr>
                <a:spLocks/>
              </p:cNvSpPr>
              <p:nvPr/>
            </p:nvSpPr>
            <p:spPr bwMode="auto">
              <a:xfrm>
                <a:off x="8189995" y="3441695"/>
                <a:ext cx="15255" cy="9153"/>
              </a:xfrm>
              <a:custGeom>
                <a:avLst/>
                <a:gdLst/>
                <a:ahLst/>
                <a:cxnLst>
                  <a:cxn ang="0">
                    <a:pos x="9" y="0"/>
                  </a:cxn>
                  <a:cxn ang="0">
                    <a:pos x="11" y="2"/>
                  </a:cxn>
                  <a:cxn ang="0">
                    <a:pos x="15" y="9"/>
                  </a:cxn>
                  <a:cxn ang="0">
                    <a:pos x="11" y="9"/>
                  </a:cxn>
                  <a:cxn ang="0">
                    <a:pos x="6" y="7"/>
                  </a:cxn>
                  <a:cxn ang="0">
                    <a:pos x="6" y="7"/>
                  </a:cxn>
                  <a:cxn ang="0">
                    <a:pos x="0" y="2"/>
                  </a:cxn>
                  <a:cxn ang="0">
                    <a:pos x="0" y="2"/>
                  </a:cxn>
                  <a:cxn ang="0">
                    <a:pos x="0" y="2"/>
                  </a:cxn>
                  <a:cxn ang="0">
                    <a:pos x="0" y="0"/>
                  </a:cxn>
                  <a:cxn ang="0">
                    <a:pos x="2" y="0"/>
                  </a:cxn>
                  <a:cxn ang="0">
                    <a:pos x="2" y="0"/>
                  </a:cxn>
                  <a:cxn ang="0">
                    <a:pos x="6" y="0"/>
                  </a:cxn>
                  <a:cxn ang="0">
                    <a:pos x="9" y="0"/>
                  </a:cxn>
                  <a:cxn ang="0">
                    <a:pos x="9" y="0"/>
                  </a:cxn>
                </a:cxnLst>
                <a:rect l="0" t="0" r="r" b="b"/>
                <a:pathLst>
                  <a:path w="15" h="9">
                    <a:moveTo>
                      <a:pt x="9" y="0"/>
                    </a:moveTo>
                    <a:lnTo>
                      <a:pt x="11" y="2"/>
                    </a:lnTo>
                    <a:lnTo>
                      <a:pt x="15" y="9"/>
                    </a:lnTo>
                    <a:lnTo>
                      <a:pt x="11" y="9"/>
                    </a:lnTo>
                    <a:lnTo>
                      <a:pt x="6" y="7"/>
                    </a:lnTo>
                    <a:lnTo>
                      <a:pt x="6" y="7"/>
                    </a:lnTo>
                    <a:lnTo>
                      <a:pt x="0" y="2"/>
                    </a:lnTo>
                    <a:lnTo>
                      <a:pt x="0" y="2"/>
                    </a:lnTo>
                    <a:lnTo>
                      <a:pt x="0" y="2"/>
                    </a:lnTo>
                    <a:lnTo>
                      <a:pt x="0" y="0"/>
                    </a:lnTo>
                    <a:lnTo>
                      <a:pt x="2" y="0"/>
                    </a:lnTo>
                    <a:lnTo>
                      <a:pt x="2" y="0"/>
                    </a:lnTo>
                    <a:lnTo>
                      <a:pt x="6" y="0"/>
                    </a:lnTo>
                    <a:lnTo>
                      <a:pt x="9" y="0"/>
                    </a:lnTo>
                    <a:lnTo>
                      <a:pt x="9" y="0"/>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57" name="Freeform 111"/>
              <p:cNvSpPr>
                <a:spLocks/>
              </p:cNvSpPr>
              <p:nvPr/>
            </p:nvSpPr>
            <p:spPr bwMode="auto">
              <a:xfrm>
                <a:off x="8097447" y="3464069"/>
                <a:ext cx="37630" cy="23391"/>
              </a:xfrm>
              <a:custGeom>
                <a:avLst/>
                <a:gdLst/>
                <a:ahLst/>
                <a:cxnLst>
                  <a:cxn ang="0">
                    <a:pos x="3" y="0"/>
                  </a:cxn>
                  <a:cxn ang="0">
                    <a:pos x="5" y="2"/>
                  </a:cxn>
                  <a:cxn ang="0">
                    <a:pos x="5" y="2"/>
                  </a:cxn>
                  <a:cxn ang="0">
                    <a:pos x="13" y="6"/>
                  </a:cxn>
                  <a:cxn ang="0">
                    <a:pos x="13" y="8"/>
                  </a:cxn>
                  <a:cxn ang="0">
                    <a:pos x="24" y="13"/>
                  </a:cxn>
                  <a:cxn ang="0">
                    <a:pos x="24" y="13"/>
                  </a:cxn>
                  <a:cxn ang="0">
                    <a:pos x="26" y="15"/>
                  </a:cxn>
                  <a:cxn ang="0">
                    <a:pos x="28" y="15"/>
                  </a:cxn>
                  <a:cxn ang="0">
                    <a:pos x="31" y="17"/>
                  </a:cxn>
                  <a:cxn ang="0">
                    <a:pos x="31" y="17"/>
                  </a:cxn>
                  <a:cxn ang="0">
                    <a:pos x="37" y="23"/>
                  </a:cxn>
                  <a:cxn ang="0">
                    <a:pos x="35" y="23"/>
                  </a:cxn>
                  <a:cxn ang="0">
                    <a:pos x="13" y="15"/>
                  </a:cxn>
                  <a:cxn ang="0">
                    <a:pos x="3" y="8"/>
                  </a:cxn>
                  <a:cxn ang="0">
                    <a:pos x="3" y="8"/>
                  </a:cxn>
                  <a:cxn ang="0">
                    <a:pos x="0" y="6"/>
                  </a:cxn>
                  <a:cxn ang="0">
                    <a:pos x="0" y="2"/>
                  </a:cxn>
                  <a:cxn ang="0">
                    <a:pos x="0" y="0"/>
                  </a:cxn>
                  <a:cxn ang="0">
                    <a:pos x="0" y="0"/>
                  </a:cxn>
                  <a:cxn ang="0">
                    <a:pos x="3" y="0"/>
                  </a:cxn>
                  <a:cxn ang="0">
                    <a:pos x="3" y="0"/>
                  </a:cxn>
                </a:cxnLst>
                <a:rect l="0" t="0" r="r" b="b"/>
                <a:pathLst>
                  <a:path w="37" h="23">
                    <a:moveTo>
                      <a:pt x="3" y="0"/>
                    </a:moveTo>
                    <a:lnTo>
                      <a:pt x="5" y="2"/>
                    </a:lnTo>
                    <a:lnTo>
                      <a:pt x="5" y="2"/>
                    </a:lnTo>
                    <a:lnTo>
                      <a:pt x="13" y="6"/>
                    </a:lnTo>
                    <a:lnTo>
                      <a:pt x="13" y="8"/>
                    </a:lnTo>
                    <a:lnTo>
                      <a:pt x="24" y="13"/>
                    </a:lnTo>
                    <a:lnTo>
                      <a:pt x="24" y="13"/>
                    </a:lnTo>
                    <a:lnTo>
                      <a:pt x="26" y="15"/>
                    </a:lnTo>
                    <a:lnTo>
                      <a:pt x="28" y="15"/>
                    </a:lnTo>
                    <a:lnTo>
                      <a:pt x="31" y="17"/>
                    </a:lnTo>
                    <a:lnTo>
                      <a:pt x="31" y="17"/>
                    </a:lnTo>
                    <a:lnTo>
                      <a:pt x="37" y="23"/>
                    </a:lnTo>
                    <a:lnTo>
                      <a:pt x="35" y="23"/>
                    </a:lnTo>
                    <a:lnTo>
                      <a:pt x="13" y="15"/>
                    </a:lnTo>
                    <a:lnTo>
                      <a:pt x="3" y="8"/>
                    </a:lnTo>
                    <a:lnTo>
                      <a:pt x="3" y="8"/>
                    </a:lnTo>
                    <a:lnTo>
                      <a:pt x="0" y="6"/>
                    </a:lnTo>
                    <a:lnTo>
                      <a:pt x="0" y="2"/>
                    </a:lnTo>
                    <a:lnTo>
                      <a:pt x="0" y="0"/>
                    </a:lnTo>
                    <a:lnTo>
                      <a:pt x="0" y="0"/>
                    </a:lnTo>
                    <a:lnTo>
                      <a:pt x="3" y="0"/>
                    </a:lnTo>
                    <a:lnTo>
                      <a:pt x="3" y="0"/>
                    </a:lnTo>
                    <a:close/>
                  </a:path>
                </a:pathLst>
              </a:custGeom>
              <a:grp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sp>
            <p:nvSpPr>
              <p:cNvPr id="58" name="Freeform 112"/>
              <p:cNvSpPr>
                <a:spLocks/>
              </p:cNvSpPr>
              <p:nvPr/>
            </p:nvSpPr>
            <p:spPr bwMode="auto">
              <a:xfrm>
                <a:off x="7814719" y="3011501"/>
                <a:ext cx="473926" cy="454603"/>
              </a:xfrm>
              <a:custGeom>
                <a:avLst/>
                <a:gdLst/>
                <a:ahLst/>
                <a:cxnLst>
                  <a:cxn ang="0">
                    <a:pos x="214" y="146"/>
                  </a:cxn>
                  <a:cxn ang="0">
                    <a:pos x="211" y="142"/>
                  </a:cxn>
                  <a:cxn ang="0">
                    <a:pos x="207" y="145"/>
                  </a:cxn>
                  <a:cxn ang="0">
                    <a:pos x="203" y="121"/>
                  </a:cxn>
                  <a:cxn ang="0">
                    <a:pos x="193" y="120"/>
                  </a:cxn>
                  <a:cxn ang="0">
                    <a:pos x="196" y="136"/>
                  </a:cxn>
                  <a:cxn ang="0">
                    <a:pos x="186" y="122"/>
                  </a:cxn>
                  <a:cxn ang="0">
                    <a:pos x="175" y="87"/>
                  </a:cxn>
                  <a:cxn ang="0">
                    <a:pos x="179" y="66"/>
                  </a:cxn>
                  <a:cxn ang="0">
                    <a:pos x="182" y="55"/>
                  </a:cxn>
                  <a:cxn ang="0">
                    <a:pos x="168" y="34"/>
                  </a:cxn>
                  <a:cxn ang="0">
                    <a:pos x="154" y="21"/>
                  </a:cxn>
                  <a:cxn ang="0">
                    <a:pos x="135" y="22"/>
                  </a:cxn>
                  <a:cxn ang="0">
                    <a:pos x="118" y="11"/>
                  </a:cxn>
                  <a:cxn ang="0">
                    <a:pos x="67" y="4"/>
                  </a:cxn>
                  <a:cxn ang="0">
                    <a:pos x="50" y="19"/>
                  </a:cxn>
                  <a:cxn ang="0">
                    <a:pos x="31" y="21"/>
                  </a:cxn>
                  <a:cxn ang="0">
                    <a:pos x="15" y="41"/>
                  </a:cxn>
                  <a:cxn ang="0">
                    <a:pos x="5" y="50"/>
                  </a:cxn>
                  <a:cxn ang="0">
                    <a:pos x="11" y="62"/>
                  </a:cxn>
                  <a:cxn ang="0">
                    <a:pos x="19" y="60"/>
                  </a:cxn>
                  <a:cxn ang="0">
                    <a:pos x="40" y="66"/>
                  </a:cxn>
                  <a:cxn ang="0">
                    <a:pos x="53" y="84"/>
                  </a:cxn>
                  <a:cxn ang="0">
                    <a:pos x="72" y="105"/>
                  </a:cxn>
                  <a:cxn ang="0">
                    <a:pos x="81" y="103"/>
                  </a:cxn>
                  <a:cxn ang="0">
                    <a:pos x="90" y="102"/>
                  </a:cxn>
                  <a:cxn ang="0">
                    <a:pos x="100" y="105"/>
                  </a:cxn>
                  <a:cxn ang="0">
                    <a:pos x="110" y="106"/>
                  </a:cxn>
                  <a:cxn ang="0">
                    <a:pos x="147" y="104"/>
                  </a:cxn>
                  <a:cxn ang="0">
                    <a:pos x="158" y="103"/>
                  </a:cxn>
                  <a:cxn ang="0">
                    <a:pos x="163" y="106"/>
                  </a:cxn>
                  <a:cxn ang="0">
                    <a:pos x="156" y="118"/>
                  </a:cxn>
                  <a:cxn ang="0">
                    <a:pos x="152" y="119"/>
                  </a:cxn>
                  <a:cxn ang="0">
                    <a:pos x="150" y="130"/>
                  </a:cxn>
                  <a:cxn ang="0">
                    <a:pos x="140" y="122"/>
                  </a:cxn>
                  <a:cxn ang="0">
                    <a:pos x="114" y="117"/>
                  </a:cxn>
                  <a:cxn ang="0">
                    <a:pos x="97" y="135"/>
                  </a:cxn>
                  <a:cxn ang="0">
                    <a:pos x="89" y="130"/>
                  </a:cxn>
                  <a:cxn ang="0">
                    <a:pos x="64" y="129"/>
                  </a:cxn>
                  <a:cxn ang="0">
                    <a:pos x="70" y="142"/>
                  </a:cxn>
                  <a:cxn ang="0">
                    <a:pos x="90" y="159"/>
                  </a:cxn>
                  <a:cxn ang="0">
                    <a:pos x="97" y="162"/>
                  </a:cxn>
                  <a:cxn ang="0">
                    <a:pos x="102" y="163"/>
                  </a:cxn>
                  <a:cxn ang="0">
                    <a:pos x="104" y="172"/>
                  </a:cxn>
                  <a:cxn ang="0">
                    <a:pos x="107" y="177"/>
                  </a:cxn>
                  <a:cxn ang="0">
                    <a:pos x="102" y="197"/>
                  </a:cxn>
                  <a:cxn ang="0">
                    <a:pos x="113" y="204"/>
                  </a:cxn>
                  <a:cxn ang="0">
                    <a:pos x="126" y="204"/>
                  </a:cxn>
                  <a:cxn ang="0">
                    <a:pos x="135" y="190"/>
                  </a:cxn>
                  <a:cxn ang="0">
                    <a:pos x="143" y="178"/>
                  </a:cxn>
                  <a:cxn ang="0">
                    <a:pos x="147" y="163"/>
                  </a:cxn>
                  <a:cxn ang="0">
                    <a:pos x="159" y="146"/>
                  </a:cxn>
                  <a:cxn ang="0">
                    <a:pos x="150" y="162"/>
                  </a:cxn>
                  <a:cxn ang="0">
                    <a:pos x="147" y="171"/>
                  </a:cxn>
                  <a:cxn ang="0">
                    <a:pos x="156" y="179"/>
                  </a:cxn>
                  <a:cxn ang="0">
                    <a:pos x="174" y="187"/>
                  </a:cxn>
                  <a:cxn ang="0">
                    <a:pos x="176" y="194"/>
                  </a:cxn>
                  <a:cxn ang="0">
                    <a:pos x="190" y="195"/>
                  </a:cxn>
                  <a:cxn ang="0">
                    <a:pos x="201" y="198"/>
                  </a:cxn>
                </a:cxnLst>
                <a:rect l="0" t="0" r="r" b="b"/>
                <a:pathLst>
                  <a:path w="216" h="207">
                    <a:moveTo>
                      <a:pt x="213" y="171"/>
                    </a:moveTo>
                    <a:cubicBezTo>
                      <a:pt x="211" y="166"/>
                      <a:pt x="212" y="160"/>
                      <a:pt x="214" y="157"/>
                    </a:cubicBezTo>
                    <a:cubicBezTo>
                      <a:pt x="212" y="153"/>
                      <a:pt x="212" y="153"/>
                      <a:pt x="212" y="153"/>
                    </a:cubicBezTo>
                    <a:cubicBezTo>
                      <a:pt x="212" y="152"/>
                      <a:pt x="212" y="152"/>
                      <a:pt x="212" y="152"/>
                    </a:cubicBezTo>
                    <a:cubicBezTo>
                      <a:pt x="212" y="152"/>
                      <a:pt x="212" y="152"/>
                      <a:pt x="212" y="152"/>
                    </a:cubicBezTo>
                    <a:cubicBezTo>
                      <a:pt x="212" y="148"/>
                      <a:pt x="212" y="148"/>
                      <a:pt x="212" y="148"/>
                    </a:cubicBezTo>
                    <a:cubicBezTo>
                      <a:pt x="212" y="147"/>
                      <a:pt x="212" y="147"/>
                      <a:pt x="212" y="147"/>
                    </a:cubicBezTo>
                    <a:cubicBezTo>
                      <a:pt x="213" y="147"/>
                      <a:pt x="213" y="147"/>
                      <a:pt x="213" y="147"/>
                    </a:cubicBezTo>
                    <a:cubicBezTo>
                      <a:pt x="213" y="147"/>
                      <a:pt x="213" y="147"/>
                      <a:pt x="213" y="147"/>
                    </a:cubicBezTo>
                    <a:cubicBezTo>
                      <a:pt x="214" y="147"/>
                      <a:pt x="214" y="147"/>
                      <a:pt x="214" y="147"/>
                    </a:cubicBezTo>
                    <a:cubicBezTo>
                      <a:pt x="214" y="146"/>
                      <a:pt x="214" y="146"/>
                      <a:pt x="214" y="146"/>
                    </a:cubicBezTo>
                    <a:cubicBezTo>
                      <a:pt x="214" y="142"/>
                      <a:pt x="214" y="142"/>
                      <a:pt x="214" y="142"/>
                    </a:cubicBezTo>
                    <a:cubicBezTo>
                      <a:pt x="214" y="142"/>
                      <a:pt x="214" y="142"/>
                      <a:pt x="214" y="142"/>
                    </a:cubicBezTo>
                    <a:cubicBezTo>
                      <a:pt x="214" y="141"/>
                      <a:pt x="214" y="141"/>
                      <a:pt x="214" y="141"/>
                    </a:cubicBezTo>
                    <a:cubicBezTo>
                      <a:pt x="214" y="140"/>
                      <a:pt x="214" y="140"/>
                      <a:pt x="214" y="140"/>
                    </a:cubicBezTo>
                    <a:cubicBezTo>
                      <a:pt x="214" y="140"/>
                      <a:pt x="214" y="140"/>
                      <a:pt x="214" y="140"/>
                    </a:cubicBezTo>
                    <a:cubicBezTo>
                      <a:pt x="213" y="140"/>
                      <a:pt x="213" y="140"/>
                      <a:pt x="213" y="140"/>
                    </a:cubicBezTo>
                    <a:cubicBezTo>
                      <a:pt x="213" y="140"/>
                      <a:pt x="213" y="140"/>
                      <a:pt x="213" y="140"/>
                    </a:cubicBezTo>
                    <a:cubicBezTo>
                      <a:pt x="212" y="140"/>
                      <a:pt x="212" y="140"/>
                      <a:pt x="212" y="140"/>
                    </a:cubicBezTo>
                    <a:cubicBezTo>
                      <a:pt x="212" y="140"/>
                      <a:pt x="212" y="140"/>
                      <a:pt x="212" y="140"/>
                    </a:cubicBezTo>
                    <a:cubicBezTo>
                      <a:pt x="212" y="141"/>
                      <a:pt x="212" y="141"/>
                      <a:pt x="212" y="141"/>
                    </a:cubicBezTo>
                    <a:cubicBezTo>
                      <a:pt x="211" y="142"/>
                      <a:pt x="211" y="142"/>
                      <a:pt x="211" y="142"/>
                    </a:cubicBezTo>
                    <a:cubicBezTo>
                      <a:pt x="211" y="142"/>
                      <a:pt x="211" y="142"/>
                      <a:pt x="211" y="142"/>
                    </a:cubicBezTo>
                    <a:cubicBezTo>
                      <a:pt x="211" y="143"/>
                      <a:pt x="211" y="143"/>
                      <a:pt x="211" y="143"/>
                    </a:cubicBezTo>
                    <a:cubicBezTo>
                      <a:pt x="211" y="143"/>
                      <a:pt x="211" y="143"/>
                      <a:pt x="211" y="143"/>
                    </a:cubicBezTo>
                    <a:cubicBezTo>
                      <a:pt x="211" y="143"/>
                      <a:pt x="211" y="143"/>
                      <a:pt x="211" y="143"/>
                    </a:cubicBezTo>
                    <a:cubicBezTo>
                      <a:pt x="211" y="143"/>
                      <a:pt x="211" y="143"/>
                      <a:pt x="211" y="143"/>
                    </a:cubicBezTo>
                    <a:cubicBezTo>
                      <a:pt x="209" y="145"/>
                      <a:pt x="209" y="145"/>
                      <a:pt x="209" y="145"/>
                    </a:cubicBezTo>
                    <a:cubicBezTo>
                      <a:pt x="208" y="145"/>
                      <a:pt x="208" y="145"/>
                      <a:pt x="208" y="145"/>
                    </a:cubicBezTo>
                    <a:cubicBezTo>
                      <a:pt x="208" y="145"/>
                      <a:pt x="208" y="145"/>
                      <a:pt x="208" y="145"/>
                    </a:cubicBezTo>
                    <a:cubicBezTo>
                      <a:pt x="207" y="145"/>
                      <a:pt x="207" y="145"/>
                      <a:pt x="207" y="145"/>
                    </a:cubicBezTo>
                    <a:cubicBezTo>
                      <a:pt x="207" y="145"/>
                      <a:pt x="207" y="145"/>
                      <a:pt x="207" y="145"/>
                    </a:cubicBezTo>
                    <a:cubicBezTo>
                      <a:pt x="207" y="145"/>
                      <a:pt x="207" y="145"/>
                      <a:pt x="207" y="145"/>
                    </a:cubicBezTo>
                    <a:cubicBezTo>
                      <a:pt x="206" y="145"/>
                      <a:pt x="206" y="145"/>
                      <a:pt x="206" y="145"/>
                    </a:cubicBezTo>
                    <a:cubicBezTo>
                      <a:pt x="205" y="144"/>
                      <a:pt x="205" y="144"/>
                      <a:pt x="205" y="144"/>
                    </a:cubicBezTo>
                    <a:cubicBezTo>
                      <a:pt x="205" y="144"/>
                      <a:pt x="205" y="144"/>
                      <a:pt x="205" y="144"/>
                    </a:cubicBezTo>
                    <a:cubicBezTo>
                      <a:pt x="205" y="144"/>
                      <a:pt x="205" y="144"/>
                      <a:pt x="205" y="144"/>
                    </a:cubicBezTo>
                    <a:cubicBezTo>
                      <a:pt x="203" y="137"/>
                      <a:pt x="203" y="137"/>
                      <a:pt x="203" y="137"/>
                    </a:cubicBezTo>
                    <a:cubicBezTo>
                      <a:pt x="203" y="134"/>
                      <a:pt x="203" y="134"/>
                      <a:pt x="203" y="134"/>
                    </a:cubicBezTo>
                    <a:cubicBezTo>
                      <a:pt x="203" y="132"/>
                      <a:pt x="203" y="132"/>
                      <a:pt x="203" y="132"/>
                    </a:cubicBezTo>
                    <a:cubicBezTo>
                      <a:pt x="203" y="131"/>
                      <a:pt x="203" y="131"/>
                      <a:pt x="203" y="131"/>
                    </a:cubicBezTo>
                    <a:cubicBezTo>
                      <a:pt x="203" y="128"/>
                      <a:pt x="203" y="128"/>
                      <a:pt x="203" y="128"/>
                    </a:cubicBezTo>
                    <a:cubicBezTo>
                      <a:pt x="203" y="122"/>
                      <a:pt x="203" y="122"/>
                      <a:pt x="203" y="122"/>
                    </a:cubicBezTo>
                    <a:cubicBezTo>
                      <a:pt x="203" y="121"/>
                      <a:pt x="203" y="121"/>
                      <a:pt x="203" y="121"/>
                    </a:cubicBezTo>
                    <a:cubicBezTo>
                      <a:pt x="203" y="120"/>
                      <a:pt x="203" y="120"/>
                      <a:pt x="203" y="120"/>
                    </a:cubicBezTo>
                    <a:cubicBezTo>
                      <a:pt x="202" y="120"/>
                      <a:pt x="202" y="120"/>
                      <a:pt x="202" y="120"/>
                    </a:cubicBezTo>
                    <a:cubicBezTo>
                      <a:pt x="202" y="119"/>
                      <a:pt x="202" y="119"/>
                      <a:pt x="202" y="119"/>
                    </a:cubicBezTo>
                    <a:cubicBezTo>
                      <a:pt x="202" y="119"/>
                      <a:pt x="202" y="119"/>
                      <a:pt x="202" y="119"/>
                    </a:cubicBezTo>
                    <a:cubicBezTo>
                      <a:pt x="201" y="118"/>
                      <a:pt x="201" y="118"/>
                      <a:pt x="201" y="118"/>
                    </a:cubicBezTo>
                    <a:cubicBezTo>
                      <a:pt x="198" y="117"/>
                      <a:pt x="198" y="117"/>
                      <a:pt x="198" y="117"/>
                    </a:cubicBezTo>
                    <a:cubicBezTo>
                      <a:pt x="197" y="116"/>
                      <a:pt x="197" y="116"/>
                      <a:pt x="197" y="116"/>
                    </a:cubicBezTo>
                    <a:cubicBezTo>
                      <a:pt x="196" y="116"/>
                      <a:pt x="196" y="116"/>
                      <a:pt x="196" y="116"/>
                    </a:cubicBezTo>
                    <a:cubicBezTo>
                      <a:pt x="196" y="117"/>
                      <a:pt x="196" y="117"/>
                      <a:pt x="196" y="117"/>
                    </a:cubicBezTo>
                    <a:cubicBezTo>
                      <a:pt x="194" y="119"/>
                      <a:pt x="194" y="119"/>
                      <a:pt x="194" y="119"/>
                    </a:cubicBezTo>
                    <a:cubicBezTo>
                      <a:pt x="193" y="120"/>
                      <a:pt x="193" y="120"/>
                      <a:pt x="193" y="120"/>
                    </a:cubicBezTo>
                    <a:cubicBezTo>
                      <a:pt x="193" y="121"/>
                      <a:pt x="193" y="121"/>
                      <a:pt x="193" y="121"/>
                    </a:cubicBezTo>
                    <a:cubicBezTo>
                      <a:pt x="193" y="121"/>
                      <a:pt x="193" y="121"/>
                      <a:pt x="193" y="121"/>
                    </a:cubicBezTo>
                    <a:cubicBezTo>
                      <a:pt x="193" y="122"/>
                      <a:pt x="193" y="122"/>
                      <a:pt x="193" y="122"/>
                    </a:cubicBezTo>
                    <a:cubicBezTo>
                      <a:pt x="193" y="122"/>
                      <a:pt x="193" y="122"/>
                      <a:pt x="193" y="122"/>
                    </a:cubicBezTo>
                    <a:cubicBezTo>
                      <a:pt x="193" y="125"/>
                      <a:pt x="193" y="125"/>
                      <a:pt x="193" y="125"/>
                    </a:cubicBezTo>
                    <a:cubicBezTo>
                      <a:pt x="193" y="125"/>
                      <a:pt x="193" y="125"/>
                      <a:pt x="193" y="125"/>
                    </a:cubicBezTo>
                    <a:cubicBezTo>
                      <a:pt x="194" y="130"/>
                      <a:pt x="194" y="130"/>
                      <a:pt x="194" y="130"/>
                    </a:cubicBezTo>
                    <a:cubicBezTo>
                      <a:pt x="195" y="133"/>
                      <a:pt x="195" y="133"/>
                      <a:pt x="195" y="133"/>
                    </a:cubicBezTo>
                    <a:cubicBezTo>
                      <a:pt x="196" y="134"/>
                      <a:pt x="196" y="134"/>
                      <a:pt x="196" y="134"/>
                    </a:cubicBezTo>
                    <a:cubicBezTo>
                      <a:pt x="196" y="135"/>
                      <a:pt x="196" y="135"/>
                      <a:pt x="196" y="135"/>
                    </a:cubicBezTo>
                    <a:cubicBezTo>
                      <a:pt x="196" y="136"/>
                      <a:pt x="196" y="136"/>
                      <a:pt x="196" y="136"/>
                    </a:cubicBezTo>
                    <a:cubicBezTo>
                      <a:pt x="196" y="137"/>
                      <a:pt x="196" y="137"/>
                      <a:pt x="196" y="137"/>
                    </a:cubicBezTo>
                    <a:cubicBezTo>
                      <a:pt x="195" y="137"/>
                      <a:pt x="195" y="137"/>
                      <a:pt x="195" y="137"/>
                    </a:cubicBezTo>
                    <a:cubicBezTo>
                      <a:pt x="195" y="138"/>
                      <a:pt x="195" y="138"/>
                      <a:pt x="195" y="138"/>
                    </a:cubicBezTo>
                    <a:cubicBezTo>
                      <a:pt x="194" y="138"/>
                      <a:pt x="194" y="138"/>
                      <a:pt x="194" y="138"/>
                    </a:cubicBezTo>
                    <a:cubicBezTo>
                      <a:pt x="194" y="138"/>
                      <a:pt x="194" y="138"/>
                      <a:pt x="194" y="138"/>
                    </a:cubicBezTo>
                    <a:cubicBezTo>
                      <a:pt x="193" y="138"/>
                      <a:pt x="193" y="138"/>
                      <a:pt x="193" y="138"/>
                    </a:cubicBezTo>
                    <a:cubicBezTo>
                      <a:pt x="193" y="138"/>
                      <a:pt x="193" y="138"/>
                      <a:pt x="193" y="138"/>
                    </a:cubicBezTo>
                    <a:cubicBezTo>
                      <a:pt x="192" y="138"/>
                      <a:pt x="192" y="138"/>
                      <a:pt x="192" y="138"/>
                    </a:cubicBezTo>
                    <a:cubicBezTo>
                      <a:pt x="192" y="138"/>
                      <a:pt x="192" y="138"/>
                      <a:pt x="192" y="138"/>
                    </a:cubicBezTo>
                    <a:cubicBezTo>
                      <a:pt x="188" y="127"/>
                      <a:pt x="188" y="127"/>
                      <a:pt x="188" y="127"/>
                    </a:cubicBezTo>
                    <a:cubicBezTo>
                      <a:pt x="186" y="122"/>
                      <a:pt x="186" y="122"/>
                      <a:pt x="186" y="122"/>
                    </a:cubicBezTo>
                    <a:cubicBezTo>
                      <a:pt x="184" y="118"/>
                      <a:pt x="184" y="118"/>
                      <a:pt x="184" y="118"/>
                    </a:cubicBezTo>
                    <a:cubicBezTo>
                      <a:pt x="181" y="115"/>
                      <a:pt x="181" y="115"/>
                      <a:pt x="181" y="115"/>
                    </a:cubicBezTo>
                    <a:cubicBezTo>
                      <a:pt x="180" y="115"/>
                      <a:pt x="180" y="115"/>
                      <a:pt x="180" y="115"/>
                    </a:cubicBezTo>
                    <a:cubicBezTo>
                      <a:pt x="180" y="114"/>
                      <a:pt x="180" y="114"/>
                      <a:pt x="180" y="114"/>
                    </a:cubicBezTo>
                    <a:cubicBezTo>
                      <a:pt x="179" y="114"/>
                      <a:pt x="179" y="114"/>
                      <a:pt x="179" y="114"/>
                    </a:cubicBezTo>
                    <a:cubicBezTo>
                      <a:pt x="179" y="114"/>
                      <a:pt x="179" y="114"/>
                      <a:pt x="179" y="114"/>
                    </a:cubicBezTo>
                    <a:cubicBezTo>
                      <a:pt x="178" y="112"/>
                      <a:pt x="178" y="112"/>
                      <a:pt x="178" y="112"/>
                    </a:cubicBezTo>
                    <a:cubicBezTo>
                      <a:pt x="177" y="112"/>
                      <a:pt x="177" y="112"/>
                      <a:pt x="177" y="112"/>
                    </a:cubicBezTo>
                    <a:cubicBezTo>
                      <a:pt x="176" y="108"/>
                      <a:pt x="176" y="108"/>
                      <a:pt x="176" y="108"/>
                    </a:cubicBezTo>
                    <a:cubicBezTo>
                      <a:pt x="174" y="94"/>
                      <a:pt x="174" y="94"/>
                      <a:pt x="174" y="94"/>
                    </a:cubicBezTo>
                    <a:cubicBezTo>
                      <a:pt x="175" y="87"/>
                      <a:pt x="175" y="87"/>
                      <a:pt x="175" y="87"/>
                    </a:cubicBezTo>
                    <a:cubicBezTo>
                      <a:pt x="174" y="85"/>
                      <a:pt x="174" y="85"/>
                      <a:pt x="174" y="85"/>
                    </a:cubicBezTo>
                    <a:cubicBezTo>
                      <a:pt x="174" y="84"/>
                      <a:pt x="174" y="84"/>
                      <a:pt x="174" y="84"/>
                    </a:cubicBezTo>
                    <a:cubicBezTo>
                      <a:pt x="172" y="73"/>
                      <a:pt x="172" y="73"/>
                      <a:pt x="172" y="73"/>
                    </a:cubicBezTo>
                    <a:cubicBezTo>
                      <a:pt x="172" y="73"/>
                      <a:pt x="172" y="73"/>
                      <a:pt x="172" y="73"/>
                    </a:cubicBezTo>
                    <a:cubicBezTo>
                      <a:pt x="172" y="73"/>
                      <a:pt x="172" y="73"/>
                      <a:pt x="172" y="73"/>
                    </a:cubicBezTo>
                    <a:cubicBezTo>
                      <a:pt x="172" y="73"/>
                      <a:pt x="172" y="73"/>
                      <a:pt x="172" y="73"/>
                    </a:cubicBezTo>
                    <a:cubicBezTo>
                      <a:pt x="172" y="72"/>
                      <a:pt x="172" y="72"/>
                      <a:pt x="172" y="72"/>
                    </a:cubicBezTo>
                    <a:cubicBezTo>
                      <a:pt x="176" y="70"/>
                      <a:pt x="176" y="70"/>
                      <a:pt x="176" y="70"/>
                    </a:cubicBezTo>
                    <a:cubicBezTo>
                      <a:pt x="179" y="67"/>
                      <a:pt x="179" y="67"/>
                      <a:pt x="179" y="67"/>
                    </a:cubicBezTo>
                    <a:cubicBezTo>
                      <a:pt x="179" y="67"/>
                      <a:pt x="179" y="67"/>
                      <a:pt x="179" y="67"/>
                    </a:cubicBezTo>
                    <a:cubicBezTo>
                      <a:pt x="179" y="66"/>
                      <a:pt x="179" y="66"/>
                      <a:pt x="179" y="66"/>
                    </a:cubicBezTo>
                    <a:cubicBezTo>
                      <a:pt x="179" y="65"/>
                      <a:pt x="179" y="65"/>
                      <a:pt x="179" y="65"/>
                    </a:cubicBezTo>
                    <a:cubicBezTo>
                      <a:pt x="179" y="63"/>
                      <a:pt x="179" y="63"/>
                      <a:pt x="179" y="63"/>
                    </a:cubicBezTo>
                    <a:cubicBezTo>
                      <a:pt x="180" y="59"/>
                      <a:pt x="180" y="59"/>
                      <a:pt x="180" y="59"/>
                    </a:cubicBezTo>
                    <a:cubicBezTo>
                      <a:pt x="180" y="59"/>
                      <a:pt x="180" y="59"/>
                      <a:pt x="180" y="59"/>
                    </a:cubicBezTo>
                    <a:cubicBezTo>
                      <a:pt x="180" y="58"/>
                      <a:pt x="180" y="58"/>
                      <a:pt x="180" y="58"/>
                    </a:cubicBezTo>
                    <a:cubicBezTo>
                      <a:pt x="180" y="58"/>
                      <a:pt x="180" y="58"/>
                      <a:pt x="180" y="58"/>
                    </a:cubicBezTo>
                    <a:cubicBezTo>
                      <a:pt x="181" y="57"/>
                      <a:pt x="181" y="57"/>
                      <a:pt x="181" y="57"/>
                    </a:cubicBezTo>
                    <a:cubicBezTo>
                      <a:pt x="181" y="57"/>
                      <a:pt x="181" y="57"/>
                      <a:pt x="181" y="57"/>
                    </a:cubicBezTo>
                    <a:cubicBezTo>
                      <a:pt x="182" y="56"/>
                      <a:pt x="182" y="56"/>
                      <a:pt x="182" y="56"/>
                    </a:cubicBezTo>
                    <a:cubicBezTo>
                      <a:pt x="182" y="56"/>
                      <a:pt x="182" y="56"/>
                      <a:pt x="182" y="56"/>
                    </a:cubicBezTo>
                    <a:cubicBezTo>
                      <a:pt x="182" y="55"/>
                      <a:pt x="182" y="55"/>
                      <a:pt x="182" y="55"/>
                    </a:cubicBezTo>
                    <a:cubicBezTo>
                      <a:pt x="182" y="55"/>
                      <a:pt x="182" y="55"/>
                      <a:pt x="182" y="55"/>
                    </a:cubicBezTo>
                    <a:cubicBezTo>
                      <a:pt x="179" y="49"/>
                      <a:pt x="179" y="49"/>
                      <a:pt x="179" y="49"/>
                    </a:cubicBezTo>
                    <a:cubicBezTo>
                      <a:pt x="178" y="48"/>
                      <a:pt x="178" y="48"/>
                      <a:pt x="178" y="48"/>
                    </a:cubicBezTo>
                    <a:cubicBezTo>
                      <a:pt x="177" y="47"/>
                      <a:pt x="177" y="47"/>
                      <a:pt x="177" y="47"/>
                    </a:cubicBezTo>
                    <a:cubicBezTo>
                      <a:pt x="177" y="47"/>
                      <a:pt x="177" y="47"/>
                      <a:pt x="177" y="47"/>
                    </a:cubicBezTo>
                    <a:cubicBezTo>
                      <a:pt x="176" y="47"/>
                      <a:pt x="176" y="47"/>
                      <a:pt x="176" y="47"/>
                    </a:cubicBezTo>
                    <a:cubicBezTo>
                      <a:pt x="176" y="46"/>
                      <a:pt x="176" y="46"/>
                      <a:pt x="176" y="46"/>
                    </a:cubicBezTo>
                    <a:cubicBezTo>
                      <a:pt x="174" y="44"/>
                      <a:pt x="174" y="44"/>
                      <a:pt x="174" y="44"/>
                    </a:cubicBezTo>
                    <a:cubicBezTo>
                      <a:pt x="174" y="44"/>
                      <a:pt x="174" y="44"/>
                      <a:pt x="174" y="44"/>
                    </a:cubicBezTo>
                    <a:cubicBezTo>
                      <a:pt x="172" y="42"/>
                      <a:pt x="172" y="42"/>
                      <a:pt x="172" y="42"/>
                    </a:cubicBezTo>
                    <a:cubicBezTo>
                      <a:pt x="168" y="34"/>
                      <a:pt x="168" y="34"/>
                      <a:pt x="168" y="34"/>
                    </a:cubicBezTo>
                    <a:cubicBezTo>
                      <a:pt x="168" y="34"/>
                      <a:pt x="168" y="34"/>
                      <a:pt x="168" y="34"/>
                    </a:cubicBezTo>
                    <a:cubicBezTo>
                      <a:pt x="168" y="34"/>
                      <a:pt x="168" y="34"/>
                      <a:pt x="168" y="34"/>
                    </a:cubicBezTo>
                    <a:cubicBezTo>
                      <a:pt x="171" y="30"/>
                      <a:pt x="171" y="30"/>
                      <a:pt x="171" y="30"/>
                    </a:cubicBezTo>
                    <a:cubicBezTo>
                      <a:pt x="171" y="30"/>
                      <a:pt x="171" y="30"/>
                      <a:pt x="171" y="30"/>
                    </a:cubicBezTo>
                    <a:cubicBezTo>
                      <a:pt x="171" y="30"/>
                      <a:pt x="171" y="30"/>
                      <a:pt x="171" y="30"/>
                    </a:cubicBezTo>
                    <a:cubicBezTo>
                      <a:pt x="173" y="27"/>
                      <a:pt x="173" y="27"/>
                      <a:pt x="173" y="27"/>
                    </a:cubicBezTo>
                    <a:cubicBezTo>
                      <a:pt x="167" y="22"/>
                      <a:pt x="167" y="22"/>
                      <a:pt x="167" y="22"/>
                    </a:cubicBezTo>
                    <a:cubicBezTo>
                      <a:pt x="166" y="22"/>
                      <a:pt x="166" y="22"/>
                      <a:pt x="166" y="22"/>
                    </a:cubicBezTo>
                    <a:cubicBezTo>
                      <a:pt x="166" y="21"/>
                      <a:pt x="166" y="21"/>
                      <a:pt x="166" y="21"/>
                    </a:cubicBezTo>
                    <a:cubicBezTo>
                      <a:pt x="166" y="21"/>
                      <a:pt x="166" y="21"/>
                      <a:pt x="166" y="21"/>
                    </a:cubicBezTo>
                    <a:cubicBezTo>
                      <a:pt x="154" y="21"/>
                      <a:pt x="154" y="21"/>
                      <a:pt x="154" y="21"/>
                    </a:cubicBezTo>
                    <a:cubicBezTo>
                      <a:pt x="153" y="21"/>
                      <a:pt x="153" y="21"/>
                      <a:pt x="153" y="21"/>
                    </a:cubicBezTo>
                    <a:cubicBezTo>
                      <a:pt x="153" y="21"/>
                      <a:pt x="153" y="21"/>
                      <a:pt x="153" y="21"/>
                    </a:cubicBezTo>
                    <a:cubicBezTo>
                      <a:pt x="153" y="21"/>
                      <a:pt x="153" y="21"/>
                      <a:pt x="153" y="21"/>
                    </a:cubicBezTo>
                    <a:cubicBezTo>
                      <a:pt x="153" y="22"/>
                      <a:pt x="153" y="22"/>
                      <a:pt x="153" y="22"/>
                    </a:cubicBezTo>
                    <a:cubicBezTo>
                      <a:pt x="153" y="22"/>
                      <a:pt x="153" y="22"/>
                      <a:pt x="153" y="22"/>
                    </a:cubicBezTo>
                    <a:cubicBezTo>
                      <a:pt x="153" y="23"/>
                      <a:pt x="153" y="23"/>
                      <a:pt x="153" y="23"/>
                    </a:cubicBezTo>
                    <a:cubicBezTo>
                      <a:pt x="153" y="23"/>
                      <a:pt x="153" y="23"/>
                      <a:pt x="153" y="23"/>
                    </a:cubicBezTo>
                    <a:cubicBezTo>
                      <a:pt x="144" y="23"/>
                      <a:pt x="144" y="23"/>
                      <a:pt x="144" y="23"/>
                    </a:cubicBezTo>
                    <a:cubicBezTo>
                      <a:pt x="143" y="23"/>
                      <a:pt x="143" y="23"/>
                      <a:pt x="143" y="23"/>
                    </a:cubicBezTo>
                    <a:cubicBezTo>
                      <a:pt x="137" y="22"/>
                      <a:pt x="137" y="22"/>
                      <a:pt x="137" y="22"/>
                    </a:cubicBezTo>
                    <a:cubicBezTo>
                      <a:pt x="135" y="22"/>
                      <a:pt x="135" y="22"/>
                      <a:pt x="135" y="22"/>
                    </a:cubicBezTo>
                    <a:cubicBezTo>
                      <a:pt x="134" y="21"/>
                      <a:pt x="134" y="21"/>
                      <a:pt x="134" y="21"/>
                    </a:cubicBezTo>
                    <a:cubicBezTo>
                      <a:pt x="133" y="21"/>
                      <a:pt x="133" y="21"/>
                      <a:pt x="133" y="21"/>
                    </a:cubicBezTo>
                    <a:cubicBezTo>
                      <a:pt x="132" y="21"/>
                      <a:pt x="132" y="21"/>
                      <a:pt x="132" y="21"/>
                    </a:cubicBezTo>
                    <a:cubicBezTo>
                      <a:pt x="131" y="20"/>
                      <a:pt x="131" y="20"/>
                      <a:pt x="131" y="20"/>
                    </a:cubicBezTo>
                    <a:cubicBezTo>
                      <a:pt x="130" y="19"/>
                      <a:pt x="130" y="19"/>
                      <a:pt x="130" y="19"/>
                    </a:cubicBezTo>
                    <a:cubicBezTo>
                      <a:pt x="129" y="18"/>
                      <a:pt x="129" y="18"/>
                      <a:pt x="129" y="18"/>
                    </a:cubicBezTo>
                    <a:cubicBezTo>
                      <a:pt x="126" y="15"/>
                      <a:pt x="126" y="15"/>
                      <a:pt x="126" y="15"/>
                    </a:cubicBezTo>
                    <a:cubicBezTo>
                      <a:pt x="121" y="11"/>
                      <a:pt x="121" y="11"/>
                      <a:pt x="121" y="11"/>
                    </a:cubicBezTo>
                    <a:cubicBezTo>
                      <a:pt x="121" y="11"/>
                      <a:pt x="121" y="11"/>
                      <a:pt x="121" y="11"/>
                    </a:cubicBezTo>
                    <a:cubicBezTo>
                      <a:pt x="120" y="11"/>
                      <a:pt x="120" y="11"/>
                      <a:pt x="120" y="11"/>
                    </a:cubicBezTo>
                    <a:cubicBezTo>
                      <a:pt x="118" y="11"/>
                      <a:pt x="118" y="11"/>
                      <a:pt x="118" y="11"/>
                    </a:cubicBezTo>
                    <a:cubicBezTo>
                      <a:pt x="118" y="11"/>
                      <a:pt x="118" y="11"/>
                      <a:pt x="118" y="11"/>
                    </a:cubicBezTo>
                    <a:cubicBezTo>
                      <a:pt x="105" y="6"/>
                      <a:pt x="105" y="6"/>
                      <a:pt x="105" y="6"/>
                    </a:cubicBezTo>
                    <a:cubicBezTo>
                      <a:pt x="102" y="4"/>
                      <a:pt x="102" y="4"/>
                      <a:pt x="102" y="4"/>
                    </a:cubicBezTo>
                    <a:cubicBezTo>
                      <a:pt x="98" y="3"/>
                      <a:pt x="98" y="3"/>
                      <a:pt x="98" y="3"/>
                    </a:cubicBezTo>
                    <a:cubicBezTo>
                      <a:pt x="96" y="1"/>
                      <a:pt x="96" y="1"/>
                      <a:pt x="96" y="1"/>
                    </a:cubicBezTo>
                    <a:cubicBezTo>
                      <a:pt x="96" y="1"/>
                      <a:pt x="96" y="1"/>
                      <a:pt x="96" y="1"/>
                    </a:cubicBezTo>
                    <a:cubicBezTo>
                      <a:pt x="88" y="1"/>
                      <a:pt x="88" y="1"/>
                      <a:pt x="88" y="1"/>
                    </a:cubicBezTo>
                    <a:cubicBezTo>
                      <a:pt x="81" y="0"/>
                      <a:pt x="81" y="0"/>
                      <a:pt x="81" y="0"/>
                    </a:cubicBezTo>
                    <a:cubicBezTo>
                      <a:pt x="80" y="0"/>
                      <a:pt x="80" y="0"/>
                      <a:pt x="80" y="0"/>
                    </a:cubicBezTo>
                    <a:cubicBezTo>
                      <a:pt x="72" y="2"/>
                      <a:pt x="72" y="2"/>
                      <a:pt x="72" y="2"/>
                    </a:cubicBezTo>
                    <a:cubicBezTo>
                      <a:pt x="67" y="4"/>
                      <a:pt x="67" y="4"/>
                      <a:pt x="67" y="4"/>
                    </a:cubicBezTo>
                    <a:cubicBezTo>
                      <a:pt x="66" y="4"/>
                      <a:pt x="66" y="4"/>
                      <a:pt x="66" y="4"/>
                    </a:cubicBezTo>
                    <a:cubicBezTo>
                      <a:pt x="65" y="5"/>
                      <a:pt x="65" y="5"/>
                      <a:pt x="65" y="5"/>
                    </a:cubicBezTo>
                    <a:cubicBezTo>
                      <a:pt x="63" y="7"/>
                      <a:pt x="63" y="7"/>
                      <a:pt x="63" y="7"/>
                    </a:cubicBezTo>
                    <a:cubicBezTo>
                      <a:pt x="62" y="7"/>
                      <a:pt x="62" y="7"/>
                      <a:pt x="62" y="7"/>
                    </a:cubicBezTo>
                    <a:cubicBezTo>
                      <a:pt x="62" y="7"/>
                      <a:pt x="62" y="7"/>
                      <a:pt x="62" y="7"/>
                    </a:cubicBezTo>
                    <a:cubicBezTo>
                      <a:pt x="52" y="15"/>
                      <a:pt x="52" y="15"/>
                      <a:pt x="52" y="15"/>
                    </a:cubicBezTo>
                    <a:cubicBezTo>
                      <a:pt x="51" y="17"/>
                      <a:pt x="51" y="17"/>
                      <a:pt x="51" y="17"/>
                    </a:cubicBezTo>
                    <a:cubicBezTo>
                      <a:pt x="51" y="17"/>
                      <a:pt x="51" y="17"/>
                      <a:pt x="51" y="17"/>
                    </a:cubicBezTo>
                    <a:cubicBezTo>
                      <a:pt x="51" y="17"/>
                      <a:pt x="51" y="17"/>
                      <a:pt x="51" y="17"/>
                    </a:cubicBezTo>
                    <a:cubicBezTo>
                      <a:pt x="51" y="18"/>
                      <a:pt x="51" y="18"/>
                      <a:pt x="51" y="18"/>
                    </a:cubicBezTo>
                    <a:cubicBezTo>
                      <a:pt x="50" y="19"/>
                      <a:pt x="50" y="19"/>
                      <a:pt x="50" y="19"/>
                    </a:cubicBezTo>
                    <a:cubicBezTo>
                      <a:pt x="50" y="19"/>
                      <a:pt x="50" y="19"/>
                      <a:pt x="50" y="19"/>
                    </a:cubicBezTo>
                    <a:cubicBezTo>
                      <a:pt x="49" y="20"/>
                      <a:pt x="49" y="20"/>
                      <a:pt x="49" y="20"/>
                    </a:cubicBezTo>
                    <a:cubicBezTo>
                      <a:pt x="47" y="20"/>
                      <a:pt x="47" y="20"/>
                      <a:pt x="47" y="20"/>
                    </a:cubicBezTo>
                    <a:cubicBezTo>
                      <a:pt x="46" y="21"/>
                      <a:pt x="46" y="21"/>
                      <a:pt x="46" y="21"/>
                    </a:cubicBezTo>
                    <a:cubicBezTo>
                      <a:pt x="44" y="21"/>
                      <a:pt x="44" y="21"/>
                      <a:pt x="44" y="21"/>
                    </a:cubicBezTo>
                    <a:cubicBezTo>
                      <a:pt x="33" y="23"/>
                      <a:pt x="33" y="23"/>
                      <a:pt x="33" y="23"/>
                    </a:cubicBezTo>
                    <a:cubicBezTo>
                      <a:pt x="31" y="22"/>
                      <a:pt x="31" y="22"/>
                      <a:pt x="31" y="22"/>
                    </a:cubicBezTo>
                    <a:cubicBezTo>
                      <a:pt x="31" y="22"/>
                      <a:pt x="31" y="22"/>
                      <a:pt x="31" y="22"/>
                    </a:cubicBezTo>
                    <a:cubicBezTo>
                      <a:pt x="31" y="22"/>
                      <a:pt x="31" y="22"/>
                      <a:pt x="31" y="22"/>
                    </a:cubicBezTo>
                    <a:cubicBezTo>
                      <a:pt x="31" y="22"/>
                      <a:pt x="31" y="22"/>
                      <a:pt x="31" y="22"/>
                    </a:cubicBezTo>
                    <a:cubicBezTo>
                      <a:pt x="31" y="21"/>
                      <a:pt x="31" y="21"/>
                      <a:pt x="31" y="21"/>
                    </a:cubicBezTo>
                    <a:cubicBezTo>
                      <a:pt x="30" y="21"/>
                      <a:pt x="30" y="21"/>
                      <a:pt x="30" y="21"/>
                    </a:cubicBezTo>
                    <a:cubicBezTo>
                      <a:pt x="30" y="22"/>
                      <a:pt x="30" y="22"/>
                      <a:pt x="30" y="22"/>
                    </a:cubicBezTo>
                    <a:cubicBezTo>
                      <a:pt x="25" y="23"/>
                      <a:pt x="25" y="23"/>
                      <a:pt x="25" y="23"/>
                    </a:cubicBezTo>
                    <a:cubicBezTo>
                      <a:pt x="25" y="23"/>
                      <a:pt x="25" y="23"/>
                      <a:pt x="25" y="23"/>
                    </a:cubicBezTo>
                    <a:cubicBezTo>
                      <a:pt x="16" y="26"/>
                      <a:pt x="16" y="26"/>
                      <a:pt x="16" y="26"/>
                    </a:cubicBezTo>
                    <a:cubicBezTo>
                      <a:pt x="17" y="31"/>
                      <a:pt x="17" y="31"/>
                      <a:pt x="17" y="31"/>
                    </a:cubicBezTo>
                    <a:cubicBezTo>
                      <a:pt x="17" y="31"/>
                      <a:pt x="17" y="31"/>
                      <a:pt x="17" y="31"/>
                    </a:cubicBezTo>
                    <a:cubicBezTo>
                      <a:pt x="17" y="31"/>
                      <a:pt x="17" y="31"/>
                      <a:pt x="17" y="31"/>
                    </a:cubicBezTo>
                    <a:cubicBezTo>
                      <a:pt x="17" y="32"/>
                      <a:pt x="17" y="32"/>
                      <a:pt x="17" y="32"/>
                    </a:cubicBezTo>
                    <a:cubicBezTo>
                      <a:pt x="16" y="41"/>
                      <a:pt x="16" y="41"/>
                      <a:pt x="16" y="41"/>
                    </a:cubicBezTo>
                    <a:cubicBezTo>
                      <a:pt x="15" y="41"/>
                      <a:pt x="15" y="41"/>
                      <a:pt x="15" y="41"/>
                    </a:cubicBezTo>
                    <a:cubicBezTo>
                      <a:pt x="12" y="48"/>
                      <a:pt x="12" y="48"/>
                      <a:pt x="12" y="48"/>
                    </a:cubicBezTo>
                    <a:cubicBezTo>
                      <a:pt x="11" y="48"/>
                      <a:pt x="11" y="48"/>
                      <a:pt x="11" y="48"/>
                    </a:cubicBezTo>
                    <a:cubicBezTo>
                      <a:pt x="11" y="48"/>
                      <a:pt x="11" y="48"/>
                      <a:pt x="11" y="48"/>
                    </a:cubicBezTo>
                    <a:cubicBezTo>
                      <a:pt x="10" y="49"/>
                      <a:pt x="10" y="49"/>
                      <a:pt x="10" y="49"/>
                    </a:cubicBezTo>
                    <a:cubicBezTo>
                      <a:pt x="7" y="49"/>
                      <a:pt x="7" y="49"/>
                      <a:pt x="7" y="49"/>
                    </a:cubicBezTo>
                    <a:cubicBezTo>
                      <a:pt x="7" y="49"/>
                      <a:pt x="7" y="49"/>
                      <a:pt x="7" y="49"/>
                    </a:cubicBezTo>
                    <a:cubicBezTo>
                      <a:pt x="6" y="49"/>
                      <a:pt x="6" y="49"/>
                      <a:pt x="6" y="49"/>
                    </a:cubicBezTo>
                    <a:cubicBezTo>
                      <a:pt x="6" y="49"/>
                      <a:pt x="6" y="49"/>
                      <a:pt x="6" y="49"/>
                    </a:cubicBezTo>
                    <a:cubicBezTo>
                      <a:pt x="5" y="49"/>
                      <a:pt x="5" y="49"/>
                      <a:pt x="5" y="49"/>
                    </a:cubicBezTo>
                    <a:cubicBezTo>
                      <a:pt x="5" y="49"/>
                      <a:pt x="5" y="49"/>
                      <a:pt x="5" y="49"/>
                    </a:cubicBezTo>
                    <a:cubicBezTo>
                      <a:pt x="5" y="50"/>
                      <a:pt x="5" y="50"/>
                      <a:pt x="5" y="50"/>
                    </a:cubicBezTo>
                    <a:cubicBezTo>
                      <a:pt x="4" y="51"/>
                      <a:pt x="4" y="51"/>
                      <a:pt x="4" y="51"/>
                    </a:cubicBezTo>
                    <a:cubicBezTo>
                      <a:pt x="2" y="54"/>
                      <a:pt x="2" y="54"/>
                      <a:pt x="2" y="54"/>
                    </a:cubicBezTo>
                    <a:cubicBezTo>
                      <a:pt x="0" y="58"/>
                      <a:pt x="0" y="58"/>
                      <a:pt x="0" y="58"/>
                    </a:cubicBezTo>
                    <a:cubicBezTo>
                      <a:pt x="4" y="61"/>
                      <a:pt x="4" y="61"/>
                      <a:pt x="4" y="61"/>
                    </a:cubicBezTo>
                    <a:cubicBezTo>
                      <a:pt x="4" y="61"/>
                      <a:pt x="4" y="61"/>
                      <a:pt x="4" y="61"/>
                    </a:cubicBezTo>
                    <a:cubicBezTo>
                      <a:pt x="6" y="61"/>
                      <a:pt x="6" y="61"/>
                      <a:pt x="6" y="61"/>
                    </a:cubicBezTo>
                    <a:cubicBezTo>
                      <a:pt x="7" y="61"/>
                      <a:pt x="7" y="61"/>
                      <a:pt x="7" y="61"/>
                    </a:cubicBezTo>
                    <a:cubicBezTo>
                      <a:pt x="7" y="61"/>
                      <a:pt x="7" y="61"/>
                      <a:pt x="7" y="61"/>
                    </a:cubicBezTo>
                    <a:cubicBezTo>
                      <a:pt x="8" y="61"/>
                      <a:pt x="8" y="61"/>
                      <a:pt x="8" y="61"/>
                    </a:cubicBezTo>
                    <a:cubicBezTo>
                      <a:pt x="10" y="61"/>
                      <a:pt x="10" y="61"/>
                      <a:pt x="10" y="61"/>
                    </a:cubicBezTo>
                    <a:cubicBezTo>
                      <a:pt x="11" y="62"/>
                      <a:pt x="11" y="62"/>
                      <a:pt x="11" y="62"/>
                    </a:cubicBezTo>
                    <a:cubicBezTo>
                      <a:pt x="11" y="62"/>
                      <a:pt x="11" y="62"/>
                      <a:pt x="11" y="62"/>
                    </a:cubicBezTo>
                    <a:cubicBezTo>
                      <a:pt x="12" y="63"/>
                      <a:pt x="12" y="63"/>
                      <a:pt x="12" y="63"/>
                    </a:cubicBezTo>
                    <a:cubicBezTo>
                      <a:pt x="13" y="65"/>
                      <a:pt x="13" y="65"/>
                      <a:pt x="13" y="65"/>
                    </a:cubicBezTo>
                    <a:cubicBezTo>
                      <a:pt x="17" y="63"/>
                      <a:pt x="17" y="63"/>
                      <a:pt x="17" y="63"/>
                    </a:cubicBezTo>
                    <a:cubicBezTo>
                      <a:pt x="18" y="63"/>
                      <a:pt x="18" y="63"/>
                      <a:pt x="18" y="63"/>
                    </a:cubicBezTo>
                    <a:cubicBezTo>
                      <a:pt x="19" y="62"/>
                      <a:pt x="19" y="62"/>
                      <a:pt x="19" y="62"/>
                    </a:cubicBezTo>
                    <a:cubicBezTo>
                      <a:pt x="20" y="61"/>
                      <a:pt x="20" y="61"/>
                      <a:pt x="20" y="61"/>
                    </a:cubicBezTo>
                    <a:cubicBezTo>
                      <a:pt x="20" y="61"/>
                      <a:pt x="20" y="61"/>
                      <a:pt x="20" y="61"/>
                    </a:cubicBezTo>
                    <a:cubicBezTo>
                      <a:pt x="20" y="60"/>
                      <a:pt x="20" y="60"/>
                      <a:pt x="20" y="60"/>
                    </a:cubicBezTo>
                    <a:cubicBezTo>
                      <a:pt x="20" y="60"/>
                      <a:pt x="20" y="60"/>
                      <a:pt x="20" y="60"/>
                    </a:cubicBezTo>
                    <a:cubicBezTo>
                      <a:pt x="19" y="60"/>
                      <a:pt x="19" y="60"/>
                      <a:pt x="19" y="60"/>
                    </a:cubicBezTo>
                    <a:cubicBezTo>
                      <a:pt x="18" y="59"/>
                      <a:pt x="18" y="59"/>
                      <a:pt x="18" y="59"/>
                    </a:cubicBezTo>
                    <a:cubicBezTo>
                      <a:pt x="17" y="58"/>
                      <a:pt x="17" y="58"/>
                      <a:pt x="17" y="58"/>
                    </a:cubicBezTo>
                    <a:cubicBezTo>
                      <a:pt x="17" y="58"/>
                      <a:pt x="17" y="58"/>
                      <a:pt x="17" y="58"/>
                    </a:cubicBezTo>
                    <a:cubicBezTo>
                      <a:pt x="17" y="57"/>
                      <a:pt x="17" y="57"/>
                      <a:pt x="17" y="57"/>
                    </a:cubicBezTo>
                    <a:cubicBezTo>
                      <a:pt x="17" y="57"/>
                      <a:pt x="17" y="57"/>
                      <a:pt x="17" y="57"/>
                    </a:cubicBezTo>
                    <a:cubicBezTo>
                      <a:pt x="17" y="57"/>
                      <a:pt x="17" y="57"/>
                      <a:pt x="17" y="57"/>
                    </a:cubicBezTo>
                    <a:cubicBezTo>
                      <a:pt x="17" y="57"/>
                      <a:pt x="17" y="57"/>
                      <a:pt x="17" y="57"/>
                    </a:cubicBezTo>
                    <a:cubicBezTo>
                      <a:pt x="33" y="63"/>
                      <a:pt x="33" y="63"/>
                      <a:pt x="33" y="63"/>
                    </a:cubicBezTo>
                    <a:cubicBezTo>
                      <a:pt x="34" y="63"/>
                      <a:pt x="34" y="63"/>
                      <a:pt x="34" y="63"/>
                    </a:cubicBezTo>
                    <a:cubicBezTo>
                      <a:pt x="40" y="66"/>
                      <a:pt x="40" y="66"/>
                      <a:pt x="40" y="66"/>
                    </a:cubicBezTo>
                    <a:cubicBezTo>
                      <a:pt x="40" y="66"/>
                      <a:pt x="40" y="66"/>
                      <a:pt x="40" y="66"/>
                    </a:cubicBezTo>
                    <a:cubicBezTo>
                      <a:pt x="40" y="67"/>
                      <a:pt x="40" y="67"/>
                      <a:pt x="40" y="67"/>
                    </a:cubicBezTo>
                    <a:cubicBezTo>
                      <a:pt x="41" y="67"/>
                      <a:pt x="41" y="67"/>
                      <a:pt x="41" y="67"/>
                    </a:cubicBezTo>
                    <a:cubicBezTo>
                      <a:pt x="41" y="68"/>
                      <a:pt x="41" y="68"/>
                      <a:pt x="41" y="68"/>
                    </a:cubicBezTo>
                    <a:cubicBezTo>
                      <a:pt x="41" y="68"/>
                      <a:pt x="41" y="68"/>
                      <a:pt x="41" y="68"/>
                    </a:cubicBezTo>
                    <a:cubicBezTo>
                      <a:pt x="46" y="69"/>
                      <a:pt x="46" y="69"/>
                      <a:pt x="46" y="69"/>
                    </a:cubicBezTo>
                    <a:cubicBezTo>
                      <a:pt x="50" y="71"/>
                      <a:pt x="50" y="71"/>
                      <a:pt x="50" y="71"/>
                    </a:cubicBezTo>
                    <a:cubicBezTo>
                      <a:pt x="54" y="75"/>
                      <a:pt x="54" y="75"/>
                      <a:pt x="54" y="75"/>
                    </a:cubicBezTo>
                    <a:cubicBezTo>
                      <a:pt x="55" y="78"/>
                      <a:pt x="55" y="78"/>
                      <a:pt x="55" y="78"/>
                    </a:cubicBezTo>
                    <a:cubicBezTo>
                      <a:pt x="55" y="78"/>
                      <a:pt x="55" y="78"/>
                      <a:pt x="55" y="78"/>
                    </a:cubicBezTo>
                    <a:cubicBezTo>
                      <a:pt x="53" y="80"/>
                      <a:pt x="53" y="80"/>
                      <a:pt x="53" y="80"/>
                    </a:cubicBezTo>
                    <a:cubicBezTo>
                      <a:pt x="53" y="84"/>
                      <a:pt x="53" y="84"/>
                      <a:pt x="53" y="84"/>
                    </a:cubicBezTo>
                    <a:cubicBezTo>
                      <a:pt x="53" y="84"/>
                      <a:pt x="53" y="84"/>
                      <a:pt x="53" y="84"/>
                    </a:cubicBezTo>
                    <a:cubicBezTo>
                      <a:pt x="53" y="85"/>
                      <a:pt x="53" y="85"/>
                      <a:pt x="53" y="85"/>
                    </a:cubicBezTo>
                    <a:cubicBezTo>
                      <a:pt x="55" y="89"/>
                      <a:pt x="55" y="89"/>
                      <a:pt x="55" y="89"/>
                    </a:cubicBezTo>
                    <a:cubicBezTo>
                      <a:pt x="59" y="95"/>
                      <a:pt x="59" y="95"/>
                      <a:pt x="59" y="95"/>
                    </a:cubicBezTo>
                    <a:cubicBezTo>
                      <a:pt x="59" y="96"/>
                      <a:pt x="59" y="96"/>
                      <a:pt x="59" y="96"/>
                    </a:cubicBezTo>
                    <a:cubicBezTo>
                      <a:pt x="62" y="98"/>
                      <a:pt x="62" y="98"/>
                      <a:pt x="62" y="98"/>
                    </a:cubicBezTo>
                    <a:cubicBezTo>
                      <a:pt x="63" y="98"/>
                      <a:pt x="63" y="98"/>
                      <a:pt x="63" y="98"/>
                    </a:cubicBezTo>
                    <a:cubicBezTo>
                      <a:pt x="65" y="99"/>
                      <a:pt x="65" y="99"/>
                      <a:pt x="65" y="99"/>
                    </a:cubicBezTo>
                    <a:cubicBezTo>
                      <a:pt x="65" y="99"/>
                      <a:pt x="65" y="99"/>
                      <a:pt x="65" y="99"/>
                    </a:cubicBezTo>
                    <a:cubicBezTo>
                      <a:pt x="72" y="104"/>
                      <a:pt x="72" y="104"/>
                      <a:pt x="72" y="104"/>
                    </a:cubicBezTo>
                    <a:cubicBezTo>
                      <a:pt x="72" y="105"/>
                      <a:pt x="72" y="105"/>
                      <a:pt x="72" y="105"/>
                    </a:cubicBezTo>
                    <a:cubicBezTo>
                      <a:pt x="73" y="105"/>
                      <a:pt x="73" y="105"/>
                      <a:pt x="73" y="105"/>
                    </a:cubicBezTo>
                    <a:cubicBezTo>
                      <a:pt x="73" y="106"/>
                      <a:pt x="73" y="106"/>
                      <a:pt x="73" y="106"/>
                    </a:cubicBezTo>
                    <a:cubicBezTo>
                      <a:pt x="74" y="106"/>
                      <a:pt x="74" y="106"/>
                      <a:pt x="74" y="106"/>
                    </a:cubicBezTo>
                    <a:cubicBezTo>
                      <a:pt x="75" y="106"/>
                      <a:pt x="75" y="106"/>
                      <a:pt x="75" y="106"/>
                    </a:cubicBezTo>
                    <a:cubicBezTo>
                      <a:pt x="75" y="106"/>
                      <a:pt x="75" y="106"/>
                      <a:pt x="75" y="106"/>
                    </a:cubicBezTo>
                    <a:cubicBezTo>
                      <a:pt x="77" y="105"/>
                      <a:pt x="77" y="105"/>
                      <a:pt x="77" y="105"/>
                    </a:cubicBezTo>
                    <a:cubicBezTo>
                      <a:pt x="78" y="105"/>
                      <a:pt x="78" y="105"/>
                      <a:pt x="78" y="105"/>
                    </a:cubicBezTo>
                    <a:cubicBezTo>
                      <a:pt x="79" y="105"/>
                      <a:pt x="79" y="105"/>
                      <a:pt x="79" y="105"/>
                    </a:cubicBezTo>
                    <a:cubicBezTo>
                      <a:pt x="79" y="104"/>
                      <a:pt x="79" y="104"/>
                      <a:pt x="79" y="104"/>
                    </a:cubicBezTo>
                    <a:cubicBezTo>
                      <a:pt x="80" y="104"/>
                      <a:pt x="80" y="104"/>
                      <a:pt x="80" y="104"/>
                    </a:cubicBezTo>
                    <a:cubicBezTo>
                      <a:pt x="81" y="103"/>
                      <a:pt x="81" y="103"/>
                      <a:pt x="81" y="103"/>
                    </a:cubicBezTo>
                    <a:cubicBezTo>
                      <a:pt x="82" y="103"/>
                      <a:pt x="82" y="103"/>
                      <a:pt x="82" y="103"/>
                    </a:cubicBezTo>
                    <a:cubicBezTo>
                      <a:pt x="82" y="103"/>
                      <a:pt x="82" y="103"/>
                      <a:pt x="82" y="103"/>
                    </a:cubicBezTo>
                    <a:cubicBezTo>
                      <a:pt x="85" y="102"/>
                      <a:pt x="85" y="102"/>
                      <a:pt x="85" y="102"/>
                    </a:cubicBezTo>
                    <a:cubicBezTo>
                      <a:pt x="86" y="102"/>
                      <a:pt x="86" y="102"/>
                      <a:pt x="86" y="102"/>
                    </a:cubicBezTo>
                    <a:cubicBezTo>
                      <a:pt x="87" y="101"/>
                      <a:pt x="87" y="101"/>
                      <a:pt x="87" y="101"/>
                    </a:cubicBezTo>
                    <a:cubicBezTo>
                      <a:pt x="88" y="101"/>
                      <a:pt x="88" y="101"/>
                      <a:pt x="88" y="101"/>
                    </a:cubicBezTo>
                    <a:cubicBezTo>
                      <a:pt x="88" y="101"/>
                      <a:pt x="88" y="101"/>
                      <a:pt x="88" y="101"/>
                    </a:cubicBezTo>
                    <a:cubicBezTo>
                      <a:pt x="89" y="101"/>
                      <a:pt x="89" y="101"/>
                      <a:pt x="89" y="101"/>
                    </a:cubicBezTo>
                    <a:cubicBezTo>
                      <a:pt x="89" y="101"/>
                      <a:pt x="89" y="101"/>
                      <a:pt x="89" y="101"/>
                    </a:cubicBezTo>
                    <a:cubicBezTo>
                      <a:pt x="90" y="102"/>
                      <a:pt x="90" y="102"/>
                      <a:pt x="90" y="102"/>
                    </a:cubicBezTo>
                    <a:cubicBezTo>
                      <a:pt x="90" y="102"/>
                      <a:pt x="90" y="102"/>
                      <a:pt x="90" y="102"/>
                    </a:cubicBezTo>
                    <a:cubicBezTo>
                      <a:pt x="91" y="103"/>
                      <a:pt x="91" y="103"/>
                      <a:pt x="91" y="103"/>
                    </a:cubicBezTo>
                    <a:cubicBezTo>
                      <a:pt x="91" y="104"/>
                      <a:pt x="91" y="104"/>
                      <a:pt x="91" y="104"/>
                    </a:cubicBezTo>
                    <a:cubicBezTo>
                      <a:pt x="91" y="105"/>
                      <a:pt x="91" y="105"/>
                      <a:pt x="91" y="105"/>
                    </a:cubicBezTo>
                    <a:cubicBezTo>
                      <a:pt x="91" y="105"/>
                      <a:pt x="91" y="105"/>
                      <a:pt x="91" y="105"/>
                    </a:cubicBezTo>
                    <a:cubicBezTo>
                      <a:pt x="91" y="106"/>
                      <a:pt x="91" y="106"/>
                      <a:pt x="91" y="106"/>
                    </a:cubicBezTo>
                    <a:cubicBezTo>
                      <a:pt x="92" y="106"/>
                      <a:pt x="92" y="106"/>
                      <a:pt x="92" y="106"/>
                    </a:cubicBezTo>
                    <a:cubicBezTo>
                      <a:pt x="94" y="107"/>
                      <a:pt x="94" y="107"/>
                      <a:pt x="94" y="107"/>
                    </a:cubicBezTo>
                    <a:cubicBezTo>
                      <a:pt x="95" y="108"/>
                      <a:pt x="95" y="108"/>
                      <a:pt x="95" y="108"/>
                    </a:cubicBezTo>
                    <a:cubicBezTo>
                      <a:pt x="99" y="105"/>
                      <a:pt x="99" y="105"/>
                      <a:pt x="99" y="105"/>
                    </a:cubicBezTo>
                    <a:cubicBezTo>
                      <a:pt x="100" y="105"/>
                      <a:pt x="100" y="105"/>
                      <a:pt x="100" y="105"/>
                    </a:cubicBezTo>
                    <a:cubicBezTo>
                      <a:pt x="100" y="105"/>
                      <a:pt x="100" y="105"/>
                      <a:pt x="100" y="105"/>
                    </a:cubicBezTo>
                    <a:cubicBezTo>
                      <a:pt x="102" y="104"/>
                      <a:pt x="102" y="104"/>
                      <a:pt x="102" y="104"/>
                    </a:cubicBezTo>
                    <a:cubicBezTo>
                      <a:pt x="102" y="104"/>
                      <a:pt x="102" y="104"/>
                      <a:pt x="102" y="104"/>
                    </a:cubicBezTo>
                    <a:cubicBezTo>
                      <a:pt x="103" y="104"/>
                      <a:pt x="103" y="104"/>
                      <a:pt x="103" y="104"/>
                    </a:cubicBezTo>
                    <a:cubicBezTo>
                      <a:pt x="104" y="105"/>
                      <a:pt x="104" y="105"/>
                      <a:pt x="104" y="105"/>
                    </a:cubicBezTo>
                    <a:cubicBezTo>
                      <a:pt x="105" y="106"/>
                      <a:pt x="105" y="106"/>
                      <a:pt x="105" y="106"/>
                    </a:cubicBezTo>
                    <a:cubicBezTo>
                      <a:pt x="106" y="106"/>
                      <a:pt x="106" y="106"/>
                      <a:pt x="106" y="106"/>
                    </a:cubicBezTo>
                    <a:cubicBezTo>
                      <a:pt x="106" y="106"/>
                      <a:pt x="106" y="106"/>
                      <a:pt x="106" y="106"/>
                    </a:cubicBezTo>
                    <a:cubicBezTo>
                      <a:pt x="107" y="106"/>
                      <a:pt x="107" y="106"/>
                      <a:pt x="107" y="106"/>
                    </a:cubicBezTo>
                    <a:cubicBezTo>
                      <a:pt x="107" y="107"/>
                      <a:pt x="107" y="107"/>
                      <a:pt x="107" y="107"/>
                    </a:cubicBezTo>
                    <a:cubicBezTo>
                      <a:pt x="110" y="107"/>
                      <a:pt x="110" y="107"/>
                      <a:pt x="110" y="107"/>
                    </a:cubicBezTo>
                    <a:cubicBezTo>
                      <a:pt x="110" y="106"/>
                      <a:pt x="110" y="106"/>
                      <a:pt x="110" y="106"/>
                    </a:cubicBezTo>
                    <a:cubicBezTo>
                      <a:pt x="117" y="104"/>
                      <a:pt x="117" y="104"/>
                      <a:pt x="117" y="104"/>
                    </a:cubicBezTo>
                    <a:cubicBezTo>
                      <a:pt x="123" y="102"/>
                      <a:pt x="123" y="102"/>
                      <a:pt x="123" y="102"/>
                    </a:cubicBezTo>
                    <a:cubicBezTo>
                      <a:pt x="123" y="102"/>
                      <a:pt x="123" y="102"/>
                      <a:pt x="123" y="102"/>
                    </a:cubicBezTo>
                    <a:cubicBezTo>
                      <a:pt x="128" y="102"/>
                      <a:pt x="128" y="102"/>
                      <a:pt x="128" y="102"/>
                    </a:cubicBezTo>
                    <a:cubicBezTo>
                      <a:pt x="134" y="103"/>
                      <a:pt x="134" y="103"/>
                      <a:pt x="134" y="103"/>
                    </a:cubicBezTo>
                    <a:cubicBezTo>
                      <a:pt x="135" y="103"/>
                      <a:pt x="135" y="103"/>
                      <a:pt x="135" y="103"/>
                    </a:cubicBezTo>
                    <a:cubicBezTo>
                      <a:pt x="136" y="104"/>
                      <a:pt x="136" y="104"/>
                      <a:pt x="136" y="104"/>
                    </a:cubicBezTo>
                    <a:cubicBezTo>
                      <a:pt x="136" y="104"/>
                      <a:pt x="136" y="104"/>
                      <a:pt x="136" y="104"/>
                    </a:cubicBezTo>
                    <a:cubicBezTo>
                      <a:pt x="141" y="104"/>
                      <a:pt x="141" y="104"/>
                      <a:pt x="141" y="104"/>
                    </a:cubicBezTo>
                    <a:cubicBezTo>
                      <a:pt x="142" y="104"/>
                      <a:pt x="142" y="104"/>
                      <a:pt x="142" y="104"/>
                    </a:cubicBezTo>
                    <a:cubicBezTo>
                      <a:pt x="147" y="104"/>
                      <a:pt x="147" y="104"/>
                      <a:pt x="147" y="104"/>
                    </a:cubicBezTo>
                    <a:cubicBezTo>
                      <a:pt x="147" y="104"/>
                      <a:pt x="147" y="104"/>
                      <a:pt x="147" y="104"/>
                    </a:cubicBezTo>
                    <a:cubicBezTo>
                      <a:pt x="154" y="100"/>
                      <a:pt x="154" y="100"/>
                      <a:pt x="154" y="100"/>
                    </a:cubicBezTo>
                    <a:cubicBezTo>
                      <a:pt x="160" y="97"/>
                      <a:pt x="160" y="97"/>
                      <a:pt x="160" y="97"/>
                    </a:cubicBezTo>
                    <a:cubicBezTo>
                      <a:pt x="163" y="96"/>
                      <a:pt x="163" y="96"/>
                      <a:pt x="163" y="96"/>
                    </a:cubicBezTo>
                    <a:cubicBezTo>
                      <a:pt x="163" y="96"/>
                      <a:pt x="163" y="96"/>
                      <a:pt x="163" y="96"/>
                    </a:cubicBezTo>
                    <a:cubicBezTo>
                      <a:pt x="163" y="97"/>
                      <a:pt x="163" y="97"/>
                      <a:pt x="163" y="97"/>
                    </a:cubicBezTo>
                    <a:cubicBezTo>
                      <a:pt x="164" y="100"/>
                      <a:pt x="164" y="100"/>
                      <a:pt x="164" y="100"/>
                    </a:cubicBezTo>
                    <a:cubicBezTo>
                      <a:pt x="164" y="100"/>
                      <a:pt x="164" y="100"/>
                      <a:pt x="164" y="100"/>
                    </a:cubicBezTo>
                    <a:cubicBezTo>
                      <a:pt x="162" y="102"/>
                      <a:pt x="162" y="102"/>
                      <a:pt x="162" y="102"/>
                    </a:cubicBezTo>
                    <a:cubicBezTo>
                      <a:pt x="162" y="102"/>
                      <a:pt x="162" y="102"/>
                      <a:pt x="162" y="102"/>
                    </a:cubicBezTo>
                    <a:cubicBezTo>
                      <a:pt x="158" y="103"/>
                      <a:pt x="158" y="103"/>
                      <a:pt x="158" y="103"/>
                    </a:cubicBezTo>
                    <a:cubicBezTo>
                      <a:pt x="156" y="104"/>
                      <a:pt x="156" y="104"/>
                      <a:pt x="156" y="104"/>
                    </a:cubicBezTo>
                    <a:cubicBezTo>
                      <a:pt x="156" y="104"/>
                      <a:pt x="156" y="104"/>
                      <a:pt x="156" y="104"/>
                    </a:cubicBezTo>
                    <a:cubicBezTo>
                      <a:pt x="155" y="105"/>
                      <a:pt x="155" y="105"/>
                      <a:pt x="155" y="105"/>
                    </a:cubicBezTo>
                    <a:cubicBezTo>
                      <a:pt x="155" y="105"/>
                      <a:pt x="155" y="105"/>
                      <a:pt x="155" y="105"/>
                    </a:cubicBezTo>
                    <a:cubicBezTo>
                      <a:pt x="155" y="105"/>
                      <a:pt x="155" y="105"/>
                      <a:pt x="155" y="105"/>
                    </a:cubicBezTo>
                    <a:cubicBezTo>
                      <a:pt x="156" y="106"/>
                      <a:pt x="156" y="106"/>
                      <a:pt x="156" y="106"/>
                    </a:cubicBezTo>
                    <a:cubicBezTo>
                      <a:pt x="157" y="107"/>
                      <a:pt x="157" y="107"/>
                      <a:pt x="157" y="107"/>
                    </a:cubicBezTo>
                    <a:cubicBezTo>
                      <a:pt x="157" y="107"/>
                      <a:pt x="157" y="107"/>
                      <a:pt x="157" y="107"/>
                    </a:cubicBezTo>
                    <a:cubicBezTo>
                      <a:pt x="157" y="107"/>
                      <a:pt x="157" y="107"/>
                      <a:pt x="157" y="107"/>
                    </a:cubicBezTo>
                    <a:cubicBezTo>
                      <a:pt x="158" y="107"/>
                      <a:pt x="158" y="107"/>
                      <a:pt x="158" y="107"/>
                    </a:cubicBezTo>
                    <a:cubicBezTo>
                      <a:pt x="163" y="106"/>
                      <a:pt x="163" y="106"/>
                      <a:pt x="163" y="106"/>
                    </a:cubicBezTo>
                    <a:cubicBezTo>
                      <a:pt x="164" y="102"/>
                      <a:pt x="164" y="102"/>
                      <a:pt x="164" y="102"/>
                    </a:cubicBezTo>
                    <a:cubicBezTo>
                      <a:pt x="164" y="102"/>
                      <a:pt x="164" y="102"/>
                      <a:pt x="164" y="102"/>
                    </a:cubicBezTo>
                    <a:cubicBezTo>
                      <a:pt x="164" y="102"/>
                      <a:pt x="164" y="102"/>
                      <a:pt x="164" y="102"/>
                    </a:cubicBezTo>
                    <a:cubicBezTo>
                      <a:pt x="164" y="103"/>
                      <a:pt x="164" y="103"/>
                      <a:pt x="164" y="103"/>
                    </a:cubicBezTo>
                    <a:cubicBezTo>
                      <a:pt x="165" y="104"/>
                      <a:pt x="165" y="104"/>
                      <a:pt x="165" y="104"/>
                    </a:cubicBezTo>
                    <a:cubicBezTo>
                      <a:pt x="164" y="109"/>
                      <a:pt x="164" y="109"/>
                      <a:pt x="164" y="109"/>
                    </a:cubicBezTo>
                    <a:cubicBezTo>
                      <a:pt x="162" y="112"/>
                      <a:pt x="162" y="112"/>
                      <a:pt x="162" y="112"/>
                    </a:cubicBezTo>
                    <a:cubicBezTo>
                      <a:pt x="159" y="114"/>
                      <a:pt x="159" y="114"/>
                      <a:pt x="159" y="114"/>
                    </a:cubicBezTo>
                    <a:cubicBezTo>
                      <a:pt x="158" y="114"/>
                      <a:pt x="158" y="114"/>
                      <a:pt x="158" y="114"/>
                    </a:cubicBezTo>
                    <a:cubicBezTo>
                      <a:pt x="155" y="117"/>
                      <a:pt x="155" y="117"/>
                      <a:pt x="155" y="117"/>
                    </a:cubicBezTo>
                    <a:cubicBezTo>
                      <a:pt x="156" y="118"/>
                      <a:pt x="156" y="118"/>
                      <a:pt x="156" y="118"/>
                    </a:cubicBezTo>
                    <a:cubicBezTo>
                      <a:pt x="157" y="120"/>
                      <a:pt x="157" y="120"/>
                      <a:pt x="157" y="120"/>
                    </a:cubicBezTo>
                    <a:cubicBezTo>
                      <a:pt x="157" y="121"/>
                      <a:pt x="157" y="121"/>
                      <a:pt x="157" y="121"/>
                    </a:cubicBezTo>
                    <a:cubicBezTo>
                      <a:pt x="157" y="121"/>
                      <a:pt x="157" y="121"/>
                      <a:pt x="157" y="121"/>
                    </a:cubicBezTo>
                    <a:cubicBezTo>
                      <a:pt x="157" y="123"/>
                      <a:pt x="157" y="123"/>
                      <a:pt x="157" y="123"/>
                    </a:cubicBezTo>
                    <a:cubicBezTo>
                      <a:pt x="157" y="127"/>
                      <a:pt x="157" y="127"/>
                      <a:pt x="157" y="127"/>
                    </a:cubicBezTo>
                    <a:cubicBezTo>
                      <a:pt x="156" y="127"/>
                      <a:pt x="156" y="127"/>
                      <a:pt x="156" y="127"/>
                    </a:cubicBezTo>
                    <a:cubicBezTo>
                      <a:pt x="156" y="126"/>
                      <a:pt x="156" y="126"/>
                      <a:pt x="156" y="126"/>
                    </a:cubicBezTo>
                    <a:cubicBezTo>
                      <a:pt x="155" y="124"/>
                      <a:pt x="155" y="124"/>
                      <a:pt x="155" y="124"/>
                    </a:cubicBezTo>
                    <a:cubicBezTo>
                      <a:pt x="153" y="120"/>
                      <a:pt x="153" y="120"/>
                      <a:pt x="153" y="120"/>
                    </a:cubicBezTo>
                    <a:cubicBezTo>
                      <a:pt x="153" y="120"/>
                      <a:pt x="153" y="120"/>
                      <a:pt x="153" y="120"/>
                    </a:cubicBezTo>
                    <a:cubicBezTo>
                      <a:pt x="152" y="119"/>
                      <a:pt x="152" y="119"/>
                      <a:pt x="152" y="119"/>
                    </a:cubicBezTo>
                    <a:cubicBezTo>
                      <a:pt x="152" y="119"/>
                      <a:pt x="152" y="119"/>
                      <a:pt x="152" y="119"/>
                    </a:cubicBezTo>
                    <a:cubicBezTo>
                      <a:pt x="151" y="119"/>
                      <a:pt x="151" y="119"/>
                      <a:pt x="151" y="119"/>
                    </a:cubicBezTo>
                    <a:cubicBezTo>
                      <a:pt x="151" y="119"/>
                      <a:pt x="151" y="119"/>
                      <a:pt x="151" y="119"/>
                    </a:cubicBezTo>
                    <a:cubicBezTo>
                      <a:pt x="151" y="119"/>
                      <a:pt x="151" y="119"/>
                      <a:pt x="151" y="119"/>
                    </a:cubicBezTo>
                    <a:cubicBezTo>
                      <a:pt x="151" y="120"/>
                      <a:pt x="151" y="120"/>
                      <a:pt x="151" y="120"/>
                    </a:cubicBezTo>
                    <a:cubicBezTo>
                      <a:pt x="151" y="120"/>
                      <a:pt x="151" y="120"/>
                      <a:pt x="151" y="120"/>
                    </a:cubicBezTo>
                    <a:cubicBezTo>
                      <a:pt x="151" y="120"/>
                      <a:pt x="151" y="120"/>
                      <a:pt x="151" y="120"/>
                    </a:cubicBezTo>
                    <a:cubicBezTo>
                      <a:pt x="151" y="121"/>
                      <a:pt x="151" y="121"/>
                      <a:pt x="151" y="121"/>
                    </a:cubicBezTo>
                    <a:cubicBezTo>
                      <a:pt x="150" y="129"/>
                      <a:pt x="150" y="129"/>
                      <a:pt x="150" y="129"/>
                    </a:cubicBezTo>
                    <a:cubicBezTo>
                      <a:pt x="150" y="130"/>
                      <a:pt x="150" y="130"/>
                      <a:pt x="150" y="130"/>
                    </a:cubicBezTo>
                    <a:cubicBezTo>
                      <a:pt x="150" y="130"/>
                      <a:pt x="150" y="130"/>
                      <a:pt x="150" y="130"/>
                    </a:cubicBezTo>
                    <a:cubicBezTo>
                      <a:pt x="149" y="130"/>
                      <a:pt x="149" y="130"/>
                      <a:pt x="149" y="130"/>
                    </a:cubicBezTo>
                    <a:cubicBezTo>
                      <a:pt x="149" y="130"/>
                      <a:pt x="149" y="130"/>
                      <a:pt x="149" y="130"/>
                    </a:cubicBezTo>
                    <a:cubicBezTo>
                      <a:pt x="149" y="126"/>
                      <a:pt x="149" y="126"/>
                      <a:pt x="149" y="126"/>
                    </a:cubicBezTo>
                    <a:cubicBezTo>
                      <a:pt x="149" y="123"/>
                      <a:pt x="149" y="123"/>
                      <a:pt x="149" y="123"/>
                    </a:cubicBezTo>
                    <a:cubicBezTo>
                      <a:pt x="149" y="123"/>
                      <a:pt x="149" y="123"/>
                      <a:pt x="149" y="123"/>
                    </a:cubicBezTo>
                    <a:cubicBezTo>
                      <a:pt x="149" y="122"/>
                      <a:pt x="149" y="122"/>
                      <a:pt x="149" y="122"/>
                    </a:cubicBezTo>
                    <a:cubicBezTo>
                      <a:pt x="149" y="122"/>
                      <a:pt x="149" y="122"/>
                      <a:pt x="149" y="122"/>
                    </a:cubicBezTo>
                    <a:cubicBezTo>
                      <a:pt x="147" y="121"/>
                      <a:pt x="147" y="121"/>
                      <a:pt x="147" y="121"/>
                    </a:cubicBezTo>
                    <a:cubicBezTo>
                      <a:pt x="145" y="120"/>
                      <a:pt x="145" y="120"/>
                      <a:pt x="145" y="120"/>
                    </a:cubicBezTo>
                    <a:cubicBezTo>
                      <a:pt x="142" y="122"/>
                      <a:pt x="142" y="122"/>
                      <a:pt x="142" y="122"/>
                    </a:cubicBezTo>
                    <a:cubicBezTo>
                      <a:pt x="140" y="122"/>
                      <a:pt x="140" y="122"/>
                      <a:pt x="140" y="122"/>
                    </a:cubicBezTo>
                    <a:cubicBezTo>
                      <a:pt x="133" y="119"/>
                      <a:pt x="133" y="119"/>
                      <a:pt x="133" y="119"/>
                    </a:cubicBezTo>
                    <a:cubicBezTo>
                      <a:pt x="133" y="119"/>
                      <a:pt x="133" y="119"/>
                      <a:pt x="133" y="119"/>
                    </a:cubicBezTo>
                    <a:cubicBezTo>
                      <a:pt x="129" y="115"/>
                      <a:pt x="129" y="115"/>
                      <a:pt x="129" y="115"/>
                    </a:cubicBezTo>
                    <a:cubicBezTo>
                      <a:pt x="128" y="115"/>
                      <a:pt x="128" y="115"/>
                      <a:pt x="128" y="115"/>
                    </a:cubicBezTo>
                    <a:cubicBezTo>
                      <a:pt x="125" y="114"/>
                      <a:pt x="125" y="114"/>
                      <a:pt x="125" y="114"/>
                    </a:cubicBezTo>
                    <a:cubicBezTo>
                      <a:pt x="125" y="114"/>
                      <a:pt x="125" y="114"/>
                      <a:pt x="125" y="114"/>
                    </a:cubicBezTo>
                    <a:cubicBezTo>
                      <a:pt x="125" y="114"/>
                      <a:pt x="125" y="114"/>
                      <a:pt x="125" y="114"/>
                    </a:cubicBezTo>
                    <a:cubicBezTo>
                      <a:pt x="120" y="114"/>
                      <a:pt x="120" y="114"/>
                      <a:pt x="120" y="114"/>
                    </a:cubicBezTo>
                    <a:cubicBezTo>
                      <a:pt x="118" y="115"/>
                      <a:pt x="118" y="115"/>
                      <a:pt x="118" y="115"/>
                    </a:cubicBezTo>
                    <a:cubicBezTo>
                      <a:pt x="116" y="116"/>
                      <a:pt x="116" y="116"/>
                      <a:pt x="116" y="116"/>
                    </a:cubicBezTo>
                    <a:cubicBezTo>
                      <a:pt x="114" y="117"/>
                      <a:pt x="114" y="117"/>
                      <a:pt x="114" y="117"/>
                    </a:cubicBezTo>
                    <a:cubicBezTo>
                      <a:pt x="113" y="118"/>
                      <a:pt x="113" y="118"/>
                      <a:pt x="113" y="118"/>
                    </a:cubicBezTo>
                    <a:cubicBezTo>
                      <a:pt x="113" y="118"/>
                      <a:pt x="113" y="118"/>
                      <a:pt x="113" y="118"/>
                    </a:cubicBezTo>
                    <a:cubicBezTo>
                      <a:pt x="111" y="120"/>
                      <a:pt x="111" y="120"/>
                      <a:pt x="111" y="120"/>
                    </a:cubicBezTo>
                    <a:cubicBezTo>
                      <a:pt x="110" y="121"/>
                      <a:pt x="110" y="121"/>
                      <a:pt x="110" y="121"/>
                    </a:cubicBezTo>
                    <a:cubicBezTo>
                      <a:pt x="110" y="121"/>
                      <a:pt x="110" y="121"/>
                      <a:pt x="110" y="121"/>
                    </a:cubicBezTo>
                    <a:cubicBezTo>
                      <a:pt x="109" y="123"/>
                      <a:pt x="109" y="123"/>
                      <a:pt x="109" y="123"/>
                    </a:cubicBezTo>
                    <a:cubicBezTo>
                      <a:pt x="106" y="127"/>
                      <a:pt x="106" y="127"/>
                      <a:pt x="106" y="127"/>
                    </a:cubicBezTo>
                    <a:cubicBezTo>
                      <a:pt x="103" y="131"/>
                      <a:pt x="103" y="131"/>
                      <a:pt x="103" y="131"/>
                    </a:cubicBezTo>
                    <a:cubicBezTo>
                      <a:pt x="103" y="131"/>
                      <a:pt x="103" y="131"/>
                      <a:pt x="103" y="131"/>
                    </a:cubicBezTo>
                    <a:cubicBezTo>
                      <a:pt x="100" y="133"/>
                      <a:pt x="100" y="133"/>
                      <a:pt x="100" y="133"/>
                    </a:cubicBezTo>
                    <a:cubicBezTo>
                      <a:pt x="97" y="135"/>
                      <a:pt x="97" y="135"/>
                      <a:pt x="97" y="135"/>
                    </a:cubicBezTo>
                    <a:cubicBezTo>
                      <a:pt x="97" y="135"/>
                      <a:pt x="97" y="135"/>
                      <a:pt x="97" y="135"/>
                    </a:cubicBezTo>
                    <a:cubicBezTo>
                      <a:pt x="96" y="136"/>
                      <a:pt x="96" y="136"/>
                      <a:pt x="96" y="136"/>
                    </a:cubicBezTo>
                    <a:cubicBezTo>
                      <a:pt x="96" y="135"/>
                      <a:pt x="96" y="135"/>
                      <a:pt x="96" y="135"/>
                    </a:cubicBezTo>
                    <a:cubicBezTo>
                      <a:pt x="95" y="135"/>
                      <a:pt x="95" y="135"/>
                      <a:pt x="95" y="135"/>
                    </a:cubicBezTo>
                    <a:cubicBezTo>
                      <a:pt x="93" y="134"/>
                      <a:pt x="93" y="134"/>
                      <a:pt x="93" y="134"/>
                    </a:cubicBezTo>
                    <a:cubicBezTo>
                      <a:pt x="93" y="134"/>
                      <a:pt x="93" y="134"/>
                      <a:pt x="93" y="134"/>
                    </a:cubicBezTo>
                    <a:cubicBezTo>
                      <a:pt x="92" y="133"/>
                      <a:pt x="92" y="133"/>
                      <a:pt x="92" y="133"/>
                    </a:cubicBezTo>
                    <a:cubicBezTo>
                      <a:pt x="92" y="133"/>
                      <a:pt x="92" y="133"/>
                      <a:pt x="92" y="133"/>
                    </a:cubicBezTo>
                    <a:cubicBezTo>
                      <a:pt x="92" y="132"/>
                      <a:pt x="92" y="132"/>
                      <a:pt x="92" y="132"/>
                    </a:cubicBezTo>
                    <a:cubicBezTo>
                      <a:pt x="91" y="131"/>
                      <a:pt x="91" y="131"/>
                      <a:pt x="91" y="131"/>
                    </a:cubicBezTo>
                    <a:cubicBezTo>
                      <a:pt x="89" y="130"/>
                      <a:pt x="89" y="130"/>
                      <a:pt x="89" y="130"/>
                    </a:cubicBezTo>
                    <a:cubicBezTo>
                      <a:pt x="88" y="130"/>
                      <a:pt x="88" y="130"/>
                      <a:pt x="88" y="130"/>
                    </a:cubicBezTo>
                    <a:cubicBezTo>
                      <a:pt x="88" y="130"/>
                      <a:pt x="88" y="130"/>
                      <a:pt x="88" y="130"/>
                    </a:cubicBezTo>
                    <a:cubicBezTo>
                      <a:pt x="85" y="129"/>
                      <a:pt x="85" y="129"/>
                      <a:pt x="85" y="129"/>
                    </a:cubicBezTo>
                    <a:cubicBezTo>
                      <a:pt x="85" y="129"/>
                      <a:pt x="85" y="129"/>
                      <a:pt x="85" y="129"/>
                    </a:cubicBezTo>
                    <a:cubicBezTo>
                      <a:pt x="74" y="128"/>
                      <a:pt x="74" y="128"/>
                      <a:pt x="74" y="128"/>
                    </a:cubicBezTo>
                    <a:cubicBezTo>
                      <a:pt x="69" y="128"/>
                      <a:pt x="69" y="128"/>
                      <a:pt x="69" y="128"/>
                    </a:cubicBezTo>
                    <a:cubicBezTo>
                      <a:pt x="68" y="128"/>
                      <a:pt x="68" y="128"/>
                      <a:pt x="68" y="128"/>
                    </a:cubicBezTo>
                    <a:cubicBezTo>
                      <a:pt x="67" y="128"/>
                      <a:pt x="67" y="128"/>
                      <a:pt x="67" y="128"/>
                    </a:cubicBezTo>
                    <a:cubicBezTo>
                      <a:pt x="65" y="129"/>
                      <a:pt x="65" y="129"/>
                      <a:pt x="65" y="129"/>
                    </a:cubicBezTo>
                    <a:cubicBezTo>
                      <a:pt x="64" y="129"/>
                      <a:pt x="64" y="129"/>
                      <a:pt x="64" y="129"/>
                    </a:cubicBezTo>
                    <a:cubicBezTo>
                      <a:pt x="64" y="129"/>
                      <a:pt x="64" y="129"/>
                      <a:pt x="64" y="129"/>
                    </a:cubicBezTo>
                    <a:cubicBezTo>
                      <a:pt x="55" y="133"/>
                      <a:pt x="55" y="133"/>
                      <a:pt x="55" y="133"/>
                    </a:cubicBezTo>
                    <a:cubicBezTo>
                      <a:pt x="54" y="134"/>
                      <a:pt x="54" y="134"/>
                      <a:pt x="54" y="134"/>
                    </a:cubicBezTo>
                    <a:cubicBezTo>
                      <a:pt x="54" y="134"/>
                      <a:pt x="54" y="134"/>
                      <a:pt x="54" y="134"/>
                    </a:cubicBezTo>
                    <a:cubicBezTo>
                      <a:pt x="54" y="134"/>
                      <a:pt x="54" y="134"/>
                      <a:pt x="54" y="134"/>
                    </a:cubicBezTo>
                    <a:cubicBezTo>
                      <a:pt x="61" y="144"/>
                      <a:pt x="61" y="144"/>
                      <a:pt x="61" y="144"/>
                    </a:cubicBezTo>
                    <a:cubicBezTo>
                      <a:pt x="61" y="144"/>
                      <a:pt x="61" y="144"/>
                      <a:pt x="61" y="144"/>
                    </a:cubicBezTo>
                    <a:cubicBezTo>
                      <a:pt x="62" y="144"/>
                      <a:pt x="62" y="144"/>
                      <a:pt x="62" y="144"/>
                    </a:cubicBezTo>
                    <a:cubicBezTo>
                      <a:pt x="62" y="144"/>
                      <a:pt x="62" y="144"/>
                      <a:pt x="62" y="144"/>
                    </a:cubicBezTo>
                    <a:cubicBezTo>
                      <a:pt x="67" y="142"/>
                      <a:pt x="67" y="142"/>
                      <a:pt x="67" y="142"/>
                    </a:cubicBezTo>
                    <a:cubicBezTo>
                      <a:pt x="67" y="142"/>
                      <a:pt x="67" y="142"/>
                      <a:pt x="67" y="142"/>
                    </a:cubicBezTo>
                    <a:cubicBezTo>
                      <a:pt x="70" y="142"/>
                      <a:pt x="70" y="142"/>
                      <a:pt x="70" y="142"/>
                    </a:cubicBezTo>
                    <a:cubicBezTo>
                      <a:pt x="71" y="142"/>
                      <a:pt x="71" y="142"/>
                      <a:pt x="71" y="142"/>
                    </a:cubicBezTo>
                    <a:cubicBezTo>
                      <a:pt x="72" y="142"/>
                      <a:pt x="72" y="142"/>
                      <a:pt x="72" y="142"/>
                    </a:cubicBezTo>
                    <a:cubicBezTo>
                      <a:pt x="74" y="143"/>
                      <a:pt x="74" y="143"/>
                      <a:pt x="74" y="143"/>
                    </a:cubicBezTo>
                    <a:cubicBezTo>
                      <a:pt x="81" y="147"/>
                      <a:pt x="81" y="147"/>
                      <a:pt x="81" y="147"/>
                    </a:cubicBezTo>
                    <a:cubicBezTo>
                      <a:pt x="82" y="148"/>
                      <a:pt x="82" y="148"/>
                      <a:pt x="82" y="148"/>
                    </a:cubicBezTo>
                    <a:cubicBezTo>
                      <a:pt x="87" y="151"/>
                      <a:pt x="87" y="151"/>
                      <a:pt x="87" y="151"/>
                    </a:cubicBezTo>
                    <a:cubicBezTo>
                      <a:pt x="87" y="152"/>
                      <a:pt x="87" y="152"/>
                      <a:pt x="87" y="152"/>
                    </a:cubicBezTo>
                    <a:cubicBezTo>
                      <a:pt x="89" y="156"/>
                      <a:pt x="89" y="156"/>
                      <a:pt x="89" y="156"/>
                    </a:cubicBezTo>
                    <a:cubicBezTo>
                      <a:pt x="90" y="158"/>
                      <a:pt x="90" y="158"/>
                      <a:pt x="90" y="158"/>
                    </a:cubicBezTo>
                    <a:cubicBezTo>
                      <a:pt x="89" y="159"/>
                      <a:pt x="89" y="159"/>
                      <a:pt x="89" y="159"/>
                    </a:cubicBezTo>
                    <a:cubicBezTo>
                      <a:pt x="90" y="159"/>
                      <a:pt x="90" y="159"/>
                      <a:pt x="90" y="159"/>
                    </a:cubicBezTo>
                    <a:cubicBezTo>
                      <a:pt x="93" y="163"/>
                      <a:pt x="93" y="163"/>
                      <a:pt x="93" y="163"/>
                    </a:cubicBezTo>
                    <a:cubicBezTo>
                      <a:pt x="93" y="163"/>
                      <a:pt x="93" y="163"/>
                      <a:pt x="93" y="163"/>
                    </a:cubicBezTo>
                    <a:cubicBezTo>
                      <a:pt x="93" y="163"/>
                      <a:pt x="93" y="163"/>
                      <a:pt x="93" y="163"/>
                    </a:cubicBezTo>
                    <a:cubicBezTo>
                      <a:pt x="95" y="164"/>
                      <a:pt x="95" y="164"/>
                      <a:pt x="95" y="164"/>
                    </a:cubicBezTo>
                    <a:cubicBezTo>
                      <a:pt x="96" y="165"/>
                      <a:pt x="96" y="165"/>
                      <a:pt x="96" y="165"/>
                    </a:cubicBezTo>
                    <a:cubicBezTo>
                      <a:pt x="96" y="165"/>
                      <a:pt x="96" y="165"/>
                      <a:pt x="96" y="165"/>
                    </a:cubicBezTo>
                    <a:cubicBezTo>
                      <a:pt x="96" y="164"/>
                      <a:pt x="96" y="164"/>
                      <a:pt x="96" y="164"/>
                    </a:cubicBezTo>
                    <a:cubicBezTo>
                      <a:pt x="97" y="164"/>
                      <a:pt x="97" y="164"/>
                      <a:pt x="97" y="164"/>
                    </a:cubicBezTo>
                    <a:cubicBezTo>
                      <a:pt x="97" y="164"/>
                      <a:pt x="97" y="164"/>
                      <a:pt x="97" y="164"/>
                    </a:cubicBezTo>
                    <a:cubicBezTo>
                      <a:pt x="97" y="163"/>
                      <a:pt x="97" y="163"/>
                      <a:pt x="97" y="163"/>
                    </a:cubicBezTo>
                    <a:cubicBezTo>
                      <a:pt x="97" y="162"/>
                      <a:pt x="97" y="162"/>
                      <a:pt x="97" y="162"/>
                    </a:cubicBezTo>
                    <a:cubicBezTo>
                      <a:pt x="97" y="161"/>
                      <a:pt x="97" y="161"/>
                      <a:pt x="97" y="161"/>
                    </a:cubicBezTo>
                    <a:cubicBezTo>
                      <a:pt x="97" y="161"/>
                      <a:pt x="97" y="161"/>
                      <a:pt x="97" y="161"/>
                    </a:cubicBezTo>
                    <a:cubicBezTo>
                      <a:pt x="97" y="161"/>
                      <a:pt x="97" y="161"/>
                      <a:pt x="97" y="161"/>
                    </a:cubicBezTo>
                    <a:cubicBezTo>
                      <a:pt x="99" y="160"/>
                      <a:pt x="99" y="160"/>
                      <a:pt x="99" y="160"/>
                    </a:cubicBezTo>
                    <a:cubicBezTo>
                      <a:pt x="99" y="160"/>
                      <a:pt x="99" y="160"/>
                      <a:pt x="99" y="160"/>
                    </a:cubicBezTo>
                    <a:cubicBezTo>
                      <a:pt x="100" y="160"/>
                      <a:pt x="100" y="160"/>
                      <a:pt x="100" y="160"/>
                    </a:cubicBezTo>
                    <a:cubicBezTo>
                      <a:pt x="100" y="161"/>
                      <a:pt x="100" y="161"/>
                      <a:pt x="100" y="161"/>
                    </a:cubicBezTo>
                    <a:cubicBezTo>
                      <a:pt x="101" y="161"/>
                      <a:pt x="101" y="161"/>
                      <a:pt x="101" y="161"/>
                    </a:cubicBezTo>
                    <a:cubicBezTo>
                      <a:pt x="102" y="162"/>
                      <a:pt x="102" y="162"/>
                      <a:pt x="102" y="162"/>
                    </a:cubicBezTo>
                    <a:cubicBezTo>
                      <a:pt x="102" y="162"/>
                      <a:pt x="102" y="162"/>
                      <a:pt x="102" y="162"/>
                    </a:cubicBezTo>
                    <a:cubicBezTo>
                      <a:pt x="102" y="163"/>
                      <a:pt x="102" y="163"/>
                      <a:pt x="102" y="163"/>
                    </a:cubicBezTo>
                    <a:cubicBezTo>
                      <a:pt x="102" y="163"/>
                      <a:pt x="102" y="163"/>
                      <a:pt x="102" y="163"/>
                    </a:cubicBezTo>
                    <a:cubicBezTo>
                      <a:pt x="102" y="164"/>
                      <a:pt x="102" y="164"/>
                      <a:pt x="102" y="164"/>
                    </a:cubicBezTo>
                    <a:cubicBezTo>
                      <a:pt x="101" y="164"/>
                      <a:pt x="101" y="164"/>
                      <a:pt x="101" y="164"/>
                    </a:cubicBezTo>
                    <a:cubicBezTo>
                      <a:pt x="101" y="165"/>
                      <a:pt x="101" y="165"/>
                      <a:pt x="101" y="165"/>
                    </a:cubicBezTo>
                    <a:cubicBezTo>
                      <a:pt x="101" y="166"/>
                      <a:pt x="101" y="166"/>
                      <a:pt x="101" y="166"/>
                    </a:cubicBezTo>
                    <a:cubicBezTo>
                      <a:pt x="101" y="166"/>
                      <a:pt x="101" y="166"/>
                      <a:pt x="101" y="166"/>
                    </a:cubicBezTo>
                    <a:cubicBezTo>
                      <a:pt x="101" y="166"/>
                      <a:pt x="101" y="166"/>
                      <a:pt x="101" y="166"/>
                    </a:cubicBezTo>
                    <a:cubicBezTo>
                      <a:pt x="102" y="170"/>
                      <a:pt x="102" y="170"/>
                      <a:pt x="102" y="170"/>
                    </a:cubicBezTo>
                    <a:cubicBezTo>
                      <a:pt x="103" y="171"/>
                      <a:pt x="103" y="171"/>
                      <a:pt x="103" y="171"/>
                    </a:cubicBezTo>
                    <a:cubicBezTo>
                      <a:pt x="103" y="172"/>
                      <a:pt x="103" y="172"/>
                      <a:pt x="103" y="172"/>
                    </a:cubicBezTo>
                    <a:cubicBezTo>
                      <a:pt x="104" y="172"/>
                      <a:pt x="104" y="172"/>
                      <a:pt x="104" y="172"/>
                    </a:cubicBezTo>
                    <a:cubicBezTo>
                      <a:pt x="104" y="171"/>
                      <a:pt x="104" y="171"/>
                      <a:pt x="104" y="171"/>
                    </a:cubicBezTo>
                    <a:cubicBezTo>
                      <a:pt x="104" y="171"/>
                      <a:pt x="104" y="171"/>
                      <a:pt x="104" y="171"/>
                    </a:cubicBezTo>
                    <a:cubicBezTo>
                      <a:pt x="105" y="171"/>
                      <a:pt x="105" y="171"/>
                      <a:pt x="105" y="171"/>
                    </a:cubicBezTo>
                    <a:cubicBezTo>
                      <a:pt x="105" y="171"/>
                      <a:pt x="105" y="171"/>
                      <a:pt x="105" y="171"/>
                    </a:cubicBezTo>
                    <a:cubicBezTo>
                      <a:pt x="105" y="171"/>
                      <a:pt x="105" y="171"/>
                      <a:pt x="105" y="171"/>
                    </a:cubicBezTo>
                    <a:cubicBezTo>
                      <a:pt x="106" y="172"/>
                      <a:pt x="106" y="172"/>
                      <a:pt x="106" y="172"/>
                    </a:cubicBezTo>
                    <a:cubicBezTo>
                      <a:pt x="108" y="176"/>
                      <a:pt x="108" y="176"/>
                      <a:pt x="108" y="176"/>
                    </a:cubicBezTo>
                    <a:cubicBezTo>
                      <a:pt x="108" y="176"/>
                      <a:pt x="108" y="176"/>
                      <a:pt x="108" y="176"/>
                    </a:cubicBezTo>
                    <a:cubicBezTo>
                      <a:pt x="108" y="176"/>
                      <a:pt x="108" y="176"/>
                      <a:pt x="108" y="176"/>
                    </a:cubicBezTo>
                    <a:cubicBezTo>
                      <a:pt x="108" y="177"/>
                      <a:pt x="108" y="177"/>
                      <a:pt x="108" y="177"/>
                    </a:cubicBezTo>
                    <a:cubicBezTo>
                      <a:pt x="107" y="177"/>
                      <a:pt x="107" y="177"/>
                      <a:pt x="107" y="177"/>
                    </a:cubicBezTo>
                    <a:cubicBezTo>
                      <a:pt x="106" y="178"/>
                      <a:pt x="106" y="178"/>
                      <a:pt x="106" y="178"/>
                    </a:cubicBezTo>
                    <a:cubicBezTo>
                      <a:pt x="100" y="180"/>
                      <a:pt x="100" y="180"/>
                      <a:pt x="100" y="180"/>
                    </a:cubicBezTo>
                    <a:cubicBezTo>
                      <a:pt x="98" y="185"/>
                      <a:pt x="98" y="185"/>
                      <a:pt x="98" y="185"/>
                    </a:cubicBezTo>
                    <a:cubicBezTo>
                      <a:pt x="100" y="189"/>
                      <a:pt x="100" y="189"/>
                      <a:pt x="100" y="189"/>
                    </a:cubicBezTo>
                    <a:cubicBezTo>
                      <a:pt x="102" y="194"/>
                      <a:pt x="102" y="194"/>
                      <a:pt x="102" y="194"/>
                    </a:cubicBezTo>
                    <a:cubicBezTo>
                      <a:pt x="102" y="194"/>
                      <a:pt x="102" y="194"/>
                      <a:pt x="102" y="194"/>
                    </a:cubicBezTo>
                    <a:cubicBezTo>
                      <a:pt x="102" y="196"/>
                      <a:pt x="102" y="196"/>
                      <a:pt x="102" y="196"/>
                    </a:cubicBezTo>
                    <a:cubicBezTo>
                      <a:pt x="102" y="196"/>
                      <a:pt x="102" y="196"/>
                      <a:pt x="102" y="196"/>
                    </a:cubicBezTo>
                    <a:cubicBezTo>
                      <a:pt x="102" y="197"/>
                      <a:pt x="102" y="197"/>
                      <a:pt x="102" y="197"/>
                    </a:cubicBezTo>
                    <a:cubicBezTo>
                      <a:pt x="102" y="197"/>
                      <a:pt x="102" y="197"/>
                      <a:pt x="102" y="197"/>
                    </a:cubicBezTo>
                    <a:cubicBezTo>
                      <a:pt x="102" y="197"/>
                      <a:pt x="102" y="197"/>
                      <a:pt x="102" y="197"/>
                    </a:cubicBezTo>
                    <a:cubicBezTo>
                      <a:pt x="101" y="197"/>
                      <a:pt x="101" y="197"/>
                      <a:pt x="101" y="197"/>
                    </a:cubicBezTo>
                    <a:cubicBezTo>
                      <a:pt x="101" y="197"/>
                      <a:pt x="101" y="197"/>
                      <a:pt x="101" y="197"/>
                    </a:cubicBezTo>
                    <a:cubicBezTo>
                      <a:pt x="103" y="201"/>
                      <a:pt x="103" y="201"/>
                      <a:pt x="103" y="201"/>
                    </a:cubicBezTo>
                    <a:cubicBezTo>
                      <a:pt x="106" y="205"/>
                      <a:pt x="106" y="205"/>
                      <a:pt x="106" y="205"/>
                    </a:cubicBezTo>
                    <a:cubicBezTo>
                      <a:pt x="106" y="205"/>
                      <a:pt x="106" y="205"/>
                      <a:pt x="106" y="205"/>
                    </a:cubicBezTo>
                    <a:cubicBezTo>
                      <a:pt x="107" y="206"/>
                      <a:pt x="107" y="206"/>
                      <a:pt x="107" y="206"/>
                    </a:cubicBezTo>
                    <a:cubicBezTo>
                      <a:pt x="107" y="206"/>
                      <a:pt x="107" y="206"/>
                      <a:pt x="107" y="206"/>
                    </a:cubicBezTo>
                    <a:cubicBezTo>
                      <a:pt x="111" y="207"/>
                      <a:pt x="111" y="207"/>
                      <a:pt x="111" y="207"/>
                    </a:cubicBezTo>
                    <a:cubicBezTo>
                      <a:pt x="111" y="207"/>
                      <a:pt x="111" y="207"/>
                      <a:pt x="111" y="207"/>
                    </a:cubicBezTo>
                    <a:cubicBezTo>
                      <a:pt x="113" y="205"/>
                      <a:pt x="113" y="205"/>
                      <a:pt x="113" y="205"/>
                    </a:cubicBezTo>
                    <a:cubicBezTo>
                      <a:pt x="113" y="204"/>
                      <a:pt x="113" y="204"/>
                      <a:pt x="113" y="204"/>
                    </a:cubicBezTo>
                    <a:cubicBezTo>
                      <a:pt x="114" y="204"/>
                      <a:pt x="114" y="204"/>
                      <a:pt x="114" y="204"/>
                    </a:cubicBezTo>
                    <a:cubicBezTo>
                      <a:pt x="114" y="204"/>
                      <a:pt x="114" y="204"/>
                      <a:pt x="114" y="204"/>
                    </a:cubicBezTo>
                    <a:cubicBezTo>
                      <a:pt x="115" y="204"/>
                      <a:pt x="115" y="204"/>
                      <a:pt x="115" y="204"/>
                    </a:cubicBezTo>
                    <a:cubicBezTo>
                      <a:pt x="115" y="204"/>
                      <a:pt x="115" y="204"/>
                      <a:pt x="115" y="204"/>
                    </a:cubicBezTo>
                    <a:cubicBezTo>
                      <a:pt x="116" y="204"/>
                      <a:pt x="116" y="204"/>
                      <a:pt x="116" y="204"/>
                    </a:cubicBezTo>
                    <a:cubicBezTo>
                      <a:pt x="117" y="204"/>
                      <a:pt x="117" y="204"/>
                      <a:pt x="117" y="204"/>
                    </a:cubicBezTo>
                    <a:cubicBezTo>
                      <a:pt x="123" y="205"/>
                      <a:pt x="123" y="205"/>
                      <a:pt x="123" y="205"/>
                    </a:cubicBezTo>
                    <a:cubicBezTo>
                      <a:pt x="124" y="205"/>
                      <a:pt x="124" y="205"/>
                      <a:pt x="124" y="205"/>
                    </a:cubicBezTo>
                    <a:cubicBezTo>
                      <a:pt x="125" y="205"/>
                      <a:pt x="125" y="205"/>
                      <a:pt x="125" y="205"/>
                    </a:cubicBezTo>
                    <a:cubicBezTo>
                      <a:pt x="125" y="204"/>
                      <a:pt x="125" y="204"/>
                      <a:pt x="125" y="204"/>
                    </a:cubicBezTo>
                    <a:cubicBezTo>
                      <a:pt x="126" y="204"/>
                      <a:pt x="126" y="204"/>
                      <a:pt x="126" y="204"/>
                    </a:cubicBezTo>
                    <a:cubicBezTo>
                      <a:pt x="129" y="201"/>
                      <a:pt x="129" y="201"/>
                      <a:pt x="129" y="201"/>
                    </a:cubicBezTo>
                    <a:cubicBezTo>
                      <a:pt x="129" y="201"/>
                      <a:pt x="129" y="201"/>
                      <a:pt x="129" y="201"/>
                    </a:cubicBezTo>
                    <a:cubicBezTo>
                      <a:pt x="137" y="193"/>
                      <a:pt x="137" y="193"/>
                      <a:pt x="137" y="193"/>
                    </a:cubicBezTo>
                    <a:cubicBezTo>
                      <a:pt x="137" y="193"/>
                      <a:pt x="137" y="193"/>
                      <a:pt x="137" y="193"/>
                    </a:cubicBezTo>
                    <a:cubicBezTo>
                      <a:pt x="137" y="193"/>
                      <a:pt x="137" y="193"/>
                      <a:pt x="137" y="193"/>
                    </a:cubicBezTo>
                    <a:cubicBezTo>
                      <a:pt x="137" y="192"/>
                      <a:pt x="137" y="192"/>
                      <a:pt x="137" y="192"/>
                    </a:cubicBezTo>
                    <a:cubicBezTo>
                      <a:pt x="136" y="192"/>
                      <a:pt x="136" y="192"/>
                      <a:pt x="136" y="192"/>
                    </a:cubicBezTo>
                    <a:cubicBezTo>
                      <a:pt x="136" y="191"/>
                      <a:pt x="136" y="191"/>
                      <a:pt x="136" y="191"/>
                    </a:cubicBezTo>
                    <a:cubicBezTo>
                      <a:pt x="136" y="191"/>
                      <a:pt x="136" y="191"/>
                      <a:pt x="136" y="191"/>
                    </a:cubicBezTo>
                    <a:cubicBezTo>
                      <a:pt x="136" y="191"/>
                      <a:pt x="136" y="191"/>
                      <a:pt x="136" y="191"/>
                    </a:cubicBezTo>
                    <a:cubicBezTo>
                      <a:pt x="135" y="190"/>
                      <a:pt x="135" y="190"/>
                      <a:pt x="135" y="190"/>
                    </a:cubicBezTo>
                    <a:cubicBezTo>
                      <a:pt x="134" y="190"/>
                      <a:pt x="134" y="190"/>
                      <a:pt x="134" y="190"/>
                    </a:cubicBezTo>
                    <a:cubicBezTo>
                      <a:pt x="134" y="190"/>
                      <a:pt x="134" y="190"/>
                      <a:pt x="134" y="190"/>
                    </a:cubicBezTo>
                    <a:cubicBezTo>
                      <a:pt x="134" y="189"/>
                      <a:pt x="134" y="189"/>
                      <a:pt x="134" y="189"/>
                    </a:cubicBezTo>
                    <a:cubicBezTo>
                      <a:pt x="134" y="187"/>
                      <a:pt x="134" y="187"/>
                      <a:pt x="134" y="187"/>
                    </a:cubicBezTo>
                    <a:cubicBezTo>
                      <a:pt x="133" y="187"/>
                      <a:pt x="133" y="187"/>
                      <a:pt x="133" y="187"/>
                    </a:cubicBezTo>
                    <a:cubicBezTo>
                      <a:pt x="134" y="186"/>
                      <a:pt x="134" y="186"/>
                      <a:pt x="134" y="186"/>
                    </a:cubicBezTo>
                    <a:cubicBezTo>
                      <a:pt x="134" y="186"/>
                      <a:pt x="134" y="186"/>
                      <a:pt x="134" y="186"/>
                    </a:cubicBezTo>
                    <a:cubicBezTo>
                      <a:pt x="134" y="185"/>
                      <a:pt x="134" y="185"/>
                      <a:pt x="134" y="185"/>
                    </a:cubicBezTo>
                    <a:cubicBezTo>
                      <a:pt x="139" y="181"/>
                      <a:pt x="139" y="181"/>
                      <a:pt x="139" y="181"/>
                    </a:cubicBezTo>
                    <a:cubicBezTo>
                      <a:pt x="141" y="179"/>
                      <a:pt x="141" y="179"/>
                      <a:pt x="141" y="179"/>
                    </a:cubicBezTo>
                    <a:cubicBezTo>
                      <a:pt x="143" y="178"/>
                      <a:pt x="143" y="178"/>
                      <a:pt x="143" y="178"/>
                    </a:cubicBezTo>
                    <a:cubicBezTo>
                      <a:pt x="144" y="177"/>
                      <a:pt x="144" y="177"/>
                      <a:pt x="144" y="177"/>
                    </a:cubicBezTo>
                    <a:cubicBezTo>
                      <a:pt x="144" y="177"/>
                      <a:pt x="144" y="177"/>
                      <a:pt x="144" y="177"/>
                    </a:cubicBezTo>
                    <a:cubicBezTo>
                      <a:pt x="144" y="175"/>
                      <a:pt x="144" y="175"/>
                      <a:pt x="144" y="175"/>
                    </a:cubicBezTo>
                    <a:cubicBezTo>
                      <a:pt x="143" y="172"/>
                      <a:pt x="143" y="172"/>
                      <a:pt x="143" y="172"/>
                    </a:cubicBezTo>
                    <a:cubicBezTo>
                      <a:pt x="142" y="171"/>
                      <a:pt x="142" y="171"/>
                      <a:pt x="142" y="171"/>
                    </a:cubicBezTo>
                    <a:cubicBezTo>
                      <a:pt x="143" y="170"/>
                      <a:pt x="143" y="170"/>
                      <a:pt x="143" y="170"/>
                    </a:cubicBezTo>
                    <a:cubicBezTo>
                      <a:pt x="145" y="168"/>
                      <a:pt x="145" y="168"/>
                      <a:pt x="145" y="168"/>
                    </a:cubicBezTo>
                    <a:cubicBezTo>
                      <a:pt x="147" y="168"/>
                      <a:pt x="147" y="168"/>
                      <a:pt x="147" y="168"/>
                    </a:cubicBezTo>
                    <a:cubicBezTo>
                      <a:pt x="147" y="166"/>
                      <a:pt x="147" y="166"/>
                      <a:pt x="147" y="166"/>
                    </a:cubicBezTo>
                    <a:cubicBezTo>
                      <a:pt x="147" y="165"/>
                      <a:pt x="147" y="165"/>
                      <a:pt x="147" y="165"/>
                    </a:cubicBezTo>
                    <a:cubicBezTo>
                      <a:pt x="147" y="163"/>
                      <a:pt x="147" y="163"/>
                      <a:pt x="147" y="163"/>
                    </a:cubicBezTo>
                    <a:cubicBezTo>
                      <a:pt x="147" y="161"/>
                      <a:pt x="147" y="161"/>
                      <a:pt x="147" y="161"/>
                    </a:cubicBezTo>
                    <a:cubicBezTo>
                      <a:pt x="148" y="155"/>
                      <a:pt x="148" y="155"/>
                      <a:pt x="148" y="155"/>
                    </a:cubicBezTo>
                    <a:cubicBezTo>
                      <a:pt x="148" y="154"/>
                      <a:pt x="148" y="154"/>
                      <a:pt x="148" y="154"/>
                    </a:cubicBezTo>
                    <a:cubicBezTo>
                      <a:pt x="148" y="154"/>
                      <a:pt x="148" y="154"/>
                      <a:pt x="148" y="154"/>
                    </a:cubicBezTo>
                    <a:cubicBezTo>
                      <a:pt x="148" y="154"/>
                      <a:pt x="148" y="154"/>
                      <a:pt x="148" y="154"/>
                    </a:cubicBezTo>
                    <a:cubicBezTo>
                      <a:pt x="148" y="153"/>
                      <a:pt x="148" y="153"/>
                      <a:pt x="148" y="153"/>
                    </a:cubicBezTo>
                    <a:cubicBezTo>
                      <a:pt x="148" y="152"/>
                      <a:pt x="148" y="152"/>
                      <a:pt x="148" y="152"/>
                    </a:cubicBezTo>
                    <a:cubicBezTo>
                      <a:pt x="151" y="150"/>
                      <a:pt x="151" y="150"/>
                      <a:pt x="151" y="150"/>
                    </a:cubicBezTo>
                    <a:cubicBezTo>
                      <a:pt x="152" y="148"/>
                      <a:pt x="152" y="148"/>
                      <a:pt x="152" y="148"/>
                    </a:cubicBezTo>
                    <a:cubicBezTo>
                      <a:pt x="157" y="143"/>
                      <a:pt x="157" y="143"/>
                      <a:pt x="157" y="143"/>
                    </a:cubicBezTo>
                    <a:cubicBezTo>
                      <a:pt x="159" y="146"/>
                      <a:pt x="159" y="146"/>
                      <a:pt x="159" y="146"/>
                    </a:cubicBezTo>
                    <a:cubicBezTo>
                      <a:pt x="159" y="149"/>
                      <a:pt x="159" y="149"/>
                      <a:pt x="159" y="149"/>
                    </a:cubicBezTo>
                    <a:cubicBezTo>
                      <a:pt x="159" y="150"/>
                      <a:pt x="159" y="150"/>
                      <a:pt x="159" y="150"/>
                    </a:cubicBezTo>
                    <a:cubicBezTo>
                      <a:pt x="159" y="150"/>
                      <a:pt x="159" y="150"/>
                      <a:pt x="159" y="150"/>
                    </a:cubicBezTo>
                    <a:cubicBezTo>
                      <a:pt x="158" y="150"/>
                      <a:pt x="158" y="150"/>
                      <a:pt x="158" y="150"/>
                    </a:cubicBezTo>
                    <a:cubicBezTo>
                      <a:pt x="155" y="153"/>
                      <a:pt x="155" y="153"/>
                      <a:pt x="155" y="153"/>
                    </a:cubicBezTo>
                    <a:cubicBezTo>
                      <a:pt x="151" y="156"/>
                      <a:pt x="151" y="156"/>
                      <a:pt x="151" y="156"/>
                    </a:cubicBezTo>
                    <a:cubicBezTo>
                      <a:pt x="150" y="160"/>
                      <a:pt x="150" y="160"/>
                      <a:pt x="150" y="160"/>
                    </a:cubicBezTo>
                    <a:cubicBezTo>
                      <a:pt x="150" y="160"/>
                      <a:pt x="150" y="160"/>
                      <a:pt x="150" y="160"/>
                    </a:cubicBezTo>
                    <a:cubicBezTo>
                      <a:pt x="150" y="161"/>
                      <a:pt x="150" y="161"/>
                      <a:pt x="150" y="161"/>
                    </a:cubicBezTo>
                    <a:cubicBezTo>
                      <a:pt x="150" y="161"/>
                      <a:pt x="150" y="161"/>
                      <a:pt x="150" y="161"/>
                    </a:cubicBezTo>
                    <a:cubicBezTo>
                      <a:pt x="150" y="162"/>
                      <a:pt x="150" y="162"/>
                      <a:pt x="150" y="162"/>
                    </a:cubicBezTo>
                    <a:cubicBezTo>
                      <a:pt x="150" y="165"/>
                      <a:pt x="150" y="165"/>
                      <a:pt x="150" y="165"/>
                    </a:cubicBezTo>
                    <a:cubicBezTo>
                      <a:pt x="150" y="167"/>
                      <a:pt x="150" y="167"/>
                      <a:pt x="150" y="167"/>
                    </a:cubicBezTo>
                    <a:cubicBezTo>
                      <a:pt x="150" y="168"/>
                      <a:pt x="150" y="168"/>
                      <a:pt x="150" y="168"/>
                    </a:cubicBezTo>
                    <a:cubicBezTo>
                      <a:pt x="150" y="169"/>
                      <a:pt x="150" y="169"/>
                      <a:pt x="150" y="169"/>
                    </a:cubicBezTo>
                    <a:cubicBezTo>
                      <a:pt x="150" y="169"/>
                      <a:pt x="150" y="169"/>
                      <a:pt x="150" y="169"/>
                    </a:cubicBezTo>
                    <a:cubicBezTo>
                      <a:pt x="150" y="169"/>
                      <a:pt x="150" y="169"/>
                      <a:pt x="150" y="169"/>
                    </a:cubicBezTo>
                    <a:cubicBezTo>
                      <a:pt x="149" y="170"/>
                      <a:pt x="149" y="170"/>
                      <a:pt x="149" y="170"/>
                    </a:cubicBezTo>
                    <a:cubicBezTo>
                      <a:pt x="148" y="170"/>
                      <a:pt x="148" y="170"/>
                      <a:pt x="148" y="170"/>
                    </a:cubicBezTo>
                    <a:cubicBezTo>
                      <a:pt x="147" y="171"/>
                      <a:pt x="147" y="171"/>
                      <a:pt x="147" y="171"/>
                    </a:cubicBezTo>
                    <a:cubicBezTo>
                      <a:pt x="147" y="171"/>
                      <a:pt x="147" y="171"/>
                      <a:pt x="147" y="171"/>
                    </a:cubicBezTo>
                    <a:cubicBezTo>
                      <a:pt x="147" y="171"/>
                      <a:pt x="147" y="171"/>
                      <a:pt x="147" y="171"/>
                    </a:cubicBezTo>
                    <a:cubicBezTo>
                      <a:pt x="147" y="172"/>
                      <a:pt x="147" y="172"/>
                      <a:pt x="147" y="172"/>
                    </a:cubicBezTo>
                    <a:cubicBezTo>
                      <a:pt x="147" y="172"/>
                      <a:pt x="147" y="172"/>
                      <a:pt x="147" y="172"/>
                    </a:cubicBezTo>
                    <a:cubicBezTo>
                      <a:pt x="147" y="173"/>
                      <a:pt x="147" y="173"/>
                      <a:pt x="147" y="173"/>
                    </a:cubicBezTo>
                    <a:cubicBezTo>
                      <a:pt x="151" y="180"/>
                      <a:pt x="151" y="180"/>
                      <a:pt x="151" y="180"/>
                    </a:cubicBezTo>
                    <a:cubicBezTo>
                      <a:pt x="153" y="182"/>
                      <a:pt x="153" y="182"/>
                      <a:pt x="153" y="182"/>
                    </a:cubicBezTo>
                    <a:cubicBezTo>
                      <a:pt x="155" y="183"/>
                      <a:pt x="155" y="183"/>
                      <a:pt x="155" y="183"/>
                    </a:cubicBezTo>
                    <a:cubicBezTo>
                      <a:pt x="156" y="182"/>
                      <a:pt x="156" y="182"/>
                      <a:pt x="156" y="182"/>
                    </a:cubicBezTo>
                    <a:cubicBezTo>
                      <a:pt x="156" y="181"/>
                      <a:pt x="156" y="181"/>
                      <a:pt x="156" y="181"/>
                    </a:cubicBezTo>
                    <a:cubicBezTo>
                      <a:pt x="156" y="180"/>
                      <a:pt x="156" y="180"/>
                      <a:pt x="156" y="180"/>
                    </a:cubicBezTo>
                    <a:cubicBezTo>
                      <a:pt x="156" y="179"/>
                      <a:pt x="156" y="179"/>
                      <a:pt x="156" y="179"/>
                    </a:cubicBezTo>
                    <a:cubicBezTo>
                      <a:pt x="156" y="179"/>
                      <a:pt x="156" y="179"/>
                      <a:pt x="156" y="179"/>
                    </a:cubicBezTo>
                    <a:cubicBezTo>
                      <a:pt x="156" y="179"/>
                      <a:pt x="156" y="179"/>
                      <a:pt x="156" y="179"/>
                    </a:cubicBezTo>
                    <a:cubicBezTo>
                      <a:pt x="156" y="179"/>
                      <a:pt x="156" y="179"/>
                      <a:pt x="156" y="179"/>
                    </a:cubicBezTo>
                    <a:cubicBezTo>
                      <a:pt x="157" y="178"/>
                      <a:pt x="157" y="178"/>
                      <a:pt x="157" y="178"/>
                    </a:cubicBezTo>
                    <a:cubicBezTo>
                      <a:pt x="158" y="178"/>
                      <a:pt x="158" y="178"/>
                      <a:pt x="158" y="178"/>
                    </a:cubicBezTo>
                    <a:cubicBezTo>
                      <a:pt x="158" y="178"/>
                      <a:pt x="158" y="178"/>
                      <a:pt x="158" y="178"/>
                    </a:cubicBezTo>
                    <a:cubicBezTo>
                      <a:pt x="163" y="187"/>
                      <a:pt x="163" y="187"/>
                      <a:pt x="163" y="187"/>
                    </a:cubicBezTo>
                    <a:cubicBezTo>
                      <a:pt x="168" y="190"/>
                      <a:pt x="168" y="190"/>
                      <a:pt x="168" y="190"/>
                    </a:cubicBezTo>
                    <a:cubicBezTo>
                      <a:pt x="169" y="189"/>
                      <a:pt x="169" y="189"/>
                      <a:pt x="169" y="189"/>
                    </a:cubicBezTo>
                    <a:cubicBezTo>
                      <a:pt x="174" y="187"/>
                      <a:pt x="174" y="187"/>
                      <a:pt x="174" y="187"/>
                    </a:cubicBezTo>
                    <a:cubicBezTo>
                      <a:pt x="174" y="187"/>
                      <a:pt x="174" y="187"/>
                      <a:pt x="174" y="187"/>
                    </a:cubicBezTo>
                    <a:cubicBezTo>
                      <a:pt x="174" y="187"/>
                      <a:pt x="174" y="187"/>
                      <a:pt x="174" y="187"/>
                    </a:cubicBezTo>
                    <a:cubicBezTo>
                      <a:pt x="175" y="187"/>
                      <a:pt x="175" y="187"/>
                      <a:pt x="175" y="187"/>
                    </a:cubicBezTo>
                    <a:cubicBezTo>
                      <a:pt x="176" y="188"/>
                      <a:pt x="176" y="188"/>
                      <a:pt x="176" y="188"/>
                    </a:cubicBezTo>
                    <a:cubicBezTo>
                      <a:pt x="176" y="188"/>
                      <a:pt x="176" y="188"/>
                      <a:pt x="176" y="188"/>
                    </a:cubicBezTo>
                    <a:cubicBezTo>
                      <a:pt x="176" y="189"/>
                      <a:pt x="176" y="189"/>
                      <a:pt x="176" y="189"/>
                    </a:cubicBezTo>
                    <a:cubicBezTo>
                      <a:pt x="177" y="191"/>
                      <a:pt x="177" y="191"/>
                      <a:pt x="177" y="191"/>
                    </a:cubicBezTo>
                    <a:cubicBezTo>
                      <a:pt x="177" y="191"/>
                      <a:pt x="177" y="191"/>
                      <a:pt x="177" y="191"/>
                    </a:cubicBezTo>
                    <a:cubicBezTo>
                      <a:pt x="178" y="191"/>
                      <a:pt x="178" y="191"/>
                      <a:pt x="178" y="191"/>
                    </a:cubicBezTo>
                    <a:cubicBezTo>
                      <a:pt x="177" y="192"/>
                      <a:pt x="177" y="192"/>
                      <a:pt x="177" y="192"/>
                    </a:cubicBezTo>
                    <a:cubicBezTo>
                      <a:pt x="177" y="192"/>
                      <a:pt x="177" y="192"/>
                      <a:pt x="177" y="192"/>
                    </a:cubicBezTo>
                    <a:cubicBezTo>
                      <a:pt x="176" y="193"/>
                      <a:pt x="176" y="193"/>
                      <a:pt x="176" y="193"/>
                    </a:cubicBezTo>
                    <a:cubicBezTo>
                      <a:pt x="176" y="194"/>
                      <a:pt x="176" y="194"/>
                      <a:pt x="176" y="194"/>
                    </a:cubicBezTo>
                    <a:cubicBezTo>
                      <a:pt x="177" y="197"/>
                      <a:pt x="177" y="197"/>
                      <a:pt x="177" y="197"/>
                    </a:cubicBezTo>
                    <a:cubicBezTo>
                      <a:pt x="177" y="197"/>
                      <a:pt x="177" y="197"/>
                      <a:pt x="177" y="197"/>
                    </a:cubicBezTo>
                    <a:cubicBezTo>
                      <a:pt x="178" y="198"/>
                      <a:pt x="178" y="198"/>
                      <a:pt x="178" y="198"/>
                    </a:cubicBezTo>
                    <a:cubicBezTo>
                      <a:pt x="179" y="198"/>
                      <a:pt x="179" y="198"/>
                      <a:pt x="179" y="198"/>
                    </a:cubicBezTo>
                    <a:cubicBezTo>
                      <a:pt x="184" y="201"/>
                      <a:pt x="184" y="201"/>
                      <a:pt x="184" y="201"/>
                    </a:cubicBezTo>
                    <a:cubicBezTo>
                      <a:pt x="186" y="200"/>
                      <a:pt x="186" y="200"/>
                      <a:pt x="186" y="200"/>
                    </a:cubicBezTo>
                    <a:cubicBezTo>
                      <a:pt x="186" y="198"/>
                      <a:pt x="186" y="198"/>
                      <a:pt x="186" y="198"/>
                    </a:cubicBezTo>
                    <a:cubicBezTo>
                      <a:pt x="187" y="195"/>
                      <a:pt x="187" y="195"/>
                      <a:pt x="187" y="195"/>
                    </a:cubicBezTo>
                    <a:cubicBezTo>
                      <a:pt x="187" y="195"/>
                      <a:pt x="187" y="195"/>
                      <a:pt x="187" y="195"/>
                    </a:cubicBezTo>
                    <a:cubicBezTo>
                      <a:pt x="190" y="195"/>
                      <a:pt x="190" y="195"/>
                      <a:pt x="190" y="195"/>
                    </a:cubicBezTo>
                    <a:cubicBezTo>
                      <a:pt x="190" y="195"/>
                      <a:pt x="190" y="195"/>
                      <a:pt x="190" y="195"/>
                    </a:cubicBezTo>
                    <a:cubicBezTo>
                      <a:pt x="191" y="196"/>
                      <a:pt x="191" y="196"/>
                      <a:pt x="191" y="196"/>
                    </a:cubicBezTo>
                    <a:cubicBezTo>
                      <a:pt x="193" y="197"/>
                      <a:pt x="193" y="197"/>
                      <a:pt x="193" y="197"/>
                    </a:cubicBezTo>
                    <a:cubicBezTo>
                      <a:pt x="196" y="202"/>
                      <a:pt x="196" y="202"/>
                      <a:pt x="196" y="202"/>
                    </a:cubicBezTo>
                    <a:cubicBezTo>
                      <a:pt x="198" y="201"/>
                      <a:pt x="198" y="201"/>
                      <a:pt x="198" y="201"/>
                    </a:cubicBezTo>
                    <a:cubicBezTo>
                      <a:pt x="200" y="201"/>
                      <a:pt x="200" y="201"/>
                      <a:pt x="200" y="201"/>
                    </a:cubicBezTo>
                    <a:cubicBezTo>
                      <a:pt x="200" y="201"/>
                      <a:pt x="200" y="201"/>
                      <a:pt x="200" y="201"/>
                    </a:cubicBezTo>
                    <a:cubicBezTo>
                      <a:pt x="200" y="200"/>
                      <a:pt x="200" y="200"/>
                      <a:pt x="200" y="200"/>
                    </a:cubicBezTo>
                    <a:cubicBezTo>
                      <a:pt x="200" y="200"/>
                      <a:pt x="200" y="200"/>
                      <a:pt x="200" y="200"/>
                    </a:cubicBezTo>
                    <a:cubicBezTo>
                      <a:pt x="200" y="199"/>
                      <a:pt x="200" y="199"/>
                      <a:pt x="200" y="199"/>
                    </a:cubicBezTo>
                    <a:cubicBezTo>
                      <a:pt x="201" y="198"/>
                      <a:pt x="201" y="198"/>
                      <a:pt x="201" y="198"/>
                    </a:cubicBezTo>
                    <a:cubicBezTo>
                      <a:pt x="201" y="198"/>
                      <a:pt x="201" y="198"/>
                      <a:pt x="201" y="198"/>
                    </a:cubicBezTo>
                    <a:cubicBezTo>
                      <a:pt x="201" y="197"/>
                      <a:pt x="201" y="197"/>
                      <a:pt x="201" y="197"/>
                    </a:cubicBezTo>
                    <a:cubicBezTo>
                      <a:pt x="204" y="196"/>
                      <a:pt x="204" y="196"/>
                      <a:pt x="204" y="196"/>
                    </a:cubicBezTo>
                    <a:cubicBezTo>
                      <a:pt x="204" y="196"/>
                      <a:pt x="204" y="196"/>
                      <a:pt x="204" y="196"/>
                    </a:cubicBezTo>
                    <a:cubicBezTo>
                      <a:pt x="206" y="196"/>
                      <a:pt x="206" y="196"/>
                      <a:pt x="206" y="196"/>
                    </a:cubicBezTo>
                    <a:cubicBezTo>
                      <a:pt x="209" y="196"/>
                      <a:pt x="209" y="196"/>
                      <a:pt x="209" y="196"/>
                    </a:cubicBezTo>
                    <a:cubicBezTo>
                      <a:pt x="216" y="196"/>
                      <a:pt x="216" y="196"/>
                      <a:pt x="216" y="196"/>
                    </a:cubicBezTo>
                    <a:cubicBezTo>
                      <a:pt x="216" y="193"/>
                      <a:pt x="216" y="193"/>
                      <a:pt x="216" y="193"/>
                    </a:cubicBezTo>
                    <a:cubicBezTo>
                      <a:pt x="216" y="193"/>
                      <a:pt x="216" y="181"/>
                      <a:pt x="213" y="171"/>
                    </a:cubicBezTo>
                    <a:close/>
                  </a:path>
                </a:pathLst>
              </a:custGeom>
              <a:solidFill>
                <a:schemeClr val="accent4"/>
              </a:solidFill>
              <a:ln w="3175">
                <a:solidFill>
                  <a:schemeClr val="bg2">
                    <a:lumMod val="95000"/>
                  </a:schemeClr>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pPr algn="l" rtl="0"/>
                <a:endParaRPr lang="ro-RO">
                  <a:solidFill>
                    <a:srgbClr val="000000"/>
                  </a:solidFill>
                </a:endParaRPr>
              </a:p>
            </p:txBody>
          </p:sp>
        </p:grpSp>
      </p:grpSp>
      <p:sp>
        <p:nvSpPr>
          <p:cNvPr id="125" name="Rectangle 124"/>
          <p:cNvSpPr/>
          <p:nvPr/>
        </p:nvSpPr>
        <p:spPr>
          <a:xfrm>
            <a:off x="1657517" y="2625694"/>
            <a:ext cx="6557235" cy="1323439"/>
          </a:xfrm>
          <a:prstGeom prst="rect">
            <a:avLst/>
          </a:prstGeom>
        </p:spPr>
        <p:txBody>
          <a:bodyPr wrap="square">
            <a:spAutoFit/>
          </a:bodyPr>
          <a:lstStyle/>
          <a:p>
            <a:endParaRPr lang="ar-EG" sz="2000" b="1" dirty="0">
              <a:solidFill>
                <a:srgbClr val="FF0000"/>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endParaRPr>
          </a:p>
          <a:p>
            <a:endParaRPr lang="ar-EG" sz="2000" b="1" dirty="0">
              <a:effectLst>
                <a:outerShdw blurRad="38100" dist="38100" dir="2700000" algn="tl">
                  <a:srgbClr val="000000">
                    <a:alpha val="43137"/>
                  </a:srgbClr>
                </a:outerShdw>
              </a:effectLst>
              <a:latin typeface="Dubai" panose="020B0503030403030204" pitchFamily="34" charset="-78"/>
              <a:cs typeface="Dubai" panose="020B0503030403030204" pitchFamily="34" charset="-78"/>
            </a:endParaRPr>
          </a:p>
          <a:p>
            <a:endParaRPr lang="ar-EG" sz="2000" b="1" dirty="0">
              <a:effectLst>
                <a:outerShdw blurRad="38100" dist="38100" dir="2700000" algn="tl">
                  <a:srgbClr val="000000">
                    <a:alpha val="43137"/>
                  </a:srgbClr>
                </a:outerShdw>
              </a:effectLst>
              <a:latin typeface="Dubai" panose="020B0503030403030204" pitchFamily="34" charset="-78"/>
              <a:cs typeface="Dubai" panose="020B0503030403030204" pitchFamily="34" charset="-78"/>
            </a:endParaRPr>
          </a:p>
          <a:p>
            <a:r>
              <a:rPr lang="ar-EG" sz="2000" b="1" dirty="0">
                <a:solidFill>
                  <a:srgbClr val="C00000"/>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 </a:t>
            </a:r>
            <a:endParaRPr lang="ar-EG" sz="2000" b="1" dirty="0">
              <a:effectLst>
                <a:outerShdw blurRad="38100" dist="38100" dir="2700000" algn="tl">
                  <a:srgbClr val="000000">
                    <a:alpha val="43137"/>
                  </a:srgbClr>
                </a:outerShdw>
              </a:effectLst>
              <a:latin typeface="Dubai" panose="020B0503030403030204" pitchFamily="34" charset="-78"/>
              <a:cs typeface="Dubai" panose="020B0503030403030204" pitchFamily="34" charset="-78"/>
            </a:endParaRPr>
          </a:p>
        </p:txBody>
      </p:sp>
      <p:sp>
        <p:nvSpPr>
          <p:cNvPr id="2" name="Rectangle 1">
            <a:extLst>
              <a:ext uri="{FF2B5EF4-FFF2-40B4-BE49-F238E27FC236}">
                <a16:creationId xmlns:a16="http://schemas.microsoft.com/office/drawing/2014/main" id="{EE4906B4-45C9-4121-BADD-59E3ECEDB900}"/>
              </a:ext>
            </a:extLst>
          </p:cNvPr>
          <p:cNvSpPr/>
          <p:nvPr/>
        </p:nvSpPr>
        <p:spPr>
          <a:xfrm>
            <a:off x="3202554" y="1292120"/>
            <a:ext cx="6245621" cy="400110"/>
          </a:xfrm>
          <a:prstGeom prst="rect">
            <a:avLst/>
          </a:prstGeom>
        </p:spPr>
        <p:txBody>
          <a:bodyPr wrap="none">
            <a:spAutoFit/>
          </a:bodyPr>
          <a:lstStyle/>
          <a:p>
            <a:r>
              <a:rPr lang="ar-EG" sz="2000" b="1" dirty="0">
                <a:solidFill>
                  <a:srgbClr val="C00000"/>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 </a:t>
            </a:r>
            <a:r>
              <a:rPr lang="ar-EG" sz="2000" b="1" dirty="0">
                <a:solidFill>
                  <a:schemeClr val="accent3">
                    <a:lumMod val="60000"/>
                    <a:lumOff val="40000"/>
                  </a:schemeClr>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1)  </a:t>
            </a:r>
            <a:r>
              <a:rPr lang="ar-EG" sz="2000" b="1" dirty="0">
                <a:effectLst>
                  <a:outerShdw blurRad="38100" dist="38100" dir="2700000" algn="tl">
                    <a:srgbClr val="000000">
                      <a:alpha val="43137"/>
                    </a:srgbClr>
                  </a:outerShdw>
                </a:effectLst>
                <a:latin typeface="Dubai" panose="020B0503030403030204" pitchFamily="34" charset="-78"/>
                <a:cs typeface="Dubai" panose="020B0503030403030204" pitchFamily="34" charset="-78"/>
              </a:rPr>
              <a:t>يحدد العوامل الطبيعيه التي شكلت تضاريس الوطن العرب.</a:t>
            </a:r>
          </a:p>
        </p:txBody>
      </p:sp>
      <p:sp>
        <p:nvSpPr>
          <p:cNvPr id="3" name="Rectangle 2">
            <a:extLst>
              <a:ext uri="{FF2B5EF4-FFF2-40B4-BE49-F238E27FC236}">
                <a16:creationId xmlns:a16="http://schemas.microsoft.com/office/drawing/2014/main" id="{A4A7D32F-858F-4A79-9742-1AC448442D9B}"/>
              </a:ext>
            </a:extLst>
          </p:cNvPr>
          <p:cNvSpPr/>
          <p:nvPr/>
        </p:nvSpPr>
        <p:spPr>
          <a:xfrm>
            <a:off x="4938679" y="1886242"/>
            <a:ext cx="4431021" cy="400110"/>
          </a:xfrm>
          <a:prstGeom prst="rect">
            <a:avLst/>
          </a:prstGeom>
        </p:spPr>
        <p:txBody>
          <a:bodyPr wrap="none">
            <a:spAutoFit/>
          </a:bodyPr>
          <a:lstStyle/>
          <a:p>
            <a:r>
              <a:rPr lang="ar-EG" sz="2000" b="1" dirty="0">
                <a:solidFill>
                  <a:schemeClr val="accent3">
                    <a:lumMod val="60000"/>
                    <a:lumOff val="40000"/>
                  </a:schemeClr>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2)  </a:t>
            </a:r>
            <a:r>
              <a:rPr lang="ar-EG" sz="2000" b="1" dirty="0">
                <a:effectLst>
                  <a:outerShdw blurRad="38100" dist="38100" dir="2700000" algn="tl">
                    <a:srgbClr val="000000">
                      <a:alpha val="43137"/>
                    </a:srgbClr>
                  </a:outerShdw>
                </a:effectLst>
                <a:latin typeface="Dubai" panose="020B0503030403030204" pitchFamily="34" charset="-78"/>
                <a:cs typeface="Dubai" panose="020B0503030403030204" pitchFamily="34" charset="-78"/>
              </a:rPr>
              <a:t>يميز بين اشكال السطح في الوطن العربي .</a:t>
            </a:r>
          </a:p>
        </p:txBody>
      </p:sp>
      <p:sp>
        <p:nvSpPr>
          <p:cNvPr id="4" name="Rectangle 3">
            <a:extLst>
              <a:ext uri="{FF2B5EF4-FFF2-40B4-BE49-F238E27FC236}">
                <a16:creationId xmlns:a16="http://schemas.microsoft.com/office/drawing/2014/main" id="{0C7F36C3-8DFD-423C-B9F2-8F18BD7BEFE8}"/>
              </a:ext>
            </a:extLst>
          </p:cNvPr>
          <p:cNvSpPr/>
          <p:nvPr/>
        </p:nvSpPr>
        <p:spPr>
          <a:xfrm>
            <a:off x="4598302" y="2532164"/>
            <a:ext cx="4833375" cy="400110"/>
          </a:xfrm>
          <a:prstGeom prst="rect">
            <a:avLst/>
          </a:prstGeom>
        </p:spPr>
        <p:txBody>
          <a:bodyPr wrap="none">
            <a:spAutoFit/>
          </a:bodyPr>
          <a:lstStyle/>
          <a:p>
            <a:r>
              <a:rPr lang="ar-EG" sz="2000" b="1" dirty="0">
                <a:effectLst>
                  <a:outerShdw blurRad="38100" dist="38100" dir="2700000" algn="tl">
                    <a:srgbClr val="000000">
                      <a:alpha val="43137"/>
                    </a:srgbClr>
                  </a:outerShdw>
                </a:effectLst>
                <a:latin typeface="Dubai" panose="020B0503030403030204" pitchFamily="34" charset="-78"/>
                <a:cs typeface="Dubai" panose="020B0503030403030204" pitchFamily="34" charset="-78"/>
              </a:rPr>
              <a:t> </a:t>
            </a:r>
            <a:r>
              <a:rPr lang="ar-EG" sz="2000" b="1" dirty="0">
                <a:solidFill>
                  <a:schemeClr val="accent3">
                    <a:lumMod val="60000"/>
                    <a:lumOff val="40000"/>
                  </a:schemeClr>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3)  </a:t>
            </a:r>
            <a:r>
              <a:rPr lang="ar-EG" sz="2000" b="1" dirty="0">
                <a:effectLst>
                  <a:outerShdw blurRad="38100" dist="38100" dir="2700000" algn="tl">
                    <a:srgbClr val="000000">
                      <a:alpha val="43137"/>
                    </a:srgbClr>
                  </a:outerShdw>
                </a:effectLst>
                <a:latin typeface="Dubai" panose="020B0503030403030204" pitchFamily="34" charset="-78"/>
                <a:cs typeface="Dubai" panose="020B0503030403030204" pitchFamily="34" charset="-78"/>
              </a:rPr>
              <a:t>يفسر اثر التضاريس علي وحده الوطن العربي .</a:t>
            </a:r>
          </a:p>
        </p:txBody>
      </p:sp>
      <p:sp>
        <p:nvSpPr>
          <p:cNvPr id="7" name="Rectangle 6">
            <a:extLst>
              <a:ext uri="{FF2B5EF4-FFF2-40B4-BE49-F238E27FC236}">
                <a16:creationId xmlns:a16="http://schemas.microsoft.com/office/drawing/2014/main" id="{035CF1BD-2B41-489E-AA40-6DD92D2DEFED}"/>
              </a:ext>
            </a:extLst>
          </p:cNvPr>
          <p:cNvSpPr/>
          <p:nvPr/>
        </p:nvSpPr>
        <p:spPr>
          <a:xfrm>
            <a:off x="4133971" y="3120369"/>
            <a:ext cx="5235729" cy="400110"/>
          </a:xfrm>
          <a:prstGeom prst="rect">
            <a:avLst/>
          </a:prstGeom>
        </p:spPr>
        <p:txBody>
          <a:bodyPr wrap="none">
            <a:spAutoFit/>
          </a:bodyPr>
          <a:lstStyle/>
          <a:p>
            <a:r>
              <a:rPr lang="ar-EG" sz="2000" b="1" dirty="0">
                <a:solidFill>
                  <a:schemeClr val="accent3">
                    <a:lumMod val="60000"/>
                    <a:lumOff val="40000"/>
                  </a:schemeClr>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4)  </a:t>
            </a:r>
            <a:r>
              <a:rPr lang="ar-EG" sz="2000" b="1" dirty="0">
                <a:effectLst>
                  <a:outerShdw blurRad="38100" dist="38100" dir="2700000" algn="tl">
                    <a:srgbClr val="000000">
                      <a:alpha val="43137"/>
                    </a:srgbClr>
                  </a:outerShdw>
                </a:effectLst>
                <a:latin typeface="Dubai" panose="020B0503030403030204" pitchFamily="34" charset="-78"/>
                <a:cs typeface="Dubai" panose="020B0503030403030204" pitchFamily="34" charset="-78"/>
              </a:rPr>
              <a:t>يقدر دور التضاريس فيتحقيق وحده الوطن العربي .</a:t>
            </a:r>
          </a:p>
        </p:txBody>
      </p:sp>
      <p:sp>
        <p:nvSpPr>
          <p:cNvPr id="126" name="Rectangle 125">
            <a:extLst>
              <a:ext uri="{FF2B5EF4-FFF2-40B4-BE49-F238E27FC236}">
                <a16:creationId xmlns:a16="http://schemas.microsoft.com/office/drawing/2014/main" id="{C27565E1-87DE-4A07-BDD6-CD593AE15B74}"/>
              </a:ext>
            </a:extLst>
          </p:cNvPr>
          <p:cNvSpPr/>
          <p:nvPr/>
        </p:nvSpPr>
        <p:spPr>
          <a:xfrm>
            <a:off x="4260596" y="3683996"/>
            <a:ext cx="5170005" cy="400110"/>
          </a:xfrm>
          <a:prstGeom prst="rect">
            <a:avLst/>
          </a:prstGeom>
        </p:spPr>
        <p:txBody>
          <a:bodyPr wrap="none">
            <a:spAutoFit/>
          </a:bodyPr>
          <a:lstStyle/>
          <a:p>
            <a:r>
              <a:rPr lang="ar-EG" sz="2000" b="1" dirty="0">
                <a:solidFill>
                  <a:schemeClr val="accent3">
                    <a:lumMod val="60000"/>
                    <a:lumOff val="40000"/>
                  </a:schemeClr>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rPr>
              <a:t>5)   </a:t>
            </a:r>
            <a:r>
              <a:rPr lang="ar-EG" sz="2000" b="1" dirty="0">
                <a:effectLst>
                  <a:outerShdw blurRad="38100" dist="38100" dir="2700000" algn="tl">
                    <a:srgbClr val="000000">
                      <a:alpha val="43137"/>
                    </a:srgbClr>
                  </a:outerShdw>
                </a:effectLst>
                <a:latin typeface="Dubai" panose="020B0503030403030204" pitchFamily="34" charset="-78"/>
                <a:cs typeface="Dubai" panose="020B0503030403030204" pitchFamily="34" charset="-78"/>
              </a:rPr>
              <a:t>يقدر عظمه اللله في تنوع تضاريس الوطن العربي . </a:t>
            </a:r>
          </a:p>
        </p:txBody>
      </p:sp>
      <p:sp>
        <p:nvSpPr>
          <p:cNvPr id="127" name="Multiplication Sign 126">
            <a:hlinkClick r:id="" action="ppaction://hlinkshowjump?jump=endshow"/>
            <a:extLst>
              <a:ext uri="{FF2B5EF4-FFF2-40B4-BE49-F238E27FC236}">
                <a16:creationId xmlns:a16="http://schemas.microsoft.com/office/drawing/2014/main" id="{5A83166B-964C-4918-9B90-2CDFD2B927B5}"/>
              </a:ext>
            </a:extLst>
          </p:cNvPr>
          <p:cNvSpPr/>
          <p:nvPr/>
        </p:nvSpPr>
        <p:spPr>
          <a:xfrm>
            <a:off x="11505522" y="43934"/>
            <a:ext cx="576775" cy="6106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solidFill>
                <a:schemeClr val="tx1"/>
              </a:solidFill>
            </a:endParaRPr>
          </a:p>
        </p:txBody>
      </p:sp>
      <p:sp>
        <p:nvSpPr>
          <p:cNvPr id="128" name="Action Button: Go Home 127">
            <a:hlinkClick r:id="" action="ppaction://hlinkshowjump?jump=firstslide" highlightClick="1"/>
            <a:extLst>
              <a:ext uri="{FF2B5EF4-FFF2-40B4-BE49-F238E27FC236}">
                <a16:creationId xmlns:a16="http://schemas.microsoft.com/office/drawing/2014/main" id="{0CD572C3-B996-4FFB-ACBD-219DBE8C3C11}"/>
              </a:ext>
            </a:extLst>
          </p:cNvPr>
          <p:cNvSpPr/>
          <p:nvPr/>
        </p:nvSpPr>
        <p:spPr>
          <a:xfrm>
            <a:off x="11676185" y="6392035"/>
            <a:ext cx="406112" cy="4220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129" name="Arrow: Left 128">
            <a:hlinkClick r:id="" action="ppaction://hlinkshowjump?jump=previousslide"/>
            <a:extLst>
              <a:ext uri="{FF2B5EF4-FFF2-40B4-BE49-F238E27FC236}">
                <a16:creationId xmlns:a16="http://schemas.microsoft.com/office/drawing/2014/main" id="{640DBE2C-8468-41DB-8D21-F5037FEE7811}"/>
              </a:ext>
            </a:extLst>
          </p:cNvPr>
          <p:cNvSpPr/>
          <p:nvPr/>
        </p:nvSpPr>
        <p:spPr>
          <a:xfrm>
            <a:off x="4427704" y="6392034"/>
            <a:ext cx="452019" cy="422031"/>
          </a:xfrm>
          <a:prstGeom prst="leftArrow">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EG">
              <a:solidFill>
                <a:schemeClr val="tx1"/>
              </a:solidFill>
            </a:endParaRPr>
          </a:p>
        </p:txBody>
      </p:sp>
      <p:sp>
        <p:nvSpPr>
          <p:cNvPr id="130" name="Arrow: Right 129">
            <a:hlinkClick r:id="" action="ppaction://hlinkshowjump?jump=nextslide"/>
            <a:extLst>
              <a:ext uri="{FF2B5EF4-FFF2-40B4-BE49-F238E27FC236}">
                <a16:creationId xmlns:a16="http://schemas.microsoft.com/office/drawing/2014/main" id="{2E806095-63F2-4ED3-9FFB-CFE02CF0611F}"/>
              </a:ext>
            </a:extLst>
          </p:cNvPr>
          <p:cNvSpPr/>
          <p:nvPr/>
        </p:nvSpPr>
        <p:spPr>
          <a:xfrm>
            <a:off x="6807880" y="6392034"/>
            <a:ext cx="406112" cy="422032"/>
          </a:xfrm>
          <a:prstGeom prst="rightArrow">
            <a:avLst>
              <a:gd name="adj1" fmla="val 50000"/>
              <a:gd name="adj2" fmla="val 46536"/>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EG" dirty="0">
              <a:solidFill>
                <a:schemeClr val="tx1"/>
              </a:solidFill>
            </a:endParaRPr>
          </a:p>
        </p:txBody>
      </p:sp>
      <p:sp>
        <p:nvSpPr>
          <p:cNvPr id="131" name="Oval 130">
            <a:extLst>
              <a:ext uri="{FF2B5EF4-FFF2-40B4-BE49-F238E27FC236}">
                <a16:creationId xmlns:a16="http://schemas.microsoft.com/office/drawing/2014/main" id="{6B201C99-025E-42AB-8B99-0E43D5973DBE}"/>
              </a:ext>
            </a:extLst>
          </p:cNvPr>
          <p:cNvSpPr/>
          <p:nvPr/>
        </p:nvSpPr>
        <p:spPr>
          <a:xfrm>
            <a:off x="4951165" y="6467782"/>
            <a:ext cx="256280" cy="211016"/>
          </a:xfrm>
          <a:prstGeom prst="ellips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132" name="Oval 131">
            <a:extLst>
              <a:ext uri="{FF2B5EF4-FFF2-40B4-BE49-F238E27FC236}">
                <a16:creationId xmlns:a16="http://schemas.microsoft.com/office/drawing/2014/main" id="{302C2CFE-72B4-4423-84C6-0FF638867AD2}"/>
              </a:ext>
            </a:extLst>
          </p:cNvPr>
          <p:cNvSpPr/>
          <p:nvPr/>
        </p:nvSpPr>
        <p:spPr>
          <a:xfrm>
            <a:off x="5296772" y="6467782"/>
            <a:ext cx="256280" cy="21101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133" name="Oval 132">
            <a:extLst>
              <a:ext uri="{FF2B5EF4-FFF2-40B4-BE49-F238E27FC236}">
                <a16:creationId xmlns:a16="http://schemas.microsoft.com/office/drawing/2014/main" id="{D567B732-EAEA-4781-8266-F67A42FE2B95}"/>
              </a:ext>
            </a:extLst>
          </p:cNvPr>
          <p:cNvSpPr/>
          <p:nvPr/>
        </p:nvSpPr>
        <p:spPr>
          <a:xfrm>
            <a:off x="5664669" y="6467782"/>
            <a:ext cx="256280" cy="211016"/>
          </a:xfrm>
          <a:prstGeom prst="ellips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134" name="Oval 133">
            <a:extLst>
              <a:ext uri="{FF2B5EF4-FFF2-40B4-BE49-F238E27FC236}">
                <a16:creationId xmlns:a16="http://schemas.microsoft.com/office/drawing/2014/main" id="{848B36EE-7F17-4FBE-A7DC-C0C8D9CFC00B}"/>
              </a:ext>
            </a:extLst>
          </p:cNvPr>
          <p:cNvSpPr/>
          <p:nvPr/>
        </p:nvSpPr>
        <p:spPr>
          <a:xfrm>
            <a:off x="6032566" y="6467782"/>
            <a:ext cx="256280" cy="211016"/>
          </a:xfrm>
          <a:prstGeom prst="ellipse">
            <a:avLst/>
          </a:prstGeom>
          <a:solidFill>
            <a:srgbClr val="4B866D"/>
          </a:solidFill>
          <a:ln>
            <a:solidFill>
              <a:srgbClr val="4B86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135" name="Oval 134">
            <a:extLst>
              <a:ext uri="{FF2B5EF4-FFF2-40B4-BE49-F238E27FC236}">
                <a16:creationId xmlns:a16="http://schemas.microsoft.com/office/drawing/2014/main" id="{F0246DBE-0FEF-4D67-97A0-B06385A52EE9}"/>
              </a:ext>
            </a:extLst>
          </p:cNvPr>
          <p:cNvSpPr/>
          <p:nvPr/>
        </p:nvSpPr>
        <p:spPr>
          <a:xfrm>
            <a:off x="6411663" y="6467782"/>
            <a:ext cx="256280" cy="211016"/>
          </a:xfrm>
          <a:prstGeom prst="ellips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solidFill>
                <a:schemeClr val="tx1"/>
              </a:solidFill>
            </a:endParaRPr>
          </a:p>
        </p:txBody>
      </p:sp>
      <p:pic>
        <p:nvPicPr>
          <p:cNvPr id="137" name="Picture 136">
            <a:hlinkClick r:id="rId3" action="ppaction://hlinksldjump"/>
            <a:extLst>
              <a:ext uri="{FF2B5EF4-FFF2-40B4-BE49-F238E27FC236}">
                <a16:creationId xmlns:a16="http://schemas.microsoft.com/office/drawing/2014/main" id="{01436AF7-6358-4665-9258-0D5278CD2C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555" y="130860"/>
            <a:ext cx="604265" cy="721148"/>
          </a:xfrm>
          <a:prstGeom prst="rect">
            <a:avLst/>
          </a:prstGeom>
        </p:spPr>
      </p:pic>
    </p:spTree>
    <p:extLst>
      <p:ext uri="{BB962C8B-B14F-4D97-AF65-F5344CB8AC3E}">
        <p14:creationId xmlns:p14="http://schemas.microsoft.com/office/powerpoint/2010/main" val="207102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75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750"/>
                                        <p:tgtEl>
                                          <p:spTgt spid="6"/>
                                        </p:tgtEl>
                                      </p:cBhvr>
                                    </p:animEffect>
                                  </p:childTnLst>
                                </p:cTn>
                              </p:par>
                            </p:childTnLst>
                          </p:cTn>
                        </p:par>
                        <p:par>
                          <p:cTn id="11" fill="hold">
                            <p:stCondLst>
                              <p:cond delay="1500"/>
                            </p:stCondLst>
                            <p:childTnLst>
                              <p:par>
                                <p:cTn id="12" presetID="53"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750" fill="hold"/>
                                        <p:tgtEl>
                                          <p:spTgt spid="2"/>
                                        </p:tgtEl>
                                        <p:attrNameLst>
                                          <p:attrName>ppt_w</p:attrName>
                                        </p:attrNameLst>
                                      </p:cBhvr>
                                      <p:tavLst>
                                        <p:tav tm="0">
                                          <p:val>
                                            <p:fltVal val="0"/>
                                          </p:val>
                                        </p:tav>
                                        <p:tav tm="100000">
                                          <p:val>
                                            <p:strVal val="#ppt_w"/>
                                          </p:val>
                                        </p:tav>
                                      </p:tavLst>
                                    </p:anim>
                                    <p:anim calcmode="lin" valueType="num">
                                      <p:cBhvr>
                                        <p:cTn id="15" dur="750" fill="hold"/>
                                        <p:tgtEl>
                                          <p:spTgt spid="2"/>
                                        </p:tgtEl>
                                        <p:attrNameLst>
                                          <p:attrName>ppt_h</p:attrName>
                                        </p:attrNameLst>
                                      </p:cBhvr>
                                      <p:tavLst>
                                        <p:tav tm="0">
                                          <p:val>
                                            <p:fltVal val="0"/>
                                          </p:val>
                                        </p:tav>
                                        <p:tav tm="100000">
                                          <p:val>
                                            <p:strVal val="#ppt_h"/>
                                          </p:val>
                                        </p:tav>
                                      </p:tavLst>
                                    </p:anim>
                                    <p:animEffect transition="in" filter="fade">
                                      <p:cBhvr>
                                        <p:cTn id="16" dur="750"/>
                                        <p:tgtEl>
                                          <p:spTgt spid="2"/>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750" fill="hold"/>
                                        <p:tgtEl>
                                          <p:spTgt spid="3"/>
                                        </p:tgtEl>
                                        <p:attrNameLst>
                                          <p:attrName>ppt_w</p:attrName>
                                        </p:attrNameLst>
                                      </p:cBhvr>
                                      <p:tavLst>
                                        <p:tav tm="0">
                                          <p:val>
                                            <p:fltVal val="0"/>
                                          </p:val>
                                        </p:tav>
                                        <p:tav tm="100000">
                                          <p:val>
                                            <p:strVal val="#ppt_w"/>
                                          </p:val>
                                        </p:tav>
                                      </p:tavLst>
                                    </p:anim>
                                    <p:anim calcmode="lin" valueType="num">
                                      <p:cBhvr>
                                        <p:cTn id="21" dur="750" fill="hold"/>
                                        <p:tgtEl>
                                          <p:spTgt spid="3"/>
                                        </p:tgtEl>
                                        <p:attrNameLst>
                                          <p:attrName>ppt_h</p:attrName>
                                        </p:attrNameLst>
                                      </p:cBhvr>
                                      <p:tavLst>
                                        <p:tav tm="0">
                                          <p:val>
                                            <p:fltVal val="0"/>
                                          </p:val>
                                        </p:tav>
                                        <p:tav tm="100000">
                                          <p:val>
                                            <p:strVal val="#ppt_h"/>
                                          </p:val>
                                        </p:tav>
                                      </p:tavLst>
                                    </p:anim>
                                    <p:animEffect transition="in" filter="fade">
                                      <p:cBhvr>
                                        <p:cTn id="22" dur="750"/>
                                        <p:tgtEl>
                                          <p:spTgt spid="3"/>
                                        </p:tgtEl>
                                      </p:cBhvr>
                                    </p:animEffect>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750"/>
                            </p:stCondLst>
                            <p:childTnLst>
                              <p:par>
                                <p:cTn id="30" presetID="5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750" fill="hold"/>
                                        <p:tgtEl>
                                          <p:spTgt spid="7"/>
                                        </p:tgtEl>
                                        <p:attrNameLst>
                                          <p:attrName>ppt_w</p:attrName>
                                        </p:attrNameLst>
                                      </p:cBhvr>
                                      <p:tavLst>
                                        <p:tav tm="0">
                                          <p:val>
                                            <p:fltVal val="0"/>
                                          </p:val>
                                        </p:tav>
                                        <p:tav tm="100000">
                                          <p:val>
                                            <p:strVal val="#ppt_w"/>
                                          </p:val>
                                        </p:tav>
                                      </p:tavLst>
                                    </p:anim>
                                    <p:anim calcmode="lin" valueType="num">
                                      <p:cBhvr>
                                        <p:cTn id="33" dur="750" fill="hold"/>
                                        <p:tgtEl>
                                          <p:spTgt spid="7"/>
                                        </p:tgtEl>
                                        <p:attrNameLst>
                                          <p:attrName>ppt_h</p:attrName>
                                        </p:attrNameLst>
                                      </p:cBhvr>
                                      <p:tavLst>
                                        <p:tav tm="0">
                                          <p:val>
                                            <p:fltVal val="0"/>
                                          </p:val>
                                        </p:tav>
                                        <p:tav tm="100000">
                                          <p:val>
                                            <p:strVal val="#ppt_h"/>
                                          </p:val>
                                        </p:tav>
                                      </p:tavLst>
                                    </p:anim>
                                    <p:animEffect transition="in" filter="fade">
                                      <p:cBhvr>
                                        <p:cTn id="34" dur="750"/>
                                        <p:tgtEl>
                                          <p:spTgt spid="7"/>
                                        </p:tgtEl>
                                      </p:cBhvr>
                                    </p:animEffect>
                                  </p:childTnLst>
                                </p:cTn>
                              </p:par>
                            </p:childTnLst>
                          </p:cTn>
                        </p:par>
                        <p:par>
                          <p:cTn id="35" fill="hold">
                            <p:stCondLst>
                              <p:cond delay="4500"/>
                            </p:stCondLst>
                            <p:childTnLst>
                              <p:par>
                                <p:cTn id="36" presetID="53" presetClass="entr" presetSubtype="16"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p:cTn id="38" dur="750" fill="hold"/>
                                        <p:tgtEl>
                                          <p:spTgt spid="126"/>
                                        </p:tgtEl>
                                        <p:attrNameLst>
                                          <p:attrName>ppt_w</p:attrName>
                                        </p:attrNameLst>
                                      </p:cBhvr>
                                      <p:tavLst>
                                        <p:tav tm="0">
                                          <p:val>
                                            <p:fltVal val="0"/>
                                          </p:val>
                                        </p:tav>
                                        <p:tav tm="100000">
                                          <p:val>
                                            <p:strVal val="#ppt_w"/>
                                          </p:val>
                                        </p:tav>
                                      </p:tavLst>
                                    </p:anim>
                                    <p:anim calcmode="lin" valueType="num">
                                      <p:cBhvr>
                                        <p:cTn id="39" dur="750" fill="hold"/>
                                        <p:tgtEl>
                                          <p:spTgt spid="126"/>
                                        </p:tgtEl>
                                        <p:attrNameLst>
                                          <p:attrName>ppt_h</p:attrName>
                                        </p:attrNameLst>
                                      </p:cBhvr>
                                      <p:tavLst>
                                        <p:tav tm="0">
                                          <p:val>
                                            <p:fltVal val="0"/>
                                          </p:val>
                                        </p:tav>
                                        <p:tav tm="100000">
                                          <p:val>
                                            <p:strVal val="#ppt_h"/>
                                          </p:val>
                                        </p:tav>
                                      </p:tavLst>
                                    </p:anim>
                                    <p:animEffect transition="in" filter="fade">
                                      <p:cBhvr>
                                        <p:cTn id="40" dur="750"/>
                                        <p:tgtEl>
                                          <p:spTgt spid="126"/>
                                        </p:tgtEl>
                                      </p:cBhvr>
                                    </p:animEffect>
                                  </p:childTnLst>
                                </p:cTn>
                              </p:par>
                            </p:childTnLst>
                          </p:cTn>
                        </p:par>
                        <p:par>
                          <p:cTn id="41" fill="hold">
                            <p:stCondLst>
                              <p:cond delay="5250"/>
                            </p:stCondLst>
                            <p:childTnLst>
                              <p:par>
                                <p:cTn id="42" presetID="2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right)">
                                      <p:cBhvr>
                                        <p:cTn id="44"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2" grpId="0"/>
      <p:bldP spid="3" grpId="0"/>
      <p:bldP spid="4" grpId="0"/>
      <p:bldP spid="7" grpId="0"/>
      <p:bldP spid="12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1"/>
          <p:cNvSpPr>
            <a:spLocks/>
          </p:cNvSpPr>
          <p:nvPr/>
        </p:nvSpPr>
        <p:spPr bwMode="auto">
          <a:xfrm>
            <a:off x="3839488" y="548707"/>
            <a:ext cx="11341341" cy="6646068"/>
          </a:xfrm>
          <a:custGeom>
            <a:avLst/>
            <a:gdLst/>
            <a:ahLst/>
            <a:cxnLst/>
            <a:rect l="0" t="0" r="r" b="b"/>
            <a:pathLst>
              <a:path w="21600" h="21600">
                <a:moveTo>
                  <a:pt x="12520" y="758"/>
                </a:moveTo>
                <a:lnTo>
                  <a:pt x="12475" y="716"/>
                </a:lnTo>
                <a:lnTo>
                  <a:pt x="12457" y="614"/>
                </a:lnTo>
                <a:lnTo>
                  <a:pt x="12389" y="489"/>
                </a:lnTo>
                <a:lnTo>
                  <a:pt x="12362" y="504"/>
                </a:lnTo>
                <a:lnTo>
                  <a:pt x="12369" y="587"/>
                </a:lnTo>
                <a:lnTo>
                  <a:pt x="12326" y="652"/>
                </a:lnTo>
                <a:lnTo>
                  <a:pt x="12199" y="732"/>
                </a:lnTo>
                <a:lnTo>
                  <a:pt x="12200" y="729"/>
                </a:lnTo>
                <a:lnTo>
                  <a:pt x="12193" y="735"/>
                </a:lnTo>
                <a:lnTo>
                  <a:pt x="12152" y="796"/>
                </a:lnTo>
                <a:lnTo>
                  <a:pt x="12016" y="956"/>
                </a:lnTo>
                <a:lnTo>
                  <a:pt x="11873" y="1133"/>
                </a:lnTo>
                <a:lnTo>
                  <a:pt x="11870" y="1228"/>
                </a:lnTo>
                <a:lnTo>
                  <a:pt x="11765" y="1447"/>
                </a:lnTo>
                <a:lnTo>
                  <a:pt x="11676" y="1585"/>
                </a:lnTo>
                <a:lnTo>
                  <a:pt x="11607" y="1712"/>
                </a:lnTo>
                <a:lnTo>
                  <a:pt x="11512" y="1727"/>
                </a:lnTo>
                <a:lnTo>
                  <a:pt x="11454" y="1767"/>
                </a:lnTo>
                <a:lnTo>
                  <a:pt x="11432" y="1853"/>
                </a:lnTo>
                <a:lnTo>
                  <a:pt x="11334" y="1921"/>
                </a:lnTo>
                <a:lnTo>
                  <a:pt x="11270" y="1900"/>
                </a:lnTo>
                <a:lnTo>
                  <a:pt x="11264" y="1761"/>
                </a:lnTo>
                <a:lnTo>
                  <a:pt x="11225" y="1744"/>
                </a:lnTo>
                <a:lnTo>
                  <a:pt x="11211" y="1701"/>
                </a:lnTo>
                <a:lnTo>
                  <a:pt x="11150" y="1695"/>
                </a:lnTo>
                <a:lnTo>
                  <a:pt x="11072" y="1724"/>
                </a:lnTo>
                <a:lnTo>
                  <a:pt x="11012" y="1787"/>
                </a:lnTo>
                <a:lnTo>
                  <a:pt x="10918" y="1771"/>
                </a:lnTo>
                <a:lnTo>
                  <a:pt x="10841" y="1689"/>
                </a:lnTo>
                <a:lnTo>
                  <a:pt x="10843" y="1638"/>
                </a:lnTo>
                <a:lnTo>
                  <a:pt x="10812" y="1614"/>
                </a:lnTo>
                <a:lnTo>
                  <a:pt x="10778" y="1528"/>
                </a:lnTo>
                <a:lnTo>
                  <a:pt x="10759" y="1479"/>
                </a:lnTo>
                <a:lnTo>
                  <a:pt x="10683" y="1463"/>
                </a:lnTo>
                <a:lnTo>
                  <a:pt x="10576" y="1366"/>
                </a:lnTo>
                <a:lnTo>
                  <a:pt x="10432" y="1360"/>
                </a:lnTo>
                <a:lnTo>
                  <a:pt x="10327" y="1406"/>
                </a:lnTo>
                <a:lnTo>
                  <a:pt x="10099" y="1416"/>
                </a:lnTo>
                <a:lnTo>
                  <a:pt x="9974" y="1385"/>
                </a:lnTo>
                <a:lnTo>
                  <a:pt x="9866" y="1454"/>
                </a:lnTo>
                <a:lnTo>
                  <a:pt x="9849" y="1548"/>
                </a:lnTo>
                <a:lnTo>
                  <a:pt x="9950" y="1644"/>
                </a:lnTo>
                <a:lnTo>
                  <a:pt x="9976" y="1705"/>
                </a:lnTo>
                <a:lnTo>
                  <a:pt x="10028" y="1818"/>
                </a:lnTo>
                <a:lnTo>
                  <a:pt x="10008" y="1858"/>
                </a:lnTo>
                <a:lnTo>
                  <a:pt x="9915" y="1862"/>
                </a:lnTo>
                <a:lnTo>
                  <a:pt x="9775" y="1825"/>
                </a:lnTo>
                <a:lnTo>
                  <a:pt x="9741" y="1800"/>
                </a:lnTo>
                <a:lnTo>
                  <a:pt x="9695" y="1800"/>
                </a:lnTo>
                <a:lnTo>
                  <a:pt x="9686" y="1796"/>
                </a:lnTo>
                <a:lnTo>
                  <a:pt x="9688" y="1799"/>
                </a:lnTo>
                <a:lnTo>
                  <a:pt x="9510" y="1799"/>
                </a:lnTo>
                <a:lnTo>
                  <a:pt x="9411" y="1813"/>
                </a:lnTo>
                <a:lnTo>
                  <a:pt x="9367" y="1768"/>
                </a:lnTo>
                <a:lnTo>
                  <a:pt x="9204" y="1776"/>
                </a:lnTo>
                <a:lnTo>
                  <a:pt x="9089" y="1821"/>
                </a:lnTo>
                <a:lnTo>
                  <a:pt x="9025" y="1988"/>
                </a:lnTo>
                <a:lnTo>
                  <a:pt x="8799" y="1980"/>
                </a:lnTo>
                <a:lnTo>
                  <a:pt x="8683" y="2015"/>
                </a:lnTo>
                <a:lnTo>
                  <a:pt x="8668" y="2064"/>
                </a:lnTo>
                <a:lnTo>
                  <a:pt x="8591" y="2151"/>
                </a:lnTo>
                <a:lnTo>
                  <a:pt x="8464" y="2162"/>
                </a:lnTo>
                <a:lnTo>
                  <a:pt x="8448" y="2128"/>
                </a:lnTo>
                <a:lnTo>
                  <a:pt x="8373" y="2147"/>
                </a:lnTo>
                <a:lnTo>
                  <a:pt x="8305" y="2230"/>
                </a:lnTo>
                <a:lnTo>
                  <a:pt x="8217" y="2195"/>
                </a:lnTo>
                <a:lnTo>
                  <a:pt x="8000" y="2018"/>
                </a:lnTo>
                <a:lnTo>
                  <a:pt x="7920" y="1924"/>
                </a:lnTo>
                <a:lnTo>
                  <a:pt x="7915" y="1849"/>
                </a:lnTo>
                <a:lnTo>
                  <a:pt x="7795" y="1735"/>
                </a:lnTo>
                <a:lnTo>
                  <a:pt x="7697" y="1635"/>
                </a:lnTo>
                <a:lnTo>
                  <a:pt x="7685" y="1530"/>
                </a:lnTo>
                <a:lnTo>
                  <a:pt x="7709" y="1458"/>
                </a:lnTo>
                <a:lnTo>
                  <a:pt x="7681" y="1405"/>
                </a:lnTo>
                <a:lnTo>
                  <a:pt x="7697" y="1310"/>
                </a:lnTo>
                <a:lnTo>
                  <a:pt x="7736" y="1234"/>
                </a:lnTo>
                <a:lnTo>
                  <a:pt x="7729" y="1121"/>
                </a:lnTo>
                <a:lnTo>
                  <a:pt x="7837" y="943"/>
                </a:lnTo>
                <a:lnTo>
                  <a:pt x="7872" y="799"/>
                </a:lnTo>
                <a:lnTo>
                  <a:pt x="7971" y="682"/>
                </a:lnTo>
                <a:lnTo>
                  <a:pt x="7967" y="625"/>
                </a:lnTo>
                <a:lnTo>
                  <a:pt x="7864" y="633"/>
                </a:lnTo>
                <a:lnTo>
                  <a:pt x="7811" y="557"/>
                </a:lnTo>
                <a:lnTo>
                  <a:pt x="7776" y="482"/>
                </a:lnTo>
                <a:lnTo>
                  <a:pt x="7661" y="489"/>
                </a:lnTo>
                <a:lnTo>
                  <a:pt x="7566" y="444"/>
                </a:lnTo>
                <a:lnTo>
                  <a:pt x="7614" y="379"/>
                </a:lnTo>
                <a:lnTo>
                  <a:pt x="7681" y="277"/>
                </a:lnTo>
                <a:lnTo>
                  <a:pt x="7681" y="137"/>
                </a:lnTo>
                <a:lnTo>
                  <a:pt x="7590" y="27"/>
                </a:lnTo>
                <a:lnTo>
                  <a:pt x="7466" y="16"/>
                </a:lnTo>
                <a:lnTo>
                  <a:pt x="7406" y="53"/>
                </a:lnTo>
                <a:lnTo>
                  <a:pt x="7362" y="8"/>
                </a:lnTo>
                <a:lnTo>
                  <a:pt x="7308" y="0"/>
                </a:lnTo>
                <a:lnTo>
                  <a:pt x="7319" y="111"/>
                </a:lnTo>
                <a:lnTo>
                  <a:pt x="7267" y="236"/>
                </a:lnTo>
                <a:lnTo>
                  <a:pt x="6981" y="428"/>
                </a:lnTo>
                <a:lnTo>
                  <a:pt x="6802" y="444"/>
                </a:lnTo>
                <a:lnTo>
                  <a:pt x="6556" y="541"/>
                </a:lnTo>
                <a:lnTo>
                  <a:pt x="6464" y="500"/>
                </a:lnTo>
                <a:lnTo>
                  <a:pt x="6309" y="516"/>
                </a:lnTo>
                <a:lnTo>
                  <a:pt x="6130" y="666"/>
                </a:lnTo>
                <a:lnTo>
                  <a:pt x="5956" y="724"/>
                </a:lnTo>
                <a:lnTo>
                  <a:pt x="5896" y="686"/>
                </a:lnTo>
                <a:lnTo>
                  <a:pt x="5649" y="716"/>
                </a:lnTo>
                <a:lnTo>
                  <a:pt x="5458" y="728"/>
                </a:lnTo>
                <a:lnTo>
                  <a:pt x="5287" y="636"/>
                </a:lnTo>
                <a:lnTo>
                  <a:pt x="5117" y="610"/>
                </a:lnTo>
                <a:lnTo>
                  <a:pt x="4958" y="564"/>
                </a:lnTo>
                <a:lnTo>
                  <a:pt x="5029" y="694"/>
                </a:lnTo>
                <a:lnTo>
                  <a:pt x="5145" y="734"/>
                </a:lnTo>
                <a:lnTo>
                  <a:pt x="5263" y="841"/>
                </a:lnTo>
                <a:lnTo>
                  <a:pt x="5304" y="939"/>
                </a:lnTo>
                <a:lnTo>
                  <a:pt x="5148" y="1166"/>
                </a:lnTo>
                <a:lnTo>
                  <a:pt x="5208" y="1272"/>
                </a:lnTo>
                <a:lnTo>
                  <a:pt x="5172" y="1447"/>
                </a:lnTo>
                <a:lnTo>
                  <a:pt x="5427" y="1526"/>
                </a:lnTo>
                <a:lnTo>
                  <a:pt x="5602" y="1507"/>
                </a:lnTo>
                <a:lnTo>
                  <a:pt x="5776" y="1541"/>
                </a:lnTo>
                <a:lnTo>
                  <a:pt x="5785" y="1647"/>
                </a:lnTo>
                <a:lnTo>
                  <a:pt x="5658" y="1704"/>
                </a:lnTo>
                <a:lnTo>
                  <a:pt x="5399" y="1753"/>
                </a:lnTo>
                <a:lnTo>
                  <a:pt x="5307" y="1849"/>
                </a:lnTo>
                <a:lnTo>
                  <a:pt x="5255" y="1984"/>
                </a:lnTo>
                <a:lnTo>
                  <a:pt x="4974" y="2124"/>
                </a:lnTo>
                <a:lnTo>
                  <a:pt x="4882" y="2226"/>
                </a:lnTo>
                <a:lnTo>
                  <a:pt x="4692" y="2345"/>
                </a:lnTo>
                <a:lnTo>
                  <a:pt x="4563" y="2493"/>
                </a:lnTo>
                <a:lnTo>
                  <a:pt x="4338" y="2504"/>
                </a:lnTo>
                <a:lnTo>
                  <a:pt x="4210" y="2487"/>
                </a:lnTo>
                <a:lnTo>
                  <a:pt x="3991" y="2326"/>
                </a:lnTo>
                <a:lnTo>
                  <a:pt x="3779" y="2187"/>
                </a:lnTo>
                <a:lnTo>
                  <a:pt x="3635" y="2204"/>
                </a:lnTo>
                <a:lnTo>
                  <a:pt x="3639" y="2060"/>
                </a:lnTo>
                <a:lnTo>
                  <a:pt x="3617" y="1944"/>
                </a:lnTo>
                <a:lnTo>
                  <a:pt x="3525" y="1837"/>
                </a:lnTo>
                <a:lnTo>
                  <a:pt x="3495" y="1756"/>
                </a:lnTo>
                <a:lnTo>
                  <a:pt x="3344" y="1795"/>
                </a:lnTo>
                <a:lnTo>
                  <a:pt x="3236" y="1908"/>
                </a:lnTo>
                <a:lnTo>
                  <a:pt x="3165" y="1920"/>
                </a:lnTo>
                <a:lnTo>
                  <a:pt x="3105" y="1867"/>
                </a:lnTo>
                <a:lnTo>
                  <a:pt x="2997" y="1867"/>
                </a:lnTo>
                <a:lnTo>
                  <a:pt x="2929" y="1939"/>
                </a:lnTo>
                <a:lnTo>
                  <a:pt x="2306" y="1943"/>
                </a:lnTo>
                <a:lnTo>
                  <a:pt x="2271" y="2113"/>
                </a:lnTo>
                <a:lnTo>
                  <a:pt x="2322" y="2238"/>
                </a:lnTo>
                <a:lnTo>
                  <a:pt x="2533" y="2291"/>
                </a:lnTo>
                <a:lnTo>
                  <a:pt x="2612" y="2431"/>
                </a:lnTo>
                <a:lnTo>
                  <a:pt x="2552" y="2495"/>
                </a:lnTo>
                <a:lnTo>
                  <a:pt x="2616" y="2559"/>
                </a:lnTo>
                <a:lnTo>
                  <a:pt x="2588" y="2646"/>
                </a:lnTo>
                <a:lnTo>
                  <a:pt x="2457" y="2564"/>
                </a:lnTo>
                <a:lnTo>
                  <a:pt x="2086" y="2684"/>
                </a:lnTo>
                <a:lnTo>
                  <a:pt x="2104" y="2972"/>
                </a:lnTo>
                <a:lnTo>
                  <a:pt x="2198" y="3089"/>
                </a:lnTo>
                <a:lnTo>
                  <a:pt x="2405" y="3240"/>
                </a:lnTo>
                <a:lnTo>
                  <a:pt x="2541" y="3468"/>
                </a:lnTo>
                <a:lnTo>
                  <a:pt x="2533" y="3646"/>
                </a:lnTo>
                <a:lnTo>
                  <a:pt x="2528" y="3725"/>
                </a:lnTo>
                <a:lnTo>
                  <a:pt x="2218" y="4821"/>
                </a:lnTo>
                <a:lnTo>
                  <a:pt x="2126" y="5112"/>
                </a:lnTo>
                <a:lnTo>
                  <a:pt x="2139" y="5164"/>
                </a:lnTo>
                <a:lnTo>
                  <a:pt x="2090" y="5240"/>
                </a:lnTo>
                <a:lnTo>
                  <a:pt x="1972" y="5209"/>
                </a:lnTo>
                <a:lnTo>
                  <a:pt x="1984" y="5175"/>
                </a:lnTo>
                <a:lnTo>
                  <a:pt x="1861" y="5099"/>
                </a:lnTo>
                <a:lnTo>
                  <a:pt x="1817" y="5111"/>
                </a:lnTo>
                <a:lnTo>
                  <a:pt x="1709" y="5111"/>
                </a:lnTo>
                <a:lnTo>
                  <a:pt x="1662" y="5092"/>
                </a:lnTo>
                <a:lnTo>
                  <a:pt x="1621" y="5175"/>
                </a:lnTo>
                <a:lnTo>
                  <a:pt x="1244" y="5293"/>
                </a:lnTo>
                <a:lnTo>
                  <a:pt x="962" y="5350"/>
                </a:lnTo>
                <a:lnTo>
                  <a:pt x="890" y="5417"/>
                </a:lnTo>
                <a:lnTo>
                  <a:pt x="827" y="5436"/>
                </a:lnTo>
                <a:lnTo>
                  <a:pt x="712" y="5546"/>
                </a:lnTo>
                <a:lnTo>
                  <a:pt x="580" y="5603"/>
                </a:lnTo>
                <a:lnTo>
                  <a:pt x="481" y="5664"/>
                </a:lnTo>
                <a:lnTo>
                  <a:pt x="497" y="5800"/>
                </a:lnTo>
                <a:lnTo>
                  <a:pt x="441" y="5879"/>
                </a:lnTo>
                <a:lnTo>
                  <a:pt x="466" y="5962"/>
                </a:lnTo>
                <a:lnTo>
                  <a:pt x="315" y="6106"/>
                </a:lnTo>
                <a:lnTo>
                  <a:pt x="365" y="6288"/>
                </a:lnTo>
                <a:lnTo>
                  <a:pt x="417" y="6382"/>
                </a:lnTo>
                <a:lnTo>
                  <a:pt x="325" y="6466"/>
                </a:lnTo>
                <a:lnTo>
                  <a:pt x="246" y="6450"/>
                </a:lnTo>
                <a:lnTo>
                  <a:pt x="91" y="6546"/>
                </a:lnTo>
                <a:lnTo>
                  <a:pt x="83" y="6652"/>
                </a:lnTo>
                <a:lnTo>
                  <a:pt x="28" y="6708"/>
                </a:lnTo>
                <a:lnTo>
                  <a:pt x="64" y="6781"/>
                </a:lnTo>
                <a:lnTo>
                  <a:pt x="45" y="6898"/>
                </a:lnTo>
                <a:lnTo>
                  <a:pt x="0" y="6996"/>
                </a:lnTo>
                <a:lnTo>
                  <a:pt x="39" y="7083"/>
                </a:lnTo>
                <a:lnTo>
                  <a:pt x="12" y="7163"/>
                </a:lnTo>
                <a:lnTo>
                  <a:pt x="163" y="7307"/>
                </a:lnTo>
                <a:lnTo>
                  <a:pt x="433" y="7722"/>
                </a:lnTo>
                <a:lnTo>
                  <a:pt x="294" y="7890"/>
                </a:lnTo>
                <a:lnTo>
                  <a:pt x="636" y="7862"/>
                </a:lnTo>
                <a:lnTo>
                  <a:pt x="798" y="7890"/>
                </a:lnTo>
                <a:lnTo>
                  <a:pt x="918" y="8056"/>
                </a:lnTo>
                <a:lnTo>
                  <a:pt x="954" y="8204"/>
                </a:lnTo>
                <a:lnTo>
                  <a:pt x="1191" y="8212"/>
                </a:lnTo>
                <a:lnTo>
                  <a:pt x="1472" y="8229"/>
                </a:lnTo>
                <a:lnTo>
                  <a:pt x="1704" y="8026"/>
                </a:lnTo>
                <a:lnTo>
                  <a:pt x="1902" y="7917"/>
                </a:lnTo>
                <a:lnTo>
                  <a:pt x="1958" y="7975"/>
                </a:lnTo>
                <a:lnTo>
                  <a:pt x="1932" y="8091"/>
                </a:lnTo>
                <a:lnTo>
                  <a:pt x="1892" y="8130"/>
                </a:lnTo>
                <a:lnTo>
                  <a:pt x="1887" y="8318"/>
                </a:lnTo>
                <a:lnTo>
                  <a:pt x="1918" y="8628"/>
                </a:lnTo>
                <a:lnTo>
                  <a:pt x="1925" y="8751"/>
                </a:lnTo>
                <a:lnTo>
                  <a:pt x="1991" y="8812"/>
                </a:lnTo>
                <a:lnTo>
                  <a:pt x="2101" y="8795"/>
                </a:lnTo>
                <a:lnTo>
                  <a:pt x="2207" y="8766"/>
                </a:lnTo>
                <a:lnTo>
                  <a:pt x="2326" y="8759"/>
                </a:lnTo>
                <a:lnTo>
                  <a:pt x="2386" y="8751"/>
                </a:lnTo>
                <a:lnTo>
                  <a:pt x="2441" y="8776"/>
                </a:lnTo>
                <a:lnTo>
                  <a:pt x="2457" y="8782"/>
                </a:lnTo>
                <a:lnTo>
                  <a:pt x="2807" y="8782"/>
                </a:lnTo>
                <a:lnTo>
                  <a:pt x="2967" y="8789"/>
                </a:lnTo>
                <a:lnTo>
                  <a:pt x="3126" y="8706"/>
                </a:lnTo>
                <a:lnTo>
                  <a:pt x="3214" y="8706"/>
                </a:lnTo>
                <a:lnTo>
                  <a:pt x="3333" y="8615"/>
                </a:lnTo>
                <a:lnTo>
                  <a:pt x="3468" y="8615"/>
                </a:lnTo>
                <a:lnTo>
                  <a:pt x="3627" y="8570"/>
                </a:lnTo>
                <a:lnTo>
                  <a:pt x="3723" y="8334"/>
                </a:lnTo>
                <a:lnTo>
                  <a:pt x="3986" y="8176"/>
                </a:lnTo>
                <a:lnTo>
                  <a:pt x="4169" y="8145"/>
                </a:lnTo>
                <a:lnTo>
                  <a:pt x="4344" y="8062"/>
                </a:lnTo>
                <a:lnTo>
                  <a:pt x="4463" y="8062"/>
                </a:lnTo>
                <a:lnTo>
                  <a:pt x="4575" y="8138"/>
                </a:lnTo>
                <a:lnTo>
                  <a:pt x="4703" y="8062"/>
                </a:lnTo>
                <a:lnTo>
                  <a:pt x="4767" y="8115"/>
                </a:lnTo>
                <a:lnTo>
                  <a:pt x="4750" y="8236"/>
                </a:lnTo>
                <a:lnTo>
                  <a:pt x="4813" y="8426"/>
                </a:lnTo>
                <a:lnTo>
                  <a:pt x="4727" y="8577"/>
                </a:lnTo>
                <a:lnTo>
                  <a:pt x="4798" y="8820"/>
                </a:lnTo>
                <a:lnTo>
                  <a:pt x="4750" y="8927"/>
                </a:lnTo>
                <a:lnTo>
                  <a:pt x="4846" y="9124"/>
                </a:lnTo>
                <a:lnTo>
                  <a:pt x="4973" y="9176"/>
                </a:lnTo>
                <a:lnTo>
                  <a:pt x="5012" y="9336"/>
                </a:lnTo>
                <a:lnTo>
                  <a:pt x="5141" y="9396"/>
                </a:lnTo>
                <a:lnTo>
                  <a:pt x="5315" y="9502"/>
                </a:lnTo>
                <a:lnTo>
                  <a:pt x="5436" y="9608"/>
                </a:lnTo>
                <a:lnTo>
                  <a:pt x="5483" y="9555"/>
                </a:lnTo>
                <a:lnTo>
                  <a:pt x="5714" y="9502"/>
                </a:lnTo>
                <a:lnTo>
                  <a:pt x="5905" y="9684"/>
                </a:lnTo>
                <a:lnTo>
                  <a:pt x="6048" y="9646"/>
                </a:lnTo>
                <a:lnTo>
                  <a:pt x="6247" y="9851"/>
                </a:lnTo>
                <a:lnTo>
                  <a:pt x="6335" y="9843"/>
                </a:lnTo>
                <a:lnTo>
                  <a:pt x="6574" y="9919"/>
                </a:lnTo>
                <a:lnTo>
                  <a:pt x="6725" y="9972"/>
                </a:lnTo>
                <a:lnTo>
                  <a:pt x="6757" y="10124"/>
                </a:lnTo>
                <a:lnTo>
                  <a:pt x="6868" y="10155"/>
                </a:lnTo>
                <a:lnTo>
                  <a:pt x="7012" y="10230"/>
                </a:lnTo>
                <a:lnTo>
                  <a:pt x="7330" y="10200"/>
                </a:lnTo>
                <a:lnTo>
                  <a:pt x="7552" y="10321"/>
                </a:lnTo>
                <a:lnTo>
                  <a:pt x="7600" y="10412"/>
                </a:lnTo>
                <a:lnTo>
                  <a:pt x="7569" y="10655"/>
                </a:lnTo>
                <a:lnTo>
                  <a:pt x="7617" y="10853"/>
                </a:lnTo>
                <a:lnTo>
                  <a:pt x="7552" y="10974"/>
                </a:lnTo>
                <a:lnTo>
                  <a:pt x="7760" y="11307"/>
                </a:lnTo>
                <a:lnTo>
                  <a:pt x="7745" y="11550"/>
                </a:lnTo>
                <a:lnTo>
                  <a:pt x="8716" y="11565"/>
                </a:lnTo>
                <a:lnTo>
                  <a:pt x="8764" y="11898"/>
                </a:lnTo>
                <a:lnTo>
                  <a:pt x="8747" y="12110"/>
                </a:lnTo>
                <a:lnTo>
                  <a:pt x="9034" y="12171"/>
                </a:lnTo>
                <a:lnTo>
                  <a:pt x="9320" y="12656"/>
                </a:lnTo>
                <a:lnTo>
                  <a:pt x="9338" y="12914"/>
                </a:lnTo>
                <a:lnTo>
                  <a:pt x="9066" y="13429"/>
                </a:lnTo>
                <a:lnTo>
                  <a:pt x="9082" y="13505"/>
                </a:lnTo>
                <a:lnTo>
                  <a:pt x="9008" y="13602"/>
                </a:lnTo>
                <a:lnTo>
                  <a:pt x="9059" y="13657"/>
                </a:lnTo>
                <a:lnTo>
                  <a:pt x="9026" y="13771"/>
                </a:lnTo>
                <a:lnTo>
                  <a:pt x="9162" y="13869"/>
                </a:lnTo>
                <a:lnTo>
                  <a:pt x="9170" y="14029"/>
                </a:lnTo>
                <a:lnTo>
                  <a:pt x="9281" y="14188"/>
                </a:lnTo>
                <a:lnTo>
                  <a:pt x="9226" y="14507"/>
                </a:lnTo>
                <a:lnTo>
                  <a:pt x="9257" y="14635"/>
                </a:lnTo>
                <a:lnTo>
                  <a:pt x="9218" y="14749"/>
                </a:lnTo>
                <a:lnTo>
                  <a:pt x="9257" y="14862"/>
                </a:lnTo>
                <a:lnTo>
                  <a:pt x="9464" y="14848"/>
                </a:lnTo>
                <a:lnTo>
                  <a:pt x="9552" y="14885"/>
                </a:lnTo>
                <a:lnTo>
                  <a:pt x="9807" y="14870"/>
                </a:lnTo>
                <a:lnTo>
                  <a:pt x="9966" y="14923"/>
                </a:lnTo>
                <a:lnTo>
                  <a:pt x="10221" y="14825"/>
                </a:lnTo>
                <a:lnTo>
                  <a:pt x="10357" y="14916"/>
                </a:lnTo>
                <a:lnTo>
                  <a:pt x="10460" y="14946"/>
                </a:lnTo>
                <a:lnTo>
                  <a:pt x="10499" y="15067"/>
                </a:lnTo>
                <a:lnTo>
                  <a:pt x="10639" y="15638"/>
                </a:lnTo>
                <a:lnTo>
                  <a:pt x="10734" y="15839"/>
                </a:lnTo>
                <a:lnTo>
                  <a:pt x="10834" y="15866"/>
                </a:lnTo>
                <a:lnTo>
                  <a:pt x="11053" y="15751"/>
                </a:lnTo>
                <a:lnTo>
                  <a:pt x="11176" y="15797"/>
                </a:lnTo>
                <a:lnTo>
                  <a:pt x="11259" y="15869"/>
                </a:lnTo>
                <a:lnTo>
                  <a:pt x="11338" y="15884"/>
                </a:lnTo>
                <a:lnTo>
                  <a:pt x="11285" y="15969"/>
                </a:lnTo>
                <a:lnTo>
                  <a:pt x="11271" y="16463"/>
                </a:lnTo>
                <a:lnTo>
                  <a:pt x="11249" y="16521"/>
                </a:lnTo>
                <a:lnTo>
                  <a:pt x="11234" y="16540"/>
                </a:lnTo>
                <a:lnTo>
                  <a:pt x="11234" y="16606"/>
                </a:lnTo>
                <a:lnTo>
                  <a:pt x="11219" y="16660"/>
                </a:lnTo>
                <a:lnTo>
                  <a:pt x="11215" y="16724"/>
                </a:lnTo>
                <a:lnTo>
                  <a:pt x="11311" y="16665"/>
                </a:lnTo>
                <a:lnTo>
                  <a:pt x="11565" y="16698"/>
                </a:lnTo>
                <a:lnTo>
                  <a:pt x="11573" y="16804"/>
                </a:lnTo>
                <a:lnTo>
                  <a:pt x="11677" y="17027"/>
                </a:lnTo>
                <a:lnTo>
                  <a:pt x="11669" y="17205"/>
                </a:lnTo>
                <a:lnTo>
                  <a:pt x="11693" y="17409"/>
                </a:lnTo>
                <a:lnTo>
                  <a:pt x="11713" y="17599"/>
                </a:lnTo>
                <a:lnTo>
                  <a:pt x="11680" y="17675"/>
                </a:lnTo>
                <a:lnTo>
                  <a:pt x="11569" y="17670"/>
                </a:lnTo>
                <a:lnTo>
                  <a:pt x="11434" y="17739"/>
                </a:lnTo>
                <a:lnTo>
                  <a:pt x="11414" y="17781"/>
                </a:lnTo>
                <a:lnTo>
                  <a:pt x="11334" y="17845"/>
                </a:lnTo>
                <a:lnTo>
                  <a:pt x="11299" y="17825"/>
                </a:lnTo>
                <a:lnTo>
                  <a:pt x="11072" y="17970"/>
                </a:lnTo>
                <a:lnTo>
                  <a:pt x="11028" y="18038"/>
                </a:lnTo>
                <a:lnTo>
                  <a:pt x="10941" y="18061"/>
                </a:lnTo>
                <a:lnTo>
                  <a:pt x="10734" y="18223"/>
                </a:lnTo>
                <a:lnTo>
                  <a:pt x="10667" y="18246"/>
                </a:lnTo>
                <a:lnTo>
                  <a:pt x="10659" y="18375"/>
                </a:lnTo>
                <a:lnTo>
                  <a:pt x="10583" y="18397"/>
                </a:lnTo>
                <a:lnTo>
                  <a:pt x="10515" y="18386"/>
                </a:lnTo>
                <a:lnTo>
                  <a:pt x="10341" y="18591"/>
                </a:lnTo>
                <a:lnTo>
                  <a:pt x="10308" y="18671"/>
                </a:lnTo>
                <a:lnTo>
                  <a:pt x="10313" y="18787"/>
                </a:lnTo>
                <a:lnTo>
                  <a:pt x="10233" y="18810"/>
                </a:lnTo>
                <a:lnTo>
                  <a:pt x="10189" y="18875"/>
                </a:lnTo>
                <a:lnTo>
                  <a:pt x="10078" y="19068"/>
                </a:lnTo>
                <a:lnTo>
                  <a:pt x="9999" y="19147"/>
                </a:lnTo>
                <a:lnTo>
                  <a:pt x="9907" y="19291"/>
                </a:lnTo>
                <a:lnTo>
                  <a:pt x="9907" y="19340"/>
                </a:lnTo>
                <a:lnTo>
                  <a:pt x="9804" y="19408"/>
                </a:lnTo>
                <a:lnTo>
                  <a:pt x="9789" y="19456"/>
                </a:lnTo>
                <a:lnTo>
                  <a:pt x="9872" y="19457"/>
                </a:lnTo>
                <a:lnTo>
                  <a:pt x="9931" y="19488"/>
                </a:lnTo>
                <a:lnTo>
                  <a:pt x="10209" y="19408"/>
                </a:lnTo>
                <a:lnTo>
                  <a:pt x="10325" y="19480"/>
                </a:lnTo>
                <a:lnTo>
                  <a:pt x="10452" y="19647"/>
                </a:lnTo>
                <a:lnTo>
                  <a:pt x="10564" y="19692"/>
                </a:lnTo>
                <a:lnTo>
                  <a:pt x="10630" y="19836"/>
                </a:lnTo>
                <a:lnTo>
                  <a:pt x="10762" y="20040"/>
                </a:lnTo>
                <a:lnTo>
                  <a:pt x="10825" y="20040"/>
                </a:lnTo>
                <a:lnTo>
                  <a:pt x="10933" y="19932"/>
                </a:lnTo>
                <a:lnTo>
                  <a:pt x="10989" y="19938"/>
                </a:lnTo>
                <a:lnTo>
                  <a:pt x="11116" y="20135"/>
                </a:lnTo>
                <a:lnTo>
                  <a:pt x="11268" y="20200"/>
                </a:lnTo>
                <a:lnTo>
                  <a:pt x="11399" y="20226"/>
                </a:lnTo>
                <a:lnTo>
                  <a:pt x="11526" y="20348"/>
                </a:lnTo>
                <a:lnTo>
                  <a:pt x="11534" y="20492"/>
                </a:lnTo>
                <a:lnTo>
                  <a:pt x="11640" y="20468"/>
                </a:lnTo>
                <a:lnTo>
                  <a:pt x="11855" y="20559"/>
                </a:lnTo>
                <a:lnTo>
                  <a:pt x="11983" y="20711"/>
                </a:lnTo>
                <a:lnTo>
                  <a:pt x="12118" y="20903"/>
                </a:lnTo>
                <a:lnTo>
                  <a:pt x="12242" y="20987"/>
                </a:lnTo>
                <a:lnTo>
                  <a:pt x="12218" y="21135"/>
                </a:lnTo>
                <a:lnTo>
                  <a:pt x="12114" y="21270"/>
                </a:lnTo>
                <a:lnTo>
                  <a:pt x="12165" y="21430"/>
                </a:lnTo>
                <a:lnTo>
                  <a:pt x="12185" y="21469"/>
                </a:lnTo>
                <a:lnTo>
                  <a:pt x="12200" y="21495"/>
                </a:lnTo>
                <a:lnTo>
                  <a:pt x="12265" y="21577"/>
                </a:lnTo>
                <a:lnTo>
                  <a:pt x="12295" y="21600"/>
                </a:lnTo>
                <a:lnTo>
                  <a:pt x="12505" y="21436"/>
                </a:lnTo>
                <a:lnTo>
                  <a:pt x="12576" y="21278"/>
                </a:lnTo>
                <a:lnTo>
                  <a:pt x="12668" y="20910"/>
                </a:lnTo>
                <a:lnTo>
                  <a:pt x="12751" y="20660"/>
                </a:lnTo>
                <a:lnTo>
                  <a:pt x="12787" y="20611"/>
                </a:lnTo>
                <a:lnTo>
                  <a:pt x="12739" y="20554"/>
                </a:lnTo>
                <a:lnTo>
                  <a:pt x="12660" y="20429"/>
                </a:lnTo>
                <a:lnTo>
                  <a:pt x="12699" y="20324"/>
                </a:lnTo>
                <a:lnTo>
                  <a:pt x="12778" y="20285"/>
                </a:lnTo>
                <a:lnTo>
                  <a:pt x="12783" y="20218"/>
                </a:lnTo>
                <a:lnTo>
                  <a:pt x="12874" y="20118"/>
                </a:lnTo>
                <a:lnTo>
                  <a:pt x="12874" y="20044"/>
                </a:lnTo>
                <a:lnTo>
                  <a:pt x="12930" y="20085"/>
                </a:lnTo>
                <a:lnTo>
                  <a:pt x="13005" y="20097"/>
                </a:lnTo>
                <a:lnTo>
                  <a:pt x="13097" y="19995"/>
                </a:lnTo>
                <a:lnTo>
                  <a:pt x="13108" y="19888"/>
                </a:lnTo>
                <a:lnTo>
                  <a:pt x="13144" y="19854"/>
                </a:lnTo>
                <a:lnTo>
                  <a:pt x="13153" y="19733"/>
                </a:lnTo>
                <a:lnTo>
                  <a:pt x="13192" y="19684"/>
                </a:lnTo>
                <a:lnTo>
                  <a:pt x="13248" y="19684"/>
                </a:lnTo>
                <a:lnTo>
                  <a:pt x="13288" y="19581"/>
                </a:lnTo>
                <a:lnTo>
                  <a:pt x="13259" y="19506"/>
                </a:lnTo>
                <a:lnTo>
                  <a:pt x="13200" y="19445"/>
                </a:lnTo>
                <a:lnTo>
                  <a:pt x="13208" y="19286"/>
                </a:lnTo>
                <a:lnTo>
                  <a:pt x="13161" y="19245"/>
                </a:lnTo>
                <a:lnTo>
                  <a:pt x="13216" y="19260"/>
                </a:lnTo>
                <a:lnTo>
                  <a:pt x="13279" y="19385"/>
                </a:lnTo>
                <a:lnTo>
                  <a:pt x="13410" y="19521"/>
                </a:lnTo>
                <a:lnTo>
                  <a:pt x="13463" y="19521"/>
                </a:lnTo>
                <a:lnTo>
                  <a:pt x="13518" y="19490"/>
                </a:lnTo>
                <a:lnTo>
                  <a:pt x="13554" y="19525"/>
                </a:lnTo>
                <a:lnTo>
                  <a:pt x="13566" y="19615"/>
                </a:lnTo>
                <a:lnTo>
                  <a:pt x="13522" y="19628"/>
                </a:lnTo>
                <a:lnTo>
                  <a:pt x="13471" y="19808"/>
                </a:lnTo>
                <a:lnTo>
                  <a:pt x="13344" y="20016"/>
                </a:lnTo>
                <a:lnTo>
                  <a:pt x="13228" y="20020"/>
                </a:lnTo>
                <a:lnTo>
                  <a:pt x="13212" y="20153"/>
                </a:lnTo>
                <a:lnTo>
                  <a:pt x="13172" y="20225"/>
                </a:lnTo>
                <a:lnTo>
                  <a:pt x="13137" y="20214"/>
                </a:lnTo>
                <a:lnTo>
                  <a:pt x="13022" y="20275"/>
                </a:lnTo>
                <a:lnTo>
                  <a:pt x="12938" y="20342"/>
                </a:lnTo>
                <a:lnTo>
                  <a:pt x="12930" y="20399"/>
                </a:lnTo>
                <a:lnTo>
                  <a:pt x="12838" y="20414"/>
                </a:lnTo>
                <a:lnTo>
                  <a:pt x="12795" y="20455"/>
                </a:lnTo>
                <a:lnTo>
                  <a:pt x="12799" y="20513"/>
                </a:lnTo>
                <a:lnTo>
                  <a:pt x="12905" y="20543"/>
                </a:lnTo>
                <a:lnTo>
                  <a:pt x="13256" y="20282"/>
                </a:lnTo>
                <a:lnTo>
                  <a:pt x="13435" y="20089"/>
                </a:lnTo>
                <a:lnTo>
                  <a:pt x="13694" y="19669"/>
                </a:lnTo>
                <a:lnTo>
                  <a:pt x="13792" y="19456"/>
                </a:lnTo>
                <a:lnTo>
                  <a:pt x="13892" y="19185"/>
                </a:lnTo>
                <a:lnTo>
                  <a:pt x="14142" y="18730"/>
                </a:lnTo>
                <a:lnTo>
                  <a:pt x="14389" y="18449"/>
                </a:lnTo>
                <a:lnTo>
                  <a:pt x="14429" y="18366"/>
                </a:lnTo>
                <a:lnTo>
                  <a:pt x="14405" y="18336"/>
                </a:lnTo>
                <a:lnTo>
                  <a:pt x="14417" y="18265"/>
                </a:lnTo>
                <a:lnTo>
                  <a:pt x="14468" y="18249"/>
                </a:lnTo>
                <a:lnTo>
                  <a:pt x="14509" y="18132"/>
                </a:lnTo>
                <a:lnTo>
                  <a:pt x="14580" y="18090"/>
                </a:lnTo>
                <a:lnTo>
                  <a:pt x="14555" y="17995"/>
                </a:lnTo>
                <a:lnTo>
                  <a:pt x="14580" y="17927"/>
                </a:lnTo>
                <a:lnTo>
                  <a:pt x="14555" y="17896"/>
                </a:lnTo>
                <a:lnTo>
                  <a:pt x="14512" y="17863"/>
                </a:lnTo>
                <a:lnTo>
                  <a:pt x="14520" y="17757"/>
                </a:lnTo>
                <a:lnTo>
                  <a:pt x="14413" y="17613"/>
                </a:lnTo>
                <a:lnTo>
                  <a:pt x="14413" y="17549"/>
                </a:lnTo>
                <a:lnTo>
                  <a:pt x="14433" y="17485"/>
                </a:lnTo>
                <a:lnTo>
                  <a:pt x="14413" y="17417"/>
                </a:lnTo>
                <a:lnTo>
                  <a:pt x="14378" y="17265"/>
                </a:lnTo>
                <a:lnTo>
                  <a:pt x="14321" y="17105"/>
                </a:lnTo>
                <a:lnTo>
                  <a:pt x="14365" y="17068"/>
                </a:lnTo>
                <a:lnTo>
                  <a:pt x="14504" y="17041"/>
                </a:lnTo>
                <a:lnTo>
                  <a:pt x="14468" y="16954"/>
                </a:lnTo>
                <a:lnTo>
                  <a:pt x="14401" y="16917"/>
                </a:lnTo>
                <a:lnTo>
                  <a:pt x="14532" y="16886"/>
                </a:lnTo>
                <a:lnTo>
                  <a:pt x="14536" y="16785"/>
                </a:lnTo>
                <a:lnTo>
                  <a:pt x="14401" y="16727"/>
                </a:lnTo>
                <a:lnTo>
                  <a:pt x="14512" y="16696"/>
                </a:lnTo>
                <a:lnTo>
                  <a:pt x="14584" y="16599"/>
                </a:lnTo>
                <a:lnTo>
                  <a:pt x="14639" y="16641"/>
                </a:lnTo>
                <a:lnTo>
                  <a:pt x="14815" y="16485"/>
                </a:lnTo>
                <a:lnTo>
                  <a:pt x="14918" y="16421"/>
                </a:lnTo>
                <a:lnTo>
                  <a:pt x="14914" y="16368"/>
                </a:lnTo>
                <a:lnTo>
                  <a:pt x="15061" y="16248"/>
                </a:lnTo>
                <a:lnTo>
                  <a:pt x="15233" y="16141"/>
                </a:lnTo>
                <a:lnTo>
                  <a:pt x="15459" y="15895"/>
                </a:lnTo>
                <a:lnTo>
                  <a:pt x="15657" y="15872"/>
                </a:lnTo>
                <a:lnTo>
                  <a:pt x="15765" y="15774"/>
                </a:lnTo>
                <a:lnTo>
                  <a:pt x="15883" y="15683"/>
                </a:lnTo>
                <a:lnTo>
                  <a:pt x="15995" y="15683"/>
                </a:lnTo>
                <a:lnTo>
                  <a:pt x="16067" y="15739"/>
                </a:lnTo>
                <a:lnTo>
                  <a:pt x="16150" y="15759"/>
                </a:lnTo>
                <a:lnTo>
                  <a:pt x="16154" y="15683"/>
                </a:lnTo>
                <a:lnTo>
                  <a:pt x="16238" y="15543"/>
                </a:lnTo>
                <a:lnTo>
                  <a:pt x="16471" y="15403"/>
                </a:lnTo>
                <a:lnTo>
                  <a:pt x="16563" y="15375"/>
                </a:lnTo>
                <a:lnTo>
                  <a:pt x="16563" y="15334"/>
                </a:lnTo>
                <a:lnTo>
                  <a:pt x="16507" y="15301"/>
                </a:lnTo>
                <a:lnTo>
                  <a:pt x="16432" y="15284"/>
                </a:lnTo>
                <a:lnTo>
                  <a:pt x="16397" y="15221"/>
                </a:lnTo>
                <a:lnTo>
                  <a:pt x="16480" y="15203"/>
                </a:lnTo>
                <a:lnTo>
                  <a:pt x="16623" y="15119"/>
                </a:lnTo>
                <a:lnTo>
                  <a:pt x="16707" y="15142"/>
                </a:lnTo>
                <a:lnTo>
                  <a:pt x="16800" y="15134"/>
                </a:lnTo>
                <a:lnTo>
                  <a:pt x="16868" y="15083"/>
                </a:lnTo>
                <a:lnTo>
                  <a:pt x="16961" y="15089"/>
                </a:lnTo>
                <a:lnTo>
                  <a:pt x="16955" y="15130"/>
                </a:lnTo>
                <a:lnTo>
                  <a:pt x="16822" y="15203"/>
                </a:lnTo>
                <a:lnTo>
                  <a:pt x="16683" y="15229"/>
                </a:lnTo>
                <a:lnTo>
                  <a:pt x="16655" y="15260"/>
                </a:lnTo>
                <a:lnTo>
                  <a:pt x="16701" y="15293"/>
                </a:lnTo>
                <a:lnTo>
                  <a:pt x="16914" y="15217"/>
                </a:lnTo>
                <a:lnTo>
                  <a:pt x="17171" y="15120"/>
                </a:lnTo>
                <a:lnTo>
                  <a:pt x="17148" y="15082"/>
                </a:lnTo>
                <a:lnTo>
                  <a:pt x="17217" y="15026"/>
                </a:lnTo>
                <a:lnTo>
                  <a:pt x="17280" y="15035"/>
                </a:lnTo>
                <a:lnTo>
                  <a:pt x="17258" y="15095"/>
                </a:lnTo>
                <a:cubicBezTo>
                  <a:pt x="17258" y="15095"/>
                  <a:pt x="17264" y="15182"/>
                  <a:pt x="17274" y="15185"/>
                </a:cubicBezTo>
                <a:cubicBezTo>
                  <a:pt x="17284" y="15189"/>
                  <a:pt x="17435" y="15208"/>
                  <a:pt x="17435" y="15208"/>
                </a:cubicBezTo>
                <a:lnTo>
                  <a:pt x="17525" y="15161"/>
                </a:lnTo>
                <a:lnTo>
                  <a:pt x="17676" y="15161"/>
                </a:lnTo>
                <a:lnTo>
                  <a:pt x="17860" y="15180"/>
                </a:lnTo>
                <a:lnTo>
                  <a:pt x="17972" y="15108"/>
                </a:lnTo>
                <a:lnTo>
                  <a:pt x="17973" y="15054"/>
                </a:lnTo>
                <a:lnTo>
                  <a:pt x="17945" y="15028"/>
                </a:lnTo>
                <a:lnTo>
                  <a:pt x="17961" y="14975"/>
                </a:lnTo>
                <a:lnTo>
                  <a:pt x="18210" y="14813"/>
                </a:lnTo>
                <a:lnTo>
                  <a:pt x="18419" y="14743"/>
                </a:lnTo>
                <a:lnTo>
                  <a:pt x="18527" y="14680"/>
                </a:lnTo>
                <a:lnTo>
                  <a:pt x="18559" y="14615"/>
                </a:lnTo>
                <a:lnTo>
                  <a:pt x="18529" y="14576"/>
                </a:lnTo>
                <a:lnTo>
                  <a:pt x="18438" y="14376"/>
                </a:lnTo>
                <a:lnTo>
                  <a:pt x="18505" y="14239"/>
                </a:lnTo>
                <a:lnTo>
                  <a:pt x="18583" y="14150"/>
                </a:lnTo>
                <a:lnTo>
                  <a:pt x="18587" y="14048"/>
                </a:lnTo>
                <a:lnTo>
                  <a:pt x="18639" y="14006"/>
                </a:lnTo>
                <a:lnTo>
                  <a:pt x="18730" y="13945"/>
                </a:lnTo>
                <a:lnTo>
                  <a:pt x="18750" y="13839"/>
                </a:lnTo>
                <a:lnTo>
                  <a:pt x="18722" y="13824"/>
                </a:lnTo>
                <a:lnTo>
                  <a:pt x="18877" y="13586"/>
                </a:lnTo>
                <a:lnTo>
                  <a:pt x="19088" y="13351"/>
                </a:lnTo>
                <a:lnTo>
                  <a:pt x="19091" y="13245"/>
                </a:lnTo>
                <a:lnTo>
                  <a:pt x="19047" y="12912"/>
                </a:lnTo>
                <a:lnTo>
                  <a:pt x="19013" y="12848"/>
                </a:lnTo>
                <a:lnTo>
                  <a:pt x="19080" y="12648"/>
                </a:lnTo>
                <a:lnTo>
                  <a:pt x="19136" y="12567"/>
                </a:lnTo>
                <a:lnTo>
                  <a:pt x="19147" y="12500"/>
                </a:lnTo>
                <a:lnTo>
                  <a:pt x="19311" y="12374"/>
                </a:lnTo>
                <a:lnTo>
                  <a:pt x="19334" y="12314"/>
                </a:lnTo>
                <a:lnTo>
                  <a:pt x="19291" y="12119"/>
                </a:lnTo>
                <a:lnTo>
                  <a:pt x="19379" y="11884"/>
                </a:lnTo>
                <a:lnTo>
                  <a:pt x="19354" y="11703"/>
                </a:lnTo>
                <a:lnTo>
                  <a:pt x="19386" y="11566"/>
                </a:lnTo>
                <a:lnTo>
                  <a:pt x="19379" y="11491"/>
                </a:lnTo>
                <a:lnTo>
                  <a:pt x="19425" y="11294"/>
                </a:lnTo>
                <a:lnTo>
                  <a:pt x="19371" y="10581"/>
                </a:lnTo>
                <a:lnTo>
                  <a:pt x="19370" y="10449"/>
                </a:lnTo>
                <a:lnTo>
                  <a:pt x="19412" y="10350"/>
                </a:lnTo>
                <a:lnTo>
                  <a:pt x="19414" y="10255"/>
                </a:lnTo>
                <a:lnTo>
                  <a:pt x="19366" y="10304"/>
                </a:lnTo>
                <a:lnTo>
                  <a:pt x="19279" y="10243"/>
                </a:lnTo>
                <a:lnTo>
                  <a:pt x="19279" y="10183"/>
                </a:lnTo>
                <a:lnTo>
                  <a:pt x="19358" y="10066"/>
                </a:lnTo>
                <a:lnTo>
                  <a:pt x="19338" y="9949"/>
                </a:lnTo>
                <a:lnTo>
                  <a:pt x="19358" y="9869"/>
                </a:lnTo>
                <a:lnTo>
                  <a:pt x="19430" y="9850"/>
                </a:lnTo>
                <a:lnTo>
                  <a:pt x="19446" y="9725"/>
                </a:lnTo>
                <a:lnTo>
                  <a:pt x="19371" y="9608"/>
                </a:lnTo>
                <a:lnTo>
                  <a:pt x="19223" y="9543"/>
                </a:lnTo>
                <a:lnTo>
                  <a:pt x="19263" y="9528"/>
                </a:lnTo>
                <a:lnTo>
                  <a:pt x="19282" y="9483"/>
                </a:lnTo>
                <a:lnTo>
                  <a:pt x="19311" y="9539"/>
                </a:lnTo>
                <a:lnTo>
                  <a:pt x="19397" y="9588"/>
                </a:lnTo>
                <a:lnTo>
                  <a:pt x="19478" y="9615"/>
                </a:lnTo>
                <a:lnTo>
                  <a:pt x="19510" y="9501"/>
                </a:lnTo>
                <a:lnTo>
                  <a:pt x="19584" y="9506"/>
                </a:lnTo>
                <a:lnTo>
                  <a:pt x="19617" y="9570"/>
                </a:lnTo>
                <a:lnTo>
                  <a:pt x="19673" y="9596"/>
                </a:lnTo>
                <a:lnTo>
                  <a:pt x="19612" y="9675"/>
                </a:lnTo>
                <a:lnTo>
                  <a:pt x="19533" y="9733"/>
                </a:lnTo>
                <a:lnTo>
                  <a:pt x="19514" y="9797"/>
                </a:lnTo>
                <a:lnTo>
                  <a:pt x="19569" y="9800"/>
                </a:lnTo>
                <a:lnTo>
                  <a:pt x="19676" y="9706"/>
                </a:lnTo>
                <a:lnTo>
                  <a:pt x="19823" y="9634"/>
                </a:lnTo>
                <a:lnTo>
                  <a:pt x="20010" y="9362"/>
                </a:lnTo>
                <a:lnTo>
                  <a:pt x="20094" y="9161"/>
                </a:lnTo>
                <a:lnTo>
                  <a:pt x="20121" y="9039"/>
                </a:lnTo>
                <a:lnTo>
                  <a:pt x="20193" y="8979"/>
                </a:lnTo>
                <a:lnTo>
                  <a:pt x="20264" y="8798"/>
                </a:lnTo>
                <a:lnTo>
                  <a:pt x="20345" y="8643"/>
                </a:lnTo>
                <a:lnTo>
                  <a:pt x="20634" y="8453"/>
                </a:lnTo>
                <a:lnTo>
                  <a:pt x="20670" y="8363"/>
                </a:lnTo>
                <a:lnTo>
                  <a:pt x="20758" y="8335"/>
                </a:lnTo>
                <a:lnTo>
                  <a:pt x="20821" y="8238"/>
                </a:lnTo>
                <a:lnTo>
                  <a:pt x="21067" y="8026"/>
                </a:lnTo>
                <a:lnTo>
                  <a:pt x="21286" y="7745"/>
                </a:lnTo>
                <a:lnTo>
                  <a:pt x="21342" y="7669"/>
                </a:lnTo>
                <a:lnTo>
                  <a:pt x="21477" y="7386"/>
                </a:lnTo>
                <a:lnTo>
                  <a:pt x="21513" y="7261"/>
                </a:lnTo>
                <a:lnTo>
                  <a:pt x="21580" y="7170"/>
                </a:lnTo>
                <a:lnTo>
                  <a:pt x="21580" y="7079"/>
                </a:lnTo>
                <a:lnTo>
                  <a:pt x="21509" y="6976"/>
                </a:lnTo>
                <a:lnTo>
                  <a:pt x="21537" y="6871"/>
                </a:lnTo>
                <a:lnTo>
                  <a:pt x="21600" y="6814"/>
                </a:lnTo>
                <a:lnTo>
                  <a:pt x="21583" y="6555"/>
                </a:lnTo>
                <a:lnTo>
                  <a:pt x="21521" y="6517"/>
                </a:lnTo>
                <a:lnTo>
                  <a:pt x="21497" y="6388"/>
                </a:lnTo>
                <a:lnTo>
                  <a:pt x="21305" y="5986"/>
                </a:lnTo>
                <a:lnTo>
                  <a:pt x="21305" y="5849"/>
                </a:lnTo>
                <a:lnTo>
                  <a:pt x="21274" y="5683"/>
                </a:lnTo>
                <a:lnTo>
                  <a:pt x="20915" y="5531"/>
                </a:lnTo>
                <a:lnTo>
                  <a:pt x="20708" y="5539"/>
                </a:lnTo>
                <a:lnTo>
                  <a:pt x="20556" y="5599"/>
                </a:lnTo>
                <a:lnTo>
                  <a:pt x="20453" y="5463"/>
                </a:lnTo>
                <a:lnTo>
                  <a:pt x="20333" y="5440"/>
                </a:lnTo>
                <a:lnTo>
                  <a:pt x="20214" y="5311"/>
                </a:lnTo>
                <a:lnTo>
                  <a:pt x="20055" y="5235"/>
                </a:lnTo>
                <a:lnTo>
                  <a:pt x="19944" y="5220"/>
                </a:lnTo>
                <a:lnTo>
                  <a:pt x="19697" y="4970"/>
                </a:lnTo>
                <a:lnTo>
                  <a:pt x="19498" y="4705"/>
                </a:lnTo>
                <a:lnTo>
                  <a:pt x="19402" y="4682"/>
                </a:lnTo>
                <a:lnTo>
                  <a:pt x="19267" y="4561"/>
                </a:lnTo>
                <a:lnTo>
                  <a:pt x="19147" y="4568"/>
                </a:lnTo>
                <a:lnTo>
                  <a:pt x="18813" y="4341"/>
                </a:lnTo>
                <a:lnTo>
                  <a:pt x="18662" y="4341"/>
                </a:lnTo>
                <a:lnTo>
                  <a:pt x="18494" y="4272"/>
                </a:lnTo>
                <a:lnTo>
                  <a:pt x="18391" y="4326"/>
                </a:lnTo>
                <a:lnTo>
                  <a:pt x="18232" y="4326"/>
                </a:lnTo>
                <a:lnTo>
                  <a:pt x="18136" y="4280"/>
                </a:lnTo>
                <a:lnTo>
                  <a:pt x="18033" y="4326"/>
                </a:lnTo>
                <a:lnTo>
                  <a:pt x="17985" y="4393"/>
                </a:lnTo>
                <a:lnTo>
                  <a:pt x="17921" y="4333"/>
                </a:lnTo>
                <a:lnTo>
                  <a:pt x="17770" y="4228"/>
                </a:lnTo>
                <a:lnTo>
                  <a:pt x="17746" y="4272"/>
                </a:lnTo>
                <a:lnTo>
                  <a:pt x="17682" y="4220"/>
                </a:lnTo>
                <a:lnTo>
                  <a:pt x="17658" y="4288"/>
                </a:lnTo>
                <a:lnTo>
                  <a:pt x="17658" y="4341"/>
                </a:lnTo>
                <a:lnTo>
                  <a:pt x="17571" y="4272"/>
                </a:lnTo>
                <a:lnTo>
                  <a:pt x="17555" y="4220"/>
                </a:lnTo>
                <a:lnTo>
                  <a:pt x="17489" y="4202"/>
                </a:lnTo>
                <a:lnTo>
                  <a:pt x="17509" y="4255"/>
                </a:lnTo>
                <a:lnTo>
                  <a:pt x="17477" y="4276"/>
                </a:lnTo>
                <a:lnTo>
                  <a:pt x="17313" y="4215"/>
                </a:lnTo>
                <a:lnTo>
                  <a:pt x="17259" y="4225"/>
                </a:lnTo>
                <a:lnTo>
                  <a:pt x="17122" y="4199"/>
                </a:lnTo>
                <a:lnTo>
                  <a:pt x="16820" y="4063"/>
                </a:lnTo>
                <a:lnTo>
                  <a:pt x="16704" y="4070"/>
                </a:lnTo>
                <a:lnTo>
                  <a:pt x="16698" y="4103"/>
                </a:lnTo>
                <a:lnTo>
                  <a:pt x="16722" y="4161"/>
                </a:lnTo>
                <a:lnTo>
                  <a:pt x="16696" y="4191"/>
                </a:lnTo>
                <a:lnTo>
                  <a:pt x="16632" y="4159"/>
                </a:lnTo>
                <a:lnTo>
                  <a:pt x="16605" y="4173"/>
                </a:lnTo>
                <a:lnTo>
                  <a:pt x="16587" y="4217"/>
                </a:lnTo>
                <a:lnTo>
                  <a:pt x="16482" y="4264"/>
                </a:lnTo>
                <a:lnTo>
                  <a:pt x="16444" y="4318"/>
                </a:lnTo>
                <a:lnTo>
                  <a:pt x="16429" y="4441"/>
                </a:lnTo>
                <a:lnTo>
                  <a:pt x="16373" y="4349"/>
                </a:lnTo>
                <a:lnTo>
                  <a:pt x="16340" y="4271"/>
                </a:lnTo>
                <a:lnTo>
                  <a:pt x="16285" y="4293"/>
                </a:lnTo>
                <a:lnTo>
                  <a:pt x="16293" y="4392"/>
                </a:lnTo>
                <a:lnTo>
                  <a:pt x="16202" y="4558"/>
                </a:lnTo>
                <a:lnTo>
                  <a:pt x="16202" y="4698"/>
                </a:lnTo>
                <a:lnTo>
                  <a:pt x="16170" y="4566"/>
                </a:lnTo>
                <a:lnTo>
                  <a:pt x="16206" y="4433"/>
                </a:lnTo>
                <a:lnTo>
                  <a:pt x="16186" y="4315"/>
                </a:lnTo>
                <a:lnTo>
                  <a:pt x="16242" y="4145"/>
                </a:lnTo>
                <a:lnTo>
                  <a:pt x="16289" y="4104"/>
                </a:lnTo>
                <a:lnTo>
                  <a:pt x="16249" y="4070"/>
                </a:lnTo>
                <a:lnTo>
                  <a:pt x="16162" y="4066"/>
                </a:lnTo>
                <a:lnTo>
                  <a:pt x="16277" y="3941"/>
                </a:lnTo>
                <a:lnTo>
                  <a:pt x="16126" y="3785"/>
                </a:lnTo>
                <a:lnTo>
                  <a:pt x="16038" y="3653"/>
                </a:lnTo>
                <a:lnTo>
                  <a:pt x="15956" y="3661"/>
                </a:lnTo>
                <a:lnTo>
                  <a:pt x="15832" y="3643"/>
                </a:lnTo>
                <a:lnTo>
                  <a:pt x="15761" y="3729"/>
                </a:lnTo>
                <a:lnTo>
                  <a:pt x="15689" y="3763"/>
                </a:lnTo>
                <a:lnTo>
                  <a:pt x="15654" y="3683"/>
                </a:lnTo>
                <a:lnTo>
                  <a:pt x="15601" y="3653"/>
                </a:lnTo>
                <a:lnTo>
                  <a:pt x="15578" y="3578"/>
                </a:lnTo>
                <a:lnTo>
                  <a:pt x="15515" y="3529"/>
                </a:lnTo>
                <a:lnTo>
                  <a:pt x="15427" y="3536"/>
                </a:lnTo>
                <a:lnTo>
                  <a:pt x="15383" y="3483"/>
                </a:lnTo>
                <a:lnTo>
                  <a:pt x="15307" y="3457"/>
                </a:lnTo>
                <a:lnTo>
                  <a:pt x="15263" y="3510"/>
                </a:lnTo>
                <a:lnTo>
                  <a:pt x="15263" y="3464"/>
                </a:lnTo>
                <a:lnTo>
                  <a:pt x="15203" y="3430"/>
                </a:lnTo>
                <a:lnTo>
                  <a:pt x="15164" y="3354"/>
                </a:lnTo>
                <a:lnTo>
                  <a:pt x="15096" y="3381"/>
                </a:lnTo>
                <a:lnTo>
                  <a:pt x="14973" y="3347"/>
                </a:lnTo>
                <a:lnTo>
                  <a:pt x="14811" y="3257"/>
                </a:lnTo>
                <a:lnTo>
                  <a:pt x="14762" y="3248"/>
                </a:lnTo>
                <a:lnTo>
                  <a:pt x="14735" y="3294"/>
                </a:lnTo>
                <a:lnTo>
                  <a:pt x="14635" y="3230"/>
                </a:lnTo>
                <a:lnTo>
                  <a:pt x="14565" y="3237"/>
                </a:lnTo>
                <a:lnTo>
                  <a:pt x="14548" y="3301"/>
                </a:lnTo>
                <a:lnTo>
                  <a:pt x="14500" y="3305"/>
                </a:lnTo>
                <a:lnTo>
                  <a:pt x="14473" y="3233"/>
                </a:lnTo>
                <a:lnTo>
                  <a:pt x="14346" y="3230"/>
                </a:lnTo>
                <a:lnTo>
                  <a:pt x="14238" y="3286"/>
                </a:lnTo>
                <a:lnTo>
                  <a:pt x="14178" y="3389"/>
                </a:lnTo>
                <a:lnTo>
                  <a:pt x="14186" y="3449"/>
                </a:lnTo>
                <a:lnTo>
                  <a:pt x="14066" y="3563"/>
                </a:lnTo>
                <a:lnTo>
                  <a:pt x="13912" y="3649"/>
                </a:lnTo>
                <a:lnTo>
                  <a:pt x="13713" y="3760"/>
                </a:lnTo>
                <a:lnTo>
                  <a:pt x="13618" y="3873"/>
                </a:lnTo>
                <a:lnTo>
                  <a:pt x="13559" y="4021"/>
                </a:lnTo>
                <a:lnTo>
                  <a:pt x="13534" y="4165"/>
                </a:lnTo>
                <a:lnTo>
                  <a:pt x="13483" y="4240"/>
                </a:lnTo>
                <a:lnTo>
                  <a:pt x="13392" y="4330"/>
                </a:lnTo>
                <a:lnTo>
                  <a:pt x="13398" y="4393"/>
                </a:lnTo>
                <a:lnTo>
                  <a:pt x="13416" y="4502"/>
                </a:lnTo>
                <a:lnTo>
                  <a:pt x="13396" y="4700"/>
                </a:lnTo>
                <a:lnTo>
                  <a:pt x="13360" y="4580"/>
                </a:lnTo>
                <a:lnTo>
                  <a:pt x="13285" y="4462"/>
                </a:lnTo>
                <a:lnTo>
                  <a:pt x="13289" y="4375"/>
                </a:lnTo>
                <a:lnTo>
                  <a:pt x="13364" y="4283"/>
                </a:lnTo>
                <a:lnTo>
                  <a:pt x="13454" y="4213"/>
                </a:lnTo>
                <a:lnTo>
                  <a:pt x="13441" y="4069"/>
                </a:lnTo>
                <a:lnTo>
                  <a:pt x="13486" y="3947"/>
                </a:lnTo>
                <a:lnTo>
                  <a:pt x="13476" y="3883"/>
                </a:lnTo>
                <a:lnTo>
                  <a:pt x="13410" y="3881"/>
                </a:lnTo>
                <a:lnTo>
                  <a:pt x="13280" y="3924"/>
                </a:lnTo>
                <a:lnTo>
                  <a:pt x="13139" y="3885"/>
                </a:lnTo>
                <a:lnTo>
                  <a:pt x="13015" y="3892"/>
                </a:lnTo>
                <a:lnTo>
                  <a:pt x="12916" y="3917"/>
                </a:lnTo>
                <a:lnTo>
                  <a:pt x="12846" y="3860"/>
                </a:lnTo>
                <a:lnTo>
                  <a:pt x="12926" y="3869"/>
                </a:lnTo>
                <a:lnTo>
                  <a:pt x="13020" y="3803"/>
                </a:lnTo>
                <a:lnTo>
                  <a:pt x="13118" y="3782"/>
                </a:lnTo>
                <a:lnTo>
                  <a:pt x="13284" y="3810"/>
                </a:lnTo>
                <a:lnTo>
                  <a:pt x="13376" y="3790"/>
                </a:lnTo>
                <a:lnTo>
                  <a:pt x="13463" y="3685"/>
                </a:lnTo>
                <a:lnTo>
                  <a:pt x="13504" y="3683"/>
                </a:lnTo>
                <a:lnTo>
                  <a:pt x="13555" y="3721"/>
                </a:lnTo>
                <a:lnTo>
                  <a:pt x="13611" y="3704"/>
                </a:lnTo>
                <a:lnTo>
                  <a:pt x="13707" y="3651"/>
                </a:lnTo>
                <a:lnTo>
                  <a:pt x="13868" y="3597"/>
                </a:lnTo>
                <a:lnTo>
                  <a:pt x="13868" y="3477"/>
                </a:lnTo>
                <a:lnTo>
                  <a:pt x="14011" y="3318"/>
                </a:lnTo>
                <a:lnTo>
                  <a:pt x="14011" y="3204"/>
                </a:lnTo>
                <a:lnTo>
                  <a:pt x="14068" y="3128"/>
                </a:lnTo>
                <a:lnTo>
                  <a:pt x="14075" y="3037"/>
                </a:lnTo>
                <a:lnTo>
                  <a:pt x="13924" y="3006"/>
                </a:lnTo>
                <a:lnTo>
                  <a:pt x="13805" y="2915"/>
                </a:lnTo>
                <a:lnTo>
                  <a:pt x="13694" y="2915"/>
                </a:lnTo>
                <a:lnTo>
                  <a:pt x="13534" y="3006"/>
                </a:lnTo>
                <a:lnTo>
                  <a:pt x="13399" y="3014"/>
                </a:lnTo>
                <a:lnTo>
                  <a:pt x="13207" y="2938"/>
                </a:lnTo>
                <a:lnTo>
                  <a:pt x="13000" y="2924"/>
                </a:lnTo>
                <a:lnTo>
                  <a:pt x="12849" y="3075"/>
                </a:lnTo>
                <a:lnTo>
                  <a:pt x="12858" y="3135"/>
                </a:lnTo>
                <a:lnTo>
                  <a:pt x="12906" y="3170"/>
                </a:lnTo>
                <a:lnTo>
                  <a:pt x="12938" y="3222"/>
                </a:lnTo>
                <a:lnTo>
                  <a:pt x="12866" y="3230"/>
                </a:lnTo>
                <a:lnTo>
                  <a:pt x="12823" y="3252"/>
                </a:lnTo>
                <a:lnTo>
                  <a:pt x="12783" y="3343"/>
                </a:lnTo>
                <a:lnTo>
                  <a:pt x="12755" y="3264"/>
                </a:lnTo>
                <a:lnTo>
                  <a:pt x="12703" y="3245"/>
                </a:lnTo>
                <a:lnTo>
                  <a:pt x="12583" y="3290"/>
                </a:lnTo>
                <a:lnTo>
                  <a:pt x="12457" y="3461"/>
                </a:lnTo>
                <a:lnTo>
                  <a:pt x="12286" y="3646"/>
                </a:lnTo>
                <a:lnTo>
                  <a:pt x="12413" y="3476"/>
                </a:lnTo>
                <a:lnTo>
                  <a:pt x="12409" y="3365"/>
                </a:lnTo>
                <a:lnTo>
                  <a:pt x="12437" y="3305"/>
                </a:lnTo>
                <a:lnTo>
                  <a:pt x="12449" y="3230"/>
                </a:lnTo>
                <a:lnTo>
                  <a:pt x="12394" y="3230"/>
                </a:lnTo>
                <a:lnTo>
                  <a:pt x="12282" y="3316"/>
                </a:lnTo>
                <a:lnTo>
                  <a:pt x="12226" y="3438"/>
                </a:lnTo>
                <a:lnTo>
                  <a:pt x="12171" y="3574"/>
                </a:lnTo>
                <a:lnTo>
                  <a:pt x="12080" y="3631"/>
                </a:lnTo>
                <a:lnTo>
                  <a:pt x="12166" y="3472"/>
                </a:lnTo>
                <a:lnTo>
                  <a:pt x="12182" y="3347"/>
                </a:lnTo>
                <a:lnTo>
                  <a:pt x="12377" y="3116"/>
                </a:lnTo>
                <a:lnTo>
                  <a:pt x="12425" y="2961"/>
                </a:lnTo>
                <a:lnTo>
                  <a:pt x="12497" y="2866"/>
                </a:lnTo>
                <a:lnTo>
                  <a:pt x="12604" y="2809"/>
                </a:lnTo>
                <a:lnTo>
                  <a:pt x="12719" y="2730"/>
                </a:lnTo>
                <a:lnTo>
                  <a:pt x="12803" y="2696"/>
                </a:lnTo>
                <a:lnTo>
                  <a:pt x="12905" y="2548"/>
                </a:lnTo>
                <a:lnTo>
                  <a:pt x="13164" y="2298"/>
                </a:lnTo>
                <a:lnTo>
                  <a:pt x="13180" y="2238"/>
                </a:lnTo>
                <a:lnTo>
                  <a:pt x="13232" y="2200"/>
                </a:lnTo>
                <a:lnTo>
                  <a:pt x="13177" y="2132"/>
                </a:lnTo>
                <a:lnTo>
                  <a:pt x="13196" y="2060"/>
                </a:lnTo>
                <a:lnTo>
                  <a:pt x="13232" y="2030"/>
                </a:lnTo>
                <a:lnTo>
                  <a:pt x="13236" y="1927"/>
                </a:lnTo>
                <a:lnTo>
                  <a:pt x="13132" y="1856"/>
                </a:lnTo>
                <a:lnTo>
                  <a:pt x="13018" y="1864"/>
                </a:lnTo>
                <a:lnTo>
                  <a:pt x="12981" y="1901"/>
                </a:lnTo>
                <a:lnTo>
                  <a:pt x="12930" y="1818"/>
                </a:lnTo>
                <a:lnTo>
                  <a:pt x="12859" y="1621"/>
                </a:lnTo>
                <a:lnTo>
                  <a:pt x="12735" y="1330"/>
                </a:lnTo>
                <a:lnTo>
                  <a:pt x="12624" y="1178"/>
                </a:lnTo>
                <a:lnTo>
                  <a:pt x="12544" y="978"/>
                </a:lnTo>
                <a:lnTo>
                  <a:pt x="12548" y="868"/>
                </a:lnTo>
                <a:cubicBezTo>
                  <a:pt x="12548" y="868"/>
                  <a:pt x="12520" y="758"/>
                  <a:pt x="12520" y="758"/>
                </a:cubicBezTo>
                <a:close/>
                <a:moveTo>
                  <a:pt x="13010" y="1799"/>
                </a:moveTo>
                <a:lnTo>
                  <a:pt x="12954" y="1720"/>
                </a:lnTo>
                <a:lnTo>
                  <a:pt x="12911" y="1587"/>
                </a:lnTo>
                <a:lnTo>
                  <a:pt x="12926" y="1548"/>
                </a:lnTo>
                <a:lnTo>
                  <a:pt x="13001" y="1597"/>
                </a:lnTo>
                <a:lnTo>
                  <a:pt x="13081" y="1735"/>
                </a:lnTo>
                <a:lnTo>
                  <a:pt x="13069" y="1806"/>
                </a:lnTo>
                <a:cubicBezTo>
                  <a:pt x="13069" y="1806"/>
                  <a:pt x="13018" y="1799"/>
                  <a:pt x="13010" y="1799"/>
                </a:cubicBezTo>
                <a:cubicBezTo>
                  <a:pt x="13010" y="1799"/>
                  <a:pt x="13010" y="1799"/>
                  <a:pt x="13010" y="1799"/>
                </a:cubicBezTo>
                <a:close/>
                <a:moveTo>
                  <a:pt x="13353" y="2892"/>
                </a:moveTo>
                <a:lnTo>
                  <a:pt x="13436" y="2858"/>
                </a:lnTo>
                <a:lnTo>
                  <a:pt x="13460" y="2812"/>
                </a:lnTo>
                <a:lnTo>
                  <a:pt x="13536" y="2808"/>
                </a:lnTo>
                <a:lnTo>
                  <a:pt x="13597" y="2851"/>
                </a:lnTo>
                <a:lnTo>
                  <a:pt x="13557" y="2913"/>
                </a:lnTo>
                <a:lnTo>
                  <a:pt x="13434" y="2920"/>
                </a:lnTo>
                <a:lnTo>
                  <a:pt x="13353" y="2892"/>
                </a:lnTo>
                <a:cubicBezTo>
                  <a:pt x="13353" y="2892"/>
                  <a:pt x="13353" y="2892"/>
                  <a:pt x="13353" y="2892"/>
                </a:cubicBezTo>
                <a:close/>
                <a:moveTo>
                  <a:pt x="13044" y="2766"/>
                </a:moveTo>
                <a:lnTo>
                  <a:pt x="13094" y="2792"/>
                </a:lnTo>
                <a:lnTo>
                  <a:pt x="13229" y="2797"/>
                </a:lnTo>
                <a:lnTo>
                  <a:pt x="13270" y="2822"/>
                </a:lnTo>
                <a:lnTo>
                  <a:pt x="13343" y="2789"/>
                </a:lnTo>
                <a:lnTo>
                  <a:pt x="13364" y="2722"/>
                </a:lnTo>
                <a:lnTo>
                  <a:pt x="13302" y="2675"/>
                </a:lnTo>
                <a:lnTo>
                  <a:pt x="13147" y="2713"/>
                </a:lnTo>
                <a:lnTo>
                  <a:pt x="13066" y="2721"/>
                </a:lnTo>
                <a:lnTo>
                  <a:pt x="13044" y="2766"/>
                </a:lnTo>
                <a:cubicBezTo>
                  <a:pt x="13044" y="2766"/>
                  <a:pt x="13044" y="2766"/>
                  <a:pt x="13044" y="2766"/>
                </a:cubicBezTo>
                <a:close/>
                <a:moveTo>
                  <a:pt x="13005" y="2696"/>
                </a:moveTo>
                <a:lnTo>
                  <a:pt x="12984" y="2603"/>
                </a:lnTo>
                <a:lnTo>
                  <a:pt x="13045" y="2537"/>
                </a:lnTo>
                <a:lnTo>
                  <a:pt x="13102" y="2510"/>
                </a:lnTo>
                <a:lnTo>
                  <a:pt x="13175" y="2457"/>
                </a:lnTo>
                <a:lnTo>
                  <a:pt x="13226" y="2464"/>
                </a:lnTo>
                <a:lnTo>
                  <a:pt x="13179" y="2538"/>
                </a:lnTo>
                <a:lnTo>
                  <a:pt x="13118" y="2558"/>
                </a:lnTo>
                <a:lnTo>
                  <a:pt x="13064" y="2637"/>
                </a:lnTo>
                <a:lnTo>
                  <a:pt x="13005" y="2696"/>
                </a:lnTo>
                <a:cubicBezTo>
                  <a:pt x="13005" y="2696"/>
                  <a:pt x="13005" y="2696"/>
                  <a:pt x="13005" y="2696"/>
                </a:cubicBezTo>
                <a:close/>
                <a:moveTo>
                  <a:pt x="13002" y="2802"/>
                </a:moveTo>
                <a:lnTo>
                  <a:pt x="12988" y="2759"/>
                </a:lnTo>
                <a:lnTo>
                  <a:pt x="12920" y="2728"/>
                </a:lnTo>
                <a:lnTo>
                  <a:pt x="12911" y="2789"/>
                </a:lnTo>
                <a:lnTo>
                  <a:pt x="12942" y="2835"/>
                </a:lnTo>
                <a:lnTo>
                  <a:pt x="12998" y="2851"/>
                </a:lnTo>
                <a:lnTo>
                  <a:pt x="13002" y="2802"/>
                </a:lnTo>
                <a:cubicBezTo>
                  <a:pt x="13002" y="2802"/>
                  <a:pt x="13002" y="2802"/>
                  <a:pt x="13002" y="2802"/>
                </a:cubicBezTo>
                <a:close/>
                <a:moveTo>
                  <a:pt x="12527" y="3176"/>
                </a:moveTo>
                <a:lnTo>
                  <a:pt x="12569" y="3167"/>
                </a:lnTo>
                <a:lnTo>
                  <a:pt x="12588" y="3129"/>
                </a:lnTo>
                <a:lnTo>
                  <a:pt x="12709" y="3017"/>
                </a:lnTo>
                <a:lnTo>
                  <a:pt x="12766" y="3012"/>
                </a:lnTo>
                <a:lnTo>
                  <a:pt x="12861" y="2918"/>
                </a:lnTo>
                <a:lnTo>
                  <a:pt x="12836" y="2880"/>
                </a:lnTo>
                <a:lnTo>
                  <a:pt x="12796" y="2892"/>
                </a:lnTo>
                <a:lnTo>
                  <a:pt x="12746" y="2886"/>
                </a:lnTo>
                <a:lnTo>
                  <a:pt x="12695" y="2906"/>
                </a:lnTo>
                <a:lnTo>
                  <a:pt x="12592" y="3007"/>
                </a:lnTo>
                <a:lnTo>
                  <a:pt x="12527" y="3176"/>
                </a:lnTo>
                <a:cubicBezTo>
                  <a:pt x="12527" y="3176"/>
                  <a:pt x="12527" y="3176"/>
                  <a:pt x="12527" y="3176"/>
                </a:cubicBezTo>
                <a:close/>
                <a:moveTo>
                  <a:pt x="12627" y="3180"/>
                </a:moveTo>
                <a:lnTo>
                  <a:pt x="12669" y="3127"/>
                </a:lnTo>
                <a:lnTo>
                  <a:pt x="12744" y="3081"/>
                </a:lnTo>
                <a:lnTo>
                  <a:pt x="12771" y="3106"/>
                </a:lnTo>
                <a:lnTo>
                  <a:pt x="12741" y="3173"/>
                </a:lnTo>
                <a:lnTo>
                  <a:pt x="12660" y="3188"/>
                </a:lnTo>
                <a:lnTo>
                  <a:pt x="12627" y="3180"/>
                </a:lnTo>
                <a:cubicBezTo>
                  <a:pt x="12627" y="3180"/>
                  <a:pt x="12627" y="3180"/>
                  <a:pt x="12627" y="3180"/>
                </a:cubicBezTo>
                <a:close/>
                <a:moveTo>
                  <a:pt x="12627" y="3180"/>
                </a:moveTo>
              </a:path>
            </a:pathLst>
          </a:custGeom>
          <a:solidFill>
            <a:srgbClr val="D0D9E2"/>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sz="900" dirty="0">
              <a:latin typeface="Open Sans Light"/>
            </a:endParaRPr>
          </a:p>
        </p:txBody>
      </p:sp>
      <p:sp>
        <p:nvSpPr>
          <p:cNvPr id="6" name="Rectangle 2"/>
          <p:cNvSpPr>
            <a:spLocks noChangeArrowheads="1"/>
          </p:cNvSpPr>
          <p:nvPr/>
        </p:nvSpPr>
        <p:spPr bwMode="auto">
          <a:xfrm>
            <a:off x="9017677" y="-17621"/>
            <a:ext cx="203132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ar-EG" sz="2600" b="1">
                <a:solidFill>
                  <a:srgbClr val="FF0000"/>
                </a:solidFill>
                <a:latin typeface="Calibri" panose="020F0502020204030204" pitchFamily="34" charset="0"/>
                <a:ea typeface="Calibri" panose="020F0502020204030204" pitchFamily="34" charset="0"/>
                <a:cs typeface="Arial" panose="020B0604020202020204" pitchFamily="34" charset="0"/>
              </a:rPr>
              <a:t>		</a:t>
            </a:r>
            <a:endParaRPr lang="ar-EG">
              <a:latin typeface="Arial" panose="020B0604020202020204" pitchFamily="34" charset="0"/>
              <a:cs typeface="Arial" panose="020B0604020202020204" pitchFamily="34" charset="0"/>
            </a:endParaRPr>
          </a:p>
        </p:txBody>
      </p:sp>
      <p:sp>
        <p:nvSpPr>
          <p:cNvPr id="7" name="Left Arrow 1">
            <a:extLst>
              <a:ext uri="{FF2B5EF4-FFF2-40B4-BE49-F238E27FC236}">
                <a16:creationId xmlns:a16="http://schemas.microsoft.com/office/drawing/2014/main" id="{1947BE1D-5A1D-43CF-B583-1D9110F2864D}"/>
              </a:ext>
            </a:extLst>
          </p:cNvPr>
          <p:cNvSpPr>
            <a:spLocks noChangeAspect="1"/>
          </p:cNvSpPr>
          <p:nvPr/>
        </p:nvSpPr>
        <p:spPr>
          <a:xfrm>
            <a:off x="9510159" y="412039"/>
            <a:ext cx="367030" cy="356870"/>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rgbClr val="4472C4"/>
          </a:solidFill>
          <a:ln w="12700" cap="flat" cmpd="sng" algn="ctr">
            <a:noFill/>
            <a:prstDash val="solid"/>
            <a:miter lim="800000"/>
          </a:ln>
          <a:effectLst/>
        </p:spPr>
        <p:txBody>
          <a:bodyPr rtlCol="0" anchor="ctr"/>
          <a:lstStyle/>
          <a:p>
            <a:endParaRPr lang="ar-SA"/>
          </a:p>
        </p:txBody>
      </p:sp>
      <p:sp>
        <p:nvSpPr>
          <p:cNvPr id="8" name="Rectangle 3"/>
          <p:cNvSpPr>
            <a:spLocks noChangeArrowheads="1"/>
          </p:cNvSpPr>
          <p:nvPr/>
        </p:nvSpPr>
        <p:spPr bwMode="auto">
          <a:xfrm>
            <a:off x="7960283" y="338154"/>
            <a:ext cx="15498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tabLst>
                <a:tab pos="2260600" algn="l"/>
                <a:tab pos="2636838" algn="ctr"/>
              </a:tabLst>
              <a:defRPr>
                <a:solidFill>
                  <a:schemeClr val="tx1"/>
                </a:solidFill>
                <a:latin typeface="Arial" panose="020B0604020202020204" pitchFamily="34" charset="0"/>
              </a:defRPr>
            </a:lvl1pPr>
            <a:lvl2pPr algn="l" rtl="0" eaLnBrk="0" fontAlgn="base" hangingPunct="0">
              <a:spcBef>
                <a:spcPct val="0"/>
              </a:spcBef>
              <a:spcAft>
                <a:spcPct val="0"/>
              </a:spcAft>
              <a:tabLst>
                <a:tab pos="2260600" algn="l"/>
                <a:tab pos="2636838" algn="ctr"/>
              </a:tabLst>
              <a:defRPr>
                <a:solidFill>
                  <a:schemeClr val="tx1"/>
                </a:solidFill>
                <a:latin typeface="Arial" panose="020B0604020202020204" pitchFamily="34" charset="0"/>
              </a:defRPr>
            </a:lvl2pPr>
            <a:lvl3pPr algn="l" rtl="0" eaLnBrk="0" fontAlgn="base" hangingPunct="0">
              <a:spcBef>
                <a:spcPct val="0"/>
              </a:spcBef>
              <a:spcAft>
                <a:spcPct val="0"/>
              </a:spcAft>
              <a:tabLst>
                <a:tab pos="2260600" algn="l"/>
                <a:tab pos="2636838" algn="ctr"/>
              </a:tabLst>
              <a:defRPr>
                <a:solidFill>
                  <a:schemeClr val="tx1"/>
                </a:solidFill>
                <a:latin typeface="Arial" panose="020B0604020202020204" pitchFamily="34" charset="0"/>
              </a:defRPr>
            </a:lvl3pPr>
            <a:lvl4pPr algn="l" rtl="0" eaLnBrk="0" fontAlgn="base" hangingPunct="0">
              <a:spcBef>
                <a:spcPct val="0"/>
              </a:spcBef>
              <a:spcAft>
                <a:spcPct val="0"/>
              </a:spcAft>
              <a:tabLst>
                <a:tab pos="2260600" algn="l"/>
                <a:tab pos="2636838" algn="ctr"/>
              </a:tabLst>
              <a:defRPr>
                <a:solidFill>
                  <a:schemeClr val="tx1"/>
                </a:solidFill>
                <a:latin typeface="Arial" panose="020B0604020202020204" pitchFamily="34" charset="0"/>
              </a:defRPr>
            </a:lvl4pPr>
            <a:lvl5pPr algn="l" rtl="0" eaLnBrk="0" fontAlgn="base" hangingPunct="0">
              <a:spcBef>
                <a:spcPct val="0"/>
              </a:spcBef>
              <a:spcAft>
                <a:spcPct val="0"/>
              </a:spcAft>
              <a:tabLst>
                <a:tab pos="2260600" algn="l"/>
                <a:tab pos="2636838" algn="ctr"/>
              </a:tabLst>
              <a:defRPr>
                <a:solidFill>
                  <a:schemeClr val="tx1"/>
                </a:solidFill>
                <a:latin typeface="Arial" panose="020B0604020202020204" pitchFamily="34" charset="0"/>
              </a:defRPr>
            </a:lvl5pPr>
            <a:lvl6pPr algn="l" rtl="0" eaLnBrk="0" fontAlgn="base" hangingPunct="0">
              <a:spcBef>
                <a:spcPct val="0"/>
              </a:spcBef>
              <a:spcAft>
                <a:spcPct val="0"/>
              </a:spcAft>
              <a:tabLst>
                <a:tab pos="2260600" algn="l"/>
                <a:tab pos="2636838" algn="ctr"/>
              </a:tabLst>
              <a:defRPr>
                <a:solidFill>
                  <a:schemeClr val="tx1"/>
                </a:solidFill>
                <a:latin typeface="Arial" panose="020B0604020202020204" pitchFamily="34" charset="0"/>
              </a:defRPr>
            </a:lvl6pPr>
            <a:lvl7pPr algn="l" rtl="0" eaLnBrk="0" fontAlgn="base" hangingPunct="0">
              <a:spcBef>
                <a:spcPct val="0"/>
              </a:spcBef>
              <a:spcAft>
                <a:spcPct val="0"/>
              </a:spcAft>
              <a:tabLst>
                <a:tab pos="2260600" algn="l"/>
                <a:tab pos="2636838" algn="ctr"/>
              </a:tabLst>
              <a:defRPr>
                <a:solidFill>
                  <a:schemeClr val="tx1"/>
                </a:solidFill>
                <a:latin typeface="Arial" panose="020B0604020202020204" pitchFamily="34" charset="0"/>
              </a:defRPr>
            </a:lvl7pPr>
            <a:lvl8pPr algn="l" rtl="0" eaLnBrk="0" fontAlgn="base" hangingPunct="0">
              <a:spcBef>
                <a:spcPct val="0"/>
              </a:spcBef>
              <a:spcAft>
                <a:spcPct val="0"/>
              </a:spcAft>
              <a:tabLst>
                <a:tab pos="2260600" algn="l"/>
                <a:tab pos="2636838" algn="ctr"/>
              </a:tabLst>
              <a:defRPr>
                <a:solidFill>
                  <a:schemeClr val="tx1"/>
                </a:solidFill>
                <a:latin typeface="Arial" panose="020B0604020202020204" pitchFamily="34" charset="0"/>
              </a:defRPr>
            </a:lvl8pPr>
            <a:lvl9pPr algn="l" rtl="0" eaLnBrk="0" fontAlgn="base" hangingPunct="0">
              <a:spcBef>
                <a:spcPct val="0"/>
              </a:spcBef>
              <a:spcAft>
                <a:spcPct val="0"/>
              </a:spcAft>
              <a:tabLst>
                <a:tab pos="2260600" algn="l"/>
                <a:tab pos="2636838" algn="ctr"/>
              </a:tabLst>
              <a:defRPr>
                <a:solidFill>
                  <a:schemeClr val="tx1"/>
                </a:solidFill>
                <a:latin typeface="Arial" panose="020B0604020202020204" pitchFamily="34" charset="0"/>
              </a:defRPr>
            </a:lvl9pPr>
          </a:lstStyle>
          <a:p>
            <a:pPr algn="r" rtl="1"/>
            <a:r>
              <a:rPr lang="ar-EG" sz="2400" b="1" dirty="0">
                <a:solidFill>
                  <a:srgbClr val="FFC000"/>
                </a:solidFill>
                <a:latin typeface="Dubai" panose="020B0503030403030204" pitchFamily="34" charset="-78"/>
                <a:ea typeface="DotumChe" panose="020B0609000101010101" pitchFamily="49" charset="-127"/>
                <a:cs typeface="Dubai" panose="020B0503030403030204" pitchFamily="34" charset="-78"/>
              </a:rPr>
              <a:t>تمهيد:</a:t>
            </a:r>
            <a:endParaRPr lang="ar-EG" sz="2400" dirty="0">
              <a:solidFill>
                <a:srgbClr val="FFC000"/>
              </a:solidFill>
              <a:latin typeface="Dubai" panose="020B0503030403030204" pitchFamily="34" charset="-78"/>
              <a:ea typeface="DotumChe" panose="020B0609000101010101" pitchFamily="49" charset="-127"/>
              <a:cs typeface="Dubai" panose="020B0503030403030204" pitchFamily="34" charset="-78"/>
            </a:endParaRPr>
          </a:p>
        </p:txBody>
      </p:sp>
      <p:sp>
        <p:nvSpPr>
          <p:cNvPr id="9" name="TextBox 8"/>
          <p:cNvSpPr txBox="1"/>
          <p:nvPr/>
        </p:nvSpPr>
        <p:spPr>
          <a:xfrm>
            <a:off x="6096000" y="1467231"/>
            <a:ext cx="4319142" cy="2246769"/>
          </a:xfrm>
          <a:prstGeom prst="rect">
            <a:avLst/>
          </a:prstGeom>
          <a:noFill/>
        </p:spPr>
        <p:txBody>
          <a:bodyPr wrap="square" rtlCol="1">
            <a:spAutoFit/>
          </a:bodyPr>
          <a:lstStyle/>
          <a:p>
            <a:r>
              <a:rPr lang="ar-EG" sz="2000" b="1" dirty="0">
                <a:solidFill>
                  <a:schemeClr val="bg1"/>
                </a:solidFill>
                <a:latin typeface="Nizar Cocon Kurdish" panose="020A0503020102020204" pitchFamily="18" charset="-78"/>
                <a:cs typeface="Nizar Cocon Kurdish" panose="020A0503020102020204" pitchFamily="18" charset="-78"/>
              </a:rPr>
              <a:t>ابنائنا الاعزاء ان وطننا العربي قد وهبه الله اشكالا مختلفه من مظاهر السطح. التي لم تكن عائقآ امام وحدته, بل عاملآ يسهم في تحقيق الوحده بين ابناءه فقد احاط الله وطننا العربي بالجبال والبحار والهضاب والسهول التي حافظت علي شخصيه الوطن العربي . كما ساعدته علي الحفاظ علي الاتصال الخارجي .</a:t>
            </a:r>
            <a:endParaRPr lang="en-US" sz="2000" dirty="0">
              <a:solidFill>
                <a:schemeClr val="bg1"/>
              </a:solidFill>
              <a:latin typeface="Nizar Cocon Kurdish" panose="020A0503020102020204" pitchFamily="18" charset="-78"/>
              <a:cs typeface="Nizar Cocon Kurdish" panose="020A0503020102020204" pitchFamily="18" charset="-78"/>
            </a:endParaRPr>
          </a:p>
        </p:txBody>
      </p:sp>
      <p:pic>
        <p:nvPicPr>
          <p:cNvPr id="10" name="Picture 9"/>
          <p:cNvPicPr/>
          <p:nvPr/>
        </p:nvPicPr>
        <p:blipFill>
          <a:blip r:embed="rId2">
            <a:extLst>
              <a:ext uri="{28A0092B-C50C-407E-A947-70E740481C1C}">
                <a14:useLocalDpi xmlns:a14="http://schemas.microsoft.com/office/drawing/2010/main" val="0"/>
              </a:ext>
            </a:extLst>
          </a:blip>
          <a:stretch>
            <a:fillRect/>
          </a:stretch>
        </p:blipFill>
        <p:spPr>
          <a:xfrm>
            <a:off x="419567" y="2864551"/>
            <a:ext cx="3649123" cy="279475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Rectangle 1"/>
          <p:cNvSpPr/>
          <p:nvPr/>
        </p:nvSpPr>
        <p:spPr>
          <a:xfrm>
            <a:off x="419567" y="5965376"/>
            <a:ext cx="3712876" cy="461665"/>
          </a:xfrm>
          <a:prstGeom prst="rect">
            <a:avLst/>
          </a:prstGeom>
        </p:spPr>
        <p:txBody>
          <a:bodyPr wrap="none">
            <a:spAutoFit/>
          </a:bodyPr>
          <a:lstStyle/>
          <a:p>
            <a:pPr algn="ctr"/>
            <a:r>
              <a:rPr lang="ar-EG" sz="2400" b="1" dirty="0">
                <a:solidFill>
                  <a:srgbClr val="FFC000"/>
                </a:solidFill>
                <a:latin typeface="Dubai" panose="020B0503030403030204" pitchFamily="34" charset="-78"/>
                <a:ea typeface="Calibri" panose="020F0502020204030204" pitchFamily="34" charset="0"/>
                <a:cs typeface="Dubai" panose="020B0503030403030204" pitchFamily="34" charset="-78"/>
              </a:rPr>
              <a:t> خريطه تضاريس الوطن العربي</a:t>
            </a:r>
            <a:endParaRPr lang="ar-EG" sz="2400" b="1" dirty="0">
              <a:solidFill>
                <a:srgbClr val="FFC000"/>
              </a:solidFill>
              <a:latin typeface="Dubai" panose="020B0503030403030204" pitchFamily="34" charset="-78"/>
              <a:cs typeface="Dubai" panose="020B0503030403030204" pitchFamily="34" charset="-7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6449" y="1175791"/>
            <a:ext cx="1414825" cy="1414825"/>
          </a:xfrm>
          <a:prstGeom prst="rect">
            <a:avLst/>
          </a:prstGeom>
        </p:spPr>
      </p:pic>
      <p:sp>
        <p:nvSpPr>
          <p:cNvPr id="11" name="Multiplication Sign 10">
            <a:hlinkClick r:id="" action="ppaction://hlinkshowjump?jump=endshow"/>
            <a:extLst>
              <a:ext uri="{FF2B5EF4-FFF2-40B4-BE49-F238E27FC236}">
                <a16:creationId xmlns:a16="http://schemas.microsoft.com/office/drawing/2014/main" id="{C6E67878-A589-459A-8882-614AF282455E}"/>
              </a:ext>
            </a:extLst>
          </p:cNvPr>
          <p:cNvSpPr/>
          <p:nvPr/>
        </p:nvSpPr>
        <p:spPr>
          <a:xfrm>
            <a:off x="11505522" y="43934"/>
            <a:ext cx="576775" cy="6106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solidFill>
                <a:schemeClr val="tx1"/>
              </a:solidFill>
            </a:endParaRPr>
          </a:p>
        </p:txBody>
      </p:sp>
      <p:sp>
        <p:nvSpPr>
          <p:cNvPr id="12" name="Action Button: Go Home 11">
            <a:hlinkClick r:id="" action="ppaction://hlinkshowjump?jump=firstslide" highlightClick="1"/>
            <a:extLst>
              <a:ext uri="{FF2B5EF4-FFF2-40B4-BE49-F238E27FC236}">
                <a16:creationId xmlns:a16="http://schemas.microsoft.com/office/drawing/2014/main" id="{BA42F68E-394B-4CE9-8C76-A9ACA10A2992}"/>
              </a:ext>
            </a:extLst>
          </p:cNvPr>
          <p:cNvSpPr/>
          <p:nvPr/>
        </p:nvSpPr>
        <p:spPr>
          <a:xfrm>
            <a:off x="11676185" y="6392035"/>
            <a:ext cx="406112" cy="4220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20" name="Arrow: Left 19">
            <a:hlinkClick r:id="" action="ppaction://hlinkshowjump?jump=previousslide"/>
            <a:extLst>
              <a:ext uri="{FF2B5EF4-FFF2-40B4-BE49-F238E27FC236}">
                <a16:creationId xmlns:a16="http://schemas.microsoft.com/office/drawing/2014/main" id="{E9B99B5B-38BF-43C9-B198-777F7E3E60CD}"/>
              </a:ext>
            </a:extLst>
          </p:cNvPr>
          <p:cNvSpPr/>
          <p:nvPr/>
        </p:nvSpPr>
        <p:spPr>
          <a:xfrm>
            <a:off x="4427704" y="6392034"/>
            <a:ext cx="452019" cy="422031"/>
          </a:xfrm>
          <a:prstGeom prst="leftArrow">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EG">
              <a:solidFill>
                <a:schemeClr val="tx1"/>
              </a:solidFill>
            </a:endParaRPr>
          </a:p>
        </p:txBody>
      </p:sp>
      <p:sp>
        <p:nvSpPr>
          <p:cNvPr id="21" name="Arrow: Right 20">
            <a:hlinkClick r:id="" action="ppaction://hlinkshowjump?jump=nextslide"/>
            <a:extLst>
              <a:ext uri="{FF2B5EF4-FFF2-40B4-BE49-F238E27FC236}">
                <a16:creationId xmlns:a16="http://schemas.microsoft.com/office/drawing/2014/main" id="{D322D608-EFD6-4D74-8404-A7CBD9B7F00A}"/>
              </a:ext>
            </a:extLst>
          </p:cNvPr>
          <p:cNvSpPr/>
          <p:nvPr/>
        </p:nvSpPr>
        <p:spPr>
          <a:xfrm>
            <a:off x="6807880" y="6392034"/>
            <a:ext cx="406112" cy="422032"/>
          </a:xfrm>
          <a:prstGeom prst="rightArrow">
            <a:avLst>
              <a:gd name="adj1" fmla="val 50000"/>
              <a:gd name="adj2" fmla="val 46536"/>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EG" dirty="0">
              <a:solidFill>
                <a:schemeClr val="tx1"/>
              </a:solidFill>
            </a:endParaRPr>
          </a:p>
        </p:txBody>
      </p:sp>
      <p:sp>
        <p:nvSpPr>
          <p:cNvPr id="22" name="Oval 21">
            <a:extLst>
              <a:ext uri="{FF2B5EF4-FFF2-40B4-BE49-F238E27FC236}">
                <a16:creationId xmlns:a16="http://schemas.microsoft.com/office/drawing/2014/main" id="{0296CD60-3794-4B49-8145-955AA58C0140}"/>
              </a:ext>
            </a:extLst>
          </p:cNvPr>
          <p:cNvSpPr/>
          <p:nvPr/>
        </p:nvSpPr>
        <p:spPr>
          <a:xfrm>
            <a:off x="4951165" y="6467782"/>
            <a:ext cx="256280" cy="211016"/>
          </a:xfrm>
          <a:prstGeom prst="ellips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23" name="Oval 22">
            <a:extLst>
              <a:ext uri="{FF2B5EF4-FFF2-40B4-BE49-F238E27FC236}">
                <a16:creationId xmlns:a16="http://schemas.microsoft.com/office/drawing/2014/main" id="{B0798CD0-ED5A-4031-B9E9-B6978CFBD188}"/>
              </a:ext>
            </a:extLst>
          </p:cNvPr>
          <p:cNvSpPr/>
          <p:nvPr/>
        </p:nvSpPr>
        <p:spPr>
          <a:xfrm>
            <a:off x="5296772" y="6467782"/>
            <a:ext cx="256280" cy="21101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24" name="Oval 23">
            <a:extLst>
              <a:ext uri="{FF2B5EF4-FFF2-40B4-BE49-F238E27FC236}">
                <a16:creationId xmlns:a16="http://schemas.microsoft.com/office/drawing/2014/main" id="{2D9B1866-6345-4F54-8B0D-2449F5FB7F47}"/>
              </a:ext>
            </a:extLst>
          </p:cNvPr>
          <p:cNvSpPr/>
          <p:nvPr/>
        </p:nvSpPr>
        <p:spPr>
          <a:xfrm>
            <a:off x="5664669" y="6467782"/>
            <a:ext cx="256280" cy="211016"/>
          </a:xfrm>
          <a:prstGeom prst="ellips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25" name="Oval 24">
            <a:extLst>
              <a:ext uri="{FF2B5EF4-FFF2-40B4-BE49-F238E27FC236}">
                <a16:creationId xmlns:a16="http://schemas.microsoft.com/office/drawing/2014/main" id="{89EED8AD-B7D3-40C3-8745-8744479B6A6A}"/>
              </a:ext>
            </a:extLst>
          </p:cNvPr>
          <p:cNvSpPr/>
          <p:nvPr/>
        </p:nvSpPr>
        <p:spPr>
          <a:xfrm>
            <a:off x="6032566" y="6467782"/>
            <a:ext cx="256280" cy="211016"/>
          </a:xfrm>
          <a:prstGeom prst="ellipse">
            <a:avLst/>
          </a:prstGeom>
          <a:solidFill>
            <a:srgbClr val="4B866D"/>
          </a:solidFill>
          <a:ln>
            <a:solidFill>
              <a:srgbClr val="4B86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26" name="Oval 25">
            <a:extLst>
              <a:ext uri="{FF2B5EF4-FFF2-40B4-BE49-F238E27FC236}">
                <a16:creationId xmlns:a16="http://schemas.microsoft.com/office/drawing/2014/main" id="{41EB6FF6-23CF-4B43-ADF2-8BE9BDFE2338}"/>
              </a:ext>
            </a:extLst>
          </p:cNvPr>
          <p:cNvSpPr/>
          <p:nvPr/>
        </p:nvSpPr>
        <p:spPr>
          <a:xfrm>
            <a:off x="6411663" y="6467782"/>
            <a:ext cx="256280" cy="211016"/>
          </a:xfrm>
          <a:prstGeom prst="ellips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solidFill>
                <a:schemeClr val="tx1"/>
              </a:solidFill>
            </a:endParaRPr>
          </a:p>
        </p:txBody>
      </p:sp>
      <p:pic>
        <p:nvPicPr>
          <p:cNvPr id="27" name="Picture 26">
            <a:hlinkClick r:id="rId4" action="ppaction://hlinksldjump"/>
            <a:extLst>
              <a:ext uri="{FF2B5EF4-FFF2-40B4-BE49-F238E27FC236}">
                <a16:creationId xmlns:a16="http://schemas.microsoft.com/office/drawing/2014/main" id="{11E446A0-7F34-481F-84A7-94326AF25D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555" y="130860"/>
            <a:ext cx="604265" cy="721148"/>
          </a:xfrm>
          <a:prstGeom prst="rect">
            <a:avLst/>
          </a:prstGeom>
        </p:spPr>
      </p:pic>
    </p:spTree>
    <p:extLst>
      <p:ext uri="{BB962C8B-B14F-4D97-AF65-F5344CB8AC3E}">
        <p14:creationId xmlns:p14="http://schemas.microsoft.com/office/powerpoint/2010/main" val="212010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75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750"/>
                                        <p:tgtEl>
                                          <p:spTgt spid="7"/>
                                        </p:tgtEl>
                                      </p:cBhvr>
                                    </p:animEffect>
                                  </p:childTnLst>
                                </p:cTn>
                              </p:par>
                            </p:childTnLst>
                          </p:cTn>
                        </p:par>
                        <p:par>
                          <p:cTn id="11" fill="hold">
                            <p:stCondLst>
                              <p:cond delay="750"/>
                            </p:stCondLst>
                            <p:childTnLst>
                              <p:par>
                                <p:cTn id="12" presetID="6" presetClass="entr" presetSubtype="16"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750"/>
                                        <p:tgtEl>
                                          <p:spTgt spid="9"/>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750" fill="hold"/>
                                        <p:tgtEl>
                                          <p:spTgt spid="3"/>
                                        </p:tgtEl>
                                        <p:attrNameLst>
                                          <p:attrName>ppt_w</p:attrName>
                                        </p:attrNameLst>
                                      </p:cBhvr>
                                      <p:tavLst>
                                        <p:tav tm="0">
                                          <p:val>
                                            <p:fltVal val="0"/>
                                          </p:val>
                                        </p:tav>
                                        <p:tav tm="100000">
                                          <p:val>
                                            <p:strVal val="#ppt_w"/>
                                          </p:val>
                                        </p:tav>
                                      </p:tavLst>
                                    </p:anim>
                                    <p:anim calcmode="lin" valueType="num">
                                      <p:cBhvr>
                                        <p:cTn id="19" dur="750" fill="hold"/>
                                        <p:tgtEl>
                                          <p:spTgt spid="3"/>
                                        </p:tgtEl>
                                        <p:attrNameLst>
                                          <p:attrName>ppt_h</p:attrName>
                                        </p:attrNameLst>
                                      </p:cBhvr>
                                      <p:tavLst>
                                        <p:tav tm="0">
                                          <p:val>
                                            <p:fltVal val="0"/>
                                          </p:val>
                                        </p:tav>
                                        <p:tav tm="100000">
                                          <p:val>
                                            <p:strVal val="#ppt_h"/>
                                          </p:val>
                                        </p:tav>
                                      </p:tavLst>
                                    </p:anim>
                                    <p:animEffect transition="in" filter="fade">
                                      <p:cBhvr>
                                        <p:cTn id="20" dur="750"/>
                                        <p:tgtEl>
                                          <p:spTgt spid="3"/>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750" fill="hold"/>
                                        <p:tgtEl>
                                          <p:spTgt spid="10"/>
                                        </p:tgtEl>
                                        <p:attrNameLst>
                                          <p:attrName>ppt_w</p:attrName>
                                        </p:attrNameLst>
                                      </p:cBhvr>
                                      <p:tavLst>
                                        <p:tav tm="0">
                                          <p:val>
                                            <p:fltVal val="0"/>
                                          </p:val>
                                        </p:tav>
                                        <p:tav tm="100000">
                                          <p:val>
                                            <p:strVal val="#ppt_w"/>
                                          </p:val>
                                        </p:tav>
                                      </p:tavLst>
                                    </p:anim>
                                    <p:anim calcmode="lin" valueType="num">
                                      <p:cBhvr>
                                        <p:cTn id="25" dur="750" fill="hold"/>
                                        <p:tgtEl>
                                          <p:spTgt spid="10"/>
                                        </p:tgtEl>
                                        <p:attrNameLst>
                                          <p:attrName>ppt_h</p:attrName>
                                        </p:attrNameLst>
                                      </p:cBhvr>
                                      <p:tavLst>
                                        <p:tav tm="0">
                                          <p:val>
                                            <p:fltVal val="0"/>
                                          </p:val>
                                        </p:tav>
                                        <p:tav tm="100000">
                                          <p:val>
                                            <p:strVal val="#ppt_h"/>
                                          </p:val>
                                        </p:tav>
                                      </p:tavLst>
                                    </p:anim>
                                    <p:animEffect transition="in" filter="fade">
                                      <p:cBhvr>
                                        <p:cTn id="26" dur="750"/>
                                        <p:tgtEl>
                                          <p:spTgt spid="1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750" fill="hold"/>
                                        <p:tgtEl>
                                          <p:spTgt spid="2"/>
                                        </p:tgtEl>
                                        <p:attrNameLst>
                                          <p:attrName>ppt_w</p:attrName>
                                        </p:attrNameLst>
                                      </p:cBhvr>
                                      <p:tavLst>
                                        <p:tav tm="0">
                                          <p:val>
                                            <p:fltVal val="0"/>
                                          </p:val>
                                        </p:tav>
                                        <p:tav tm="100000">
                                          <p:val>
                                            <p:strVal val="#ppt_w"/>
                                          </p:val>
                                        </p:tav>
                                      </p:tavLst>
                                    </p:anim>
                                    <p:anim calcmode="lin" valueType="num">
                                      <p:cBhvr>
                                        <p:cTn id="30" dur="750" fill="hold"/>
                                        <p:tgtEl>
                                          <p:spTgt spid="2"/>
                                        </p:tgtEl>
                                        <p:attrNameLst>
                                          <p:attrName>ppt_h</p:attrName>
                                        </p:attrNameLst>
                                      </p:cBhvr>
                                      <p:tavLst>
                                        <p:tav tm="0">
                                          <p:val>
                                            <p:fltVal val="0"/>
                                          </p:val>
                                        </p:tav>
                                        <p:tav tm="100000">
                                          <p:val>
                                            <p:strVal val="#ppt_h"/>
                                          </p:val>
                                        </p:tav>
                                      </p:tavLst>
                                    </p:anim>
                                    <p:animEffect transition="in" filter="fade">
                                      <p:cBhvr>
                                        <p:cTn id="31"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A010D1D2-A5C5-4520-877C-7F28899EB247}" type="slidenum">
              <a:rPr lang="en-US" smtClean="0">
                <a:latin typeface="Nizar Cocon Kurdish" panose="020A0503020102020204" pitchFamily="18" charset="-78"/>
                <a:cs typeface="Nizar Cocon Kurdish" panose="020A0503020102020204" pitchFamily="18" charset="-78"/>
              </a:rPr>
              <a:pPr/>
              <a:t>5</a:t>
            </a:fld>
            <a:endParaRPr lang="en-US">
              <a:latin typeface="Nizar Cocon Kurdish" panose="020A0503020102020204" pitchFamily="18" charset="-78"/>
              <a:cs typeface="Nizar Cocon Kurdish" panose="020A0503020102020204" pitchFamily="18" charset="-78"/>
            </a:endParaRPr>
          </a:p>
        </p:txBody>
      </p:sp>
      <p:cxnSp>
        <p:nvCxnSpPr>
          <p:cNvPr id="3" name="Straight Connector 2"/>
          <p:cNvCxnSpPr/>
          <p:nvPr/>
        </p:nvCxnSpPr>
        <p:spPr>
          <a:xfrm>
            <a:off x="6045828" y="2047484"/>
            <a:ext cx="0" cy="664087"/>
          </a:xfrm>
          <a:prstGeom prst="line">
            <a:avLst/>
          </a:prstGeom>
          <a:ln w="22225">
            <a:solidFill>
              <a:schemeClr val="tx2">
                <a:lumMod val="20000"/>
                <a:lumOff val="80000"/>
              </a:schemeClr>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6" name="Diamond 5"/>
          <p:cNvSpPr/>
          <p:nvPr/>
        </p:nvSpPr>
        <p:spPr>
          <a:xfrm flipH="1">
            <a:off x="5999873" y="2645279"/>
            <a:ext cx="91912" cy="70745"/>
          </a:xfrm>
          <a:prstGeom prst="diamond">
            <a:avLst/>
          </a:prstGeom>
          <a:solidFill>
            <a:schemeClr val="accent3"/>
          </a:solidFill>
          <a:ln w="2222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63">
              <a:latin typeface="Nizar Cocon Kurdish" panose="020A0503020102020204" pitchFamily="18" charset="-78"/>
              <a:cs typeface="Nizar Cocon Kurdish" panose="020A0503020102020204" pitchFamily="18" charset="-78"/>
            </a:endParaRPr>
          </a:p>
        </p:txBody>
      </p:sp>
      <p:cxnSp>
        <p:nvCxnSpPr>
          <p:cNvPr id="7" name="Straight Connector 6"/>
          <p:cNvCxnSpPr/>
          <p:nvPr/>
        </p:nvCxnSpPr>
        <p:spPr>
          <a:xfrm>
            <a:off x="5573509" y="2673823"/>
            <a:ext cx="426367" cy="0"/>
          </a:xfrm>
          <a:prstGeom prst="line">
            <a:avLst/>
          </a:prstGeom>
          <a:ln w="22225">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045828" y="2711568"/>
            <a:ext cx="0" cy="1053000"/>
          </a:xfrm>
          <a:prstGeom prst="line">
            <a:avLst/>
          </a:prstGeom>
          <a:ln w="22225">
            <a:solidFill>
              <a:schemeClr val="tx2">
                <a:lumMod val="20000"/>
                <a:lumOff val="80000"/>
              </a:schemeClr>
            </a:solidFill>
            <a:prstDash val="solid"/>
            <a:headEnd type="none"/>
          </a:ln>
        </p:spPr>
        <p:style>
          <a:lnRef idx="1">
            <a:schemeClr val="accent1"/>
          </a:lnRef>
          <a:fillRef idx="0">
            <a:schemeClr val="accent1"/>
          </a:fillRef>
          <a:effectRef idx="0">
            <a:schemeClr val="accent1"/>
          </a:effectRef>
          <a:fontRef idx="minor">
            <a:schemeClr val="tx1"/>
          </a:fontRef>
        </p:style>
      </p:cxnSp>
      <p:sp>
        <p:nvSpPr>
          <p:cNvPr id="9" name="Diamond 8"/>
          <p:cNvSpPr/>
          <p:nvPr/>
        </p:nvSpPr>
        <p:spPr>
          <a:xfrm>
            <a:off x="5999873" y="3171118"/>
            <a:ext cx="91912" cy="91912"/>
          </a:xfrm>
          <a:prstGeom prst="diamond">
            <a:avLst/>
          </a:prstGeom>
          <a:solidFill>
            <a:schemeClr val="accent4"/>
          </a:solidFill>
          <a:ln w="2222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63">
              <a:latin typeface="Nizar Cocon Kurdish" panose="020A0503020102020204" pitchFamily="18" charset="-78"/>
              <a:cs typeface="Nizar Cocon Kurdish" panose="020A0503020102020204" pitchFamily="18" charset="-78"/>
            </a:endParaRPr>
          </a:p>
        </p:txBody>
      </p:sp>
      <p:cxnSp>
        <p:nvCxnSpPr>
          <p:cNvPr id="10" name="Straight Connector 9"/>
          <p:cNvCxnSpPr/>
          <p:nvPr/>
        </p:nvCxnSpPr>
        <p:spPr>
          <a:xfrm>
            <a:off x="6091785" y="3223988"/>
            <a:ext cx="426367" cy="0"/>
          </a:xfrm>
          <a:prstGeom prst="line">
            <a:avLst/>
          </a:prstGeom>
          <a:ln w="22225">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45828" y="3853292"/>
            <a:ext cx="0" cy="1053000"/>
          </a:xfrm>
          <a:prstGeom prst="line">
            <a:avLst/>
          </a:prstGeom>
          <a:ln w="22225">
            <a:solidFill>
              <a:schemeClr val="tx2">
                <a:lumMod val="20000"/>
                <a:lumOff val="80000"/>
              </a:schemeClr>
            </a:solidFill>
            <a:prstDash val="solid"/>
            <a:head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607768" y="6064578"/>
            <a:ext cx="426367" cy="0"/>
          </a:xfrm>
          <a:prstGeom prst="line">
            <a:avLst/>
          </a:prstGeom>
          <a:ln w="22225">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045828" y="5495224"/>
            <a:ext cx="0" cy="1053000"/>
          </a:xfrm>
          <a:prstGeom prst="line">
            <a:avLst/>
          </a:prstGeom>
          <a:ln w="22225">
            <a:solidFill>
              <a:schemeClr val="tx2">
                <a:lumMod val="20000"/>
                <a:lumOff val="80000"/>
              </a:schemeClr>
            </a:solidFill>
            <a:prstDash val="solid"/>
            <a:headEnd type="none"/>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rot="2700000">
            <a:off x="4756266" y="3451549"/>
            <a:ext cx="665731" cy="690146"/>
            <a:chOff x="3204865" y="1683512"/>
            <a:chExt cx="1001188" cy="1006348"/>
          </a:xfrm>
        </p:grpSpPr>
        <p:sp>
          <p:nvSpPr>
            <p:cNvPr id="25" name="Rectangle 5"/>
            <p:cNvSpPr>
              <a:spLocks noChangeArrowheads="1"/>
            </p:cNvSpPr>
            <p:nvPr/>
          </p:nvSpPr>
          <p:spPr bwMode="auto">
            <a:xfrm>
              <a:off x="3204866" y="1683514"/>
              <a:ext cx="1001187" cy="1006346"/>
            </a:xfrm>
            <a:prstGeom prst="rect">
              <a:avLst/>
            </a:prstGeom>
            <a:solidFill>
              <a:schemeClr val="accent5"/>
            </a:solidFill>
            <a:ln>
              <a:noFill/>
            </a:ln>
          </p:spPr>
          <p:txBody>
            <a:bodyPr vert="horz" wrap="square" lIns="74295" tIns="37148" rIns="74295" bIns="37148" numCol="1" anchor="t" anchorCtr="0" compatLnSpc="1">
              <a:prstTxWarp prst="textNoShape">
                <a:avLst/>
              </a:prstTxWarp>
            </a:bodyPr>
            <a:lstStyle/>
            <a:p>
              <a:endParaRPr lang="id-ID" sz="1463" dirty="0">
                <a:latin typeface="Nizar Cocon Kurdish" panose="020A0503020102020204" pitchFamily="18" charset="-78"/>
                <a:cs typeface="Nizar Cocon Kurdish" panose="020A0503020102020204" pitchFamily="18" charset="-78"/>
              </a:endParaRPr>
            </a:p>
          </p:txBody>
        </p:sp>
        <p:sp>
          <p:nvSpPr>
            <p:cNvPr id="26" name="Freeform 6"/>
            <p:cNvSpPr>
              <a:spLocks/>
            </p:cNvSpPr>
            <p:nvPr/>
          </p:nvSpPr>
          <p:spPr bwMode="auto">
            <a:xfrm>
              <a:off x="3204865" y="1683512"/>
              <a:ext cx="1001187" cy="1006346"/>
            </a:xfrm>
            <a:custGeom>
              <a:avLst/>
              <a:gdLst>
                <a:gd name="T0" fmla="*/ 388 w 388"/>
                <a:gd name="T1" fmla="*/ 390 h 390"/>
                <a:gd name="T2" fmla="*/ 0 w 388"/>
                <a:gd name="T3" fmla="*/ 0 h 390"/>
                <a:gd name="T4" fmla="*/ 388 w 388"/>
                <a:gd name="T5" fmla="*/ 0 h 390"/>
                <a:gd name="T6" fmla="*/ 388 w 388"/>
                <a:gd name="T7" fmla="*/ 390 h 390"/>
              </a:gdLst>
              <a:ahLst/>
              <a:cxnLst>
                <a:cxn ang="0">
                  <a:pos x="T0" y="T1"/>
                </a:cxn>
                <a:cxn ang="0">
                  <a:pos x="T2" y="T3"/>
                </a:cxn>
                <a:cxn ang="0">
                  <a:pos x="T4" y="T5"/>
                </a:cxn>
                <a:cxn ang="0">
                  <a:pos x="T6" y="T7"/>
                </a:cxn>
              </a:cxnLst>
              <a:rect l="0" t="0" r="r" b="b"/>
              <a:pathLst>
                <a:path w="388" h="390">
                  <a:moveTo>
                    <a:pt x="388" y="390"/>
                  </a:moveTo>
                  <a:lnTo>
                    <a:pt x="0" y="0"/>
                  </a:lnTo>
                  <a:lnTo>
                    <a:pt x="388" y="0"/>
                  </a:lnTo>
                  <a:lnTo>
                    <a:pt x="388" y="390"/>
                  </a:lnTo>
                  <a:close/>
                </a:path>
              </a:pathLst>
            </a:custGeom>
            <a:solidFill>
              <a:schemeClr val="accent5">
                <a:lumMod val="75000"/>
                <a:alpha val="25000"/>
              </a:schemeClr>
            </a:solidFill>
            <a:ln>
              <a:noFill/>
            </a:ln>
          </p:spPr>
          <p:txBody>
            <a:bodyPr vert="horz" wrap="square" lIns="74295" tIns="37148" rIns="74295" bIns="37148" numCol="1" anchor="t" anchorCtr="0" compatLnSpc="1">
              <a:prstTxWarp prst="textNoShape">
                <a:avLst/>
              </a:prstTxWarp>
            </a:bodyPr>
            <a:lstStyle/>
            <a:p>
              <a:endParaRPr lang="id-ID" sz="1463" dirty="0">
                <a:latin typeface="Nizar Cocon Kurdish" panose="020A0503020102020204" pitchFamily="18" charset="-78"/>
                <a:cs typeface="Nizar Cocon Kurdish" panose="020A0503020102020204" pitchFamily="18" charset="-78"/>
              </a:endParaRPr>
            </a:p>
          </p:txBody>
        </p:sp>
      </p:grpSp>
      <p:grpSp>
        <p:nvGrpSpPr>
          <p:cNvPr id="30" name="Group 29"/>
          <p:cNvGrpSpPr/>
          <p:nvPr/>
        </p:nvGrpSpPr>
        <p:grpSpPr>
          <a:xfrm rot="2700000">
            <a:off x="4790157" y="2326896"/>
            <a:ext cx="690298" cy="693856"/>
            <a:chOff x="3204864" y="1683512"/>
            <a:chExt cx="1001189" cy="1006348"/>
          </a:xfrm>
        </p:grpSpPr>
        <p:sp>
          <p:nvSpPr>
            <p:cNvPr id="31" name="Rectangle 5"/>
            <p:cNvSpPr>
              <a:spLocks noChangeArrowheads="1"/>
            </p:cNvSpPr>
            <p:nvPr/>
          </p:nvSpPr>
          <p:spPr bwMode="auto">
            <a:xfrm>
              <a:off x="3204866" y="1683514"/>
              <a:ext cx="1001187" cy="1006346"/>
            </a:xfrm>
            <a:prstGeom prst="rect">
              <a:avLst/>
            </a:prstGeom>
            <a:solidFill>
              <a:schemeClr val="accent3"/>
            </a:solidFill>
            <a:ln>
              <a:noFill/>
            </a:ln>
          </p:spPr>
          <p:txBody>
            <a:bodyPr vert="horz" wrap="square" lIns="74295" tIns="37148" rIns="74295" bIns="37148" numCol="1" anchor="t" anchorCtr="0" compatLnSpc="1">
              <a:prstTxWarp prst="textNoShape">
                <a:avLst/>
              </a:prstTxWarp>
            </a:bodyPr>
            <a:lstStyle/>
            <a:p>
              <a:endParaRPr lang="id-ID" sz="1463">
                <a:latin typeface="Nizar Cocon Kurdish" panose="020A0503020102020204" pitchFamily="18" charset="-78"/>
                <a:cs typeface="Nizar Cocon Kurdish" panose="020A0503020102020204" pitchFamily="18" charset="-78"/>
              </a:endParaRPr>
            </a:p>
          </p:txBody>
        </p:sp>
        <p:sp>
          <p:nvSpPr>
            <p:cNvPr id="32" name="Freeform 6"/>
            <p:cNvSpPr>
              <a:spLocks/>
            </p:cNvSpPr>
            <p:nvPr/>
          </p:nvSpPr>
          <p:spPr bwMode="auto">
            <a:xfrm>
              <a:off x="3204864" y="1683512"/>
              <a:ext cx="1001187" cy="1006346"/>
            </a:xfrm>
            <a:custGeom>
              <a:avLst/>
              <a:gdLst>
                <a:gd name="T0" fmla="*/ 388 w 388"/>
                <a:gd name="T1" fmla="*/ 390 h 390"/>
                <a:gd name="T2" fmla="*/ 0 w 388"/>
                <a:gd name="T3" fmla="*/ 0 h 390"/>
                <a:gd name="T4" fmla="*/ 388 w 388"/>
                <a:gd name="T5" fmla="*/ 0 h 390"/>
                <a:gd name="T6" fmla="*/ 388 w 388"/>
                <a:gd name="T7" fmla="*/ 390 h 390"/>
              </a:gdLst>
              <a:ahLst/>
              <a:cxnLst>
                <a:cxn ang="0">
                  <a:pos x="T0" y="T1"/>
                </a:cxn>
                <a:cxn ang="0">
                  <a:pos x="T2" y="T3"/>
                </a:cxn>
                <a:cxn ang="0">
                  <a:pos x="T4" y="T5"/>
                </a:cxn>
                <a:cxn ang="0">
                  <a:pos x="T6" y="T7"/>
                </a:cxn>
              </a:cxnLst>
              <a:rect l="0" t="0" r="r" b="b"/>
              <a:pathLst>
                <a:path w="388" h="390">
                  <a:moveTo>
                    <a:pt x="388" y="390"/>
                  </a:moveTo>
                  <a:lnTo>
                    <a:pt x="0" y="0"/>
                  </a:lnTo>
                  <a:lnTo>
                    <a:pt x="388" y="0"/>
                  </a:lnTo>
                  <a:lnTo>
                    <a:pt x="388" y="390"/>
                  </a:lnTo>
                  <a:close/>
                </a:path>
              </a:pathLst>
            </a:custGeom>
            <a:solidFill>
              <a:schemeClr val="accent3">
                <a:lumMod val="75000"/>
                <a:alpha val="25000"/>
              </a:schemeClr>
            </a:solidFill>
            <a:ln>
              <a:noFill/>
            </a:ln>
          </p:spPr>
          <p:txBody>
            <a:bodyPr vert="horz" wrap="square" lIns="74295" tIns="37148" rIns="74295" bIns="37148" numCol="1" anchor="t" anchorCtr="0" compatLnSpc="1">
              <a:prstTxWarp prst="textNoShape">
                <a:avLst/>
              </a:prstTxWarp>
            </a:bodyPr>
            <a:lstStyle/>
            <a:p>
              <a:endParaRPr lang="id-ID" sz="1463">
                <a:latin typeface="Nizar Cocon Kurdish" panose="020A0503020102020204" pitchFamily="18" charset="-78"/>
                <a:cs typeface="Nizar Cocon Kurdish" panose="020A0503020102020204" pitchFamily="18" charset="-78"/>
              </a:endParaRPr>
            </a:p>
          </p:txBody>
        </p:sp>
      </p:grpSp>
      <p:grpSp>
        <p:nvGrpSpPr>
          <p:cNvPr id="33" name="Group 32"/>
          <p:cNvGrpSpPr/>
          <p:nvPr/>
        </p:nvGrpSpPr>
        <p:grpSpPr>
          <a:xfrm rot="2700000">
            <a:off x="6681386" y="2870145"/>
            <a:ext cx="690298" cy="693856"/>
            <a:chOff x="3204864" y="1683512"/>
            <a:chExt cx="1001189" cy="1006348"/>
          </a:xfrm>
        </p:grpSpPr>
        <p:sp>
          <p:nvSpPr>
            <p:cNvPr id="34" name="Rectangle 5"/>
            <p:cNvSpPr>
              <a:spLocks noChangeArrowheads="1"/>
            </p:cNvSpPr>
            <p:nvPr/>
          </p:nvSpPr>
          <p:spPr bwMode="auto">
            <a:xfrm>
              <a:off x="3204866" y="1683514"/>
              <a:ext cx="1001187" cy="1006346"/>
            </a:xfrm>
            <a:prstGeom prst="rect">
              <a:avLst/>
            </a:prstGeom>
            <a:solidFill>
              <a:schemeClr val="accent4"/>
            </a:solidFill>
            <a:ln>
              <a:noFill/>
            </a:ln>
          </p:spPr>
          <p:txBody>
            <a:bodyPr vert="horz" wrap="square" lIns="74295" tIns="37148" rIns="74295" bIns="37148" numCol="1" anchor="t" anchorCtr="0" compatLnSpc="1">
              <a:prstTxWarp prst="textNoShape">
                <a:avLst/>
              </a:prstTxWarp>
            </a:bodyPr>
            <a:lstStyle/>
            <a:p>
              <a:endParaRPr lang="id-ID" sz="1463">
                <a:latin typeface="Nizar Cocon Kurdish" panose="020A0503020102020204" pitchFamily="18" charset="-78"/>
                <a:cs typeface="Nizar Cocon Kurdish" panose="020A0503020102020204" pitchFamily="18" charset="-78"/>
              </a:endParaRPr>
            </a:p>
          </p:txBody>
        </p:sp>
        <p:sp>
          <p:nvSpPr>
            <p:cNvPr id="35" name="Freeform 6"/>
            <p:cNvSpPr>
              <a:spLocks/>
            </p:cNvSpPr>
            <p:nvPr/>
          </p:nvSpPr>
          <p:spPr bwMode="auto">
            <a:xfrm>
              <a:off x="3204864" y="1683512"/>
              <a:ext cx="1001187" cy="1006346"/>
            </a:xfrm>
            <a:custGeom>
              <a:avLst/>
              <a:gdLst>
                <a:gd name="T0" fmla="*/ 388 w 388"/>
                <a:gd name="T1" fmla="*/ 390 h 390"/>
                <a:gd name="T2" fmla="*/ 0 w 388"/>
                <a:gd name="T3" fmla="*/ 0 h 390"/>
                <a:gd name="T4" fmla="*/ 388 w 388"/>
                <a:gd name="T5" fmla="*/ 0 h 390"/>
                <a:gd name="T6" fmla="*/ 388 w 388"/>
                <a:gd name="T7" fmla="*/ 390 h 390"/>
              </a:gdLst>
              <a:ahLst/>
              <a:cxnLst>
                <a:cxn ang="0">
                  <a:pos x="T0" y="T1"/>
                </a:cxn>
                <a:cxn ang="0">
                  <a:pos x="T2" y="T3"/>
                </a:cxn>
                <a:cxn ang="0">
                  <a:pos x="T4" y="T5"/>
                </a:cxn>
                <a:cxn ang="0">
                  <a:pos x="T6" y="T7"/>
                </a:cxn>
              </a:cxnLst>
              <a:rect l="0" t="0" r="r" b="b"/>
              <a:pathLst>
                <a:path w="388" h="390">
                  <a:moveTo>
                    <a:pt x="388" y="390"/>
                  </a:moveTo>
                  <a:lnTo>
                    <a:pt x="0" y="0"/>
                  </a:lnTo>
                  <a:lnTo>
                    <a:pt x="388" y="0"/>
                  </a:lnTo>
                  <a:lnTo>
                    <a:pt x="388" y="390"/>
                  </a:lnTo>
                  <a:close/>
                </a:path>
              </a:pathLst>
            </a:custGeom>
            <a:solidFill>
              <a:schemeClr val="accent4">
                <a:lumMod val="75000"/>
                <a:alpha val="25000"/>
              </a:schemeClr>
            </a:solidFill>
            <a:ln>
              <a:noFill/>
            </a:ln>
          </p:spPr>
          <p:txBody>
            <a:bodyPr vert="horz" wrap="square" lIns="74295" tIns="37148" rIns="74295" bIns="37148" numCol="1" anchor="t" anchorCtr="0" compatLnSpc="1">
              <a:prstTxWarp prst="textNoShape">
                <a:avLst/>
              </a:prstTxWarp>
            </a:bodyPr>
            <a:lstStyle/>
            <a:p>
              <a:endParaRPr lang="id-ID" sz="1463">
                <a:latin typeface="Nizar Cocon Kurdish" panose="020A0503020102020204" pitchFamily="18" charset="-78"/>
                <a:cs typeface="Nizar Cocon Kurdish" panose="020A0503020102020204" pitchFamily="18" charset="-78"/>
              </a:endParaRPr>
            </a:p>
          </p:txBody>
        </p:sp>
      </p:grpSp>
      <p:sp>
        <p:nvSpPr>
          <p:cNvPr id="40" name="Rectangle 39"/>
          <p:cNvSpPr/>
          <p:nvPr/>
        </p:nvSpPr>
        <p:spPr>
          <a:xfrm>
            <a:off x="6691309" y="315257"/>
            <a:ext cx="3573415" cy="487506"/>
          </a:xfrm>
          <a:prstGeom prst="rect">
            <a:avLst/>
          </a:prstGeom>
        </p:spPr>
        <p:txBody>
          <a:bodyPr wrap="none">
            <a:spAutoFit/>
          </a:bodyPr>
          <a:lstStyle/>
          <a:p>
            <a:pPr>
              <a:lnSpc>
                <a:spcPct val="107000"/>
              </a:lnSpc>
              <a:spcAft>
                <a:spcPts val="800"/>
              </a:spcAft>
            </a:pPr>
            <a:r>
              <a:rPr lang="ar-EG" sz="2400" b="1" dirty="0">
                <a:solidFill>
                  <a:srgbClr val="FFC000"/>
                </a:solidFill>
                <a:latin typeface="Dubai" panose="020B0503030403030204" pitchFamily="34" charset="-78"/>
                <a:ea typeface="Calibri" panose="020F0502020204030204" pitchFamily="34" charset="0"/>
                <a:cs typeface="Dubai" panose="020B0503030403030204" pitchFamily="34" charset="-78"/>
              </a:rPr>
              <a:t>عوامل تشكيل سطح الارض :-</a:t>
            </a:r>
            <a:endParaRPr lang="en-US" sz="2400" dirty="0">
              <a:solidFill>
                <a:srgbClr val="FFC000"/>
              </a:solidFill>
              <a:latin typeface="Dubai" panose="020B0503030403030204" pitchFamily="34" charset="-78"/>
              <a:ea typeface="Calibri" panose="020F0502020204030204" pitchFamily="34" charset="0"/>
              <a:cs typeface="Dubai" panose="020B0503030403030204" pitchFamily="34" charset="-78"/>
            </a:endParaRPr>
          </a:p>
        </p:txBody>
      </p:sp>
      <p:sp>
        <p:nvSpPr>
          <p:cNvPr id="41" name="Rectangle 40"/>
          <p:cNvSpPr/>
          <p:nvPr/>
        </p:nvSpPr>
        <p:spPr>
          <a:xfrm>
            <a:off x="6691309" y="1038794"/>
            <a:ext cx="4155305" cy="853567"/>
          </a:xfrm>
          <a:prstGeom prst="rect">
            <a:avLst/>
          </a:prstGeom>
        </p:spPr>
        <p:txBody>
          <a:bodyPr wrap="none">
            <a:spAutoFit/>
          </a:bodyPr>
          <a:lstStyle/>
          <a:p>
            <a:pPr algn="ctr">
              <a:lnSpc>
                <a:spcPct val="107000"/>
              </a:lnSpc>
              <a:spcAft>
                <a:spcPts val="800"/>
              </a:spcAft>
            </a:pPr>
            <a:r>
              <a:rPr lang="ar-EG" sz="2000" b="1" dirty="0">
                <a:solidFill>
                  <a:schemeClr val="accent3">
                    <a:lumMod val="60000"/>
                    <a:lumOff val="40000"/>
                  </a:schemeClr>
                </a:solidFill>
                <a:latin typeface="Dubai" panose="020B0503030403030204" pitchFamily="34" charset="-78"/>
                <a:ea typeface="Calibri" panose="020F0502020204030204" pitchFamily="34" charset="0"/>
                <a:cs typeface="Dubai" panose="020B0503030403030204" pitchFamily="34" charset="-78"/>
              </a:rPr>
              <a:t>تتكون من </a:t>
            </a:r>
          </a:p>
          <a:p>
            <a:pPr>
              <a:lnSpc>
                <a:spcPct val="107000"/>
              </a:lnSpc>
              <a:spcAft>
                <a:spcPts val="800"/>
              </a:spcAft>
            </a:pPr>
            <a:r>
              <a:rPr lang="ar-EG" sz="2000" b="1" dirty="0">
                <a:solidFill>
                  <a:srgbClr val="00B0F0"/>
                </a:solidFill>
                <a:latin typeface="Dubai" panose="020B0503030403030204" pitchFamily="34" charset="-78"/>
                <a:ea typeface="Calibri" panose="020F0502020204030204" pitchFamily="34" charset="0"/>
                <a:cs typeface="Dubai" panose="020B0503030403030204" pitchFamily="34" charset="-78"/>
              </a:rPr>
              <a:t> </a:t>
            </a:r>
            <a:r>
              <a:rPr lang="ar-EG" sz="2000" b="1" dirty="0">
                <a:solidFill>
                  <a:srgbClr val="000000"/>
                </a:solidFill>
                <a:latin typeface="Dubai" panose="020B0503030403030204" pitchFamily="34" charset="-78"/>
                <a:ea typeface="Calibri" panose="020F0502020204030204" pitchFamily="34" charset="0"/>
                <a:cs typeface="Dubai" panose="020B0503030403030204" pitchFamily="34" charset="-78"/>
              </a:rPr>
              <a:t>( العوامل الباطنيه   -  العوامل الخارجيه )</a:t>
            </a:r>
            <a:endParaRPr lang="en-US" sz="2000" dirty="0">
              <a:latin typeface="Dubai" panose="020B0503030403030204" pitchFamily="34" charset="-78"/>
              <a:ea typeface="Calibri" panose="020F0502020204030204" pitchFamily="34" charset="0"/>
              <a:cs typeface="Dubai" panose="020B0503030403030204" pitchFamily="34" charset="-78"/>
            </a:endParaRPr>
          </a:p>
        </p:txBody>
      </p:sp>
      <p:graphicFrame>
        <p:nvGraphicFramePr>
          <p:cNvPr id="43" name="Table 42"/>
          <p:cNvGraphicFramePr>
            <a:graphicFrameLocks noGrp="1"/>
          </p:cNvGraphicFramePr>
          <p:nvPr>
            <p:extLst>
              <p:ext uri="{D42A27DB-BD31-4B8C-83A1-F6EECF244321}">
                <p14:modId xmlns:p14="http://schemas.microsoft.com/office/powerpoint/2010/main" val="2170191088"/>
              </p:ext>
            </p:extLst>
          </p:nvPr>
        </p:nvGraphicFramePr>
        <p:xfrm>
          <a:off x="2579384" y="1191491"/>
          <a:ext cx="3454751" cy="291027"/>
        </p:xfrm>
        <a:graphic>
          <a:graphicData uri="http://schemas.openxmlformats.org/drawingml/2006/table">
            <a:tbl>
              <a:tblPr rtl="1" firstRow="1" firstCol="1" bandRow="1">
                <a:tableStyleId>{5C22544A-7EE6-4342-B048-85BDC9FD1C3A}</a:tableStyleId>
              </a:tblPr>
              <a:tblGrid>
                <a:gridCol w="3454751">
                  <a:extLst>
                    <a:ext uri="{9D8B030D-6E8A-4147-A177-3AD203B41FA5}">
                      <a16:colId xmlns:a16="http://schemas.microsoft.com/office/drawing/2014/main" val="20000"/>
                    </a:ext>
                  </a:extLst>
                </a:gridCol>
              </a:tblGrid>
              <a:tr h="291027">
                <a:tc>
                  <a:txBody>
                    <a:bodyPr/>
                    <a:lstStyle/>
                    <a:p>
                      <a:pPr algn="ctr" rtl="1">
                        <a:lnSpc>
                          <a:spcPct val="107000"/>
                        </a:lnSpc>
                        <a:spcAft>
                          <a:spcPts val="0"/>
                        </a:spcAft>
                      </a:pPr>
                      <a:r>
                        <a:rPr lang="ar-EG" sz="1800" dirty="0">
                          <a:effectLst/>
                          <a:latin typeface="Nizar Cocon Kurdish" panose="020A0503020102020204" pitchFamily="18" charset="-78"/>
                          <a:cs typeface="Nizar Cocon Kurdish" panose="020A0503020102020204" pitchFamily="18" charset="-78"/>
                        </a:rPr>
                        <a:t>العوامل الباطنيه</a:t>
                      </a:r>
                      <a:endParaRPr lang="en-US" sz="1800" dirty="0">
                        <a:effectLst/>
                        <a:latin typeface="Nizar Cocon Kurdish" panose="020A0503020102020204" pitchFamily="18" charset="-78"/>
                        <a:ea typeface="Calibri" panose="020F0502020204030204" pitchFamily="34" charset="0"/>
                        <a:cs typeface="Nizar Cocon Kurdish" panose="020A0503020102020204" pitchFamily="18" charset="-78"/>
                      </a:endParaRPr>
                    </a:p>
                  </a:txBody>
                  <a:tcPr marL="68580" marR="68580" marT="0" marB="0"/>
                </a:tc>
                <a:extLst>
                  <a:ext uri="{0D108BD9-81ED-4DB2-BD59-A6C34878D82A}">
                    <a16:rowId xmlns:a16="http://schemas.microsoft.com/office/drawing/2014/main" val="10000"/>
                  </a:ext>
                </a:extLst>
              </a:tr>
            </a:tbl>
          </a:graphicData>
        </a:graphic>
      </p:graphicFrame>
      <p:sp>
        <p:nvSpPr>
          <p:cNvPr id="44" name="TextBox 43"/>
          <p:cNvSpPr txBox="1"/>
          <p:nvPr/>
        </p:nvSpPr>
        <p:spPr>
          <a:xfrm>
            <a:off x="4871430" y="2480596"/>
            <a:ext cx="381000" cy="461665"/>
          </a:xfrm>
          <a:prstGeom prst="rect">
            <a:avLst/>
          </a:prstGeom>
          <a:noFill/>
        </p:spPr>
        <p:txBody>
          <a:bodyPr wrap="square" rtlCol="1">
            <a:spAutoFit/>
          </a:bodyPr>
          <a:lstStyle/>
          <a:p>
            <a:r>
              <a:rPr lang="ar-EG" sz="2400" b="1" dirty="0">
                <a:effectLst>
                  <a:outerShdw blurRad="38100" dist="38100" dir="2700000" algn="tl">
                    <a:srgbClr val="000000">
                      <a:alpha val="43137"/>
                    </a:srgbClr>
                  </a:outerShdw>
                </a:effectLst>
                <a:latin typeface="Nizar Cocon Kurdish" panose="020A0503020102020204" pitchFamily="18" charset="-78"/>
                <a:cs typeface="Nizar Cocon Kurdish" panose="020A0503020102020204" pitchFamily="18" charset="-78"/>
              </a:rPr>
              <a:t>1</a:t>
            </a:r>
          </a:p>
        </p:txBody>
      </p:sp>
      <p:sp>
        <p:nvSpPr>
          <p:cNvPr id="45" name="TextBox 44"/>
          <p:cNvSpPr txBox="1"/>
          <p:nvPr/>
        </p:nvSpPr>
        <p:spPr>
          <a:xfrm>
            <a:off x="7022115" y="3076394"/>
            <a:ext cx="155322" cy="461665"/>
          </a:xfrm>
          <a:prstGeom prst="rect">
            <a:avLst/>
          </a:prstGeom>
          <a:noFill/>
        </p:spPr>
        <p:txBody>
          <a:bodyPr wrap="square" rtlCol="1">
            <a:spAutoFit/>
          </a:bodyPr>
          <a:lstStyle/>
          <a:p>
            <a:r>
              <a:rPr lang="ar-EG" sz="2400" dirty="0">
                <a:effectLst>
                  <a:outerShdw blurRad="38100" dist="38100" dir="2700000" algn="tl">
                    <a:srgbClr val="000000">
                      <a:alpha val="43137"/>
                    </a:srgbClr>
                  </a:outerShdw>
                </a:effectLst>
                <a:latin typeface="Nizar Cocon Kurdish" panose="020A0503020102020204" pitchFamily="18" charset="-78"/>
                <a:cs typeface="Nizar Cocon Kurdish" panose="020A0503020102020204" pitchFamily="18" charset="-78"/>
              </a:rPr>
              <a:t>2</a:t>
            </a:r>
            <a:endParaRPr lang="ar-EG" sz="2800" b="1" dirty="0">
              <a:effectLst>
                <a:outerShdw blurRad="38100" dist="38100" dir="2700000" algn="tl">
                  <a:srgbClr val="000000">
                    <a:alpha val="43137"/>
                  </a:srgbClr>
                </a:outerShdw>
              </a:effectLst>
              <a:latin typeface="Nizar Cocon Kurdish" panose="020A0503020102020204" pitchFamily="18" charset="-78"/>
              <a:cs typeface="Nizar Cocon Kurdish" panose="020A0503020102020204" pitchFamily="18" charset="-78"/>
            </a:endParaRPr>
          </a:p>
        </p:txBody>
      </p:sp>
      <p:sp>
        <p:nvSpPr>
          <p:cNvPr id="46" name="TextBox 45"/>
          <p:cNvSpPr txBox="1"/>
          <p:nvPr/>
        </p:nvSpPr>
        <p:spPr>
          <a:xfrm flipH="1">
            <a:off x="4840221" y="3652855"/>
            <a:ext cx="443417" cy="461665"/>
          </a:xfrm>
          <a:prstGeom prst="rect">
            <a:avLst/>
          </a:prstGeom>
          <a:noFill/>
        </p:spPr>
        <p:txBody>
          <a:bodyPr wrap="square" rtlCol="1">
            <a:spAutoFit/>
          </a:bodyPr>
          <a:lstStyle/>
          <a:p>
            <a:r>
              <a:rPr lang="ar-EG" sz="2400" b="1" dirty="0">
                <a:effectLst>
                  <a:outerShdw blurRad="38100" dist="38100" dir="2700000" algn="tl">
                    <a:srgbClr val="000000">
                      <a:alpha val="43137"/>
                    </a:srgbClr>
                  </a:outerShdw>
                </a:effectLst>
                <a:latin typeface="Nizar Cocon Kurdish" panose="020A0503020102020204" pitchFamily="18" charset="-78"/>
                <a:cs typeface="Nizar Cocon Kurdish" panose="020A0503020102020204" pitchFamily="18" charset="-78"/>
              </a:rPr>
              <a:t>3</a:t>
            </a:r>
          </a:p>
        </p:txBody>
      </p:sp>
      <p:sp>
        <p:nvSpPr>
          <p:cNvPr id="47" name="Rectangle 46"/>
          <p:cNvSpPr/>
          <p:nvPr/>
        </p:nvSpPr>
        <p:spPr>
          <a:xfrm>
            <a:off x="2627809" y="1892361"/>
            <a:ext cx="1919116" cy="400110"/>
          </a:xfrm>
          <a:prstGeom prst="rect">
            <a:avLst/>
          </a:prstGeom>
        </p:spPr>
        <p:txBody>
          <a:bodyPr wrap="none">
            <a:spAutoFit/>
          </a:bodyPr>
          <a:lstStyle/>
          <a:p>
            <a:r>
              <a:rPr lang="ar-EG" sz="2000" b="1" dirty="0">
                <a:solidFill>
                  <a:srgbClr val="FFC000"/>
                </a:solidFill>
                <a:latin typeface="Dubai" panose="020B0503030403030204" pitchFamily="34" charset="-78"/>
                <a:ea typeface="Calibri" panose="020F0502020204030204" pitchFamily="34" charset="0"/>
                <a:cs typeface="Dubai" panose="020B0503030403030204" pitchFamily="34" charset="-78"/>
              </a:rPr>
              <a:t>الحركات الالتوائية </a:t>
            </a:r>
            <a:endParaRPr lang="ar-EG" sz="2000" dirty="0">
              <a:solidFill>
                <a:srgbClr val="FFC000"/>
              </a:solidFill>
              <a:latin typeface="Dubai" panose="020B0503030403030204" pitchFamily="34" charset="-78"/>
              <a:cs typeface="Dubai" panose="020B0503030403030204" pitchFamily="34" charset="-78"/>
            </a:endParaRPr>
          </a:p>
        </p:txBody>
      </p:sp>
      <p:sp>
        <p:nvSpPr>
          <p:cNvPr id="48" name="Rectangle 47"/>
          <p:cNvSpPr/>
          <p:nvPr/>
        </p:nvSpPr>
        <p:spPr>
          <a:xfrm>
            <a:off x="2437636" y="2398830"/>
            <a:ext cx="2125062" cy="707886"/>
          </a:xfrm>
          <a:prstGeom prst="rect">
            <a:avLst/>
          </a:prstGeom>
        </p:spPr>
        <p:txBody>
          <a:bodyPr wrap="square">
            <a:spAutoFit/>
          </a:bodyPr>
          <a:lstStyle/>
          <a:p>
            <a:pPr algn="ctr"/>
            <a:r>
              <a:rPr lang="ar-EG" sz="2000" b="1" dirty="0">
                <a:solidFill>
                  <a:srgbClr val="000000"/>
                </a:solidFill>
                <a:latin typeface="Nizar Cocon Kurdish" panose="020A0503020102020204" pitchFamily="18" charset="-78"/>
                <a:ea typeface="Calibri" panose="020F0502020204030204" pitchFamily="34" charset="0"/>
                <a:cs typeface="Nizar Cocon Kurdish" panose="020A0503020102020204" pitchFamily="18" charset="-78"/>
              </a:rPr>
              <a:t>ادت الي تكوين سلاسل جبليه مرتفعه</a:t>
            </a:r>
            <a:endParaRPr lang="ar-EG" sz="2000" dirty="0">
              <a:latin typeface="Nizar Cocon Kurdish" panose="020A0503020102020204" pitchFamily="18" charset="-78"/>
              <a:cs typeface="Nizar Cocon Kurdish" panose="020A0503020102020204" pitchFamily="18" charset="-78"/>
            </a:endParaRPr>
          </a:p>
        </p:txBody>
      </p:sp>
      <p:sp>
        <p:nvSpPr>
          <p:cNvPr id="49" name="Rectangle 48"/>
          <p:cNvSpPr/>
          <p:nvPr/>
        </p:nvSpPr>
        <p:spPr>
          <a:xfrm>
            <a:off x="7514613" y="2457324"/>
            <a:ext cx="2064989" cy="400110"/>
          </a:xfrm>
          <a:prstGeom prst="rect">
            <a:avLst/>
          </a:prstGeom>
        </p:spPr>
        <p:txBody>
          <a:bodyPr wrap="none">
            <a:spAutoFit/>
          </a:bodyPr>
          <a:lstStyle/>
          <a:p>
            <a:r>
              <a:rPr lang="ar-EG" sz="2000" b="1" dirty="0">
                <a:solidFill>
                  <a:srgbClr val="FFC000"/>
                </a:solidFill>
                <a:latin typeface="Dubai" panose="020B0503030403030204" pitchFamily="34" charset="-78"/>
                <a:ea typeface="Calibri" panose="020F0502020204030204" pitchFamily="34" charset="0"/>
                <a:cs typeface="Dubai" panose="020B0503030403030204" pitchFamily="34" charset="-78"/>
              </a:rPr>
              <a:t>الحركات الانكسارية </a:t>
            </a:r>
            <a:endParaRPr lang="ar-EG" sz="2000" dirty="0">
              <a:solidFill>
                <a:srgbClr val="FFC000"/>
              </a:solidFill>
              <a:latin typeface="Dubai" panose="020B0503030403030204" pitchFamily="34" charset="-78"/>
              <a:cs typeface="Dubai" panose="020B0503030403030204" pitchFamily="34" charset="-78"/>
            </a:endParaRPr>
          </a:p>
        </p:txBody>
      </p:sp>
      <p:sp>
        <p:nvSpPr>
          <p:cNvPr id="52" name="Rectangle 51"/>
          <p:cNvSpPr/>
          <p:nvPr/>
        </p:nvSpPr>
        <p:spPr>
          <a:xfrm>
            <a:off x="7395695" y="2968443"/>
            <a:ext cx="2472370" cy="1631216"/>
          </a:xfrm>
          <a:prstGeom prst="rect">
            <a:avLst/>
          </a:prstGeom>
        </p:spPr>
        <p:txBody>
          <a:bodyPr wrap="square">
            <a:spAutoFit/>
          </a:bodyPr>
          <a:lstStyle/>
          <a:p>
            <a:pPr algn="ctr"/>
            <a:r>
              <a:rPr lang="ar-EG" sz="2000" b="1" dirty="0">
                <a:solidFill>
                  <a:srgbClr val="000000"/>
                </a:solidFill>
                <a:latin typeface="Nizar Cocon Kurdish" panose="020A0503020102020204" pitchFamily="18" charset="-78"/>
                <a:ea typeface="Calibri" panose="020F0502020204030204" pitchFamily="34" charset="0"/>
                <a:cs typeface="Nizar Cocon Kurdish" panose="020A0503020102020204" pitchFamily="18" charset="-78"/>
              </a:rPr>
              <a:t>هي حركات باطنيه اصابت الصخور الصلبه فاتت الي ارتفاع بعضها مكونه </a:t>
            </a:r>
          </a:p>
          <a:p>
            <a:pPr algn="ctr"/>
            <a:r>
              <a:rPr lang="ar-EG" sz="2000" b="1" dirty="0">
                <a:solidFill>
                  <a:srgbClr val="000000"/>
                </a:solidFill>
                <a:latin typeface="Nizar Cocon Kurdish" panose="020A0503020102020204" pitchFamily="18" charset="-78"/>
                <a:ea typeface="Calibri" panose="020F0502020204030204" pitchFamily="34" charset="0"/>
                <a:cs typeface="Nizar Cocon Kurdish" panose="020A0503020102020204" pitchFamily="18" charset="-78"/>
              </a:rPr>
              <a:t>الجبال وانخفاض بعضها مكونه البحار</a:t>
            </a:r>
          </a:p>
        </p:txBody>
      </p:sp>
      <p:sp>
        <p:nvSpPr>
          <p:cNvPr id="53" name="Rectangle 52"/>
          <p:cNvSpPr/>
          <p:nvPr/>
        </p:nvSpPr>
        <p:spPr>
          <a:xfrm>
            <a:off x="2672693" y="3211491"/>
            <a:ext cx="1874232" cy="400110"/>
          </a:xfrm>
          <a:prstGeom prst="rect">
            <a:avLst/>
          </a:prstGeom>
        </p:spPr>
        <p:txBody>
          <a:bodyPr wrap="none">
            <a:spAutoFit/>
          </a:bodyPr>
          <a:lstStyle/>
          <a:p>
            <a:r>
              <a:rPr lang="ar-EG" sz="2000" b="1" dirty="0">
                <a:solidFill>
                  <a:srgbClr val="FFC000"/>
                </a:solidFill>
                <a:latin typeface="Dubai" panose="020B0503030403030204" pitchFamily="34" charset="-78"/>
                <a:ea typeface="Calibri" panose="020F0502020204030204" pitchFamily="34" charset="0"/>
                <a:cs typeface="Dubai" panose="020B0503030403030204" pitchFamily="34" charset="-78"/>
              </a:rPr>
              <a:t>الثورنات البركانية </a:t>
            </a:r>
            <a:endParaRPr lang="ar-EG" sz="2000" dirty="0">
              <a:solidFill>
                <a:srgbClr val="FFC000"/>
              </a:solidFill>
              <a:latin typeface="Dubai" panose="020B0503030403030204" pitchFamily="34" charset="-78"/>
              <a:cs typeface="Dubai" panose="020B0503030403030204" pitchFamily="34" charset="-78"/>
            </a:endParaRPr>
          </a:p>
        </p:txBody>
      </p:sp>
      <p:sp>
        <p:nvSpPr>
          <p:cNvPr id="54" name="Rectangle 53"/>
          <p:cNvSpPr/>
          <p:nvPr/>
        </p:nvSpPr>
        <p:spPr>
          <a:xfrm>
            <a:off x="2379304" y="3538059"/>
            <a:ext cx="2138540" cy="1015663"/>
          </a:xfrm>
          <a:prstGeom prst="rect">
            <a:avLst/>
          </a:prstGeom>
        </p:spPr>
        <p:txBody>
          <a:bodyPr wrap="square">
            <a:spAutoFit/>
          </a:bodyPr>
          <a:lstStyle/>
          <a:p>
            <a:pPr algn="ctr"/>
            <a:r>
              <a:rPr lang="ar-EG" sz="2000" b="1" dirty="0">
                <a:solidFill>
                  <a:srgbClr val="000000"/>
                </a:solidFill>
                <a:latin typeface="Nizar Cocon Kurdish" panose="020A0503020102020204" pitchFamily="18" charset="-78"/>
                <a:ea typeface="Calibri" panose="020F0502020204030204" pitchFamily="34" charset="0"/>
                <a:cs typeface="Nizar Cocon Kurdish" panose="020A0503020102020204" pitchFamily="18" charset="-78"/>
              </a:rPr>
              <a:t>ادت الي ظهور الجبال</a:t>
            </a:r>
          </a:p>
          <a:p>
            <a:pPr algn="ctr"/>
            <a:r>
              <a:rPr lang="ar-EG" sz="2000" b="1" dirty="0">
                <a:solidFill>
                  <a:srgbClr val="000000"/>
                </a:solidFill>
                <a:latin typeface="Nizar Cocon Kurdish" panose="020A0503020102020204" pitchFamily="18" charset="-78"/>
                <a:ea typeface="Calibri" panose="020F0502020204030204" pitchFamily="34" charset="0"/>
                <a:cs typeface="Nizar Cocon Kurdish" panose="020A0503020102020204" pitchFamily="18" charset="-78"/>
              </a:rPr>
              <a:t> والهضاب البركانيه </a:t>
            </a:r>
          </a:p>
          <a:p>
            <a:pPr algn="ctr"/>
            <a:r>
              <a:rPr lang="ar-EG" sz="2000" b="1" dirty="0">
                <a:solidFill>
                  <a:srgbClr val="000000"/>
                </a:solidFill>
                <a:latin typeface="Nizar Cocon Kurdish" panose="020A0503020102020204" pitchFamily="18" charset="-78"/>
                <a:ea typeface="Calibri" panose="020F0502020204030204" pitchFamily="34" charset="0"/>
                <a:cs typeface="Nizar Cocon Kurdish" panose="020A0503020102020204" pitchFamily="18" charset="-78"/>
              </a:rPr>
              <a:t>مثل هضبه اليمن</a:t>
            </a:r>
          </a:p>
        </p:txBody>
      </p:sp>
      <p:pic>
        <p:nvPicPr>
          <p:cNvPr id="55" name="Picture 54"/>
          <p:cNvPicPr/>
          <p:nvPr/>
        </p:nvPicPr>
        <p:blipFill>
          <a:blip r:embed="rId3" cstate="print">
            <a:extLst>
              <a:ext uri="{28A0092B-C50C-407E-A947-70E740481C1C}">
                <a14:useLocalDpi xmlns:a14="http://schemas.microsoft.com/office/drawing/2010/main" val="0"/>
              </a:ext>
            </a:extLst>
          </a:blip>
          <a:stretch>
            <a:fillRect/>
          </a:stretch>
        </p:blipFill>
        <p:spPr>
          <a:xfrm>
            <a:off x="1120360" y="1929262"/>
            <a:ext cx="911023" cy="1003237"/>
          </a:xfrm>
          <a:prstGeom prst="rect">
            <a:avLst/>
          </a:prstGeom>
          <a:ln>
            <a:noFill/>
          </a:ln>
          <a:effectLst>
            <a:outerShdw blurRad="190500" algn="tl" rotWithShape="0">
              <a:srgbClr val="000000">
                <a:alpha val="70000"/>
              </a:srgbClr>
            </a:outerShdw>
          </a:effectLst>
        </p:spPr>
      </p:pic>
      <p:pic>
        <p:nvPicPr>
          <p:cNvPr id="56" name="Picture 55"/>
          <p:cNvPicPr/>
          <p:nvPr/>
        </p:nvPicPr>
        <p:blipFill>
          <a:blip r:embed="rId4">
            <a:extLst>
              <a:ext uri="{28A0092B-C50C-407E-A947-70E740481C1C}">
                <a14:useLocalDpi xmlns:a14="http://schemas.microsoft.com/office/drawing/2010/main" val="0"/>
              </a:ext>
            </a:extLst>
          </a:blip>
          <a:stretch>
            <a:fillRect/>
          </a:stretch>
        </p:blipFill>
        <p:spPr>
          <a:xfrm>
            <a:off x="9892365" y="2430881"/>
            <a:ext cx="744718" cy="1022760"/>
          </a:xfrm>
          <a:prstGeom prst="rect">
            <a:avLst/>
          </a:prstGeom>
          <a:ln>
            <a:noFill/>
          </a:ln>
          <a:effectLst>
            <a:outerShdw blurRad="190500" algn="tl" rotWithShape="0">
              <a:srgbClr val="000000">
                <a:alpha val="70000"/>
              </a:srgbClr>
            </a:outerShdw>
          </a:effectLst>
        </p:spPr>
      </p:pic>
      <p:pic>
        <p:nvPicPr>
          <p:cNvPr id="57" name="Picture 56"/>
          <p:cNvPicPr/>
          <p:nvPr/>
        </p:nvPicPr>
        <p:blipFill>
          <a:blip r:embed="rId5" cstate="print">
            <a:extLst>
              <a:ext uri="{28A0092B-C50C-407E-A947-70E740481C1C}">
                <a14:useLocalDpi xmlns:a14="http://schemas.microsoft.com/office/drawing/2010/main" val="0"/>
              </a:ext>
            </a:extLst>
          </a:blip>
          <a:stretch>
            <a:fillRect/>
          </a:stretch>
        </p:blipFill>
        <p:spPr>
          <a:xfrm>
            <a:off x="1095062" y="3272186"/>
            <a:ext cx="902698" cy="978388"/>
          </a:xfrm>
          <a:prstGeom prst="rect">
            <a:avLst/>
          </a:prstGeom>
          <a:ln>
            <a:noFill/>
          </a:ln>
          <a:effectLst>
            <a:outerShdw blurRad="190500" algn="tl" rotWithShape="0">
              <a:srgbClr val="000000">
                <a:alpha val="70000"/>
              </a:srgbClr>
            </a:outerShdw>
          </a:effectLst>
        </p:spPr>
      </p:pic>
      <p:sp>
        <p:nvSpPr>
          <p:cNvPr id="37" name="Diamond 36"/>
          <p:cNvSpPr/>
          <p:nvPr/>
        </p:nvSpPr>
        <p:spPr>
          <a:xfrm>
            <a:off x="5997772" y="3761380"/>
            <a:ext cx="91912" cy="91912"/>
          </a:xfrm>
          <a:prstGeom prst="diamond">
            <a:avLst/>
          </a:prstGeom>
          <a:solidFill>
            <a:schemeClr val="accent4"/>
          </a:solidFill>
          <a:ln w="2222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63">
              <a:latin typeface="Nizar Cocon Kurdish" panose="020A0503020102020204" pitchFamily="18" charset="-78"/>
              <a:cs typeface="Nizar Cocon Kurdish" panose="020A0503020102020204" pitchFamily="18" charset="-78"/>
            </a:endParaRPr>
          </a:p>
        </p:txBody>
      </p:sp>
      <p:cxnSp>
        <p:nvCxnSpPr>
          <p:cNvPr id="38" name="Straight Connector 37"/>
          <p:cNvCxnSpPr/>
          <p:nvPr/>
        </p:nvCxnSpPr>
        <p:spPr>
          <a:xfrm>
            <a:off x="5571405" y="3807336"/>
            <a:ext cx="426367" cy="0"/>
          </a:xfrm>
          <a:prstGeom prst="line">
            <a:avLst/>
          </a:prstGeom>
          <a:ln w="22225">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9" name="Diamond 38"/>
          <p:cNvSpPr/>
          <p:nvPr/>
        </p:nvSpPr>
        <p:spPr>
          <a:xfrm>
            <a:off x="5988179" y="6038420"/>
            <a:ext cx="91912" cy="91912"/>
          </a:xfrm>
          <a:prstGeom prst="diamond">
            <a:avLst/>
          </a:prstGeom>
          <a:solidFill>
            <a:schemeClr val="accent5"/>
          </a:solidFill>
          <a:ln w="2222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63">
              <a:latin typeface="Nizar Cocon Kurdish" panose="020A0503020102020204" pitchFamily="18" charset="-78"/>
              <a:cs typeface="Nizar Cocon Kurdish" panose="020A0503020102020204" pitchFamily="18" charset="-78"/>
            </a:endParaRPr>
          </a:p>
        </p:txBody>
      </p:sp>
      <p:cxnSp>
        <p:nvCxnSpPr>
          <p:cNvPr id="42" name="Straight Connector 41"/>
          <p:cNvCxnSpPr/>
          <p:nvPr/>
        </p:nvCxnSpPr>
        <p:spPr>
          <a:xfrm>
            <a:off x="6133327" y="5495224"/>
            <a:ext cx="426367" cy="0"/>
          </a:xfrm>
          <a:prstGeom prst="line">
            <a:avLst/>
          </a:prstGeom>
          <a:ln w="22225">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9" name="Diamond 58"/>
          <p:cNvSpPr/>
          <p:nvPr/>
        </p:nvSpPr>
        <p:spPr>
          <a:xfrm flipH="1">
            <a:off x="6004343" y="5484179"/>
            <a:ext cx="117235" cy="94487"/>
          </a:xfrm>
          <a:prstGeom prst="diamond">
            <a:avLst/>
          </a:prstGeom>
          <a:solidFill>
            <a:schemeClr val="accent5"/>
          </a:solidFill>
          <a:ln w="2222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63">
              <a:latin typeface="Nizar Cocon Kurdish" panose="020A0503020102020204" pitchFamily="18" charset="-78"/>
              <a:cs typeface="Nizar Cocon Kurdish" panose="020A0503020102020204" pitchFamily="18" charset="-78"/>
            </a:endParaRPr>
          </a:p>
        </p:txBody>
      </p:sp>
      <p:graphicFrame>
        <p:nvGraphicFramePr>
          <p:cNvPr id="60" name="Table 59"/>
          <p:cNvGraphicFramePr>
            <a:graphicFrameLocks noGrp="1"/>
          </p:cNvGraphicFramePr>
          <p:nvPr>
            <p:extLst>
              <p:ext uri="{D42A27DB-BD31-4B8C-83A1-F6EECF244321}">
                <p14:modId xmlns:p14="http://schemas.microsoft.com/office/powerpoint/2010/main" val="1421227088"/>
              </p:ext>
            </p:extLst>
          </p:nvPr>
        </p:nvGraphicFramePr>
        <p:xfrm>
          <a:off x="4533361" y="4527913"/>
          <a:ext cx="2928821" cy="272225"/>
        </p:xfrm>
        <a:graphic>
          <a:graphicData uri="http://schemas.openxmlformats.org/drawingml/2006/table">
            <a:tbl>
              <a:tblPr rtl="1" firstRow="1" firstCol="1" bandRow="1">
                <a:tableStyleId>{5C22544A-7EE6-4342-B048-85BDC9FD1C3A}</a:tableStyleId>
              </a:tblPr>
              <a:tblGrid>
                <a:gridCol w="2928821">
                  <a:extLst>
                    <a:ext uri="{9D8B030D-6E8A-4147-A177-3AD203B41FA5}">
                      <a16:colId xmlns:a16="http://schemas.microsoft.com/office/drawing/2014/main" val="20000"/>
                    </a:ext>
                  </a:extLst>
                </a:gridCol>
              </a:tblGrid>
              <a:tr h="236091">
                <a:tc>
                  <a:txBody>
                    <a:bodyPr/>
                    <a:lstStyle/>
                    <a:p>
                      <a:pPr algn="ctr" rtl="1">
                        <a:lnSpc>
                          <a:spcPct val="107000"/>
                        </a:lnSpc>
                        <a:spcAft>
                          <a:spcPts val="0"/>
                        </a:spcAft>
                      </a:pPr>
                      <a:r>
                        <a:rPr lang="ar-EG" sz="1800" dirty="0">
                          <a:effectLst/>
                          <a:latin typeface="Nizar Cocon Kurdish" panose="020A0503020102020204" pitchFamily="18" charset="-78"/>
                          <a:cs typeface="Nizar Cocon Kurdish" panose="020A0503020102020204" pitchFamily="18" charset="-78"/>
                        </a:rPr>
                        <a:t>العوامل الخارجيه</a:t>
                      </a:r>
                      <a:endParaRPr lang="en-US" sz="1800" dirty="0">
                        <a:effectLst/>
                        <a:latin typeface="Nizar Cocon Kurdish" panose="020A0503020102020204" pitchFamily="18" charset="-78"/>
                        <a:ea typeface="Calibri" panose="020F0502020204030204" pitchFamily="34" charset="0"/>
                        <a:cs typeface="Nizar Cocon Kurdish" panose="020A0503020102020204" pitchFamily="18" charset="-78"/>
                      </a:endParaRPr>
                    </a:p>
                  </a:txBody>
                  <a:tcPr marL="68580" marR="68580" marT="0" marB="0"/>
                </a:tc>
                <a:extLst>
                  <a:ext uri="{0D108BD9-81ED-4DB2-BD59-A6C34878D82A}">
                    <a16:rowId xmlns:a16="http://schemas.microsoft.com/office/drawing/2014/main" val="10000"/>
                  </a:ext>
                </a:extLst>
              </a:tr>
            </a:tbl>
          </a:graphicData>
        </a:graphic>
      </p:graphicFrame>
      <p:cxnSp>
        <p:nvCxnSpPr>
          <p:cNvPr id="62" name="Straight Connector 61"/>
          <p:cNvCxnSpPr/>
          <p:nvPr/>
        </p:nvCxnSpPr>
        <p:spPr>
          <a:xfrm>
            <a:off x="6044582" y="4442224"/>
            <a:ext cx="0" cy="1053000"/>
          </a:xfrm>
          <a:prstGeom prst="line">
            <a:avLst/>
          </a:prstGeom>
          <a:ln w="22225">
            <a:solidFill>
              <a:schemeClr val="tx2">
                <a:lumMod val="20000"/>
                <a:lumOff val="80000"/>
              </a:schemeClr>
            </a:solidFill>
            <a:prstDash val="solid"/>
            <a:headEnd type="none"/>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rot="2700000">
            <a:off x="6762119" y="5171949"/>
            <a:ext cx="616392" cy="643938"/>
            <a:chOff x="3204864" y="1683512"/>
            <a:chExt cx="1001189" cy="1006348"/>
          </a:xfrm>
        </p:grpSpPr>
        <p:sp>
          <p:nvSpPr>
            <p:cNvPr id="67" name="Rectangle 5"/>
            <p:cNvSpPr>
              <a:spLocks noChangeArrowheads="1"/>
            </p:cNvSpPr>
            <p:nvPr/>
          </p:nvSpPr>
          <p:spPr bwMode="auto">
            <a:xfrm>
              <a:off x="3204866" y="1683514"/>
              <a:ext cx="1001187" cy="1006346"/>
            </a:xfrm>
            <a:prstGeom prst="rect">
              <a:avLst/>
            </a:prstGeom>
            <a:solidFill>
              <a:schemeClr val="accent6">
                <a:lumMod val="60000"/>
                <a:lumOff val="40000"/>
              </a:schemeClr>
            </a:solidFill>
            <a:ln>
              <a:noFill/>
            </a:ln>
          </p:spPr>
          <p:txBody>
            <a:bodyPr vert="horz" wrap="square" lIns="74295" tIns="37148" rIns="74295" bIns="37148" numCol="1" anchor="t" anchorCtr="0" compatLnSpc="1">
              <a:prstTxWarp prst="textNoShape">
                <a:avLst/>
              </a:prstTxWarp>
            </a:bodyPr>
            <a:lstStyle/>
            <a:p>
              <a:endParaRPr lang="id-ID" sz="1463">
                <a:latin typeface="Nizar Cocon Kurdish" panose="020A0503020102020204" pitchFamily="18" charset="-78"/>
                <a:cs typeface="Nizar Cocon Kurdish" panose="020A0503020102020204" pitchFamily="18" charset="-78"/>
              </a:endParaRPr>
            </a:p>
          </p:txBody>
        </p:sp>
        <p:sp>
          <p:nvSpPr>
            <p:cNvPr id="68" name="Freeform 6"/>
            <p:cNvSpPr>
              <a:spLocks/>
            </p:cNvSpPr>
            <p:nvPr/>
          </p:nvSpPr>
          <p:spPr bwMode="auto">
            <a:xfrm>
              <a:off x="3204864" y="1683512"/>
              <a:ext cx="1001187" cy="1006346"/>
            </a:xfrm>
            <a:custGeom>
              <a:avLst/>
              <a:gdLst>
                <a:gd name="T0" fmla="*/ 388 w 388"/>
                <a:gd name="T1" fmla="*/ 390 h 390"/>
                <a:gd name="T2" fmla="*/ 0 w 388"/>
                <a:gd name="T3" fmla="*/ 0 h 390"/>
                <a:gd name="T4" fmla="*/ 388 w 388"/>
                <a:gd name="T5" fmla="*/ 0 h 390"/>
                <a:gd name="T6" fmla="*/ 388 w 388"/>
                <a:gd name="T7" fmla="*/ 390 h 390"/>
              </a:gdLst>
              <a:ahLst/>
              <a:cxnLst>
                <a:cxn ang="0">
                  <a:pos x="T0" y="T1"/>
                </a:cxn>
                <a:cxn ang="0">
                  <a:pos x="T2" y="T3"/>
                </a:cxn>
                <a:cxn ang="0">
                  <a:pos x="T4" y="T5"/>
                </a:cxn>
                <a:cxn ang="0">
                  <a:pos x="T6" y="T7"/>
                </a:cxn>
              </a:cxnLst>
              <a:rect l="0" t="0" r="r" b="b"/>
              <a:pathLst>
                <a:path w="388" h="390">
                  <a:moveTo>
                    <a:pt x="388" y="390"/>
                  </a:moveTo>
                  <a:lnTo>
                    <a:pt x="0" y="0"/>
                  </a:lnTo>
                  <a:lnTo>
                    <a:pt x="388" y="0"/>
                  </a:lnTo>
                  <a:lnTo>
                    <a:pt x="388" y="390"/>
                  </a:lnTo>
                  <a:close/>
                </a:path>
              </a:pathLst>
            </a:custGeom>
            <a:solidFill>
              <a:schemeClr val="accent6">
                <a:alpha val="25000"/>
              </a:schemeClr>
            </a:solidFill>
            <a:ln>
              <a:noFill/>
            </a:ln>
          </p:spPr>
          <p:txBody>
            <a:bodyPr vert="horz" wrap="square" lIns="74295" tIns="37148" rIns="74295" bIns="37148" numCol="1" anchor="t" anchorCtr="0" compatLnSpc="1">
              <a:prstTxWarp prst="textNoShape">
                <a:avLst/>
              </a:prstTxWarp>
            </a:bodyPr>
            <a:lstStyle/>
            <a:p>
              <a:endParaRPr lang="id-ID" sz="1463">
                <a:latin typeface="Nizar Cocon Kurdish" panose="020A0503020102020204" pitchFamily="18" charset="-78"/>
                <a:cs typeface="Nizar Cocon Kurdish" panose="020A0503020102020204" pitchFamily="18" charset="-78"/>
              </a:endParaRPr>
            </a:p>
          </p:txBody>
        </p:sp>
      </p:grpSp>
      <p:sp>
        <p:nvSpPr>
          <p:cNvPr id="4" name="TextBox 3"/>
          <p:cNvSpPr txBox="1"/>
          <p:nvPr/>
        </p:nvSpPr>
        <p:spPr>
          <a:xfrm>
            <a:off x="6896192" y="5327921"/>
            <a:ext cx="333292" cy="461665"/>
          </a:xfrm>
          <a:prstGeom prst="rect">
            <a:avLst/>
          </a:prstGeom>
          <a:noFill/>
        </p:spPr>
        <p:txBody>
          <a:bodyPr wrap="square" rtlCol="1">
            <a:spAutoFit/>
          </a:bodyPr>
          <a:lstStyle/>
          <a:p>
            <a:r>
              <a:rPr lang="ar-EG" sz="2400" b="1" dirty="0">
                <a:effectLst>
                  <a:outerShdw blurRad="38100" dist="38100" dir="2700000" algn="tl">
                    <a:srgbClr val="000000">
                      <a:alpha val="43137"/>
                    </a:srgbClr>
                  </a:outerShdw>
                </a:effectLst>
                <a:latin typeface="Nizar Cocon Kurdish" panose="020A0503020102020204" pitchFamily="18" charset="-78"/>
                <a:cs typeface="Nizar Cocon Kurdish" panose="020A0503020102020204" pitchFamily="18" charset="-78"/>
              </a:rPr>
              <a:t>1</a:t>
            </a:r>
          </a:p>
        </p:txBody>
      </p:sp>
      <p:grpSp>
        <p:nvGrpSpPr>
          <p:cNvPr id="69" name="Group 68"/>
          <p:cNvGrpSpPr/>
          <p:nvPr/>
        </p:nvGrpSpPr>
        <p:grpSpPr>
          <a:xfrm rot="2700000">
            <a:off x="4748115" y="5711924"/>
            <a:ext cx="690298" cy="693856"/>
            <a:chOff x="3204864" y="1683512"/>
            <a:chExt cx="1001189" cy="1006348"/>
          </a:xfrm>
        </p:grpSpPr>
        <p:sp>
          <p:nvSpPr>
            <p:cNvPr id="70" name="Rectangle 5"/>
            <p:cNvSpPr>
              <a:spLocks noChangeArrowheads="1"/>
            </p:cNvSpPr>
            <p:nvPr/>
          </p:nvSpPr>
          <p:spPr bwMode="auto">
            <a:xfrm>
              <a:off x="3204866" y="1683514"/>
              <a:ext cx="1001187" cy="1006346"/>
            </a:xfrm>
            <a:prstGeom prst="rect">
              <a:avLst/>
            </a:prstGeom>
            <a:solidFill>
              <a:schemeClr val="accent5">
                <a:lumMod val="60000"/>
                <a:lumOff val="40000"/>
              </a:schemeClr>
            </a:solidFill>
            <a:ln>
              <a:noFill/>
            </a:ln>
          </p:spPr>
          <p:txBody>
            <a:bodyPr vert="horz" wrap="square" lIns="74295" tIns="37148" rIns="74295" bIns="37148" numCol="1" anchor="t" anchorCtr="0" compatLnSpc="1">
              <a:prstTxWarp prst="textNoShape">
                <a:avLst/>
              </a:prstTxWarp>
            </a:bodyPr>
            <a:lstStyle/>
            <a:p>
              <a:endParaRPr lang="id-ID" sz="1463">
                <a:latin typeface="Nizar Cocon Kurdish" panose="020A0503020102020204" pitchFamily="18" charset="-78"/>
                <a:cs typeface="Nizar Cocon Kurdish" panose="020A0503020102020204" pitchFamily="18" charset="-78"/>
              </a:endParaRPr>
            </a:p>
          </p:txBody>
        </p:sp>
        <p:sp>
          <p:nvSpPr>
            <p:cNvPr id="71" name="Freeform 6"/>
            <p:cNvSpPr>
              <a:spLocks/>
            </p:cNvSpPr>
            <p:nvPr/>
          </p:nvSpPr>
          <p:spPr bwMode="auto">
            <a:xfrm>
              <a:off x="3204864" y="1683512"/>
              <a:ext cx="1001187" cy="1006346"/>
            </a:xfrm>
            <a:custGeom>
              <a:avLst/>
              <a:gdLst>
                <a:gd name="T0" fmla="*/ 388 w 388"/>
                <a:gd name="T1" fmla="*/ 390 h 390"/>
                <a:gd name="T2" fmla="*/ 0 w 388"/>
                <a:gd name="T3" fmla="*/ 0 h 390"/>
                <a:gd name="T4" fmla="*/ 388 w 388"/>
                <a:gd name="T5" fmla="*/ 0 h 390"/>
                <a:gd name="T6" fmla="*/ 388 w 388"/>
                <a:gd name="T7" fmla="*/ 390 h 390"/>
              </a:gdLst>
              <a:ahLst/>
              <a:cxnLst>
                <a:cxn ang="0">
                  <a:pos x="T0" y="T1"/>
                </a:cxn>
                <a:cxn ang="0">
                  <a:pos x="T2" y="T3"/>
                </a:cxn>
                <a:cxn ang="0">
                  <a:pos x="T4" y="T5"/>
                </a:cxn>
                <a:cxn ang="0">
                  <a:pos x="T6" y="T7"/>
                </a:cxn>
              </a:cxnLst>
              <a:rect l="0" t="0" r="r" b="b"/>
              <a:pathLst>
                <a:path w="388" h="390">
                  <a:moveTo>
                    <a:pt x="388" y="390"/>
                  </a:moveTo>
                  <a:lnTo>
                    <a:pt x="0" y="0"/>
                  </a:lnTo>
                  <a:lnTo>
                    <a:pt x="388" y="0"/>
                  </a:lnTo>
                  <a:lnTo>
                    <a:pt x="388" y="390"/>
                  </a:lnTo>
                  <a:close/>
                </a:path>
              </a:pathLst>
            </a:custGeom>
            <a:solidFill>
              <a:schemeClr val="accent5">
                <a:alpha val="25000"/>
              </a:schemeClr>
            </a:solidFill>
            <a:ln>
              <a:noFill/>
            </a:ln>
          </p:spPr>
          <p:txBody>
            <a:bodyPr vert="horz" wrap="square" lIns="74295" tIns="37148" rIns="74295" bIns="37148" numCol="1" anchor="t" anchorCtr="0" compatLnSpc="1">
              <a:prstTxWarp prst="textNoShape">
                <a:avLst/>
              </a:prstTxWarp>
            </a:bodyPr>
            <a:lstStyle/>
            <a:p>
              <a:endParaRPr lang="id-ID" sz="1463">
                <a:latin typeface="Nizar Cocon Kurdish" panose="020A0503020102020204" pitchFamily="18" charset="-78"/>
                <a:cs typeface="Nizar Cocon Kurdish" panose="020A0503020102020204" pitchFamily="18" charset="-78"/>
              </a:endParaRPr>
            </a:p>
          </p:txBody>
        </p:sp>
      </p:grpSp>
      <p:sp>
        <p:nvSpPr>
          <p:cNvPr id="5" name="TextBox 4"/>
          <p:cNvSpPr txBox="1"/>
          <p:nvPr/>
        </p:nvSpPr>
        <p:spPr>
          <a:xfrm>
            <a:off x="4873582" y="5939511"/>
            <a:ext cx="376694" cy="461665"/>
          </a:xfrm>
          <a:prstGeom prst="rect">
            <a:avLst/>
          </a:prstGeom>
          <a:noFill/>
        </p:spPr>
        <p:txBody>
          <a:bodyPr wrap="square" rtlCol="1">
            <a:spAutoFit/>
          </a:bodyPr>
          <a:lstStyle/>
          <a:p>
            <a:r>
              <a:rPr lang="ar-EG" sz="2400" b="1" dirty="0">
                <a:effectLst>
                  <a:outerShdw blurRad="38100" dist="38100" dir="2700000" algn="tl">
                    <a:srgbClr val="000000">
                      <a:alpha val="43137"/>
                    </a:srgbClr>
                  </a:outerShdw>
                </a:effectLst>
                <a:latin typeface="Nizar Cocon Kurdish" panose="020A0503020102020204" pitchFamily="18" charset="-78"/>
                <a:cs typeface="Nizar Cocon Kurdish" panose="020A0503020102020204" pitchFamily="18" charset="-78"/>
              </a:rPr>
              <a:t>2</a:t>
            </a:r>
          </a:p>
        </p:txBody>
      </p:sp>
      <p:sp>
        <p:nvSpPr>
          <p:cNvPr id="72" name="Rectangle 71"/>
          <p:cNvSpPr/>
          <p:nvPr/>
        </p:nvSpPr>
        <p:spPr>
          <a:xfrm>
            <a:off x="7730991" y="4768669"/>
            <a:ext cx="1651414" cy="400110"/>
          </a:xfrm>
          <a:prstGeom prst="rect">
            <a:avLst/>
          </a:prstGeom>
        </p:spPr>
        <p:txBody>
          <a:bodyPr wrap="none">
            <a:spAutoFit/>
          </a:bodyPr>
          <a:lstStyle/>
          <a:p>
            <a:r>
              <a:rPr lang="ar-EG" sz="2000" b="1" dirty="0">
                <a:solidFill>
                  <a:srgbClr val="FFC000"/>
                </a:solidFill>
                <a:latin typeface="Dubai" panose="020B0503030403030204" pitchFamily="34" charset="-78"/>
                <a:ea typeface="Calibri" panose="020F0502020204030204" pitchFamily="34" charset="0"/>
                <a:cs typeface="Dubai" panose="020B0503030403030204" pitchFamily="34" charset="-78"/>
              </a:rPr>
              <a:t>التعرية الهوائية</a:t>
            </a:r>
            <a:endParaRPr lang="ar-EG" sz="2000" dirty="0">
              <a:solidFill>
                <a:srgbClr val="FFC000"/>
              </a:solidFill>
              <a:latin typeface="Dubai" panose="020B0503030403030204" pitchFamily="34" charset="-78"/>
              <a:cs typeface="Dubai" panose="020B0503030403030204" pitchFamily="34" charset="-78"/>
            </a:endParaRPr>
          </a:p>
        </p:txBody>
      </p:sp>
      <p:sp>
        <p:nvSpPr>
          <p:cNvPr id="11" name="Rectangle 10"/>
          <p:cNvSpPr/>
          <p:nvPr/>
        </p:nvSpPr>
        <p:spPr>
          <a:xfrm>
            <a:off x="7291672" y="5200847"/>
            <a:ext cx="2472369" cy="1631216"/>
          </a:xfrm>
          <a:prstGeom prst="rect">
            <a:avLst/>
          </a:prstGeom>
        </p:spPr>
        <p:txBody>
          <a:bodyPr wrap="square">
            <a:spAutoFit/>
          </a:bodyPr>
          <a:lstStyle/>
          <a:p>
            <a:pPr algn="ctr"/>
            <a:r>
              <a:rPr lang="ar-EG" sz="2000" b="1" dirty="0">
                <a:solidFill>
                  <a:srgbClr val="000000"/>
                </a:solidFill>
                <a:latin typeface="Nizar Cocon Kurdish" panose="020A0503020102020204" pitchFamily="18" charset="-78"/>
                <a:ea typeface="Calibri" panose="020F0502020204030204" pitchFamily="34" charset="0"/>
                <a:cs typeface="Nizar Cocon Kurdish" panose="020A0503020102020204" pitchFamily="18" charset="-78"/>
              </a:rPr>
              <a:t>تتمثل في نحت الرياح للصخور</a:t>
            </a:r>
          </a:p>
          <a:p>
            <a:pPr algn="ctr"/>
            <a:r>
              <a:rPr lang="ar-EG" sz="2000" b="1" dirty="0">
                <a:solidFill>
                  <a:srgbClr val="000000"/>
                </a:solidFill>
                <a:latin typeface="Nizar Cocon Kurdish" panose="020A0503020102020204" pitchFamily="18" charset="-78"/>
                <a:ea typeface="Calibri" panose="020F0502020204030204" pitchFamily="34" charset="0"/>
                <a:cs typeface="Nizar Cocon Kurdish" panose="020A0503020102020204" pitchFamily="18" charset="-78"/>
              </a:rPr>
              <a:t> وإرسابها وينتج عنها اشكال متعدد </a:t>
            </a:r>
          </a:p>
          <a:p>
            <a:pPr algn="ctr"/>
            <a:r>
              <a:rPr lang="ar-EG" sz="2000" b="1" dirty="0">
                <a:solidFill>
                  <a:srgbClr val="000000"/>
                </a:solidFill>
                <a:latin typeface="Nizar Cocon Kurdish" panose="020A0503020102020204" pitchFamily="18" charset="-78"/>
                <a:ea typeface="Calibri" panose="020F0502020204030204" pitchFamily="34" charset="0"/>
                <a:cs typeface="Nizar Cocon Kurdish" panose="020A0503020102020204" pitchFamily="18" charset="-78"/>
              </a:rPr>
              <a:t>مثل الكبان الرمليه</a:t>
            </a:r>
          </a:p>
        </p:txBody>
      </p:sp>
      <p:pic>
        <p:nvPicPr>
          <p:cNvPr id="73" name="Picture 72"/>
          <p:cNvPicPr/>
          <p:nvPr/>
        </p:nvPicPr>
        <p:blipFill>
          <a:blip r:embed="rId6" cstate="print">
            <a:extLst>
              <a:ext uri="{28A0092B-C50C-407E-A947-70E740481C1C}">
                <a14:useLocalDpi xmlns:a14="http://schemas.microsoft.com/office/drawing/2010/main" val="0"/>
              </a:ext>
            </a:extLst>
          </a:blip>
          <a:stretch>
            <a:fillRect/>
          </a:stretch>
        </p:blipFill>
        <p:spPr>
          <a:xfrm>
            <a:off x="9704410" y="4939401"/>
            <a:ext cx="1075480" cy="1125177"/>
          </a:xfrm>
          <a:prstGeom prst="rect">
            <a:avLst/>
          </a:prstGeom>
          <a:ln>
            <a:noFill/>
          </a:ln>
          <a:effectLst>
            <a:outerShdw blurRad="190500" algn="tl" rotWithShape="0">
              <a:srgbClr val="000000">
                <a:alpha val="70000"/>
              </a:srgbClr>
            </a:outerShdw>
          </a:effectLst>
        </p:spPr>
      </p:pic>
      <p:sp>
        <p:nvSpPr>
          <p:cNvPr id="12" name="Rectangle 11"/>
          <p:cNvSpPr/>
          <p:nvPr/>
        </p:nvSpPr>
        <p:spPr>
          <a:xfrm>
            <a:off x="2623693" y="4968966"/>
            <a:ext cx="1558440" cy="400110"/>
          </a:xfrm>
          <a:prstGeom prst="rect">
            <a:avLst/>
          </a:prstGeom>
        </p:spPr>
        <p:txBody>
          <a:bodyPr wrap="none">
            <a:spAutoFit/>
          </a:bodyPr>
          <a:lstStyle/>
          <a:p>
            <a:r>
              <a:rPr lang="ar-EG" sz="2000" b="1" dirty="0">
                <a:solidFill>
                  <a:srgbClr val="FFC000"/>
                </a:solidFill>
                <a:effectLst>
                  <a:outerShdw blurRad="38100" dist="38100" dir="2700000" algn="tl">
                    <a:srgbClr val="000000">
                      <a:alpha val="43137"/>
                    </a:srgbClr>
                  </a:outerShdw>
                </a:effectLst>
                <a:latin typeface="Dubai" panose="020B0503030403030204" pitchFamily="34" charset="-78"/>
                <a:ea typeface="Calibri" panose="020F0502020204030204" pitchFamily="34" charset="0"/>
                <a:cs typeface="Dubai" panose="020B0503030403030204" pitchFamily="34" charset="-78"/>
              </a:rPr>
              <a:t>التعرية المائيه</a:t>
            </a:r>
            <a:endParaRPr lang="ar-EG" sz="2000" dirty="0">
              <a:solidFill>
                <a:srgbClr val="FFC000"/>
              </a:solidFill>
              <a:effectLst>
                <a:outerShdw blurRad="38100" dist="38100" dir="2700000" algn="tl">
                  <a:srgbClr val="000000">
                    <a:alpha val="43137"/>
                  </a:srgbClr>
                </a:outerShdw>
              </a:effectLst>
              <a:latin typeface="Dubai" panose="020B0503030403030204" pitchFamily="34" charset="-78"/>
              <a:cs typeface="Dubai" panose="020B0503030403030204" pitchFamily="34" charset="-78"/>
            </a:endParaRPr>
          </a:p>
        </p:txBody>
      </p:sp>
      <p:sp>
        <p:nvSpPr>
          <p:cNvPr id="74" name="Rectangle 73"/>
          <p:cNvSpPr/>
          <p:nvPr/>
        </p:nvSpPr>
        <p:spPr>
          <a:xfrm>
            <a:off x="2026033" y="5314632"/>
            <a:ext cx="2690434" cy="1447576"/>
          </a:xfrm>
          <a:prstGeom prst="rect">
            <a:avLst/>
          </a:prstGeom>
        </p:spPr>
        <p:txBody>
          <a:bodyPr wrap="square">
            <a:spAutoFit/>
          </a:bodyPr>
          <a:lstStyle/>
          <a:p>
            <a:pPr algn="ctr">
              <a:lnSpc>
                <a:spcPct val="107000"/>
              </a:lnSpc>
              <a:spcAft>
                <a:spcPts val="800"/>
              </a:spcAft>
            </a:pPr>
            <a:r>
              <a:rPr lang="ar-EG" sz="2000" b="1" dirty="0">
                <a:solidFill>
                  <a:srgbClr val="000000"/>
                </a:solidFill>
                <a:latin typeface="Nizar Cocon Kurdish" panose="020A0503020102020204" pitchFamily="18" charset="-78"/>
                <a:ea typeface="Calibri" panose="020F0502020204030204" pitchFamily="34" charset="0"/>
                <a:cs typeface="Nizar Cocon Kurdish" panose="020A0503020102020204" pitchFamily="18" charset="-78"/>
              </a:rPr>
              <a:t>(النهريه – البحريه ) تتمثل في</a:t>
            </a:r>
            <a:endParaRPr lang="en-US" sz="2000" b="1" dirty="0">
              <a:latin typeface="Nizar Cocon Kurdish" panose="020A0503020102020204" pitchFamily="18" charset="-78"/>
              <a:ea typeface="Calibri" panose="020F0502020204030204" pitchFamily="34" charset="0"/>
              <a:cs typeface="Nizar Cocon Kurdish" panose="020A0503020102020204" pitchFamily="18" charset="-78"/>
            </a:endParaRPr>
          </a:p>
          <a:p>
            <a:pPr algn="ctr"/>
            <a:r>
              <a:rPr lang="ar-EG" sz="2000" b="1" dirty="0">
                <a:solidFill>
                  <a:srgbClr val="000000"/>
                </a:solidFill>
                <a:latin typeface="Nizar Cocon Kurdish" panose="020A0503020102020204" pitchFamily="18" charset="-78"/>
                <a:ea typeface="Calibri" panose="020F0502020204030204" pitchFamily="34" charset="0"/>
                <a:cs typeface="Nizar Cocon Kurdish" panose="020A0503020102020204" pitchFamily="18" charset="-78"/>
              </a:rPr>
              <a:t>نحت الماء للصخور وإرسابها </a:t>
            </a:r>
          </a:p>
          <a:p>
            <a:pPr algn="ctr"/>
            <a:r>
              <a:rPr lang="ar-EG" sz="2000" b="1" dirty="0">
                <a:solidFill>
                  <a:srgbClr val="000000"/>
                </a:solidFill>
                <a:latin typeface="Nizar Cocon Kurdish" panose="020A0503020102020204" pitchFamily="18" charset="-78"/>
                <a:ea typeface="Calibri" panose="020F0502020204030204" pitchFamily="34" charset="0"/>
                <a:cs typeface="Nizar Cocon Kurdish" panose="020A0503020102020204" pitchFamily="18" charset="-78"/>
              </a:rPr>
              <a:t>وينتج عنها اشكال مثل الدالات والشواطئ</a:t>
            </a:r>
            <a:endParaRPr lang="ar-EG" sz="2000" b="1" dirty="0">
              <a:latin typeface="Nizar Cocon Kurdish" panose="020A0503020102020204" pitchFamily="18" charset="-78"/>
              <a:cs typeface="Nizar Cocon Kurdish" panose="020A0503020102020204" pitchFamily="18" charset="-78"/>
            </a:endParaRPr>
          </a:p>
        </p:txBody>
      </p:sp>
      <p:pic>
        <p:nvPicPr>
          <p:cNvPr id="75" name="Picture 74"/>
          <p:cNvPicPr/>
          <p:nvPr/>
        </p:nvPicPr>
        <p:blipFill>
          <a:blip r:embed="rId7" cstate="print">
            <a:extLst>
              <a:ext uri="{28A0092B-C50C-407E-A947-70E740481C1C}">
                <a14:useLocalDpi xmlns:a14="http://schemas.microsoft.com/office/drawing/2010/main" val="0"/>
              </a:ext>
            </a:extLst>
          </a:blip>
          <a:stretch>
            <a:fillRect/>
          </a:stretch>
        </p:blipFill>
        <p:spPr>
          <a:xfrm>
            <a:off x="966815" y="5181359"/>
            <a:ext cx="1059218" cy="962026"/>
          </a:xfrm>
          <a:prstGeom prst="rect">
            <a:avLst/>
          </a:prstGeom>
          <a:ln>
            <a:noFill/>
          </a:ln>
          <a:effectLst>
            <a:outerShdw blurRad="190500" algn="tl" rotWithShape="0">
              <a:srgbClr val="000000">
                <a:alpha val="70000"/>
              </a:srgbClr>
            </a:outerShdw>
          </a:effectLst>
        </p:spPr>
      </p:pic>
      <p:sp>
        <p:nvSpPr>
          <p:cNvPr id="58" name="Multiplication Sign 57">
            <a:hlinkClick r:id="" action="ppaction://hlinkshowjump?jump=endshow"/>
            <a:extLst>
              <a:ext uri="{FF2B5EF4-FFF2-40B4-BE49-F238E27FC236}">
                <a16:creationId xmlns:a16="http://schemas.microsoft.com/office/drawing/2014/main" id="{D6883E3A-4D13-47A6-9F0E-67A2B2901EA2}"/>
              </a:ext>
            </a:extLst>
          </p:cNvPr>
          <p:cNvSpPr/>
          <p:nvPr/>
        </p:nvSpPr>
        <p:spPr>
          <a:xfrm>
            <a:off x="11505522" y="43934"/>
            <a:ext cx="576775" cy="6106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solidFill>
                <a:schemeClr val="tx1"/>
              </a:solidFill>
            </a:endParaRPr>
          </a:p>
        </p:txBody>
      </p:sp>
      <p:sp>
        <p:nvSpPr>
          <p:cNvPr id="61" name="Action Button: Go Home 60">
            <a:hlinkClick r:id="" action="ppaction://hlinkshowjump?jump=firstslide" highlightClick="1"/>
            <a:extLst>
              <a:ext uri="{FF2B5EF4-FFF2-40B4-BE49-F238E27FC236}">
                <a16:creationId xmlns:a16="http://schemas.microsoft.com/office/drawing/2014/main" id="{DE717D9F-31B2-4173-8CEC-73DA1300D606}"/>
              </a:ext>
            </a:extLst>
          </p:cNvPr>
          <p:cNvSpPr/>
          <p:nvPr/>
        </p:nvSpPr>
        <p:spPr>
          <a:xfrm>
            <a:off x="11676185" y="6392035"/>
            <a:ext cx="406112" cy="4220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80" name="Arrow: Left 79">
            <a:hlinkClick r:id="" action="ppaction://hlinkshowjump?jump=previousslide"/>
            <a:extLst>
              <a:ext uri="{FF2B5EF4-FFF2-40B4-BE49-F238E27FC236}">
                <a16:creationId xmlns:a16="http://schemas.microsoft.com/office/drawing/2014/main" id="{755877C2-1093-4BF4-B39A-329465E15C5B}"/>
              </a:ext>
            </a:extLst>
          </p:cNvPr>
          <p:cNvSpPr/>
          <p:nvPr/>
        </p:nvSpPr>
        <p:spPr>
          <a:xfrm>
            <a:off x="4490437" y="6421075"/>
            <a:ext cx="452019" cy="422031"/>
          </a:xfrm>
          <a:prstGeom prst="leftArrow">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EG">
              <a:solidFill>
                <a:schemeClr val="tx1"/>
              </a:solidFill>
            </a:endParaRPr>
          </a:p>
        </p:txBody>
      </p:sp>
      <p:sp>
        <p:nvSpPr>
          <p:cNvPr id="81" name="Arrow: Right 80">
            <a:hlinkClick r:id="" action="ppaction://hlinkshowjump?jump=nextslide"/>
            <a:extLst>
              <a:ext uri="{FF2B5EF4-FFF2-40B4-BE49-F238E27FC236}">
                <a16:creationId xmlns:a16="http://schemas.microsoft.com/office/drawing/2014/main" id="{38BDBB24-E993-4D33-9BE9-FA7866560D7A}"/>
              </a:ext>
            </a:extLst>
          </p:cNvPr>
          <p:cNvSpPr/>
          <p:nvPr/>
        </p:nvSpPr>
        <p:spPr>
          <a:xfrm>
            <a:off x="6870613" y="6421075"/>
            <a:ext cx="406112" cy="422032"/>
          </a:xfrm>
          <a:prstGeom prst="rightArrow">
            <a:avLst>
              <a:gd name="adj1" fmla="val 50000"/>
              <a:gd name="adj2" fmla="val 46536"/>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EG" dirty="0">
              <a:solidFill>
                <a:schemeClr val="tx1"/>
              </a:solidFill>
            </a:endParaRPr>
          </a:p>
        </p:txBody>
      </p:sp>
      <p:sp>
        <p:nvSpPr>
          <p:cNvPr id="82" name="Oval 81">
            <a:extLst>
              <a:ext uri="{FF2B5EF4-FFF2-40B4-BE49-F238E27FC236}">
                <a16:creationId xmlns:a16="http://schemas.microsoft.com/office/drawing/2014/main" id="{67BF1F96-AC32-44DF-AA32-186EFDDD4D7F}"/>
              </a:ext>
            </a:extLst>
          </p:cNvPr>
          <p:cNvSpPr/>
          <p:nvPr/>
        </p:nvSpPr>
        <p:spPr>
          <a:xfrm>
            <a:off x="5013898" y="6496823"/>
            <a:ext cx="256280" cy="211016"/>
          </a:xfrm>
          <a:prstGeom prst="ellips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83" name="Oval 82">
            <a:extLst>
              <a:ext uri="{FF2B5EF4-FFF2-40B4-BE49-F238E27FC236}">
                <a16:creationId xmlns:a16="http://schemas.microsoft.com/office/drawing/2014/main" id="{995FC369-64D5-48D7-843C-0F6E5499944A}"/>
              </a:ext>
            </a:extLst>
          </p:cNvPr>
          <p:cNvSpPr/>
          <p:nvPr/>
        </p:nvSpPr>
        <p:spPr>
          <a:xfrm>
            <a:off x="5359505" y="6496823"/>
            <a:ext cx="256280" cy="21101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84" name="Oval 83">
            <a:extLst>
              <a:ext uri="{FF2B5EF4-FFF2-40B4-BE49-F238E27FC236}">
                <a16:creationId xmlns:a16="http://schemas.microsoft.com/office/drawing/2014/main" id="{7C89B128-5679-45CB-B5D0-AAB45D6038BA}"/>
              </a:ext>
            </a:extLst>
          </p:cNvPr>
          <p:cNvSpPr/>
          <p:nvPr/>
        </p:nvSpPr>
        <p:spPr>
          <a:xfrm>
            <a:off x="5727402" y="6496823"/>
            <a:ext cx="256280" cy="211016"/>
          </a:xfrm>
          <a:prstGeom prst="ellips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85" name="Oval 84">
            <a:extLst>
              <a:ext uri="{FF2B5EF4-FFF2-40B4-BE49-F238E27FC236}">
                <a16:creationId xmlns:a16="http://schemas.microsoft.com/office/drawing/2014/main" id="{DDA25ED4-4201-4125-A5E9-1775C4A8D4FB}"/>
              </a:ext>
            </a:extLst>
          </p:cNvPr>
          <p:cNvSpPr/>
          <p:nvPr/>
        </p:nvSpPr>
        <p:spPr>
          <a:xfrm>
            <a:off x="6095299" y="6496823"/>
            <a:ext cx="256280" cy="211016"/>
          </a:xfrm>
          <a:prstGeom prst="ellipse">
            <a:avLst/>
          </a:prstGeom>
          <a:solidFill>
            <a:srgbClr val="4B866D"/>
          </a:solidFill>
          <a:ln>
            <a:solidFill>
              <a:srgbClr val="4B86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86" name="Oval 85">
            <a:extLst>
              <a:ext uri="{FF2B5EF4-FFF2-40B4-BE49-F238E27FC236}">
                <a16:creationId xmlns:a16="http://schemas.microsoft.com/office/drawing/2014/main" id="{36F4D25B-AAB0-41F5-AC5F-A4CBC5A96228}"/>
              </a:ext>
            </a:extLst>
          </p:cNvPr>
          <p:cNvSpPr/>
          <p:nvPr/>
        </p:nvSpPr>
        <p:spPr>
          <a:xfrm>
            <a:off x="6474396" y="6496823"/>
            <a:ext cx="256280" cy="211016"/>
          </a:xfrm>
          <a:prstGeom prst="ellips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solidFill>
                <a:schemeClr val="tx1"/>
              </a:solidFill>
            </a:endParaRPr>
          </a:p>
        </p:txBody>
      </p:sp>
      <p:pic>
        <p:nvPicPr>
          <p:cNvPr id="87" name="Picture 86">
            <a:hlinkClick r:id="rId8" action="ppaction://hlinksldjump"/>
            <a:extLst>
              <a:ext uri="{FF2B5EF4-FFF2-40B4-BE49-F238E27FC236}">
                <a16:creationId xmlns:a16="http://schemas.microsoft.com/office/drawing/2014/main" id="{B92C8AE7-543D-4506-93E3-3FCB1B37183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8555" y="130860"/>
            <a:ext cx="604265" cy="721148"/>
          </a:xfrm>
          <a:prstGeom prst="rect">
            <a:avLst/>
          </a:prstGeom>
        </p:spPr>
      </p:pic>
    </p:spTree>
    <p:extLst>
      <p:ext uri="{BB962C8B-B14F-4D97-AF65-F5344CB8AC3E}">
        <p14:creationId xmlns:p14="http://schemas.microsoft.com/office/powerpoint/2010/main" val="23450828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750"/>
                                        <p:tgtEl>
                                          <p:spTgt spid="40"/>
                                        </p:tgtEl>
                                      </p:cBhvr>
                                    </p:animEffect>
                                  </p:childTnLst>
                                </p:cTn>
                              </p:par>
                            </p:childTnLst>
                          </p:cTn>
                        </p:par>
                        <p:par>
                          <p:cTn id="8" fill="hold">
                            <p:stCondLst>
                              <p:cond delay="750"/>
                            </p:stCondLst>
                            <p:childTnLst>
                              <p:par>
                                <p:cTn id="9" presetID="16" presetClass="entr" presetSubtype="2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barn(inVertical)">
                                      <p:cBhvr>
                                        <p:cTn id="11" dur="750"/>
                                        <p:tgtEl>
                                          <p:spTgt spid="41"/>
                                        </p:tgtEl>
                                      </p:cBhvr>
                                    </p:animEffect>
                                  </p:childTnLst>
                                </p:cTn>
                              </p:par>
                            </p:childTnLst>
                          </p:cTn>
                        </p:par>
                        <p:par>
                          <p:cTn id="12" fill="hold">
                            <p:stCondLst>
                              <p:cond delay="1500"/>
                            </p:stCondLst>
                            <p:childTnLst>
                              <p:par>
                                <p:cTn id="13" presetID="31"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p:cTn id="15" dur="750" fill="hold"/>
                                        <p:tgtEl>
                                          <p:spTgt spid="43"/>
                                        </p:tgtEl>
                                        <p:attrNameLst>
                                          <p:attrName>ppt_w</p:attrName>
                                        </p:attrNameLst>
                                      </p:cBhvr>
                                      <p:tavLst>
                                        <p:tav tm="0">
                                          <p:val>
                                            <p:fltVal val="0"/>
                                          </p:val>
                                        </p:tav>
                                        <p:tav tm="100000">
                                          <p:val>
                                            <p:strVal val="#ppt_w"/>
                                          </p:val>
                                        </p:tav>
                                      </p:tavLst>
                                    </p:anim>
                                    <p:anim calcmode="lin" valueType="num">
                                      <p:cBhvr>
                                        <p:cTn id="16" dur="750" fill="hold"/>
                                        <p:tgtEl>
                                          <p:spTgt spid="43"/>
                                        </p:tgtEl>
                                        <p:attrNameLst>
                                          <p:attrName>ppt_h</p:attrName>
                                        </p:attrNameLst>
                                      </p:cBhvr>
                                      <p:tavLst>
                                        <p:tav tm="0">
                                          <p:val>
                                            <p:fltVal val="0"/>
                                          </p:val>
                                        </p:tav>
                                        <p:tav tm="100000">
                                          <p:val>
                                            <p:strVal val="#ppt_h"/>
                                          </p:val>
                                        </p:tav>
                                      </p:tavLst>
                                    </p:anim>
                                    <p:anim calcmode="lin" valueType="num">
                                      <p:cBhvr>
                                        <p:cTn id="17" dur="750" fill="hold"/>
                                        <p:tgtEl>
                                          <p:spTgt spid="43"/>
                                        </p:tgtEl>
                                        <p:attrNameLst>
                                          <p:attrName>style.rotation</p:attrName>
                                        </p:attrNameLst>
                                      </p:cBhvr>
                                      <p:tavLst>
                                        <p:tav tm="0">
                                          <p:val>
                                            <p:fltVal val="90"/>
                                          </p:val>
                                        </p:tav>
                                        <p:tav tm="100000">
                                          <p:val>
                                            <p:fltVal val="0"/>
                                          </p:val>
                                        </p:tav>
                                      </p:tavLst>
                                    </p:anim>
                                    <p:animEffect transition="in" filter="fade">
                                      <p:cBhvr>
                                        <p:cTn id="18" dur="750"/>
                                        <p:tgtEl>
                                          <p:spTgt spid="4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750" fill="hold"/>
                                        <p:tgtEl>
                                          <p:spTgt spid="3"/>
                                        </p:tgtEl>
                                        <p:attrNameLst>
                                          <p:attrName>ppt_w</p:attrName>
                                        </p:attrNameLst>
                                      </p:cBhvr>
                                      <p:tavLst>
                                        <p:tav tm="0">
                                          <p:val>
                                            <p:fltVal val="0"/>
                                          </p:val>
                                        </p:tav>
                                        <p:tav tm="100000">
                                          <p:val>
                                            <p:strVal val="#ppt_w"/>
                                          </p:val>
                                        </p:tav>
                                      </p:tavLst>
                                    </p:anim>
                                    <p:anim calcmode="lin" valueType="num">
                                      <p:cBhvr>
                                        <p:cTn id="23" dur="750" fill="hold"/>
                                        <p:tgtEl>
                                          <p:spTgt spid="3"/>
                                        </p:tgtEl>
                                        <p:attrNameLst>
                                          <p:attrName>ppt_h</p:attrName>
                                        </p:attrNameLst>
                                      </p:cBhvr>
                                      <p:tavLst>
                                        <p:tav tm="0">
                                          <p:val>
                                            <p:fltVal val="0"/>
                                          </p:val>
                                        </p:tav>
                                        <p:tav tm="100000">
                                          <p:val>
                                            <p:strVal val="#ppt_h"/>
                                          </p:val>
                                        </p:tav>
                                      </p:tavLst>
                                    </p:anim>
                                    <p:animEffect transition="in" filter="fade">
                                      <p:cBhvr>
                                        <p:cTn id="24" dur="750"/>
                                        <p:tgtEl>
                                          <p:spTgt spid="3"/>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750" fill="hold"/>
                                        <p:tgtEl>
                                          <p:spTgt spid="6"/>
                                        </p:tgtEl>
                                        <p:attrNameLst>
                                          <p:attrName>ppt_w</p:attrName>
                                        </p:attrNameLst>
                                      </p:cBhvr>
                                      <p:tavLst>
                                        <p:tav tm="0">
                                          <p:val>
                                            <p:fltVal val="0"/>
                                          </p:val>
                                        </p:tav>
                                        <p:tav tm="100000">
                                          <p:val>
                                            <p:strVal val="#ppt_w"/>
                                          </p:val>
                                        </p:tav>
                                      </p:tavLst>
                                    </p:anim>
                                    <p:anim calcmode="lin" valueType="num">
                                      <p:cBhvr>
                                        <p:cTn id="29" dur="750" fill="hold"/>
                                        <p:tgtEl>
                                          <p:spTgt spid="6"/>
                                        </p:tgtEl>
                                        <p:attrNameLst>
                                          <p:attrName>ppt_h</p:attrName>
                                        </p:attrNameLst>
                                      </p:cBhvr>
                                      <p:tavLst>
                                        <p:tav tm="0">
                                          <p:val>
                                            <p:fltVal val="0"/>
                                          </p:val>
                                        </p:tav>
                                        <p:tav tm="100000">
                                          <p:val>
                                            <p:strVal val="#ppt_h"/>
                                          </p:val>
                                        </p:tav>
                                      </p:tavLst>
                                    </p:anim>
                                    <p:animEffect transition="in" filter="fade">
                                      <p:cBhvr>
                                        <p:cTn id="30" dur="750"/>
                                        <p:tgtEl>
                                          <p:spTgt spid="6"/>
                                        </p:tgtEl>
                                      </p:cBhvr>
                                    </p:animEffect>
                                  </p:childTnLst>
                                </p:cTn>
                              </p:par>
                            </p:childTnLst>
                          </p:cTn>
                        </p:par>
                        <p:par>
                          <p:cTn id="31" fill="hold">
                            <p:stCondLst>
                              <p:cond delay="3750"/>
                            </p:stCondLst>
                            <p:childTnLst>
                              <p:par>
                                <p:cTn id="32" presetID="22" presetClass="entr" presetSubtype="2"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right)">
                                      <p:cBhvr>
                                        <p:cTn id="34" dur="750"/>
                                        <p:tgtEl>
                                          <p:spTgt spid="7"/>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p:cTn id="38" dur="750" fill="hold"/>
                                        <p:tgtEl>
                                          <p:spTgt spid="30"/>
                                        </p:tgtEl>
                                        <p:attrNameLst>
                                          <p:attrName>ppt_w</p:attrName>
                                        </p:attrNameLst>
                                      </p:cBhvr>
                                      <p:tavLst>
                                        <p:tav tm="0">
                                          <p:val>
                                            <p:fltVal val="0"/>
                                          </p:val>
                                        </p:tav>
                                        <p:tav tm="100000">
                                          <p:val>
                                            <p:strVal val="#ppt_w"/>
                                          </p:val>
                                        </p:tav>
                                      </p:tavLst>
                                    </p:anim>
                                    <p:anim calcmode="lin" valueType="num">
                                      <p:cBhvr>
                                        <p:cTn id="39" dur="750" fill="hold"/>
                                        <p:tgtEl>
                                          <p:spTgt spid="30"/>
                                        </p:tgtEl>
                                        <p:attrNameLst>
                                          <p:attrName>ppt_h</p:attrName>
                                        </p:attrNameLst>
                                      </p:cBhvr>
                                      <p:tavLst>
                                        <p:tav tm="0">
                                          <p:val>
                                            <p:fltVal val="0"/>
                                          </p:val>
                                        </p:tav>
                                        <p:tav tm="100000">
                                          <p:val>
                                            <p:strVal val="#ppt_h"/>
                                          </p:val>
                                        </p:tav>
                                      </p:tavLst>
                                    </p:anim>
                                    <p:animEffect transition="in" filter="fade">
                                      <p:cBhvr>
                                        <p:cTn id="40" dur="750"/>
                                        <p:tgtEl>
                                          <p:spTgt spid="30"/>
                                        </p:tgtEl>
                                      </p:cBhvr>
                                    </p:animEffect>
                                  </p:childTnLst>
                                </p:cTn>
                              </p:par>
                            </p:childTnLst>
                          </p:cTn>
                        </p:par>
                        <p:par>
                          <p:cTn id="41" fill="hold">
                            <p:stCondLst>
                              <p:cond delay="5250"/>
                            </p:stCondLst>
                            <p:childTnLst>
                              <p:par>
                                <p:cTn id="42" presetID="53" presetClass="entr" presetSubtype="16" fill="hold" nodeType="afterEffect">
                                  <p:stCondLst>
                                    <p:cond delay="0"/>
                                  </p:stCondLst>
                                  <p:childTnLst>
                                    <p:set>
                                      <p:cBhvr>
                                        <p:cTn id="43" dur="1" fill="hold">
                                          <p:stCondLst>
                                            <p:cond delay="0"/>
                                          </p:stCondLst>
                                        </p:cTn>
                                        <p:tgtEl>
                                          <p:spTgt spid="44">
                                            <p:txEl>
                                              <p:pRg st="0" end="0"/>
                                            </p:txEl>
                                          </p:spTgt>
                                        </p:tgtEl>
                                        <p:attrNameLst>
                                          <p:attrName>style.visibility</p:attrName>
                                        </p:attrNameLst>
                                      </p:cBhvr>
                                      <p:to>
                                        <p:strVal val="visible"/>
                                      </p:to>
                                    </p:set>
                                    <p:anim calcmode="lin" valueType="num">
                                      <p:cBhvr>
                                        <p:cTn id="44" dur="750" fill="hold"/>
                                        <p:tgtEl>
                                          <p:spTgt spid="44">
                                            <p:txEl>
                                              <p:pRg st="0" end="0"/>
                                            </p:txEl>
                                          </p:spTgt>
                                        </p:tgtEl>
                                        <p:attrNameLst>
                                          <p:attrName>ppt_w</p:attrName>
                                        </p:attrNameLst>
                                      </p:cBhvr>
                                      <p:tavLst>
                                        <p:tav tm="0">
                                          <p:val>
                                            <p:fltVal val="0"/>
                                          </p:val>
                                        </p:tav>
                                        <p:tav tm="100000">
                                          <p:val>
                                            <p:strVal val="#ppt_w"/>
                                          </p:val>
                                        </p:tav>
                                      </p:tavLst>
                                    </p:anim>
                                    <p:anim calcmode="lin" valueType="num">
                                      <p:cBhvr>
                                        <p:cTn id="45" dur="75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46" dur="750"/>
                                        <p:tgtEl>
                                          <p:spTgt spid="44">
                                            <p:txEl>
                                              <p:pRg st="0" end="0"/>
                                            </p:txEl>
                                          </p:spTgt>
                                        </p:tgtEl>
                                      </p:cBhvr>
                                    </p:animEffect>
                                  </p:childTnLst>
                                </p:cTn>
                              </p:par>
                            </p:childTnLst>
                          </p:cTn>
                        </p:par>
                        <p:par>
                          <p:cTn id="47" fill="hold">
                            <p:stCondLst>
                              <p:cond delay="6000"/>
                            </p:stCondLst>
                            <p:childTnLst>
                              <p:par>
                                <p:cTn id="48" presetID="2" presetClass="entr" presetSubtype="4"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ppt_x"/>
                                          </p:val>
                                        </p:tav>
                                        <p:tav tm="100000">
                                          <p:val>
                                            <p:strVal val="#ppt_x"/>
                                          </p:val>
                                        </p:tav>
                                      </p:tavLst>
                                    </p:anim>
                                    <p:anim calcmode="lin" valueType="num">
                                      <p:cBhvr additive="base">
                                        <p:cTn id="51" dur="750" fill="hold"/>
                                        <p:tgtEl>
                                          <p:spTgt spid="47"/>
                                        </p:tgtEl>
                                        <p:attrNameLst>
                                          <p:attrName>ppt_y</p:attrName>
                                        </p:attrNameLst>
                                      </p:cBhvr>
                                      <p:tavLst>
                                        <p:tav tm="0">
                                          <p:val>
                                            <p:strVal val="1+#ppt_h/2"/>
                                          </p:val>
                                        </p:tav>
                                        <p:tav tm="100000">
                                          <p:val>
                                            <p:strVal val="#ppt_y"/>
                                          </p:val>
                                        </p:tav>
                                      </p:tavLst>
                                    </p:anim>
                                  </p:childTnLst>
                                </p:cTn>
                              </p:par>
                            </p:childTnLst>
                          </p:cTn>
                        </p:par>
                        <p:par>
                          <p:cTn id="52" fill="hold">
                            <p:stCondLst>
                              <p:cond delay="675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750" fill="hold"/>
                                        <p:tgtEl>
                                          <p:spTgt spid="48"/>
                                        </p:tgtEl>
                                        <p:attrNameLst>
                                          <p:attrName>ppt_x</p:attrName>
                                        </p:attrNameLst>
                                      </p:cBhvr>
                                      <p:tavLst>
                                        <p:tav tm="0">
                                          <p:val>
                                            <p:strVal val="#ppt_x"/>
                                          </p:val>
                                        </p:tav>
                                        <p:tav tm="100000">
                                          <p:val>
                                            <p:strVal val="#ppt_x"/>
                                          </p:val>
                                        </p:tav>
                                      </p:tavLst>
                                    </p:anim>
                                    <p:anim calcmode="lin" valueType="num">
                                      <p:cBhvr additive="base">
                                        <p:cTn id="56" dur="75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7500"/>
                            </p:stCondLst>
                            <p:childTnLst>
                              <p:par>
                                <p:cTn id="58" presetID="16" presetClass="entr" presetSubtype="21" fill="hold" nodeType="after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barn(inVertical)">
                                      <p:cBhvr>
                                        <p:cTn id="60" dur="750"/>
                                        <p:tgtEl>
                                          <p:spTgt spid="55"/>
                                        </p:tgtEl>
                                      </p:cBhvr>
                                    </p:animEffect>
                                  </p:childTnLst>
                                </p:cTn>
                              </p:par>
                            </p:childTnLst>
                          </p:cTn>
                        </p:par>
                        <p:par>
                          <p:cTn id="61" fill="hold">
                            <p:stCondLst>
                              <p:cond delay="8250"/>
                            </p:stCondLst>
                            <p:childTnLst>
                              <p:par>
                                <p:cTn id="62" presetID="22" presetClass="entr" presetSubtype="1" fill="hold" nodeType="after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up)">
                                      <p:cBhvr>
                                        <p:cTn id="64" dur="750"/>
                                        <p:tgtEl>
                                          <p:spTgt spid="8"/>
                                        </p:tgtEl>
                                      </p:cBhvr>
                                    </p:animEffect>
                                  </p:childTnLst>
                                </p:cTn>
                              </p:par>
                            </p:childTnLst>
                          </p:cTn>
                        </p:par>
                        <p:par>
                          <p:cTn id="65" fill="hold">
                            <p:stCondLst>
                              <p:cond delay="9000"/>
                            </p:stCondLst>
                            <p:childTnLst>
                              <p:par>
                                <p:cTn id="66" presetID="53" presetClass="entr" presetSubtype="16" fill="hold" grpId="0" nodeType="after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p:cTn id="68" dur="750" fill="hold"/>
                                        <p:tgtEl>
                                          <p:spTgt spid="9"/>
                                        </p:tgtEl>
                                        <p:attrNameLst>
                                          <p:attrName>ppt_w</p:attrName>
                                        </p:attrNameLst>
                                      </p:cBhvr>
                                      <p:tavLst>
                                        <p:tav tm="0">
                                          <p:val>
                                            <p:fltVal val="0"/>
                                          </p:val>
                                        </p:tav>
                                        <p:tav tm="100000">
                                          <p:val>
                                            <p:strVal val="#ppt_w"/>
                                          </p:val>
                                        </p:tav>
                                      </p:tavLst>
                                    </p:anim>
                                    <p:anim calcmode="lin" valueType="num">
                                      <p:cBhvr>
                                        <p:cTn id="69" dur="750" fill="hold"/>
                                        <p:tgtEl>
                                          <p:spTgt spid="9"/>
                                        </p:tgtEl>
                                        <p:attrNameLst>
                                          <p:attrName>ppt_h</p:attrName>
                                        </p:attrNameLst>
                                      </p:cBhvr>
                                      <p:tavLst>
                                        <p:tav tm="0">
                                          <p:val>
                                            <p:fltVal val="0"/>
                                          </p:val>
                                        </p:tav>
                                        <p:tav tm="100000">
                                          <p:val>
                                            <p:strVal val="#ppt_h"/>
                                          </p:val>
                                        </p:tav>
                                      </p:tavLst>
                                    </p:anim>
                                    <p:animEffect transition="in" filter="fade">
                                      <p:cBhvr>
                                        <p:cTn id="70" dur="750"/>
                                        <p:tgtEl>
                                          <p:spTgt spid="9"/>
                                        </p:tgtEl>
                                      </p:cBhvr>
                                    </p:animEffect>
                                  </p:childTnLst>
                                </p:cTn>
                              </p:par>
                            </p:childTnLst>
                          </p:cTn>
                        </p:par>
                        <p:par>
                          <p:cTn id="71" fill="hold">
                            <p:stCondLst>
                              <p:cond delay="9750"/>
                            </p:stCondLst>
                            <p:childTnLst>
                              <p:par>
                                <p:cTn id="72" presetID="22" presetClass="entr" presetSubtype="8"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wipe(left)">
                                      <p:cBhvr>
                                        <p:cTn id="74" dur="750"/>
                                        <p:tgtEl>
                                          <p:spTgt spid="10"/>
                                        </p:tgtEl>
                                      </p:cBhvr>
                                    </p:animEffect>
                                  </p:childTnLst>
                                </p:cTn>
                              </p:par>
                            </p:childTnLst>
                          </p:cTn>
                        </p:par>
                        <p:par>
                          <p:cTn id="75" fill="hold">
                            <p:stCondLst>
                              <p:cond delay="10500"/>
                            </p:stCondLst>
                            <p:childTnLst>
                              <p:par>
                                <p:cTn id="76" presetID="53" presetClass="entr" presetSubtype="16"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750" fill="hold"/>
                                        <p:tgtEl>
                                          <p:spTgt spid="33"/>
                                        </p:tgtEl>
                                        <p:attrNameLst>
                                          <p:attrName>ppt_w</p:attrName>
                                        </p:attrNameLst>
                                      </p:cBhvr>
                                      <p:tavLst>
                                        <p:tav tm="0">
                                          <p:val>
                                            <p:fltVal val="0"/>
                                          </p:val>
                                        </p:tav>
                                        <p:tav tm="100000">
                                          <p:val>
                                            <p:strVal val="#ppt_w"/>
                                          </p:val>
                                        </p:tav>
                                      </p:tavLst>
                                    </p:anim>
                                    <p:anim calcmode="lin" valueType="num">
                                      <p:cBhvr>
                                        <p:cTn id="79" dur="750" fill="hold"/>
                                        <p:tgtEl>
                                          <p:spTgt spid="33"/>
                                        </p:tgtEl>
                                        <p:attrNameLst>
                                          <p:attrName>ppt_h</p:attrName>
                                        </p:attrNameLst>
                                      </p:cBhvr>
                                      <p:tavLst>
                                        <p:tav tm="0">
                                          <p:val>
                                            <p:fltVal val="0"/>
                                          </p:val>
                                        </p:tav>
                                        <p:tav tm="100000">
                                          <p:val>
                                            <p:strVal val="#ppt_h"/>
                                          </p:val>
                                        </p:tav>
                                      </p:tavLst>
                                    </p:anim>
                                    <p:animEffect transition="in" filter="fade">
                                      <p:cBhvr>
                                        <p:cTn id="80" dur="750"/>
                                        <p:tgtEl>
                                          <p:spTgt spid="33"/>
                                        </p:tgtEl>
                                      </p:cBhvr>
                                    </p:animEffect>
                                  </p:childTnLst>
                                </p:cTn>
                              </p:par>
                            </p:childTnLst>
                          </p:cTn>
                        </p:par>
                        <p:par>
                          <p:cTn id="81" fill="hold">
                            <p:stCondLst>
                              <p:cond delay="1125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750" fill="hold"/>
                                        <p:tgtEl>
                                          <p:spTgt spid="45"/>
                                        </p:tgtEl>
                                        <p:attrNameLst>
                                          <p:attrName>ppt_w</p:attrName>
                                        </p:attrNameLst>
                                      </p:cBhvr>
                                      <p:tavLst>
                                        <p:tav tm="0">
                                          <p:val>
                                            <p:fltVal val="0"/>
                                          </p:val>
                                        </p:tav>
                                        <p:tav tm="100000">
                                          <p:val>
                                            <p:strVal val="#ppt_w"/>
                                          </p:val>
                                        </p:tav>
                                      </p:tavLst>
                                    </p:anim>
                                    <p:anim calcmode="lin" valueType="num">
                                      <p:cBhvr>
                                        <p:cTn id="85" dur="750" fill="hold"/>
                                        <p:tgtEl>
                                          <p:spTgt spid="45"/>
                                        </p:tgtEl>
                                        <p:attrNameLst>
                                          <p:attrName>ppt_h</p:attrName>
                                        </p:attrNameLst>
                                      </p:cBhvr>
                                      <p:tavLst>
                                        <p:tav tm="0">
                                          <p:val>
                                            <p:fltVal val="0"/>
                                          </p:val>
                                        </p:tav>
                                        <p:tav tm="100000">
                                          <p:val>
                                            <p:strVal val="#ppt_h"/>
                                          </p:val>
                                        </p:tav>
                                      </p:tavLst>
                                    </p:anim>
                                    <p:animEffect transition="in" filter="fade">
                                      <p:cBhvr>
                                        <p:cTn id="86" dur="750"/>
                                        <p:tgtEl>
                                          <p:spTgt spid="45"/>
                                        </p:tgtEl>
                                      </p:cBhvr>
                                    </p:animEffect>
                                  </p:childTnLst>
                                </p:cTn>
                              </p:par>
                            </p:childTnLst>
                          </p:cTn>
                        </p:par>
                        <p:par>
                          <p:cTn id="87" fill="hold">
                            <p:stCondLst>
                              <p:cond delay="12000"/>
                            </p:stCondLst>
                            <p:childTnLst>
                              <p:par>
                                <p:cTn id="88" presetID="2" presetClass="entr" presetSubtype="4"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 calcmode="lin" valueType="num">
                                      <p:cBhvr additive="base">
                                        <p:cTn id="90" dur="750" fill="hold"/>
                                        <p:tgtEl>
                                          <p:spTgt spid="49"/>
                                        </p:tgtEl>
                                        <p:attrNameLst>
                                          <p:attrName>ppt_x</p:attrName>
                                        </p:attrNameLst>
                                      </p:cBhvr>
                                      <p:tavLst>
                                        <p:tav tm="0">
                                          <p:val>
                                            <p:strVal val="#ppt_x"/>
                                          </p:val>
                                        </p:tav>
                                        <p:tav tm="100000">
                                          <p:val>
                                            <p:strVal val="#ppt_x"/>
                                          </p:val>
                                        </p:tav>
                                      </p:tavLst>
                                    </p:anim>
                                    <p:anim calcmode="lin" valueType="num">
                                      <p:cBhvr additive="base">
                                        <p:cTn id="91" dur="750" fill="hold"/>
                                        <p:tgtEl>
                                          <p:spTgt spid="49"/>
                                        </p:tgtEl>
                                        <p:attrNameLst>
                                          <p:attrName>ppt_y</p:attrName>
                                        </p:attrNameLst>
                                      </p:cBhvr>
                                      <p:tavLst>
                                        <p:tav tm="0">
                                          <p:val>
                                            <p:strVal val="1+#ppt_h/2"/>
                                          </p:val>
                                        </p:tav>
                                        <p:tav tm="100000">
                                          <p:val>
                                            <p:strVal val="#ppt_y"/>
                                          </p:val>
                                        </p:tav>
                                      </p:tavLst>
                                    </p:anim>
                                  </p:childTnLst>
                                </p:cTn>
                              </p:par>
                            </p:childTnLst>
                          </p:cTn>
                        </p:par>
                        <p:par>
                          <p:cTn id="92" fill="hold">
                            <p:stCondLst>
                              <p:cond delay="12750"/>
                            </p:stCondLst>
                            <p:childTnLst>
                              <p:par>
                                <p:cTn id="93" presetID="2" presetClass="entr" presetSubtype="4"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 calcmode="lin" valueType="num">
                                      <p:cBhvr additive="base">
                                        <p:cTn id="95" dur="750" fill="hold"/>
                                        <p:tgtEl>
                                          <p:spTgt spid="52"/>
                                        </p:tgtEl>
                                        <p:attrNameLst>
                                          <p:attrName>ppt_x</p:attrName>
                                        </p:attrNameLst>
                                      </p:cBhvr>
                                      <p:tavLst>
                                        <p:tav tm="0">
                                          <p:val>
                                            <p:strVal val="#ppt_x"/>
                                          </p:val>
                                        </p:tav>
                                        <p:tav tm="100000">
                                          <p:val>
                                            <p:strVal val="#ppt_x"/>
                                          </p:val>
                                        </p:tav>
                                      </p:tavLst>
                                    </p:anim>
                                    <p:anim calcmode="lin" valueType="num">
                                      <p:cBhvr additive="base">
                                        <p:cTn id="96" dur="750" fill="hold"/>
                                        <p:tgtEl>
                                          <p:spTgt spid="52"/>
                                        </p:tgtEl>
                                        <p:attrNameLst>
                                          <p:attrName>ppt_y</p:attrName>
                                        </p:attrNameLst>
                                      </p:cBhvr>
                                      <p:tavLst>
                                        <p:tav tm="0">
                                          <p:val>
                                            <p:strVal val="1+#ppt_h/2"/>
                                          </p:val>
                                        </p:tav>
                                        <p:tav tm="100000">
                                          <p:val>
                                            <p:strVal val="#ppt_y"/>
                                          </p:val>
                                        </p:tav>
                                      </p:tavLst>
                                    </p:anim>
                                  </p:childTnLst>
                                </p:cTn>
                              </p:par>
                            </p:childTnLst>
                          </p:cTn>
                        </p:par>
                        <p:par>
                          <p:cTn id="97" fill="hold">
                            <p:stCondLst>
                              <p:cond delay="13500"/>
                            </p:stCondLst>
                            <p:childTnLst>
                              <p:par>
                                <p:cTn id="98" presetID="16" presetClass="entr" presetSubtype="21" fill="hold"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barn(inVertical)">
                                      <p:cBhvr>
                                        <p:cTn id="100" dur="750"/>
                                        <p:tgtEl>
                                          <p:spTgt spid="56"/>
                                        </p:tgtEl>
                                      </p:cBhvr>
                                    </p:animEffect>
                                  </p:childTnLst>
                                </p:cTn>
                              </p:par>
                            </p:childTnLst>
                          </p:cTn>
                        </p:par>
                        <p:par>
                          <p:cTn id="101" fill="hold">
                            <p:stCondLst>
                              <p:cond delay="14250"/>
                            </p:stCondLst>
                            <p:childTnLst>
                              <p:par>
                                <p:cTn id="102" presetID="53" presetClass="entr" presetSubtype="16"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p:cTn id="104" dur="750" fill="hold"/>
                                        <p:tgtEl>
                                          <p:spTgt spid="37"/>
                                        </p:tgtEl>
                                        <p:attrNameLst>
                                          <p:attrName>ppt_w</p:attrName>
                                        </p:attrNameLst>
                                      </p:cBhvr>
                                      <p:tavLst>
                                        <p:tav tm="0">
                                          <p:val>
                                            <p:fltVal val="0"/>
                                          </p:val>
                                        </p:tav>
                                        <p:tav tm="100000">
                                          <p:val>
                                            <p:strVal val="#ppt_w"/>
                                          </p:val>
                                        </p:tav>
                                      </p:tavLst>
                                    </p:anim>
                                    <p:anim calcmode="lin" valueType="num">
                                      <p:cBhvr>
                                        <p:cTn id="105" dur="750" fill="hold"/>
                                        <p:tgtEl>
                                          <p:spTgt spid="37"/>
                                        </p:tgtEl>
                                        <p:attrNameLst>
                                          <p:attrName>ppt_h</p:attrName>
                                        </p:attrNameLst>
                                      </p:cBhvr>
                                      <p:tavLst>
                                        <p:tav tm="0">
                                          <p:val>
                                            <p:fltVal val="0"/>
                                          </p:val>
                                        </p:tav>
                                        <p:tav tm="100000">
                                          <p:val>
                                            <p:strVal val="#ppt_h"/>
                                          </p:val>
                                        </p:tav>
                                      </p:tavLst>
                                    </p:anim>
                                    <p:animEffect transition="in" filter="fade">
                                      <p:cBhvr>
                                        <p:cTn id="106" dur="750"/>
                                        <p:tgtEl>
                                          <p:spTgt spid="37"/>
                                        </p:tgtEl>
                                      </p:cBhvr>
                                    </p:animEffect>
                                  </p:childTnLst>
                                </p:cTn>
                              </p:par>
                            </p:childTnLst>
                          </p:cTn>
                        </p:par>
                        <p:par>
                          <p:cTn id="107" fill="hold">
                            <p:stCondLst>
                              <p:cond delay="15000"/>
                            </p:stCondLst>
                            <p:childTnLst>
                              <p:par>
                                <p:cTn id="108" presetID="22" presetClass="entr" presetSubtype="2" fill="hold"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right)">
                                      <p:cBhvr>
                                        <p:cTn id="110" dur="750"/>
                                        <p:tgtEl>
                                          <p:spTgt spid="38"/>
                                        </p:tgtEl>
                                      </p:cBhvr>
                                    </p:animEffect>
                                  </p:childTnLst>
                                </p:cTn>
                              </p:par>
                            </p:childTnLst>
                          </p:cTn>
                        </p:par>
                        <p:par>
                          <p:cTn id="111" fill="hold">
                            <p:stCondLst>
                              <p:cond delay="15750"/>
                            </p:stCondLst>
                            <p:childTnLst>
                              <p:par>
                                <p:cTn id="112" presetID="53" presetClass="entr" presetSubtype="16"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750" fill="hold"/>
                                        <p:tgtEl>
                                          <p:spTgt spid="24"/>
                                        </p:tgtEl>
                                        <p:attrNameLst>
                                          <p:attrName>ppt_w</p:attrName>
                                        </p:attrNameLst>
                                      </p:cBhvr>
                                      <p:tavLst>
                                        <p:tav tm="0">
                                          <p:val>
                                            <p:fltVal val="0"/>
                                          </p:val>
                                        </p:tav>
                                        <p:tav tm="100000">
                                          <p:val>
                                            <p:strVal val="#ppt_w"/>
                                          </p:val>
                                        </p:tav>
                                      </p:tavLst>
                                    </p:anim>
                                    <p:anim calcmode="lin" valueType="num">
                                      <p:cBhvr>
                                        <p:cTn id="115" dur="750" fill="hold"/>
                                        <p:tgtEl>
                                          <p:spTgt spid="24"/>
                                        </p:tgtEl>
                                        <p:attrNameLst>
                                          <p:attrName>ppt_h</p:attrName>
                                        </p:attrNameLst>
                                      </p:cBhvr>
                                      <p:tavLst>
                                        <p:tav tm="0">
                                          <p:val>
                                            <p:fltVal val="0"/>
                                          </p:val>
                                        </p:tav>
                                        <p:tav tm="100000">
                                          <p:val>
                                            <p:strVal val="#ppt_h"/>
                                          </p:val>
                                        </p:tav>
                                      </p:tavLst>
                                    </p:anim>
                                    <p:animEffect transition="in" filter="fade">
                                      <p:cBhvr>
                                        <p:cTn id="116" dur="750"/>
                                        <p:tgtEl>
                                          <p:spTgt spid="24"/>
                                        </p:tgtEl>
                                      </p:cBhvr>
                                    </p:animEffect>
                                  </p:childTnLst>
                                </p:cTn>
                              </p:par>
                            </p:childTnLst>
                          </p:cTn>
                        </p:par>
                        <p:par>
                          <p:cTn id="117" fill="hold">
                            <p:stCondLst>
                              <p:cond delay="16500"/>
                            </p:stCondLst>
                            <p:childTnLst>
                              <p:par>
                                <p:cTn id="118" presetID="53" presetClass="entr" presetSubtype="16"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 calcmode="lin" valueType="num">
                                      <p:cBhvr>
                                        <p:cTn id="120" dur="750" fill="hold"/>
                                        <p:tgtEl>
                                          <p:spTgt spid="46"/>
                                        </p:tgtEl>
                                        <p:attrNameLst>
                                          <p:attrName>ppt_w</p:attrName>
                                        </p:attrNameLst>
                                      </p:cBhvr>
                                      <p:tavLst>
                                        <p:tav tm="0">
                                          <p:val>
                                            <p:fltVal val="0"/>
                                          </p:val>
                                        </p:tav>
                                        <p:tav tm="100000">
                                          <p:val>
                                            <p:strVal val="#ppt_w"/>
                                          </p:val>
                                        </p:tav>
                                      </p:tavLst>
                                    </p:anim>
                                    <p:anim calcmode="lin" valueType="num">
                                      <p:cBhvr>
                                        <p:cTn id="121" dur="750" fill="hold"/>
                                        <p:tgtEl>
                                          <p:spTgt spid="46"/>
                                        </p:tgtEl>
                                        <p:attrNameLst>
                                          <p:attrName>ppt_h</p:attrName>
                                        </p:attrNameLst>
                                      </p:cBhvr>
                                      <p:tavLst>
                                        <p:tav tm="0">
                                          <p:val>
                                            <p:fltVal val="0"/>
                                          </p:val>
                                        </p:tav>
                                        <p:tav tm="100000">
                                          <p:val>
                                            <p:strVal val="#ppt_h"/>
                                          </p:val>
                                        </p:tav>
                                      </p:tavLst>
                                    </p:anim>
                                    <p:animEffect transition="in" filter="fade">
                                      <p:cBhvr>
                                        <p:cTn id="122" dur="750"/>
                                        <p:tgtEl>
                                          <p:spTgt spid="46"/>
                                        </p:tgtEl>
                                      </p:cBhvr>
                                    </p:animEffect>
                                  </p:childTnLst>
                                </p:cTn>
                              </p:par>
                            </p:childTnLst>
                          </p:cTn>
                        </p:par>
                        <p:par>
                          <p:cTn id="123" fill="hold">
                            <p:stCondLst>
                              <p:cond delay="17250"/>
                            </p:stCondLst>
                            <p:childTnLst>
                              <p:par>
                                <p:cTn id="124" presetID="2" presetClass="entr" presetSubtype="4"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additive="base">
                                        <p:cTn id="126" dur="750" fill="hold"/>
                                        <p:tgtEl>
                                          <p:spTgt spid="53"/>
                                        </p:tgtEl>
                                        <p:attrNameLst>
                                          <p:attrName>ppt_x</p:attrName>
                                        </p:attrNameLst>
                                      </p:cBhvr>
                                      <p:tavLst>
                                        <p:tav tm="0">
                                          <p:val>
                                            <p:strVal val="#ppt_x"/>
                                          </p:val>
                                        </p:tav>
                                        <p:tav tm="100000">
                                          <p:val>
                                            <p:strVal val="#ppt_x"/>
                                          </p:val>
                                        </p:tav>
                                      </p:tavLst>
                                    </p:anim>
                                    <p:anim calcmode="lin" valueType="num">
                                      <p:cBhvr additive="base">
                                        <p:cTn id="127" dur="750" fill="hold"/>
                                        <p:tgtEl>
                                          <p:spTgt spid="53"/>
                                        </p:tgtEl>
                                        <p:attrNameLst>
                                          <p:attrName>ppt_y</p:attrName>
                                        </p:attrNameLst>
                                      </p:cBhvr>
                                      <p:tavLst>
                                        <p:tav tm="0">
                                          <p:val>
                                            <p:strVal val="1+#ppt_h/2"/>
                                          </p:val>
                                        </p:tav>
                                        <p:tav tm="100000">
                                          <p:val>
                                            <p:strVal val="#ppt_y"/>
                                          </p:val>
                                        </p:tav>
                                      </p:tavLst>
                                    </p:anim>
                                  </p:childTnLst>
                                </p:cTn>
                              </p:par>
                            </p:childTnLst>
                          </p:cTn>
                        </p:par>
                        <p:par>
                          <p:cTn id="128" fill="hold">
                            <p:stCondLst>
                              <p:cond delay="18000"/>
                            </p:stCondLst>
                            <p:childTnLst>
                              <p:par>
                                <p:cTn id="129" presetID="2" presetClass="entr" presetSubtype="4" fill="hold" grpId="0" nodeType="afterEffect">
                                  <p:stCondLst>
                                    <p:cond delay="0"/>
                                  </p:stCondLst>
                                  <p:childTnLst>
                                    <p:set>
                                      <p:cBhvr>
                                        <p:cTn id="130" dur="1" fill="hold">
                                          <p:stCondLst>
                                            <p:cond delay="0"/>
                                          </p:stCondLst>
                                        </p:cTn>
                                        <p:tgtEl>
                                          <p:spTgt spid="54"/>
                                        </p:tgtEl>
                                        <p:attrNameLst>
                                          <p:attrName>style.visibility</p:attrName>
                                        </p:attrNameLst>
                                      </p:cBhvr>
                                      <p:to>
                                        <p:strVal val="visible"/>
                                      </p:to>
                                    </p:set>
                                    <p:anim calcmode="lin" valueType="num">
                                      <p:cBhvr additive="base">
                                        <p:cTn id="131" dur="750" fill="hold"/>
                                        <p:tgtEl>
                                          <p:spTgt spid="54"/>
                                        </p:tgtEl>
                                        <p:attrNameLst>
                                          <p:attrName>ppt_x</p:attrName>
                                        </p:attrNameLst>
                                      </p:cBhvr>
                                      <p:tavLst>
                                        <p:tav tm="0">
                                          <p:val>
                                            <p:strVal val="#ppt_x"/>
                                          </p:val>
                                        </p:tav>
                                        <p:tav tm="100000">
                                          <p:val>
                                            <p:strVal val="#ppt_x"/>
                                          </p:val>
                                        </p:tav>
                                      </p:tavLst>
                                    </p:anim>
                                    <p:anim calcmode="lin" valueType="num">
                                      <p:cBhvr additive="base">
                                        <p:cTn id="132" dur="750" fill="hold"/>
                                        <p:tgtEl>
                                          <p:spTgt spid="54"/>
                                        </p:tgtEl>
                                        <p:attrNameLst>
                                          <p:attrName>ppt_y</p:attrName>
                                        </p:attrNameLst>
                                      </p:cBhvr>
                                      <p:tavLst>
                                        <p:tav tm="0">
                                          <p:val>
                                            <p:strVal val="1+#ppt_h/2"/>
                                          </p:val>
                                        </p:tav>
                                        <p:tav tm="100000">
                                          <p:val>
                                            <p:strVal val="#ppt_y"/>
                                          </p:val>
                                        </p:tav>
                                      </p:tavLst>
                                    </p:anim>
                                  </p:childTnLst>
                                </p:cTn>
                              </p:par>
                            </p:childTnLst>
                          </p:cTn>
                        </p:par>
                        <p:par>
                          <p:cTn id="133" fill="hold">
                            <p:stCondLst>
                              <p:cond delay="18750"/>
                            </p:stCondLst>
                            <p:childTnLst>
                              <p:par>
                                <p:cTn id="134" presetID="16" presetClass="entr" presetSubtype="21" fill="hold" nodeType="afterEffect">
                                  <p:stCondLst>
                                    <p:cond delay="0"/>
                                  </p:stCondLst>
                                  <p:childTnLst>
                                    <p:set>
                                      <p:cBhvr>
                                        <p:cTn id="135" dur="1" fill="hold">
                                          <p:stCondLst>
                                            <p:cond delay="0"/>
                                          </p:stCondLst>
                                        </p:cTn>
                                        <p:tgtEl>
                                          <p:spTgt spid="57"/>
                                        </p:tgtEl>
                                        <p:attrNameLst>
                                          <p:attrName>style.visibility</p:attrName>
                                        </p:attrNameLst>
                                      </p:cBhvr>
                                      <p:to>
                                        <p:strVal val="visible"/>
                                      </p:to>
                                    </p:set>
                                    <p:animEffect transition="in" filter="barn(inVertical)">
                                      <p:cBhvr>
                                        <p:cTn id="136" dur="750"/>
                                        <p:tgtEl>
                                          <p:spTgt spid="57"/>
                                        </p:tgtEl>
                                      </p:cBhvr>
                                    </p:animEffect>
                                  </p:childTnLst>
                                </p:cTn>
                              </p:par>
                            </p:childTnLst>
                          </p:cTn>
                        </p:par>
                        <p:par>
                          <p:cTn id="137" fill="hold">
                            <p:stCondLst>
                              <p:cond delay="19500"/>
                            </p:stCondLst>
                            <p:childTnLst>
                              <p:par>
                                <p:cTn id="138" presetID="22" presetClass="entr" presetSubtype="1" fill="hold" nodeType="afterEffect">
                                  <p:stCondLst>
                                    <p:cond delay="0"/>
                                  </p:stCondLst>
                                  <p:childTnLst>
                                    <p:set>
                                      <p:cBhvr>
                                        <p:cTn id="139" dur="1" fill="hold">
                                          <p:stCondLst>
                                            <p:cond delay="0"/>
                                          </p:stCondLst>
                                        </p:cTn>
                                        <p:tgtEl>
                                          <p:spTgt spid="13"/>
                                        </p:tgtEl>
                                        <p:attrNameLst>
                                          <p:attrName>style.visibility</p:attrName>
                                        </p:attrNameLst>
                                      </p:cBhvr>
                                      <p:to>
                                        <p:strVal val="visible"/>
                                      </p:to>
                                    </p:set>
                                    <p:animEffect transition="in" filter="wipe(up)">
                                      <p:cBhvr>
                                        <p:cTn id="140" dur="750"/>
                                        <p:tgtEl>
                                          <p:spTgt spid="13"/>
                                        </p:tgtEl>
                                      </p:cBhvr>
                                    </p:animEffect>
                                  </p:childTnLst>
                                </p:cTn>
                              </p:par>
                            </p:childTnLst>
                          </p:cTn>
                        </p:par>
                        <p:par>
                          <p:cTn id="141" fill="hold">
                            <p:stCondLst>
                              <p:cond delay="20250"/>
                            </p:stCondLst>
                            <p:childTnLst>
                              <p:par>
                                <p:cTn id="142" presetID="31" presetClass="entr" presetSubtype="0" fill="hold" nodeType="afterEffect">
                                  <p:stCondLst>
                                    <p:cond delay="0"/>
                                  </p:stCondLst>
                                  <p:childTnLst>
                                    <p:set>
                                      <p:cBhvr>
                                        <p:cTn id="143" dur="1" fill="hold">
                                          <p:stCondLst>
                                            <p:cond delay="0"/>
                                          </p:stCondLst>
                                        </p:cTn>
                                        <p:tgtEl>
                                          <p:spTgt spid="60"/>
                                        </p:tgtEl>
                                        <p:attrNameLst>
                                          <p:attrName>style.visibility</p:attrName>
                                        </p:attrNameLst>
                                      </p:cBhvr>
                                      <p:to>
                                        <p:strVal val="visible"/>
                                      </p:to>
                                    </p:set>
                                    <p:anim calcmode="lin" valueType="num">
                                      <p:cBhvr>
                                        <p:cTn id="144" dur="750" fill="hold"/>
                                        <p:tgtEl>
                                          <p:spTgt spid="60"/>
                                        </p:tgtEl>
                                        <p:attrNameLst>
                                          <p:attrName>ppt_w</p:attrName>
                                        </p:attrNameLst>
                                      </p:cBhvr>
                                      <p:tavLst>
                                        <p:tav tm="0">
                                          <p:val>
                                            <p:fltVal val="0"/>
                                          </p:val>
                                        </p:tav>
                                        <p:tav tm="100000">
                                          <p:val>
                                            <p:strVal val="#ppt_w"/>
                                          </p:val>
                                        </p:tav>
                                      </p:tavLst>
                                    </p:anim>
                                    <p:anim calcmode="lin" valueType="num">
                                      <p:cBhvr>
                                        <p:cTn id="145" dur="750" fill="hold"/>
                                        <p:tgtEl>
                                          <p:spTgt spid="60"/>
                                        </p:tgtEl>
                                        <p:attrNameLst>
                                          <p:attrName>ppt_h</p:attrName>
                                        </p:attrNameLst>
                                      </p:cBhvr>
                                      <p:tavLst>
                                        <p:tav tm="0">
                                          <p:val>
                                            <p:fltVal val="0"/>
                                          </p:val>
                                        </p:tav>
                                        <p:tav tm="100000">
                                          <p:val>
                                            <p:strVal val="#ppt_h"/>
                                          </p:val>
                                        </p:tav>
                                      </p:tavLst>
                                    </p:anim>
                                    <p:anim calcmode="lin" valueType="num">
                                      <p:cBhvr>
                                        <p:cTn id="146" dur="750" fill="hold"/>
                                        <p:tgtEl>
                                          <p:spTgt spid="60"/>
                                        </p:tgtEl>
                                        <p:attrNameLst>
                                          <p:attrName>style.rotation</p:attrName>
                                        </p:attrNameLst>
                                      </p:cBhvr>
                                      <p:tavLst>
                                        <p:tav tm="0">
                                          <p:val>
                                            <p:fltVal val="90"/>
                                          </p:val>
                                        </p:tav>
                                        <p:tav tm="100000">
                                          <p:val>
                                            <p:fltVal val="0"/>
                                          </p:val>
                                        </p:tav>
                                      </p:tavLst>
                                    </p:anim>
                                    <p:animEffect transition="in" filter="fade">
                                      <p:cBhvr>
                                        <p:cTn id="147" dur="750"/>
                                        <p:tgtEl>
                                          <p:spTgt spid="60"/>
                                        </p:tgtEl>
                                      </p:cBhvr>
                                    </p:animEffect>
                                  </p:childTnLst>
                                </p:cTn>
                              </p:par>
                            </p:childTnLst>
                          </p:cTn>
                        </p:par>
                        <p:par>
                          <p:cTn id="148" fill="hold">
                            <p:stCondLst>
                              <p:cond delay="21000"/>
                            </p:stCondLst>
                            <p:childTnLst>
                              <p:par>
                                <p:cTn id="149" presetID="22" presetClass="entr" presetSubtype="1" fill="hold" nodeType="afterEffect">
                                  <p:stCondLst>
                                    <p:cond delay="0"/>
                                  </p:stCondLst>
                                  <p:childTnLst>
                                    <p:set>
                                      <p:cBhvr>
                                        <p:cTn id="150" dur="1" fill="hold">
                                          <p:stCondLst>
                                            <p:cond delay="0"/>
                                          </p:stCondLst>
                                        </p:cTn>
                                        <p:tgtEl>
                                          <p:spTgt spid="62"/>
                                        </p:tgtEl>
                                        <p:attrNameLst>
                                          <p:attrName>style.visibility</p:attrName>
                                        </p:attrNameLst>
                                      </p:cBhvr>
                                      <p:to>
                                        <p:strVal val="visible"/>
                                      </p:to>
                                    </p:set>
                                    <p:animEffect transition="in" filter="wipe(up)">
                                      <p:cBhvr>
                                        <p:cTn id="151" dur="750"/>
                                        <p:tgtEl>
                                          <p:spTgt spid="62"/>
                                        </p:tgtEl>
                                      </p:cBhvr>
                                    </p:animEffect>
                                  </p:childTnLst>
                                </p:cTn>
                              </p:par>
                            </p:childTnLst>
                          </p:cTn>
                        </p:par>
                        <p:par>
                          <p:cTn id="152" fill="hold">
                            <p:stCondLst>
                              <p:cond delay="21750"/>
                            </p:stCondLst>
                            <p:childTnLst>
                              <p:par>
                                <p:cTn id="153" presetID="53" presetClass="entr" presetSubtype="16" fill="hold" grpId="0" nodeType="afterEffect">
                                  <p:stCondLst>
                                    <p:cond delay="0"/>
                                  </p:stCondLst>
                                  <p:childTnLst>
                                    <p:set>
                                      <p:cBhvr>
                                        <p:cTn id="154" dur="1" fill="hold">
                                          <p:stCondLst>
                                            <p:cond delay="0"/>
                                          </p:stCondLst>
                                        </p:cTn>
                                        <p:tgtEl>
                                          <p:spTgt spid="59"/>
                                        </p:tgtEl>
                                        <p:attrNameLst>
                                          <p:attrName>style.visibility</p:attrName>
                                        </p:attrNameLst>
                                      </p:cBhvr>
                                      <p:to>
                                        <p:strVal val="visible"/>
                                      </p:to>
                                    </p:set>
                                    <p:anim calcmode="lin" valueType="num">
                                      <p:cBhvr>
                                        <p:cTn id="155" dur="750" fill="hold"/>
                                        <p:tgtEl>
                                          <p:spTgt spid="59"/>
                                        </p:tgtEl>
                                        <p:attrNameLst>
                                          <p:attrName>ppt_w</p:attrName>
                                        </p:attrNameLst>
                                      </p:cBhvr>
                                      <p:tavLst>
                                        <p:tav tm="0">
                                          <p:val>
                                            <p:fltVal val="0"/>
                                          </p:val>
                                        </p:tav>
                                        <p:tav tm="100000">
                                          <p:val>
                                            <p:strVal val="#ppt_w"/>
                                          </p:val>
                                        </p:tav>
                                      </p:tavLst>
                                    </p:anim>
                                    <p:anim calcmode="lin" valueType="num">
                                      <p:cBhvr>
                                        <p:cTn id="156" dur="750" fill="hold"/>
                                        <p:tgtEl>
                                          <p:spTgt spid="59"/>
                                        </p:tgtEl>
                                        <p:attrNameLst>
                                          <p:attrName>ppt_h</p:attrName>
                                        </p:attrNameLst>
                                      </p:cBhvr>
                                      <p:tavLst>
                                        <p:tav tm="0">
                                          <p:val>
                                            <p:fltVal val="0"/>
                                          </p:val>
                                        </p:tav>
                                        <p:tav tm="100000">
                                          <p:val>
                                            <p:strVal val="#ppt_h"/>
                                          </p:val>
                                        </p:tav>
                                      </p:tavLst>
                                    </p:anim>
                                    <p:animEffect transition="in" filter="fade">
                                      <p:cBhvr>
                                        <p:cTn id="157" dur="750"/>
                                        <p:tgtEl>
                                          <p:spTgt spid="59"/>
                                        </p:tgtEl>
                                      </p:cBhvr>
                                    </p:animEffect>
                                  </p:childTnLst>
                                </p:cTn>
                              </p:par>
                            </p:childTnLst>
                          </p:cTn>
                        </p:par>
                        <p:par>
                          <p:cTn id="158" fill="hold">
                            <p:stCondLst>
                              <p:cond delay="22500"/>
                            </p:stCondLst>
                            <p:childTnLst>
                              <p:par>
                                <p:cTn id="159" presetID="22" presetClass="entr" presetSubtype="2" fill="hold" nodeType="afterEffect">
                                  <p:stCondLst>
                                    <p:cond delay="0"/>
                                  </p:stCondLst>
                                  <p:childTnLst>
                                    <p:set>
                                      <p:cBhvr>
                                        <p:cTn id="160" dur="1" fill="hold">
                                          <p:stCondLst>
                                            <p:cond delay="0"/>
                                          </p:stCondLst>
                                        </p:cTn>
                                        <p:tgtEl>
                                          <p:spTgt spid="42"/>
                                        </p:tgtEl>
                                        <p:attrNameLst>
                                          <p:attrName>style.visibility</p:attrName>
                                        </p:attrNameLst>
                                      </p:cBhvr>
                                      <p:to>
                                        <p:strVal val="visible"/>
                                      </p:to>
                                    </p:set>
                                    <p:animEffect transition="in" filter="wipe(right)">
                                      <p:cBhvr>
                                        <p:cTn id="161" dur="750"/>
                                        <p:tgtEl>
                                          <p:spTgt spid="42"/>
                                        </p:tgtEl>
                                      </p:cBhvr>
                                    </p:animEffect>
                                  </p:childTnLst>
                                </p:cTn>
                              </p:par>
                            </p:childTnLst>
                          </p:cTn>
                        </p:par>
                        <p:par>
                          <p:cTn id="162" fill="hold">
                            <p:stCondLst>
                              <p:cond delay="23250"/>
                            </p:stCondLst>
                            <p:childTnLst>
                              <p:par>
                                <p:cTn id="163" presetID="53" presetClass="entr" presetSubtype="16" fill="hold" nodeType="afterEffect">
                                  <p:stCondLst>
                                    <p:cond delay="0"/>
                                  </p:stCondLst>
                                  <p:childTnLst>
                                    <p:set>
                                      <p:cBhvr>
                                        <p:cTn id="164" dur="1" fill="hold">
                                          <p:stCondLst>
                                            <p:cond delay="0"/>
                                          </p:stCondLst>
                                        </p:cTn>
                                        <p:tgtEl>
                                          <p:spTgt spid="66"/>
                                        </p:tgtEl>
                                        <p:attrNameLst>
                                          <p:attrName>style.visibility</p:attrName>
                                        </p:attrNameLst>
                                      </p:cBhvr>
                                      <p:to>
                                        <p:strVal val="visible"/>
                                      </p:to>
                                    </p:set>
                                    <p:anim calcmode="lin" valueType="num">
                                      <p:cBhvr>
                                        <p:cTn id="165" dur="750" fill="hold"/>
                                        <p:tgtEl>
                                          <p:spTgt spid="66"/>
                                        </p:tgtEl>
                                        <p:attrNameLst>
                                          <p:attrName>ppt_w</p:attrName>
                                        </p:attrNameLst>
                                      </p:cBhvr>
                                      <p:tavLst>
                                        <p:tav tm="0">
                                          <p:val>
                                            <p:fltVal val="0"/>
                                          </p:val>
                                        </p:tav>
                                        <p:tav tm="100000">
                                          <p:val>
                                            <p:strVal val="#ppt_w"/>
                                          </p:val>
                                        </p:tav>
                                      </p:tavLst>
                                    </p:anim>
                                    <p:anim calcmode="lin" valueType="num">
                                      <p:cBhvr>
                                        <p:cTn id="166" dur="750" fill="hold"/>
                                        <p:tgtEl>
                                          <p:spTgt spid="66"/>
                                        </p:tgtEl>
                                        <p:attrNameLst>
                                          <p:attrName>ppt_h</p:attrName>
                                        </p:attrNameLst>
                                      </p:cBhvr>
                                      <p:tavLst>
                                        <p:tav tm="0">
                                          <p:val>
                                            <p:fltVal val="0"/>
                                          </p:val>
                                        </p:tav>
                                        <p:tav tm="100000">
                                          <p:val>
                                            <p:strVal val="#ppt_h"/>
                                          </p:val>
                                        </p:tav>
                                      </p:tavLst>
                                    </p:anim>
                                    <p:animEffect transition="in" filter="fade">
                                      <p:cBhvr>
                                        <p:cTn id="167" dur="750"/>
                                        <p:tgtEl>
                                          <p:spTgt spid="66"/>
                                        </p:tgtEl>
                                      </p:cBhvr>
                                    </p:animEffect>
                                  </p:childTnLst>
                                </p:cTn>
                              </p:par>
                            </p:childTnLst>
                          </p:cTn>
                        </p:par>
                        <p:par>
                          <p:cTn id="168" fill="hold">
                            <p:stCondLst>
                              <p:cond delay="24000"/>
                            </p:stCondLst>
                            <p:childTnLst>
                              <p:par>
                                <p:cTn id="169" presetID="53" presetClass="entr" presetSubtype="16" fill="hold" grpId="0" nodeType="afterEffect">
                                  <p:stCondLst>
                                    <p:cond delay="0"/>
                                  </p:stCondLst>
                                  <p:childTnLst>
                                    <p:set>
                                      <p:cBhvr>
                                        <p:cTn id="170" dur="1" fill="hold">
                                          <p:stCondLst>
                                            <p:cond delay="0"/>
                                          </p:stCondLst>
                                        </p:cTn>
                                        <p:tgtEl>
                                          <p:spTgt spid="4"/>
                                        </p:tgtEl>
                                        <p:attrNameLst>
                                          <p:attrName>style.visibility</p:attrName>
                                        </p:attrNameLst>
                                      </p:cBhvr>
                                      <p:to>
                                        <p:strVal val="visible"/>
                                      </p:to>
                                    </p:set>
                                    <p:anim calcmode="lin" valueType="num">
                                      <p:cBhvr>
                                        <p:cTn id="171" dur="750" fill="hold"/>
                                        <p:tgtEl>
                                          <p:spTgt spid="4"/>
                                        </p:tgtEl>
                                        <p:attrNameLst>
                                          <p:attrName>ppt_w</p:attrName>
                                        </p:attrNameLst>
                                      </p:cBhvr>
                                      <p:tavLst>
                                        <p:tav tm="0">
                                          <p:val>
                                            <p:fltVal val="0"/>
                                          </p:val>
                                        </p:tav>
                                        <p:tav tm="100000">
                                          <p:val>
                                            <p:strVal val="#ppt_w"/>
                                          </p:val>
                                        </p:tav>
                                      </p:tavLst>
                                    </p:anim>
                                    <p:anim calcmode="lin" valueType="num">
                                      <p:cBhvr>
                                        <p:cTn id="172" dur="750" fill="hold"/>
                                        <p:tgtEl>
                                          <p:spTgt spid="4"/>
                                        </p:tgtEl>
                                        <p:attrNameLst>
                                          <p:attrName>ppt_h</p:attrName>
                                        </p:attrNameLst>
                                      </p:cBhvr>
                                      <p:tavLst>
                                        <p:tav tm="0">
                                          <p:val>
                                            <p:fltVal val="0"/>
                                          </p:val>
                                        </p:tav>
                                        <p:tav tm="100000">
                                          <p:val>
                                            <p:strVal val="#ppt_h"/>
                                          </p:val>
                                        </p:tav>
                                      </p:tavLst>
                                    </p:anim>
                                    <p:animEffect transition="in" filter="fade">
                                      <p:cBhvr>
                                        <p:cTn id="173" dur="750"/>
                                        <p:tgtEl>
                                          <p:spTgt spid="4"/>
                                        </p:tgtEl>
                                      </p:cBhvr>
                                    </p:animEffect>
                                  </p:childTnLst>
                                </p:cTn>
                              </p:par>
                            </p:childTnLst>
                          </p:cTn>
                        </p:par>
                        <p:par>
                          <p:cTn id="174" fill="hold">
                            <p:stCondLst>
                              <p:cond delay="24750"/>
                            </p:stCondLst>
                            <p:childTnLst>
                              <p:par>
                                <p:cTn id="175" presetID="2" presetClass="entr" presetSubtype="4" fill="hold" grpId="0" nodeType="afterEffect">
                                  <p:stCondLst>
                                    <p:cond delay="0"/>
                                  </p:stCondLst>
                                  <p:childTnLst>
                                    <p:set>
                                      <p:cBhvr>
                                        <p:cTn id="176" dur="1" fill="hold">
                                          <p:stCondLst>
                                            <p:cond delay="0"/>
                                          </p:stCondLst>
                                        </p:cTn>
                                        <p:tgtEl>
                                          <p:spTgt spid="72"/>
                                        </p:tgtEl>
                                        <p:attrNameLst>
                                          <p:attrName>style.visibility</p:attrName>
                                        </p:attrNameLst>
                                      </p:cBhvr>
                                      <p:to>
                                        <p:strVal val="visible"/>
                                      </p:to>
                                    </p:set>
                                    <p:anim calcmode="lin" valueType="num">
                                      <p:cBhvr additive="base">
                                        <p:cTn id="177" dur="750" fill="hold"/>
                                        <p:tgtEl>
                                          <p:spTgt spid="72"/>
                                        </p:tgtEl>
                                        <p:attrNameLst>
                                          <p:attrName>ppt_x</p:attrName>
                                        </p:attrNameLst>
                                      </p:cBhvr>
                                      <p:tavLst>
                                        <p:tav tm="0">
                                          <p:val>
                                            <p:strVal val="#ppt_x"/>
                                          </p:val>
                                        </p:tav>
                                        <p:tav tm="100000">
                                          <p:val>
                                            <p:strVal val="#ppt_x"/>
                                          </p:val>
                                        </p:tav>
                                      </p:tavLst>
                                    </p:anim>
                                    <p:anim calcmode="lin" valueType="num">
                                      <p:cBhvr additive="base">
                                        <p:cTn id="178" dur="750" fill="hold"/>
                                        <p:tgtEl>
                                          <p:spTgt spid="72"/>
                                        </p:tgtEl>
                                        <p:attrNameLst>
                                          <p:attrName>ppt_y</p:attrName>
                                        </p:attrNameLst>
                                      </p:cBhvr>
                                      <p:tavLst>
                                        <p:tav tm="0">
                                          <p:val>
                                            <p:strVal val="1+#ppt_h/2"/>
                                          </p:val>
                                        </p:tav>
                                        <p:tav tm="100000">
                                          <p:val>
                                            <p:strVal val="#ppt_y"/>
                                          </p:val>
                                        </p:tav>
                                      </p:tavLst>
                                    </p:anim>
                                  </p:childTnLst>
                                </p:cTn>
                              </p:par>
                            </p:childTnLst>
                          </p:cTn>
                        </p:par>
                        <p:par>
                          <p:cTn id="179" fill="hold">
                            <p:stCondLst>
                              <p:cond delay="25500"/>
                            </p:stCondLst>
                            <p:childTnLst>
                              <p:par>
                                <p:cTn id="180" presetID="2" presetClass="entr" presetSubtype="4" fill="hold" grpId="0" nodeType="afterEffect">
                                  <p:stCondLst>
                                    <p:cond delay="0"/>
                                  </p:stCondLst>
                                  <p:childTnLst>
                                    <p:set>
                                      <p:cBhvr>
                                        <p:cTn id="181" dur="1" fill="hold">
                                          <p:stCondLst>
                                            <p:cond delay="0"/>
                                          </p:stCondLst>
                                        </p:cTn>
                                        <p:tgtEl>
                                          <p:spTgt spid="11"/>
                                        </p:tgtEl>
                                        <p:attrNameLst>
                                          <p:attrName>style.visibility</p:attrName>
                                        </p:attrNameLst>
                                      </p:cBhvr>
                                      <p:to>
                                        <p:strVal val="visible"/>
                                      </p:to>
                                    </p:set>
                                    <p:anim calcmode="lin" valueType="num">
                                      <p:cBhvr additive="base">
                                        <p:cTn id="182" dur="750" fill="hold"/>
                                        <p:tgtEl>
                                          <p:spTgt spid="11"/>
                                        </p:tgtEl>
                                        <p:attrNameLst>
                                          <p:attrName>ppt_x</p:attrName>
                                        </p:attrNameLst>
                                      </p:cBhvr>
                                      <p:tavLst>
                                        <p:tav tm="0">
                                          <p:val>
                                            <p:strVal val="#ppt_x"/>
                                          </p:val>
                                        </p:tav>
                                        <p:tav tm="100000">
                                          <p:val>
                                            <p:strVal val="#ppt_x"/>
                                          </p:val>
                                        </p:tav>
                                      </p:tavLst>
                                    </p:anim>
                                    <p:anim calcmode="lin" valueType="num">
                                      <p:cBhvr additive="base">
                                        <p:cTn id="183" dur="750" fill="hold"/>
                                        <p:tgtEl>
                                          <p:spTgt spid="11"/>
                                        </p:tgtEl>
                                        <p:attrNameLst>
                                          <p:attrName>ppt_y</p:attrName>
                                        </p:attrNameLst>
                                      </p:cBhvr>
                                      <p:tavLst>
                                        <p:tav tm="0">
                                          <p:val>
                                            <p:strVal val="1+#ppt_h/2"/>
                                          </p:val>
                                        </p:tav>
                                        <p:tav tm="100000">
                                          <p:val>
                                            <p:strVal val="#ppt_y"/>
                                          </p:val>
                                        </p:tav>
                                      </p:tavLst>
                                    </p:anim>
                                  </p:childTnLst>
                                </p:cTn>
                              </p:par>
                            </p:childTnLst>
                          </p:cTn>
                        </p:par>
                        <p:par>
                          <p:cTn id="184" fill="hold">
                            <p:stCondLst>
                              <p:cond delay="26250"/>
                            </p:stCondLst>
                            <p:childTnLst>
                              <p:par>
                                <p:cTn id="185" presetID="16" presetClass="entr" presetSubtype="21" fill="hold" nodeType="afterEffect">
                                  <p:stCondLst>
                                    <p:cond delay="0"/>
                                  </p:stCondLst>
                                  <p:childTnLst>
                                    <p:set>
                                      <p:cBhvr>
                                        <p:cTn id="186" dur="1" fill="hold">
                                          <p:stCondLst>
                                            <p:cond delay="0"/>
                                          </p:stCondLst>
                                        </p:cTn>
                                        <p:tgtEl>
                                          <p:spTgt spid="73"/>
                                        </p:tgtEl>
                                        <p:attrNameLst>
                                          <p:attrName>style.visibility</p:attrName>
                                        </p:attrNameLst>
                                      </p:cBhvr>
                                      <p:to>
                                        <p:strVal val="visible"/>
                                      </p:to>
                                    </p:set>
                                    <p:animEffect transition="in" filter="barn(inVertical)">
                                      <p:cBhvr>
                                        <p:cTn id="187" dur="750"/>
                                        <p:tgtEl>
                                          <p:spTgt spid="73"/>
                                        </p:tgtEl>
                                      </p:cBhvr>
                                    </p:animEffect>
                                  </p:childTnLst>
                                </p:cTn>
                              </p:par>
                            </p:childTnLst>
                          </p:cTn>
                        </p:par>
                        <p:par>
                          <p:cTn id="188" fill="hold">
                            <p:stCondLst>
                              <p:cond delay="27000"/>
                            </p:stCondLst>
                            <p:childTnLst>
                              <p:par>
                                <p:cTn id="189" presetID="22" presetClass="entr" presetSubtype="1" fill="hold" nodeType="afterEffect">
                                  <p:stCondLst>
                                    <p:cond delay="0"/>
                                  </p:stCondLst>
                                  <p:childTnLst>
                                    <p:set>
                                      <p:cBhvr>
                                        <p:cTn id="190" dur="1" fill="hold">
                                          <p:stCondLst>
                                            <p:cond delay="0"/>
                                          </p:stCondLst>
                                        </p:cTn>
                                        <p:tgtEl>
                                          <p:spTgt spid="18"/>
                                        </p:tgtEl>
                                        <p:attrNameLst>
                                          <p:attrName>style.visibility</p:attrName>
                                        </p:attrNameLst>
                                      </p:cBhvr>
                                      <p:to>
                                        <p:strVal val="visible"/>
                                      </p:to>
                                    </p:set>
                                    <p:animEffect transition="in" filter="wipe(up)">
                                      <p:cBhvr>
                                        <p:cTn id="191" dur="750"/>
                                        <p:tgtEl>
                                          <p:spTgt spid="18"/>
                                        </p:tgtEl>
                                      </p:cBhvr>
                                    </p:animEffect>
                                  </p:childTnLst>
                                </p:cTn>
                              </p:par>
                            </p:childTnLst>
                          </p:cTn>
                        </p:par>
                        <p:par>
                          <p:cTn id="192" fill="hold">
                            <p:stCondLst>
                              <p:cond delay="27750"/>
                            </p:stCondLst>
                            <p:childTnLst>
                              <p:par>
                                <p:cTn id="193" presetID="53" presetClass="entr" presetSubtype="16"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 calcmode="lin" valueType="num">
                                      <p:cBhvr>
                                        <p:cTn id="195" dur="750" fill="hold"/>
                                        <p:tgtEl>
                                          <p:spTgt spid="39"/>
                                        </p:tgtEl>
                                        <p:attrNameLst>
                                          <p:attrName>ppt_w</p:attrName>
                                        </p:attrNameLst>
                                      </p:cBhvr>
                                      <p:tavLst>
                                        <p:tav tm="0">
                                          <p:val>
                                            <p:fltVal val="0"/>
                                          </p:val>
                                        </p:tav>
                                        <p:tav tm="100000">
                                          <p:val>
                                            <p:strVal val="#ppt_w"/>
                                          </p:val>
                                        </p:tav>
                                      </p:tavLst>
                                    </p:anim>
                                    <p:anim calcmode="lin" valueType="num">
                                      <p:cBhvr>
                                        <p:cTn id="196" dur="750" fill="hold"/>
                                        <p:tgtEl>
                                          <p:spTgt spid="39"/>
                                        </p:tgtEl>
                                        <p:attrNameLst>
                                          <p:attrName>ppt_h</p:attrName>
                                        </p:attrNameLst>
                                      </p:cBhvr>
                                      <p:tavLst>
                                        <p:tav tm="0">
                                          <p:val>
                                            <p:fltVal val="0"/>
                                          </p:val>
                                        </p:tav>
                                        <p:tav tm="100000">
                                          <p:val>
                                            <p:strVal val="#ppt_h"/>
                                          </p:val>
                                        </p:tav>
                                      </p:tavLst>
                                    </p:anim>
                                    <p:animEffect transition="in" filter="fade">
                                      <p:cBhvr>
                                        <p:cTn id="197" dur="750"/>
                                        <p:tgtEl>
                                          <p:spTgt spid="39"/>
                                        </p:tgtEl>
                                      </p:cBhvr>
                                    </p:animEffect>
                                  </p:childTnLst>
                                </p:cTn>
                              </p:par>
                            </p:childTnLst>
                          </p:cTn>
                        </p:par>
                        <p:par>
                          <p:cTn id="198" fill="hold">
                            <p:stCondLst>
                              <p:cond delay="28500"/>
                            </p:stCondLst>
                            <p:childTnLst>
                              <p:par>
                                <p:cTn id="199" presetID="22" presetClass="entr" presetSubtype="2" fill="hold" nodeType="afterEffect">
                                  <p:stCondLst>
                                    <p:cond delay="0"/>
                                  </p:stCondLst>
                                  <p:childTnLst>
                                    <p:set>
                                      <p:cBhvr>
                                        <p:cTn id="200" dur="1" fill="hold">
                                          <p:stCondLst>
                                            <p:cond delay="0"/>
                                          </p:stCondLst>
                                        </p:cTn>
                                        <p:tgtEl>
                                          <p:spTgt spid="17"/>
                                        </p:tgtEl>
                                        <p:attrNameLst>
                                          <p:attrName>style.visibility</p:attrName>
                                        </p:attrNameLst>
                                      </p:cBhvr>
                                      <p:to>
                                        <p:strVal val="visible"/>
                                      </p:to>
                                    </p:set>
                                    <p:animEffect transition="in" filter="wipe(right)">
                                      <p:cBhvr>
                                        <p:cTn id="201" dur="750"/>
                                        <p:tgtEl>
                                          <p:spTgt spid="17"/>
                                        </p:tgtEl>
                                      </p:cBhvr>
                                    </p:animEffect>
                                  </p:childTnLst>
                                </p:cTn>
                              </p:par>
                            </p:childTnLst>
                          </p:cTn>
                        </p:par>
                        <p:par>
                          <p:cTn id="202" fill="hold">
                            <p:stCondLst>
                              <p:cond delay="29250"/>
                            </p:stCondLst>
                            <p:childTnLst>
                              <p:par>
                                <p:cTn id="203" presetID="53" presetClass="entr" presetSubtype="16" fill="hold" nodeType="afterEffect">
                                  <p:stCondLst>
                                    <p:cond delay="0"/>
                                  </p:stCondLst>
                                  <p:childTnLst>
                                    <p:set>
                                      <p:cBhvr>
                                        <p:cTn id="204" dur="1" fill="hold">
                                          <p:stCondLst>
                                            <p:cond delay="0"/>
                                          </p:stCondLst>
                                        </p:cTn>
                                        <p:tgtEl>
                                          <p:spTgt spid="69"/>
                                        </p:tgtEl>
                                        <p:attrNameLst>
                                          <p:attrName>style.visibility</p:attrName>
                                        </p:attrNameLst>
                                      </p:cBhvr>
                                      <p:to>
                                        <p:strVal val="visible"/>
                                      </p:to>
                                    </p:set>
                                    <p:anim calcmode="lin" valueType="num">
                                      <p:cBhvr>
                                        <p:cTn id="205" dur="750" fill="hold"/>
                                        <p:tgtEl>
                                          <p:spTgt spid="69"/>
                                        </p:tgtEl>
                                        <p:attrNameLst>
                                          <p:attrName>ppt_w</p:attrName>
                                        </p:attrNameLst>
                                      </p:cBhvr>
                                      <p:tavLst>
                                        <p:tav tm="0">
                                          <p:val>
                                            <p:fltVal val="0"/>
                                          </p:val>
                                        </p:tav>
                                        <p:tav tm="100000">
                                          <p:val>
                                            <p:strVal val="#ppt_w"/>
                                          </p:val>
                                        </p:tav>
                                      </p:tavLst>
                                    </p:anim>
                                    <p:anim calcmode="lin" valueType="num">
                                      <p:cBhvr>
                                        <p:cTn id="206" dur="750" fill="hold"/>
                                        <p:tgtEl>
                                          <p:spTgt spid="69"/>
                                        </p:tgtEl>
                                        <p:attrNameLst>
                                          <p:attrName>ppt_h</p:attrName>
                                        </p:attrNameLst>
                                      </p:cBhvr>
                                      <p:tavLst>
                                        <p:tav tm="0">
                                          <p:val>
                                            <p:fltVal val="0"/>
                                          </p:val>
                                        </p:tav>
                                        <p:tav tm="100000">
                                          <p:val>
                                            <p:strVal val="#ppt_h"/>
                                          </p:val>
                                        </p:tav>
                                      </p:tavLst>
                                    </p:anim>
                                    <p:animEffect transition="in" filter="fade">
                                      <p:cBhvr>
                                        <p:cTn id="207" dur="750"/>
                                        <p:tgtEl>
                                          <p:spTgt spid="69"/>
                                        </p:tgtEl>
                                      </p:cBhvr>
                                    </p:animEffect>
                                  </p:childTnLst>
                                </p:cTn>
                              </p:par>
                            </p:childTnLst>
                          </p:cTn>
                        </p:par>
                        <p:par>
                          <p:cTn id="208" fill="hold">
                            <p:stCondLst>
                              <p:cond delay="30000"/>
                            </p:stCondLst>
                            <p:childTnLst>
                              <p:par>
                                <p:cTn id="209" presetID="53" presetClass="entr" presetSubtype="16" fill="hold" grpId="0" nodeType="afterEffect">
                                  <p:stCondLst>
                                    <p:cond delay="0"/>
                                  </p:stCondLst>
                                  <p:childTnLst>
                                    <p:set>
                                      <p:cBhvr>
                                        <p:cTn id="210" dur="1" fill="hold">
                                          <p:stCondLst>
                                            <p:cond delay="0"/>
                                          </p:stCondLst>
                                        </p:cTn>
                                        <p:tgtEl>
                                          <p:spTgt spid="5"/>
                                        </p:tgtEl>
                                        <p:attrNameLst>
                                          <p:attrName>style.visibility</p:attrName>
                                        </p:attrNameLst>
                                      </p:cBhvr>
                                      <p:to>
                                        <p:strVal val="visible"/>
                                      </p:to>
                                    </p:set>
                                    <p:anim calcmode="lin" valueType="num">
                                      <p:cBhvr>
                                        <p:cTn id="211" dur="750" fill="hold"/>
                                        <p:tgtEl>
                                          <p:spTgt spid="5"/>
                                        </p:tgtEl>
                                        <p:attrNameLst>
                                          <p:attrName>ppt_w</p:attrName>
                                        </p:attrNameLst>
                                      </p:cBhvr>
                                      <p:tavLst>
                                        <p:tav tm="0">
                                          <p:val>
                                            <p:fltVal val="0"/>
                                          </p:val>
                                        </p:tav>
                                        <p:tav tm="100000">
                                          <p:val>
                                            <p:strVal val="#ppt_w"/>
                                          </p:val>
                                        </p:tav>
                                      </p:tavLst>
                                    </p:anim>
                                    <p:anim calcmode="lin" valueType="num">
                                      <p:cBhvr>
                                        <p:cTn id="212" dur="750" fill="hold"/>
                                        <p:tgtEl>
                                          <p:spTgt spid="5"/>
                                        </p:tgtEl>
                                        <p:attrNameLst>
                                          <p:attrName>ppt_h</p:attrName>
                                        </p:attrNameLst>
                                      </p:cBhvr>
                                      <p:tavLst>
                                        <p:tav tm="0">
                                          <p:val>
                                            <p:fltVal val="0"/>
                                          </p:val>
                                        </p:tav>
                                        <p:tav tm="100000">
                                          <p:val>
                                            <p:strVal val="#ppt_h"/>
                                          </p:val>
                                        </p:tav>
                                      </p:tavLst>
                                    </p:anim>
                                    <p:animEffect transition="in" filter="fade">
                                      <p:cBhvr>
                                        <p:cTn id="213" dur="750"/>
                                        <p:tgtEl>
                                          <p:spTgt spid="5"/>
                                        </p:tgtEl>
                                      </p:cBhvr>
                                    </p:animEffect>
                                  </p:childTnLst>
                                </p:cTn>
                              </p:par>
                            </p:childTnLst>
                          </p:cTn>
                        </p:par>
                        <p:par>
                          <p:cTn id="214" fill="hold">
                            <p:stCondLst>
                              <p:cond delay="30750"/>
                            </p:stCondLst>
                            <p:childTnLst>
                              <p:par>
                                <p:cTn id="215" presetID="2" presetClass="entr" presetSubtype="4" fill="hold" grpId="0" nodeType="afterEffect">
                                  <p:stCondLst>
                                    <p:cond delay="0"/>
                                  </p:stCondLst>
                                  <p:childTnLst>
                                    <p:set>
                                      <p:cBhvr>
                                        <p:cTn id="216" dur="1" fill="hold">
                                          <p:stCondLst>
                                            <p:cond delay="0"/>
                                          </p:stCondLst>
                                        </p:cTn>
                                        <p:tgtEl>
                                          <p:spTgt spid="12"/>
                                        </p:tgtEl>
                                        <p:attrNameLst>
                                          <p:attrName>style.visibility</p:attrName>
                                        </p:attrNameLst>
                                      </p:cBhvr>
                                      <p:to>
                                        <p:strVal val="visible"/>
                                      </p:to>
                                    </p:set>
                                    <p:anim calcmode="lin" valueType="num">
                                      <p:cBhvr additive="base">
                                        <p:cTn id="217" dur="750" fill="hold"/>
                                        <p:tgtEl>
                                          <p:spTgt spid="12"/>
                                        </p:tgtEl>
                                        <p:attrNameLst>
                                          <p:attrName>ppt_x</p:attrName>
                                        </p:attrNameLst>
                                      </p:cBhvr>
                                      <p:tavLst>
                                        <p:tav tm="0">
                                          <p:val>
                                            <p:strVal val="#ppt_x"/>
                                          </p:val>
                                        </p:tav>
                                        <p:tav tm="100000">
                                          <p:val>
                                            <p:strVal val="#ppt_x"/>
                                          </p:val>
                                        </p:tav>
                                      </p:tavLst>
                                    </p:anim>
                                    <p:anim calcmode="lin" valueType="num">
                                      <p:cBhvr additive="base">
                                        <p:cTn id="218" dur="750" fill="hold"/>
                                        <p:tgtEl>
                                          <p:spTgt spid="12"/>
                                        </p:tgtEl>
                                        <p:attrNameLst>
                                          <p:attrName>ppt_y</p:attrName>
                                        </p:attrNameLst>
                                      </p:cBhvr>
                                      <p:tavLst>
                                        <p:tav tm="0">
                                          <p:val>
                                            <p:strVal val="1+#ppt_h/2"/>
                                          </p:val>
                                        </p:tav>
                                        <p:tav tm="100000">
                                          <p:val>
                                            <p:strVal val="#ppt_y"/>
                                          </p:val>
                                        </p:tav>
                                      </p:tavLst>
                                    </p:anim>
                                  </p:childTnLst>
                                </p:cTn>
                              </p:par>
                            </p:childTnLst>
                          </p:cTn>
                        </p:par>
                        <p:par>
                          <p:cTn id="219" fill="hold">
                            <p:stCondLst>
                              <p:cond delay="31500"/>
                            </p:stCondLst>
                            <p:childTnLst>
                              <p:par>
                                <p:cTn id="220" presetID="2" presetClass="entr" presetSubtype="4" fill="hold" grpId="0" nodeType="afterEffect">
                                  <p:stCondLst>
                                    <p:cond delay="0"/>
                                  </p:stCondLst>
                                  <p:childTnLst>
                                    <p:set>
                                      <p:cBhvr>
                                        <p:cTn id="221" dur="1" fill="hold">
                                          <p:stCondLst>
                                            <p:cond delay="0"/>
                                          </p:stCondLst>
                                        </p:cTn>
                                        <p:tgtEl>
                                          <p:spTgt spid="74"/>
                                        </p:tgtEl>
                                        <p:attrNameLst>
                                          <p:attrName>style.visibility</p:attrName>
                                        </p:attrNameLst>
                                      </p:cBhvr>
                                      <p:to>
                                        <p:strVal val="visible"/>
                                      </p:to>
                                    </p:set>
                                    <p:anim calcmode="lin" valueType="num">
                                      <p:cBhvr additive="base">
                                        <p:cTn id="222" dur="750" fill="hold"/>
                                        <p:tgtEl>
                                          <p:spTgt spid="74"/>
                                        </p:tgtEl>
                                        <p:attrNameLst>
                                          <p:attrName>ppt_x</p:attrName>
                                        </p:attrNameLst>
                                      </p:cBhvr>
                                      <p:tavLst>
                                        <p:tav tm="0">
                                          <p:val>
                                            <p:strVal val="#ppt_x"/>
                                          </p:val>
                                        </p:tav>
                                        <p:tav tm="100000">
                                          <p:val>
                                            <p:strVal val="#ppt_x"/>
                                          </p:val>
                                        </p:tav>
                                      </p:tavLst>
                                    </p:anim>
                                    <p:anim calcmode="lin" valueType="num">
                                      <p:cBhvr additive="base">
                                        <p:cTn id="223" dur="750" fill="hold"/>
                                        <p:tgtEl>
                                          <p:spTgt spid="74"/>
                                        </p:tgtEl>
                                        <p:attrNameLst>
                                          <p:attrName>ppt_y</p:attrName>
                                        </p:attrNameLst>
                                      </p:cBhvr>
                                      <p:tavLst>
                                        <p:tav tm="0">
                                          <p:val>
                                            <p:strVal val="1+#ppt_h/2"/>
                                          </p:val>
                                        </p:tav>
                                        <p:tav tm="100000">
                                          <p:val>
                                            <p:strVal val="#ppt_y"/>
                                          </p:val>
                                        </p:tav>
                                      </p:tavLst>
                                    </p:anim>
                                  </p:childTnLst>
                                </p:cTn>
                              </p:par>
                            </p:childTnLst>
                          </p:cTn>
                        </p:par>
                        <p:par>
                          <p:cTn id="224" fill="hold">
                            <p:stCondLst>
                              <p:cond delay="32250"/>
                            </p:stCondLst>
                            <p:childTnLst>
                              <p:par>
                                <p:cTn id="225" presetID="16" presetClass="entr" presetSubtype="21" fill="hold"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barn(inVertical)">
                                      <p:cBhvr>
                                        <p:cTn id="227"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40" grpId="0"/>
      <p:bldP spid="41" grpId="0"/>
      <p:bldP spid="45" grpId="0"/>
      <p:bldP spid="46" grpId="0"/>
      <p:bldP spid="47" grpId="0"/>
      <p:bldP spid="48" grpId="0"/>
      <p:bldP spid="49" grpId="0"/>
      <p:bldP spid="52" grpId="0"/>
      <p:bldP spid="53" grpId="0"/>
      <p:bldP spid="54" grpId="0"/>
      <p:bldP spid="37" grpId="0" animBg="1"/>
      <p:bldP spid="39" grpId="0" animBg="1"/>
      <p:bldP spid="59" grpId="0" animBg="1"/>
      <p:bldP spid="4" grpId="0"/>
      <p:bldP spid="5" grpId="0"/>
      <p:bldP spid="72" grpId="0"/>
      <p:bldP spid="11" grpId="0"/>
      <p:bldP spid="12"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Freeform 41"/>
          <p:cNvSpPr>
            <a:spLocks/>
          </p:cNvSpPr>
          <p:nvPr/>
        </p:nvSpPr>
        <p:spPr bwMode="auto">
          <a:xfrm>
            <a:off x="476973" y="349122"/>
            <a:ext cx="3249027" cy="2509730"/>
          </a:xfrm>
          <a:custGeom>
            <a:avLst/>
            <a:gdLst>
              <a:gd name="connsiteX0" fmla="*/ 4707625 w 9170038"/>
              <a:gd name="connsiteY0" fmla="*/ 0 h 2352675"/>
              <a:gd name="connsiteX1" fmla="*/ 5634904 w 9170038"/>
              <a:gd name="connsiteY1" fmla="*/ 495680 h 2352675"/>
              <a:gd name="connsiteX2" fmla="*/ 6209921 w 9170038"/>
              <a:gd name="connsiteY2" fmla="*/ 268795 h 2352675"/>
              <a:gd name="connsiteX3" fmla="*/ 7209724 w 9170038"/>
              <a:gd name="connsiteY3" fmla="*/ 758694 h 2352675"/>
              <a:gd name="connsiteX4" fmla="*/ 8010949 w 9170038"/>
              <a:gd name="connsiteY4" fmla="*/ 1271716 h 2352675"/>
              <a:gd name="connsiteX5" fmla="*/ 8508260 w 9170038"/>
              <a:gd name="connsiteY5" fmla="*/ 1119978 h 2352675"/>
              <a:gd name="connsiteX6" fmla="*/ 9133353 w 9170038"/>
              <a:gd name="connsiteY6" fmla="*/ 1404669 h 2352675"/>
              <a:gd name="connsiteX7" fmla="*/ 9170038 w 9170038"/>
              <a:gd name="connsiteY7" fmla="*/ 1429749 h 2352675"/>
              <a:gd name="connsiteX8" fmla="*/ 9170038 w 9170038"/>
              <a:gd name="connsiteY8" fmla="*/ 2352675 h 2352675"/>
              <a:gd name="connsiteX9" fmla="*/ 0 w 9170038"/>
              <a:gd name="connsiteY9" fmla="*/ 2352675 h 2352675"/>
              <a:gd name="connsiteX10" fmla="*/ 0 w 9170038"/>
              <a:gd name="connsiteY10" fmla="*/ 1857453 h 2352675"/>
              <a:gd name="connsiteX11" fmla="*/ 751580 w 9170038"/>
              <a:gd name="connsiteY11" fmla="*/ 1552072 h 2352675"/>
              <a:gd name="connsiteX12" fmla="*/ 1373220 w 9170038"/>
              <a:gd name="connsiteY12" fmla="*/ 1560743 h 2352675"/>
              <a:gd name="connsiteX13" fmla="*/ 2259056 w 9170038"/>
              <a:gd name="connsiteY13" fmla="*/ 1036160 h 2352675"/>
              <a:gd name="connsiteX14" fmla="*/ 2809898 w 9170038"/>
              <a:gd name="connsiteY14" fmla="*/ 1174893 h 235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70038" h="2352675">
                <a:moveTo>
                  <a:pt x="4707625" y="0"/>
                </a:moveTo>
                <a:lnTo>
                  <a:pt x="5634904" y="495680"/>
                </a:lnTo>
                <a:lnTo>
                  <a:pt x="6209921" y="268795"/>
                </a:lnTo>
                <a:lnTo>
                  <a:pt x="7209724" y="758694"/>
                </a:lnTo>
                <a:lnTo>
                  <a:pt x="8010949" y="1271716"/>
                </a:lnTo>
                <a:lnTo>
                  <a:pt x="8508260" y="1119978"/>
                </a:lnTo>
                <a:lnTo>
                  <a:pt x="9133353" y="1404669"/>
                </a:lnTo>
                <a:lnTo>
                  <a:pt x="9170038" y="1429749"/>
                </a:lnTo>
                <a:lnTo>
                  <a:pt x="9170038" y="2352675"/>
                </a:lnTo>
                <a:lnTo>
                  <a:pt x="0" y="2352675"/>
                </a:lnTo>
                <a:lnTo>
                  <a:pt x="0" y="1857453"/>
                </a:lnTo>
                <a:lnTo>
                  <a:pt x="751580" y="1552072"/>
                </a:lnTo>
                <a:lnTo>
                  <a:pt x="1373220" y="1560743"/>
                </a:lnTo>
                <a:lnTo>
                  <a:pt x="2259056" y="1036160"/>
                </a:lnTo>
                <a:lnTo>
                  <a:pt x="2809898" y="1174893"/>
                </a:lnTo>
                <a:close/>
              </a:path>
            </a:pathLst>
          </a:custGeom>
          <a:solidFill>
            <a:srgbClr val="FFFFFF">
              <a:lumMod val="75000"/>
            </a:srgbClr>
          </a:solidFill>
          <a:ln>
            <a:noFill/>
          </a:ln>
        </p:spPr>
        <p:txBody>
          <a:bodyPr vert="horz" wrap="square" lIns="121920" tIns="60960" rIns="121920" bIns="60960" numCol="1" anchor="t" anchorCtr="0" compatLnSpc="1">
            <a:prstTxWarp prst="textNoShape">
              <a:avLst/>
            </a:prstTxWarp>
            <a:noAutofit/>
          </a:bodyPr>
          <a:lstStyle/>
          <a:p>
            <a:pPr algn="l" rtl="0">
              <a:defRPr/>
            </a:pPr>
            <a:endParaRPr lang="id-ID" sz="2400" kern="0">
              <a:solidFill>
                <a:srgbClr val="FFFFFF"/>
              </a:solidFill>
              <a:latin typeface="Nizar Cocon Kurdish" panose="020A0503020102020204" pitchFamily="18" charset="-78"/>
              <a:cs typeface="Nizar Cocon Kurdish" panose="020A0503020102020204" pitchFamily="18" charset="-78"/>
            </a:endParaRPr>
          </a:p>
        </p:txBody>
      </p:sp>
      <p:grpSp>
        <p:nvGrpSpPr>
          <p:cNvPr id="51" name="Group 50"/>
          <p:cNvGrpSpPr/>
          <p:nvPr/>
        </p:nvGrpSpPr>
        <p:grpSpPr>
          <a:xfrm>
            <a:off x="888253" y="815390"/>
            <a:ext cx="2245263" cy="1828797"/>
            <a:chOff x="411268" y="2935622"/>
            <a:chExt cx="8732732" cy="2039082"/>
          </a:xfrm>
          <a:solidFill>
            <a:srgbClr val="FFFFFF">
              <a:lumMod val="85000"/>
            </a:srgbClr>
          </a:solidFill>
        </p:grpSpPr>
        <p:sp>
          <p:nvSpPr>
            <p:cNvPr id="52" name="Freeform 51"/>
            <p:cNvSpPr>
              <a:spLocks/>
            </p:cNvSpPr>
            <p:nvPr/>
          </p:nvSpPr>
          <p:spPr bwMode="auto">
            <a:xfrm>
              <a:off x="8703250" y="4503591"/>
              <a:ext cx="440750" cy="292938"/>
            </a:xfrm>
            <a:custGeom>
              <a:avLst/>
              <a:gdLst>
                <a:gd name="connsiteX0" fmla="*/ 0 w 440750"/>
                <a:gd name="connsiteY0" fmla="*/ 0 h 292938"/>
                <a:gd name="connsiteX1" fmla="*/ 403984 w 440750"/>
                <a:gd name="connsiteY1" fmla="*/ 39215 h 292938"/>
                <a:gd name="connsiteX2" fmla="*/ 440750 w 440750"/>
                <a:gd name="connsiteY2" fmla="*/ 52968 h 292938"/>
                <a:gd name="connsiteX3" fmla="*/ 440750 w 440750"/>
                <a:gd name="connsiteY3" fmla="*/ 292938 h 292938"/>
                <a:gd name="connsiteX4" fmla="*/ 440136 w 440750"/>
                <a:gd name="connsiteY4" fmla="*/ 292888 h 292938"/>
                <a:gd name="connsiteX5" fmla="*/ 436629 w 440750"/>
                <a:gd name="connsiteY5" fmla="*/ 292605 h 292938"/>
                <a:gd name="connsiteX6" fmla="*/ 69371 w 440750"/>
                <a:gd name="connsiteY6" fmla="*/ 132728 h 29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750" h="292938">
                  <a:moveTo>
                    <a:pt x="0" y="0"/>
                  </a:moveTo>
                  <a:cubicBezTo>
                    <a:pt x="403984" y="39215"/>
                    <a:pt x="403984" y="39215"/>
                    <a:pt x="403984" y="39215"/>
                  </a:cubicBezTo>
                  <a:lnTo>
                    <a:pt x="440750" y="52968"/>
                  </a:lnTo>
                  <a:lnTo>
                    <a:pt x="440750" y="292938"/>
                  </a:lnTo>
                  <a:lnTo>
                    <a:pt x="440136" y="292888"/>
                  </a:lnTo>
                  <a:cubicBezTo>
                    <a:pt x="436629" y="292605"/>
                    <a:pt x="436629" y="292605"/>
                    <a:pt x="436629" y="292605"/>
                  </a:cubicBezTo>
                  <a:cubicBezTo>
                    <a:pt x="69371" y="132728"/>
                    <a:pt x="69371" y="132728"/>
                    <a:pt x="69371" y="132728"/>
                  </a:cubicBezTo>
                  <a:close/>
                </a:path>
              </a:pathLst>
            </a:custGeom>
            <a:grpFill/>
            <a:ln>
              <a:noFill/>
            </a:ln>
          </p:spPr>
          <p:txBody>
            <a:bodyPr vert="horz" wrap="square" lIns="121920" tIns="60960" rIns="121920" bIns="60960" numCol="1" anchor="t" anchorCtr="0" compatLnSpc="1">
              <a:prstTxWarp prst="textNoShape">
                <a:avLst/>
              </a:prstTxWarp>
              <a:noAutofit/>
            </a:bodyPr>
            <a:lstStyle/>
            <a:p>
              <a:pPr algn="l" rtl="0">
                <a:defRPr/>
              </a:pPr>
              <a:endParaRPr lang="id-ID" sz="2400" kern="0">
                <a:solidFill>
                  <a:srgbClr val="FFFFFF"/>
                </a:solidFill>
                <a:latin typeface="Nizar Cocon Kurdish" panose="020A0503020102020204" pitchFamily="18" charset="-78"/>
                <a:cs typeface="Nizar Cocon Kurdish" panose="020A0503020102020204" pitchFamily="18" charset="-78"/>
              </a:endParaRPr>
            </a:p>
          </p:txBody>
        </p:sp>
        <p:sp>
          <p:nvSpPr>
            <p:cNvPr id="53" name="Freeform 20"/>
            <p:cNvSpPr>
              <a:spLocks/>
            </p:cNvSpPr>
            <p:nvPr/>
          </p:nvSpPr>
          <p:spPr bwMode="auto">
            <a:xfrm>
              <a:off x="8466682" y="4046929"/>
              <a:ext cx="571564" cy="329490"/>
            </a:xfrm>
            <a:custGeom>
              <a:avLst/>
              <a:gdLst>
                <a:gd name="T0" fmla="*/ 16 w 331"/>
                <a:gd name="T1" fmla="*/ 0 h 228"/>
                <a:gd name="T2" fmla="*/ 274 w 331"/>
                <a:gd name="T3" fmla="*/ 142 h 228"/>
                <a:gd name="T4" fmla="*/ 331 w 331"/>
                <a:gd name="T5" fmla="*/ 228 h 228"/>
                <a:gd name="T6" fmla="*/ 208 w 331"/>
                <a:gd name="T7" fmla="*/ 209 h 228"/>
                <a:gd name="T8" fmla="*/ 61 w 331"/>
                <a:gd name="T9" fmla="*/ 209 h 228"/>
                <a:gd name="T10" fmla="*/ 61 w 331"/>
                <a:gd name="T11" fmla="*/ 86 h 228"/>
                <a:gd name="T12" fmla="*/ 0 w 331"/>
                <a:gd name="T13" fmla="*/ 63 h 228"/>
                <a:gd name="T14" fmla="*/ 16 w 331"/>
                <a:gd name="T15" fmla="*/ 0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1" h="228">
                  <a:moveTo>
                    <a:pt x="16" y="0"/>
                  </a:moveTo>
                  <a:lnTo>
                    <a:pt x="274" y="142"/>
                  </a:lnTo>
                  <a:lnTo>
                    <a:pt x="331" y="228"/>
                  </a:lnTo>
                  <a:lnTo>
                    <a:pt x="208" y="209"/>
                  </a:lnTo>
                  <a:lnTo>
                    <a:pt x="61" y="209"/>
                  </a:lnTo>
                  <a:lnTo>
                    <a:pt x="61" y="86"/>
                  </a:lnTo>
                  <a:lnTo>
                    <a:pt x="0" y="63"/>
                  </a:lnTo>
                  <a:lnTo>
                    <a:pt x="16" y="0"/>
                  </a:lnTo>
                  <a:close/>
                </a:path>
              </a:pathLst>
            </a:custGeom>
            <a:grpFill/>
            <a:ln>
              <a:noFill/>
            </a:ln>
          </p:spPr>
          <p:txBody>
            <a:bodyPr vert="horz" wrap="square" lIns="121920" tIns="60960" rIns="121920" bIns="60960" numCol="1" anchor="t" anchorCtr="0" compatLnSpc="1">
              <a:prstTxWarp prst="textNoShape">
                <a:avLst/>
              </a:prstTxWarp>
            </a:bodyPr>
            <a:lstStyle/>
            <a:p>
              <a:pPr algn="l" rtl="0">
                <a:defRPr/>
              </a:pPr>
              <a:endParaRPr lang="id-ID" sz="2400" kern="0">
                <a:solidFill>
                  <a:srgbClr val="FFFFFF"/>
                </a:solidFill>
                <a:latin typeface="Nizar Cocon Kurdish" panose="020A0503020102020204" pitchFamily="18" charset="-78"/>
                <a:cs typeface="Nizar Cocon Kurdish" panose="020A0503020102020204" pitchFamily="18" charset="-78"/>
              </a:endParaRPr>
            </a:p>
          </p:txBody>
        </p:sp>
        <p:sp>
          <p:nvSpPr>
            <p:cNvPr id="54" name="Freeform 21"/>
            <p:cNvSpPr>
              <a:spLocks/>
            </p:cNvSpPr>
            <p:nvPr/>
          </p:nvSpPr>
          <p:spPr bwMode="auto">
            <a:xfrm>
              <a:off x="5988757" y="3226094"/>
              <a:ext cx="2256898" cy="1748610"/>
            </a:xfrm>
            <a:custGeom>
              <a:avLst/>
              <a:gdLst>
                <a:gd name="T0" fmla="*/ 498 w 553"/>
                <a:gd name="T1" fmla="*/ 316 h 579"/>
                <a:gd name="T2" fmla="*/ 472 w 553"/>
                <a:gd name="T3" fmla="*/ 326 h 579"/>
                <a:gd name="T4" fmla="*/ 233 w 553"/>
                <a:gd name="T5" fmla="*/ 125 h 579"/>
                <a:gd name="T6" fmla="*/ 40 w 553"/>
                <a:gd name="T7" fmla="*/ 0 h 579"/>
                <a:gd name="T8" fmla="*/ 0 w 553"/>
                <a:gd name="T9" fmla="*/ 24 h 579"/>
                <a:gd name="T10" fmla="*/ 3 w 553"/>
                <a:gd name="T11" fmla="*/ 73 h 579"/>
                <a:gd name="T12" fmla="*/ 117 w 553"/>
                <a:gd name="T13" fmla="*/ 133 h 579"/>
                <a:gd name="T14" fmla="*/ 111 w 553"/>
                <a:gd name="T15" fmla="*/ 200 h 579"/>
                <a:gd name="T16" fmla="*/ 224 w 553"/>
                <a:gd name="T17" fmla="*/ 215 h 579"/>
                <a:gd name="T18" fmla="*/ 250 w 553"/>
                <a:gd name="T19" fmla="*/ 227 h 579"/>
                <a:gd name="T20" fmla="*/ 230 w 553"/>
                <a:gd name="T21" fmla="*/ 310 h 579"/>
                <a:gd name="T22" fmla="*/ 265 w 553"/>
                <a:gd name="T23" fmla="*/ 396 h 579"/>
                <a:gd name="T24" fmla="*/ 227 w 553"/>
                <a:gd name="T25" fmla="*/ 454 h 579"/>
                <a:gd name="T26" fmla="*/ 298 w 553"/>
                <a:gd name="T27" fmla="*/ 487 h 579"/>
                <a:gd name="T28" fmla="*/ 428 w 553"/>
                <a:gd name="T29" fmla="*/ 579 h 579"/>
                <a:gd name="T30" fmla="*/ 418 w 553"/>
                <a:gd name="T31" fmla="*/ 550 h 579"/>
                <a:gd name="T32" fmla="*/ 368 w 553"/>
                <a:gd name="T33" fmla="*/ 484 h 579"/>
                <a:gd name="T34" fmla="*/ 366 w 553"/>
                <a:gd name="T35" fmla="*/ 404 h 579"/>
                <a:gd name="T36" fmla="*/ 316 w 553"/>
                <a:gd name="T37" fmla="*/ 337 h 579"/>
                <a:gd name="T38" fmla="*/ 498 w 553"/>
                <a:gd name="T39" fmla="*/ 412 h 579"/>
                <a:gd name="T40" fmla="*/ 553 w 553"/>
                <a:gd name="T41" fmla="*/ 407 h 579"/>
                <a:gd name="T42" fmla="*/ 475 w 553"/>
                <a:gd name="T43" fmla="*/ 342 h 579"/>
                <a:gd name="T44" fmla="*/ 498 w 553"/>
                <a:gd name="T45" fmla="*/ 316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3" h="579">
                  <a:moveTo>
                    <a:pt x="498" y="316"/>
                  </a:moveTo>
                  <a:cubicBezTo>
                    <a:pt x="472" y="326"/>
                    <a:pt x="472" y="326"/>
                    <a:pt x="472" y="326"/>
                  </a:cubicBezTo>
                  <a:cubicBezTo>
                    <a:pt x="233" y="125"/>
                    <a:pt x="233" y="125"/>
                    <a:pt x="233" y="125"/>
                  </a:cubicBezTo>
                  <a:cubicBezTo>
                    <a:pt x="40" y="0"/>
                    <a:pt x="40" y="0"/>
                    <a:pt x="40" y="0"/>
                  </a:cubicBezTo>
                  <a:cubicBezTo>
                    <a:pt x="0" y="24"/>
                    <a:pt x="0" y="24"/>
                    <a:pt x="0" y="24"/>
                  </a:cubicBezTo>
                  <a:cubicBezTo>
                    <a:pt x="3" y="73"/>
                    <a:pt x="3" y="73"/>
                    <a:pt x="3" y="73"/>
                  </a:cubicBezTo>
                  <a:cubicBezTo>
                    <a:pt x="117" y="133"/>
                    <a:pt x="117" y="133"/>
                    <a:pt x="117" y="133"/>
                  </a:cubicBezTo>
                  <a:cubicBezTo>
                    <a:pt x="111" y="200"/>
                    <a:pt x="111" y="200"/>
                    <a:pt x="111" y="200"/>
                  </a:cubicBezTo>
                  <a:cubicBezTo>
                    <a:pt x="224" y="215"/>
                    <a:pt x="224" y="215"/>
                    <a:pt x="224" y="215"/>
                  </a:cubicBezTo>
                  <a:cubicBezTo>
                    <a:pt x="250" y="227"/>
                    <a:pt x="250" y="227"/>
                    <a:pt x="250" y="227"/>
                  </a:cubicBezTo>
                  <a:cubicBezTo>
                    <a:pt x="230" y="310"/>
                    <a:pt x="230" y="310"/>
                    <a:pt x="230" y="310"/>
                  </a:cubicBezTo>
                  <a:cubicBezTo>
                    <a:pt x="265" y="396"/>
                    <a:pt x="265" y="396"/>
                    <a:pt x="265" y="396"/>
                  </a:cubicBezTo>
                  <a:cubicBezTo>
                    <a:pt x="227" y="454"/>
                    <a:pt x="227" y="454"/>
                    <a:pt x="227" y="454"/>
                  </a:cubicBezTo>
                  <a:cubicBezTo>
                    <a:pt x="298" y="487"/>
                    <a:pt x="298" y="487"/>
                    <a:pt x="298" y="487"/>
                  </a:cubicBezTo>
                  <a:cubicBezTo>
                    <a:pt x="428" y="579"/>
                    <a:pt x="428" y="579"/>
                    <a:pt x="428" y="579"/>
                  </a:cubicBezTo>
                  <a:cubicBezTo>
                    <a:pt x="418" y="550"/>
                    <a:pt x="418" y="550"/>
                    <a:pt x="418" y="550"/>
                  </a:cubicBezTo>
                  <a:cubicBezTo>
                    <a:pt x="368" y="484"/>
                    <a:pt x="368" y="484"/>
                    <a:pt x="368" y="484"/>
                  </a:cubicBezTo>
                  <a:cubicBezTo>
                    <a:pt x="366" y="404"/>
                    <a:pt x="366" y="404"/>
                    <a:pt x="366" y="404"/>
                  </a:cubicBezTo>
                  <a:cubicBezTo>
                    <a:pt x="316" y="337"/>
                    <a:pt x="316" y="337"/>
                    <a:pt x="316" y="337"/>
                  </a:cubicBezTo>
                  <a:cubicBezTo>
                    <a:pt x="316" y="337"/>
                    <a:pt x="345" y="298"/>
                    <a:pt x="498" y="412"/>
                  </a:cubicBezTo>
                  <a:cubicBezTo>
                    <a:pt x="553" y="407"/>
                    <a:pt x="553" y="407"/>
                    <a:pt x="553" y="407"/>
                  </a:cubicBezTo>
                  <a:cubicBezTo>
                    <a:pt x="475" y="342"/>
                    <a:pt x="475" y="342"/>
                    <a:pt x="475" y="342"/>
                  </a:cubicBezTo>
                  <a:lnTo>
                    <a:pt x="498" y="316"/>
                  </a:lnTo>
                  <a:close/>
                </a:path>
              </a:pathLst>
            </a:custGeom>
            <a:grpFill/>
            <a:ln>
              <a:noFill/>
            </a:ln>
          </p:spPr>
          <p:txBody>
            <a:bodyPr vert="horz" wrap="square" lIns="121920" tIns="60960" rIns="121920" bIns="60960" numCol="1" anchor="t" anchorCtr="0" compatLnSpc="1">
              <a:prstTxWarp prst="textNoShape">
                <a:avLst/>
              </a:prstTxWarp>
            </a:bodyPr>
            <a:lstStyle/>
            <a:p>
              <a:pPr algn="l" rtl="0">
                <a:defRPr/>
              </a:pPr>
              <a:endParaRPr lang="id-ID" sz="2400" kern="0">
                <a:solidFill>
                  <a:srgbClr val="FFFFFF"/>
                </a:solidFill>
                <a:latin typeface="Nizar Cocon Kurdish" panose="020A0503020102020204" pitchFamily="18" charset="-78"/>
                <a:cs typeface="Nizar Cocon Kurdish" panose="020A0503020102020204" pitchFamily="18" charset="-78"/>
              </a:endParaRPr>
            </a:p>
          </p:txBody>
        </p:sp>
        <p:sp>
          <p:nvSpPr>
            <p:cNvPr id="55" name="Freeform 22"/>
            <p:cNvSpPr>
              <a:spLocks/>
            </p:cNvSpPr>
            <p:nvPr/>
          </p:nvSpPr>
          <p:spPr bwMode="auto">
            <a:xfrm>
              <a:off x="4657413" y="2935622"/>
              <a:ext cx="1914996" cy="1758726"/>
            </a:xfrm>
            <a:custGeom>
              <a:avLst/>
              <a:gdLst>
                <a:gd name="T0" fmla="*/ 0 w 469"/>
                <a:gd name="T1" fmla="*/ 0 h 582"/>
                <a:gd name="T2" fmla="*/ 0 w 469"/>
                <a:gd name="T3" fmla="*/ 51 h 582"/>
                <a:gd name="T4" fmla="*/ 60 w 469"/>
                <a:gd name="T5" fmla="*/ 88 h 582"/>
                <a:gd name="T6" fmla="*/ 60 w 469"/>
                <a:gd name="T7" fmla="*/ 184 h 582"/>
                <a:gd name="T8" fmla="*/ 52 w 469"/>
                <a:gd name="T9" fmla="*/ 222 h 582"/>
                <a:gd name="T10" fmla="*/ 179 w 469"/>
                <a:gd name="T11" fmla="*/ 315 h 582"/>
                <a:gd name="T12" fmla="*/ 93 w 469"/>
                <a:gd name="T13" fmla="*/ 432 h 582"/>
                <a:gd name="T14" fmla="*/ 101 w 469"/>
                <a:gd name="T15" fmla="*/ 456 h 582"/>
                <a:gd name="T16" fmla="*/ 231 w 469"/>
                <a:gd name="T17" fmla="*/ 497 h 582"/>
                <a:gd name="T18" fmla="*/ 231 w 469"/>
                <a:gd name="T19" fmla="*/ 546 h 582"/>
                <a:gd name="T20" fmla="*/ 303 w 469"/>
                <a:gd name="T21" fmla="*/ 532 h 582"/>
                <a:gd name="T22" fmla="*/ 389 w 469"/>
                <a:gd name="T23" fmla="*/ 582 h 582"/>
                <a:gd name="T24" fmla="*/ 372 w 469"/>
                <a:gd name="T25" fmla="*/ 551 h 582"/>
                <a:gd name="T26" fmla="*/ 326 w 469"/>
                <a:gd name="T27" fmla="*/ 492 h 582"/>
                <a:gd name="T28" fmla="*/ 326 w 469"/>
                <a:gd name="T29" fmla="*/ 468 h 582"/>
                <a:gd name="T30" fmla="*/ 469 w 469"/>
                <a:gd name="T31" fmla="*/ 495 h 582"/>
                <a:gd name="T32" fmla="*/ 427 w 469"/>
                <a:gd name="T33" fmla="*/ 445 h 582"/>
                <a:gd name="T34" fmla="*/ 369 w 469"/>
                <a:gd name="T35" fmla="*/ 404 h 582"/>
                <a:gd name="T36" fmla="*/ 371 w 469"/>
                <a:gd name="T37" fmla="*/ 359 h 582"/>
                <a:gd name="T38" fmla="*/ 317 w 469"/>
                <a:gd name="T39" fmla="*/ 326 h 582"/>
                <a:gd name="T40" fmla="*/ 313 w 469"/>
                <a:gd name="T41" fmla="*/ 277 h 582"/>
                <a:gd name="T42" fmla="*/ 175 w 469"/>
                <a:gd name="T43" fmla="*/ 196 h 582"/>
                <a:gd name="T44" fmla="*/ 170 w 469"/>
                <a:gd name="T45" fmla="*/ 177 h 582"/>
                <a:gd name="T46" fmla="*/ 222 w 469"/>
                <a:gd name="T47" fmla="*/ 179 h 582"/>
                <a:gd name="T48" fmla="*/ 250 w 469"/>
                <a:gd name="T49" fmla="*/ 196 h 582"/>
                <a:gd name="T50" fmla="*/ 221 w 469"/>
                <a:gd name="T51" fmla="*/ 159 h 582"/>
                <a:gd name="T52" fmla="*/ 0 w 469"/>
                <a:gd name="T53"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9" h="582">
                  <a:moveTo>
                    <a:pt x="0" y="0"/>
                  </a:moveTo>
                  <a:cubicBezTo>
                    <a:pt x="0" y="51"/>
                    <a:pt x="0" y="51"/>
                    <a:pt x="0" y="51"/>
                  </a:cubicBezTo>
                  <a:cubicBezTo>
                    <a:pt x="60" y="88"/>
                    <a:pt x="60" y="88"/>
                    <a:pt x="60" y="88"/>
                  </a:cubicBezTo>
                  <a:cubicBezTo>
                    <a:pt x="60" y="184"/>
                    <a:pt x="60" y="184"/>
                    <a:pt x="60" y="184"/>
                  </a:cubicBezTo>
                  <a:cubicBezTo>
                    <a:pt x="52" y="222"/>
                    <a:pt x="52" y="222"/>
                    <a:pt x="52" y="222"/>
                  </a:cubicBezTo>
                  <a:cubicBezTo>
                    <a:pt x="179" y="315"/>
                    <a:pt x="179" y="315"/>
                    <a:pt x="179" y="315"/>
                  </a:cubicBezTo>
                  <a:cubicBezTo>
                    <a:pt x="179" y="315"/>
                    <a:pt x="170" y="391"/>
                    <a:pt x="93" y="432"/>
                  </a:cubicBezTo>
                  <a:cubicBezTo>
                    <a:pt x="101" y="456"/>
                    <a:pt x="101" y="456"/>
                    <a:pt x="101" y="456"/>
                  </a:cubicBezTo>
                  <a:cubicBezTo>
                    <a:pt x="231" y="497"/>
                    <a:pt x="231" y="497"/>
                    <a:pt x="231" y="497"/>
                  </a:cubicBezTo>
                  <a:cubicBezTo>
                    <a:pt x="231" y="546"/>
                    <a:pt x="231" y="546"/>
                    <a:pt x="231" y="546"/>
                  </a:cubicBezTo>
                  <a:cubicBezTo>
                    <a:pt x="303" y="532"/>
                    <a:pt x="303" y="532"/>
                    <a:pt x="303" y="532"/>
                  </a:cubicBezTo>
                  <a:cubicBezTo>
                    <a:pt x="389" y="582"/>
                    <a:pt x="389" y="582"/>
                    <a:pt x="389" y="582"/>
                  </a:cubicBezTo>
                  <a:cubicBezTo>
                    <a:pt x="372" y="551"/>
                    <a:pt x="372" y="551"/>
                    <a:pt x="372" y="551"/>
                  </a:cubicBezTo>
                  <a:cubicBezTo>
                    <a:pt x="326" y="492"/>
                    <a:pt x="326" y="492"/>
                    <a:pt x="326" y="492"/>
                  </a:cubicBezTo>
                  <a:cubicBezTo>
                    <a:pt x="326" y="468"/>
                    <a:pt x="326" y="468"/>
                    <a:pt x="326" y="468"/>
                  </a:cubicBezTo>
                  <a:cubicBezTo>
                    <a:pt x="326" y="468"/>
                    <a:pt x="412" y="459"/>
                    <a:pt x="469" y="495"/>
                  </a:cubicBezTo>
                  <a:cubicBezTo>
                    <a:pt x="427" y="445"/>
                    <a:pt x="427" y="445"/>
                    <a:pt x="427" y="445"/>
                  </a:cubicBezTo>
                  <a:cubicBezTo>
                    <a:pt x="369" y="404"/>
                    <a:pt x="369" y="404"/>
                    <a:pt x="369" y="404"/>
                  </a:cubicBezTo>
                  <a:cubicBezTo>
                    <a:pt x="371" y="359"/>
                    <a:pt x="371" y="359"/>
                    <a:pt x="371" y="359"/>
                  </a:cubicBezTo>
                  <a:cubicBezTo>
                    <a:pt x="317" y="326"/>
                    <a:pt x="317" y="326"/>
                    <a:pt x="317" y="326"/>
                  </a:cubicBezTo>
                  <a:cubicBezTo>
                    <a:pt x="313" y="277"/>
                    <a:pt x="313" y="277"/>
                    <a:pt x="313" y="277"/>
                  </a:cubicBezTo>
                  <a:cubicBezTo>
                    <a:pt x="313" y="277"/>
                    <a:pt x="227" y="215"/>
                    <a:pt x="175" y="196"/>
                  </a:cubicBezTo>
                  <a:cubicBezTo>
                    <a:pt x="170" y="177"/>
                    <a:pt x="170" y="177"/>
                    <a:pt x="170" y="177"/>
                  </a:cubicBezTo>
                  <a:cubicBezTo>
                    <a:pt x="170" y="177"/>
                    <a:pt x="193" y="162"/>
                    <a:pt x="222" y="179"/>
                  </a:cubicBezTo>
                  <a:cubicBezTo>
                    <a:pt x="251" y="195"/>
                    <a:pt x="250" y="196"/>
                    <a:pt x="250" y="196"/>
                  </a:cubicBezTo>
                  <a:cubicBezTo>
                    <a:pt x="221" y="159"/>
                    <a:pt x="221" y="159"/>
                    <a:pt x="221" y="159"/>
                  </a:cubicBezTo>
                  <a:lnTo>
                    <a:pt x="0" y="0"/>
                  </a:lnTo>
                  <a:close/>
                </a:path>
              </a:pathLst>
            </a:custGeom>
            <a:grpFill/>
            <a:ln w="3175" cap="flat">
              <a:noFill/>
              <a:prstDash val="solid"/>
              <a:miter lim="800000"/>
              <a:headEnd/>
              <a:tailEnd/>
            </a:ln>
          </p:spPr>
          <p:txBody>
            <a:bodyPr vert="horz" wrap="square" lIns="121920" tIns="60960" rIns="121920" bIns="60960" numCol="1" anchor="t" anchorCtr="0" compatLnSpc="1">
              <a:prstTxWarp prst="textNoShape">
                <a:avLst/>
              </a:prstTxWarp>
            </a:bodyPr>
            <a:lstStyle/>
            <a:p>
              <a:pPr algn="l" rtl="0">
                <a:defRPr/>
              </a:pPr>
              <a:endParaRPr lang="id-ID" sz="2400" kern="0">
                <a:solidFill>
                  <a:srgbClr val="FFFFFF"/>
                </a:solidFill>
                <a:latin typeface="Nizar Cocon Kurdish" panose="020A0503020102020204" pitchFamily="18" charset="-78"/>
                <a:cs typeface="Nizar Cocon Kurdish" panose="020A0503020102020204" pitchFamily="18" charset="-78"/>
              </a:endParaRPr>
            </a:p>
          </p:txBody>
        </p:sp>
        <p:sp>
          <p:nvSpPr>
            <p:cNvPr id="56" name="Freeform 23"/>
            <p:cNvSpPr>
              <a:spLocks/>
            </p:cNvSpPr>
            <p:nvPr/>
          </p:nvSpPr>
          <p:spPr bwMode="auto">
            <a:xfrm>
              <a:off x="2281368" y="3947214"/>
              <a:ext cx="2612614" cy="958123"/>
            </a:xfrm>
            <a:custGeom>
              <a:avLst/>
              <a:gdLst>
                <a:gd name="T0" fmla="*/ 402 w 640"/>
                <a:gd name="T1" fmla="*/ 76 h 317"/>
                <a:gd name="T2" fmla="*/ 409 w 640"/>
                <a:gd name="T3" fmla="*/ 113 h 317"/>
                <a:gd name="T4" fmla="*/ 402 w 640"/>
                <a:gd name="T5" fmla="*/ 129 h 317"/>
                <a:gd name="T6" fmla="*/ 290 w 640"/>
                <a:gd name="T7" fmla="*/ 129 h 317"/>
                <a:gd name="T8" fmla="*/ 409 w 640"/>
                <a:gd name="T9" fmla="*/ 241 h 317"/>
                <a:gd name="T10" fmla="*/ 478 w 640"/>
                <a:gd name="T11" fmla="*/ 241 h 317"/>
                <a:gd name="T12" fmla="*/ 640 w 640"/>
                <a:gd name="T13" fmla="*/ 302 h 317"/>
                <a:gd name="T14" fmla="*/ 630 w 640"/>
                <a:gd name="T15" fmla="*/ 309 h 317"/>
                <a:gd name="T16" fmla="*/ 558 w 640"/>
                <a:gd name="T17" fmla="*/ 309 h 317"/>
                <a:gd name="T18" fmla="*/ 493 w 640"/>
                <a:gd name="T19" fmla="*/ 281 h 317"/>
                <a:gd name="T20" fmla="*/ 439 w 640"/>
                <a:gd name="T21" fmla="*/ 317 h 317"/>
                <a:gd name="T22" fmla="*/ 268 w 640"/>
                <a:gd name="T23" fmla="*/ 279 h 317"/>
                <a:gd name="T24" fmla="*/ 258 w 640"/>
                <a:gd name="T25" fmla="*/ 203 h 317"/>
                <a:gd name="T26" fmla="*/ 155 w 640"/>
                <a:gd name="T27" fmla="*/ 162 h 317"/>
                <a:gd name="T28" fmla="*/ 128 w 640"/>
                <a:gd name="T29" fmla="*/ 141 h 317"/>
                <a:gd name="T30" fmla="*/ 121 w 640"/>
                <a:gd name="T31" fmla="*/ 92 h 317"/>
                <a:gd name="T32" fmla="*/ 28 w 640"/>
                <a:gd name="T33" fmla="*/ 92 h 317"/>
                <a:gd name="T34" fmla="*/ 28 w 640"/>
                <a:gd name="T35" fmla="*/ 40 h 317"/>
                <a:gd name="T36" fmla="*/ 5 w 640"/>
                <a:gd name="T37" fmla="*/ 22 h 317"/>
                <a:gd name="T38" fmla="*/ 0 w 640"/>
                <a:gd name="T39" fmla="*/ 0 h 317"/>
                <a:gd name="T40" fmla="*/ 169 w 640"/>
                <a:gd name="T41" fmla="*/ 56 h 317"/>
                <a:gd name="T42" fmla="*/ 231 w 640"/>
                <a:gd name="T43" fmla="*/ 56 h 317"/>
                <a:gd name="T44" fmla="*/ 260 w 640"/>
                <a:gd name="T45" fmla="*/ 48 h 317"/>
                <a:gd name="T46" fmla="*/ 402 w 640"/>
                <a:gd name="T47" fmla="*/ 7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0" h="317">
                  <a:moveTo>
                    <a:pt x="402" y="76"/>
                  </a:moveTo>
                  <a:cubicBezTo>
                    <a:pt x="409" y="113"/>
                    <a:pt x="409" y="113"/>
                    <a:pt x="409" y="113"/>
                  </a:cubicBezTo>
                  <a:cubicBezTo>
                    <a:pt x="402" y="129"/>
                    <a:pt x="402" y="129"/>
                    <a:pt x="402" y="129"/>
                  </a:cubicBezTo>
                  <a:cubicBezTo>
                    <a:pt x="290" y="129"/>
                    <a:pt x="290" y="129"/>
                    <a:pt x="290" y="129"/>
                  </a:cubicBezTo>
                  <a:cubicBezTo>
                    <a:pt x="290" y="129"/>
                    <a:pt x="310" y="219"/>
                    <a:pt x="409" y="241"/>
                  </a:cubicBezTo>
                  <a:cubicBezTo>
                    <a:pt x="478" y="241"/>
                    <a:pt x="478" y="241"/>
                    <a:pt x="478" y="241"/>
                  </a:cubicBezTo>
                  <a:cubicBezTo>
                    <a:pt x="478" y="241"/>
                    <a:pt x="606" y="297"/>
                    <a:pt x="640" y="302"/>
                  </a:cubicBezTo>
                  <a:cubicBezTo>
                    <a:pt x="630" y="309"/>
                    <a:pt x="630" y="309"/>
                    <a:pt x="630" y="309"/>
                  </a:cubicBezTo>
                  <a:cubicBezTo>
                    <a:pt x="558" y="309"/>
                    <a:pt x="558" y="309"/>
                    <a:pt x="558" y="309"/>
                  </a:cubicBezTo>
                  <a:cubicBezTo>
                    <a:pt x="493" y="281"/>
                    <a:pt x="493" y="281"/>
                    <a:pt x="493" y="281"/>
                  </a:cubicBezTo>
                  <a:cubicBezTo>
                    <a:pt x="439" y="317"/>
                    <a:pt x="439" y="317"/>
                    <a:pt x="439" y="317"/>
                  </a:cubicBezTo>
                  <a:cubicBezTo>
                    <a:pt x="439" y="317"/>
                    <a:pt x="350" y="279"/>
                    <a:pt x="268" y="279"/>
                  </a:cubicBezTo>
                  <a:cubicBezTo>
                    <a:pt x="258" y="203"/>
                    <a:pt x="258" y="203"/>
                    <a:pt x="258" y="203"/>
                  </a:cubicBezTo>
                  <a:cubicBezTo>
                    <a:pt x="155" y="162"/>
                    <a:pt x="155" y="162"/>
                    <a:pt x="155" y="162"/>
                  </a:cubicBezTo>
                  <a:cubicBezTo>
                    <a:pt x="128" y="141"/>
                    <a:pt x="128" y="141"/>
                    <a:pt x="128" y="141"/>
                  </a:cubicBezTo>
                  <a:cubicBezTo>
                    <a:pt x="121" y="92"/>
                    <a:pt x="121" y="92"/>
                    <a:pt x="121" y="92"/>
                  </a:cubicBezTo>
                  <a:cubicBezTo>
                    <a:pt x="28" y="92"/>
                    <a:pt x="28" y="92"/>
                    <a:pt x="28" y="92"/>
                  </a:cubicBezTo>
                  <a:cubicBezTo>
                    <a:pt x="28" y="40"/>
                    <a:pt x="28" y="40"/>
                    <a:pt x="28" y="40"/>
                  </a:cubicBezTo>
                  <a:cubicBezTo>
                    <a:pt x="28" y="40"/>
                    <a:pt x="21" y="27"/>
                    <a:pt x="5" y="22"/>
                  </a:cubicBezTo>
                  <a:cubicBezTo>
                    <a:pt x="0" y="0"/>
                    <a:pt x="0" y="0"/>
                    <a:pt x="0" y="0"/>
                  </a:cubicBezTo>
                  <a:cubicBezTo>
                    <a:pt x="169" y="56"/>
                    <a:pt x="169" y="56"/>
                    <a:pt x="169" y="56"/>
                  </a:cubicBezTo>
                  <a:cubicBezTo>
                    <a:pt x="231" y="56"/>
                    <a:pt x="231" y="56"/>
                    <a:pt x="231" y="56"/>
                  </a:cubicBezTo>
                  <a:cubicBezTo>
                    <a:pt x="260" y="48"/>
                    <a:pt x="260" y="48"/>
                    <a:pt x="260" y="48"/>
                  </a:cubicBezTo>
                  <a:cubicBezTo>
                    <a:pt x="260" y="48"/>
                    <a:pt x="340" y="42"/>
                    <a:pt x="402" y="76"/>
                  </a:cubicBezTo>
                  <a:close/>
                </a:path>
              </a:pathLst>
            </a:custGeom>
            <a:grpFill/>
            <a:ln>
              <a:noFill/>
            </a:ln>
          </p:spPr>
          <p:txBody>
            <a:bodyPr vert="horz" wrap="square" lIns="121920" tIns="60960" rIns="121920" bIns="60960" numCol="1" anchor="t" anchorCtr="0" compatLnSpc="1">
              <a:prstTxWarp prst="textNoShape">
                <a:avLst/>
              </a:prstTxWarp>
            </a:bodyPr>
            <a:lstStyle/>
            <a:p>
              <a:pPr algn="l" rtl="0">
                <a:defRPr/>
              </a:pPr>
              <a:endParaRPr lang="id-ID" sz="2400" kern="0">
                <a:solidFill>
                  <a:srgbClr val="FFFFFF"/>
                </a:solidFill>
                <a:latin typeface="Nizar Cocon Kurdish" panose="020A0503020102020204" pitchFamily="18" charset="-78"/>
                <a:cs typeface="Nizar Cocon Kurdish" panose="020A0503020102020204" pitchFamily="18" charset="-78"/>
              </a:endParaRPr>
            </a:p>
          </p:txBody>
        </p:sp>
        <p:sp>
          <p:nvSpPr>
            <p:cNvPr id="57" name="Freeform 24"/>
            <p:cNvSpPr>
              <a:spLocks/>
            </p:cNvSpPr>
            <p:nvPr/>
          </p:nvSpPr>
          <p:spPr bwMode="auto">
            <a:xfrm>
              <a:off x="411268" y="4425554"/>
              <a:ext cx="1580001" cy="491345"/>
            </a:xfrm>
            <a:custGeom>
              <a:avLst/>
              <a:gdLst>
                <a:gd name="T0" fmla="*/ 0 w 387"/>
                <a:gd name="T1" fmla="*/ 45 h 163"/>
                <a:gd name="T2" fmla="*/ 68 w 387"/>
                <a:gd name="T3" fmla="*/ 0 h 163"/>
                <a:gd name="T4" fmla="*/ 209 w 387"/>
                <a:gd name="T5" fmla="*/ 11 h 163"/>
                <a:gd name="T6" fmla="*/ 285 w 387"/>
                <a:gd name="T7" fmla="*/ 54 h 163"/>
                <a:gd name="T8" fmla="*/ 312 w 387"/>
                <a:gd name="T9" fmla="*/ 107 h 163"/>
                <a:gd name="T10" fmla="*/ 387 w 387"/>
                <a:gd name="T11" fmla="*/ 144 h 163"/>
                <a:gd name="T12" fmla="*/ 387 w 387"/>
                <a:gd name="T13" fmla="*/ 163 h 163"/>
                <a:gd name="T14" fmla="*/ 251 w 387"/>
                <a:gd name="T15" fmla="*/ 104 h 163"/>
                <a:gd name="T16" fmla="*/ 186 w 387"/>
                <a:gd name="T17" fmla="*/ 97 h 163"/>
                <a:gd name="T18" fmla="*/ 109 w 387"/>
                <a:gd name="T19" fmla="*/ 43 h 163"/>
                <a:gd name="T20" fmla="*/ 0 w 387"/>
                <a:gd name="T21" fmla="*/ 4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7" h="163">
                  <a:moveTo>
                    <a:pt x="0" y="45"/>
                  </a:moveTo>
                  <a:cubicBezTo>
                    <a:pt x="68" y="0"/>
                    <a:pt x="68" y="0"/>
                    <a:pt x="68" y="0"/>
                  </a:cubicBezTo>
                  <a:cubicBezTo>
                    <a:pt x="209" y="11"/>
                    <a:pt x="209" y="11"/>
                    <a:pt x="209" y="11"/>
                  </a:cubicBezTo>
                  <a:cubicBezTo>
                    <a:pt x="285" y="54"/>
                    <a:pt x="285" y="54"/>
                    <a:pt x="285" y="54"/>
                  </a:cubicBezTo>
                  <a:cubicBezTo>
                    <a:pt x="285" y="54"/>
                    <a:pt x="272" y="88"/>
                    <a:pt x="312" y="107"/>
                  </a:cubicBezTo>
                  <a:cubicBezTo>
                    <a:pt x="387" y="144"/>
                    <a:pt x="387" y="144"/>
                    <a:pt x="387" y="144"/>
                  </a:cubicBezTo>
                  <a:cubicBezTo>
                    <a:pt x="387" y="163"/>
                    <a:pt x="387" y="163"/>
                    <a:pt x="387" y="163"/>
                  </a:cubicBezTo>
                  <a:cubicBezTo>
                    <a:pt x="251" y="104"/>
                    <a:pt x="251" y="104"/>
                    <a:pt x="251" y="104"/>
                  </a:cubicBezTo>
                  <a:cubicBezTo>
                    <a:pt x="186" y="97"/>
                    <a:pt x="186" y="97"/>
                    <a:pt x="186" y="97"/>
                  </a:cubicBezTo>
                  <a:cubicBezTo>
                    <a:pt x="109" y="43"/>
                    <a:pt x="109" y="43"/>
                    <a:pt x="109" y="43"/>
                  </a:cubicBezTo>
                  <a:lnTo>
                    <a:pt x="0" y="45"/>
                  </a:lnTo>
                  <a:close/>
                </a:path>
              </a:pathLst>
            </a:custGeom>
            <a:grpFill/>
            <a:ln>
              <a:noFill/>
            </a:ln>
          </p:spPr>
          <p:txBody>
            <a:bodyPr vert="horz" wrap="square" lIns="121920" tIns="60960" rIns="121920" bIns="60960" numCol="1" anchor="t" anchorCtr="0" compatLnSpc="1">
              <a:prstTxWarp prst="textNoShape">
                <a:avLst/>
              </a:prstTxWarp>
            </a:bodyPr>
            <a:lstStyle/>
            <a:p>
              <a:pPr algn="l" rtl="0">
                <a:defRPr/>
              </a:pPr>
              <a:endParaRPr lang="id-ID" sz="2400" kern="0">
                <a:solidFill>
                  <a:srgbClr val="FFFFFF"/>
                </a:solidFill>
                <a:latin typeface="Nizar Cocon Kurdish" panose="020A0503020102020204" pitchFamily="18" charset="-78"/>
                <a:cs typeface="Nizar Cocon Kurdish" panose="020A0503020102020204" pitchFamily="18" charset="-78"/>
              </a:endParaRPr>
            </a:p>
          </p:txBody>
        </p:sp>
        <p:sp>
          <p:nvSpPr>
            <p:cNvPr id="58" name="Freeform 25"/>
            <p:cNvSpPr>
              <a:spLocks/>
            </p:cNvSpPr>
            <p:nvPr/>
          </p:nvSpPr>
          <p:spPr bwMode="auto">
            <a:xfrm>
              <a:off x="1970548" y="4650994"/>
              <a:ext cx="714886" cy="299143"/>
            </a:xfrm>
            <a:custGeom>
              <a:avLst/>
              <a:gdLst>
                <a:gd name="T0" fmla="*/ 175 w 175"/>
                <a:gd name="T1" fmla="*/ 99 h 99"/>
                <a:gd name="T2" fmla="*/ 168 w 175"/>
                <a:gd name="T3" fmla="*/ 70 h 99"/>
                <a:gd name="T4" fmla="*/ 25 w 175"/>
                <a:gd name="T5" fmla="*/ 0 h 99"/>
                <a:gd name="T6" fmla="*/ 0 w 175"/>
                <a:gd name="T7" fmla="*/ 6 h 99"/>
                <a:gd name="T8" fmla="*/ 136 w 175"/>
                <a:gd name="T9" fmla="*/ 88 h 99"/>
                <a:gd name="T10" fmla="*/ 175 w 175"/>
                <a:gd name="T11" fmla="*/ 99 h 99"/>
              </a:gdLst>
              <a:ahLst/>
              <a:cxnLst>
                <a:cxn ang="0">
                  <a:pos x="T0" y="T1"/>
                </a:cxn>
                <a:cxn ang="0">
                  <a:pos x="T2" y="T3"/>
                </a:cxn>
                <a:cxn ang="0">
                  <a:pos x="T4" y="T5"/>
                </a:cxn>
                <a:cxn ang="0">
                  <a:pos x="T6" y="T7"/>
                </a:cxn>
                <a:cxn ang="0">
                  <a:pos x="T8" y="T9"/>
                </a:cxn>
                <a:cxn ang="0">
                  <a:pos x="T10" y="T11"/>
                </a:cxn>
              </a:cxnLst>
              <a:rect l="0" t="0" r="r" b="b"/>
              <a:pathLst>
                <a:path w="175" h="99">
                  <a:moveTo>
                    <a:pt x="175" y="99"/>
                  </a:moveTo>
                  <a:cubicBezTo>
                    <a:pt x="168" y="70"/>
                    <a:pt x="168" y="70"/>
                    <a:pt x="168" y="70"/>
                  </a:cubicBezTo>
                  <a:cubicBezTo>
                    <a:pt x="168" y="70"/>
                    <a:pt x="123" y="23"/>
                    <a:pt x="25" y="0"/>
                  </a:cubicBezTo>
                  <a:cubicBezTo>
                    <a:pt x="0" y="6"/>
                    <a:pt x="0" y="6"/>
                    <a:pt x="0" y="6"/>
                  </a:cubicBezTo>
                  <a:cubicBezTo>
                    <a:pt x="136" y="88"/>
                    <a:pt x="136" y="88"/>
                    <a:pt x="136" y="88"/>
                  </a:cubicBezTo>
                  <a:cubicBezTo>
                    <a:pt x="136" y="88"/>
                    <a:pt x="162" y="90"/>
                    <a:pt x="175" y="99"/>
                  </a:cubicBezTo>
                  <a:close/>
                </a:path>
              </a:pathLst>
            </a:custGeom>
            <a:grpFill/>
            <a:ln>
              <a:noFill/>
            </a:ln>
          </p:spPr>
          <p:txBody>
            <a:bodyPr vert="horz" wrap="square" lIns="121920" tIns="60960" rIns="121920" bIns="60960" numCol="1" anchor="t" anchorCtr="0" compatLnSpc="1">
              <a:prstTxWarp prst="textNoShape">
                <a:avLst/>
              </a:prstTxWarp>
            </a:bodyPr>
            <a:lstStyle/>
            <a:p>
              <a:pPr algn="l" rtl="0">
                <a:defRPr/>
              </a:pPr>
              <a:endParaRPr lang="id-ID" sz="2400" kern="0">
                <a:solidFill>
                  <a:srgbClr val="FFFFFF"/>
                </a:solidFill>
                <a:latin typeface="Nizar Cocon Kurdish" panose="020A0503020102020204" pitchFamily="18" charset="-78"/>
                <a:cs typeface="Nizar Cocon Kurdish" panose="020A0503020102020204" pitchFamily="18" charset="-78"/>
              </a:endParaRPr>
            </a:p>
          </p:txBody>
        </p:sp>
      </p:grpSp>
      <p:sp>
        <p:nvSpPr>
          <p:cNvPr id="8" name="Rectangle 7"/>
          <p:cNvSpPr/>
          <p:nvPr/>
        </p:nvSpPr>
        <p:spPr>
          <a:xfrm>
            <a:off x="3083240" y="323295"/>
            <a:ext cx="8368145" cy="750975"/>
          </a:xfrm>
          <a:prstGeom prst="rect">
            <a:avLst/>
          </a:prstGeom>
        </p:spPr>
        <p:txBody>
          <a:bodyPr wrap="square">
            <a:spAutoFit/>
          </a:bodyPr>
          <a:lstStyle/>
          <a:p>
            <a:pPr>
              <a:lnSpc>
                <a:spcPct val="107000"/>
              </a:lnSpc>
              <a:spcAft>
                <a:spcPts val="800"/>
              </a:spcAft>
            </a:pPr>
            <a:r>
              <a:rPr lang="ar-EG" sz="2000" b="1" dirty="0">
                <a:solidFill>
                  <a:schemeClr val="accent3">
                    <a:lumMod val="75000"/>
                  </a:schemeClr>
                </a:solidFill>
                <a:latin typeface="Dubai" panose="020B0503030403030204" pitchFamily="34" charset="-78"/>
                <a:ea typeface="Calibri" panose="020F0502020204030204" pitchFamily="34" charset="0"/>
                <a:cs typeface="Dubai" panose="020B0503030403030204" pitchFamily="34" charset="-78"/>
              </a:rPr>
              <a:t>والان تعالو نتجول في رحله عبر اراضي وطننا العربي لنتعرف اهم مظاهر السطح التي شكلتها هذه العوامل ولنبدا باول هذه الظواهر وهي </a:t>
            </a:r>
            <a:r>
              <a:rPr lang="ar-EG" sz="2000" b="1" dirty="0">
                <a:solidFill>
                  <a:schemeClr val="accent3">
                    <a:lumMod val="75000"/>
                  </a:schemeClr>
                </a:solidFill>
                <a:effectLst>
                  <a:outerShdw blurRad="38100" dist="38100" dir="2700000" algn="tl">
                    <a:srgbClr val="000000">
                      <a:alpha val="43137"/>
                    </a:srgbClr>
                  </a:outerShdw>
                </a:effectLst>
                <a:latin typeface="Dubai" panose="020B0503030403030204" pitchFamily="34" charset="-78"/>
                <a:ea typeface="Calibri" panose="020F0502020204030204" pitchFamily="34" charset="0"/>
                <a:cs typeface="Dubai" panose="020B0503030403030204" pitchFamily="34" charset="-78"/>
              </a:rPr>
              <a:t>:</a:t>
            </a:r>
            <a:endParaRPr lang="en-US" sz="2000" dirty="0">
              <a:solidFill>
                <a:schemeClr val="accent3">
                  <a:lumMod val="75000"/>
                </a:schemeClr>
              </a:solidFill>
              <a:effectLst>
                <a:outerShdw blurRad="38100" dist="38100" dir="2700000" algn="tl">
                  <a:srgbClr val="000000">
                    <a:alpha val="43137"/>
                  </a:srgbClr>
                </a:outerShdw>
              </a:effectLst>
              <a:latin typeface="Dubai" panose="020B0503030403030204" pitchFamily="34" charset="-78"/>
              <a:ea typeface="Calibri" panose="020F0502020204030204" pitchFamily="34" charset="0"/>
              <a:cs typeface="Dubai" panose="020B0503030403030204" pitchFamily="34" charset="-78"/>
            </a:endParaRPr>
          </a:p>
        </p:txBody>
      </p:sp>
      <p:sp>
        <p:nvSpPr>
          <p:cNvPr id="9" name="Rectangle 8"/>
          <p:cNvSpPr/>
          <p:nvPr/>
        </p:nvSpPr>
        <p:spPr>
          <a:xfrm>
            <a:off x="4336903" y="1559066"/>
            <a:ext cx="6621780" cy="1590885"/>
          </a:xfrm>
          <a:prstGeom prst="rect">
            <a:avLst/>
          </a:prstGeom>
        </p:spPr>
        <p:txBody>
          <a:bodyPr wrap="square">
            <a:spAutoFit/>
          </a:bodyPr>
          <a:lstStyle/>
          <a:p>
            <a:pPr>
              <a:lnSpc>
                <a:spcPct val="107000"/>
              </a:lnSpc>
              <a:spcAft>
                <a:spcPts val="800"/>
              </a:spcAft>
            </a:pPr>
            <a:r>
              <a:rPr lang="ar-EG" sz="2000" b="1" dirty="0">
                <a:solidFill>
                  <a:srgbClr val="C00000"/>
                </a:solidFill>
                <a:latin typeface="Nizar Cocon Kurdish" panose="020A0503020102020204" pitchFamily="18" charset="-78"/>
                <a:ea typeface="Calibri" panose="020F0502020204030204" pitchFamily="34" charset="0"/>
                <a:cs typeface="Nizar Cocon Kurdish" panose="020A0503020102020204" pitchFamily="18" charset="-78"/>
              </a:rPr>
              <a:t> </a:t>
            </a:r>
            <a:r>
              <a:rPr lang="ar-EG" sz="2000" b="1" dirty="0">
                <a:solidFill>
                  <a:schemeClr val="accent3">
                    <a:lumMod val="60000"/>
                    <a:lumOff val="40000"/>
                  </a:schemeClr>
                </a:solidFill>
                <a:latin typeface="Nizar Cocon Kurdish" panose="020A0503020102020204" pitchFamily="18" charset="-78"/>
                <a:ea typeface="Calibri" panose="020F0502020204030204" pitchFamily="34" charset="0"/>
                <a:cs typeface="Nizar Cocon Kurdish" panose="020A0503020102020204" pitchFamily="18" charset="-78"/>
              </a:rPr>
              <a:t>يتميز وطننا العربي</a:t>
            </a:r>
            <a:endParaRPr lang="en-US" sz="2000" b="1" dirty="0">
              <a:solidFill>
                <a:schemeClr val="accent3">
                  <a:lumMod val="60000"/>
                  <a:lumOff val="40000"/>
                </a:schemeClr>
              </a:solidFill>
              <a:latin typeface="Nizar Cocon Kurdish" panose="020A0503020102020204" pitchFamily="18" charset="-78"/>
              <a:ea typeface="Calibri" panose="020F0502020204030204" pitchFamily="34" charset="0"/>
              <a:cs typeface="Nizar Cocon Kurdish" panose="020A0503020102020204" pitchFamily="18" charset="-78"/>
            </a:endParaRPr>
          </a:p>
          <a:p>
            <a:pPr>
              <a:lnSpc>
                <a:spcPct val="107000"/>
              </a:lnSpc>
              <a:spcAft>
                <a:spcPts val="800"/>
              </a:spcAft>
            </a:pPr>
            <a:r>
              <a:rPr lang="ar-EG" sz="2000" b="1" dirty="0">
                <a:latin typeface="Nizar Cocon Kurdish" panose="020A0503020102020204" pitchFamily="18" charset="-78"/>
                <a:ea typeface="Calibri" panose="020F0502020204030204" pitchFamily="34" charset="0"/>
                <a:cs typeface="Nizar Cocon Kurdish" panose="020A0503020102020204" pitchFamily="18" charset="-78"/>
              </a:rPr>
              <a:t>بوجود العديد من الجبال سواء في الجناح الافريقي او الجناح الاسيوي والتي تتميز بظواهرها الرائعه التي تدل علي عظمه الله في خلقه </a:t>
            </a:r>
            <a:endParaRPr lang="en-US" sz="2000" b="1" dirty="0">
              <a:latin typeface="Nizar Cocon Kurdish" panose="020A0503020102020204" pitchFamily="18" charset="-78"/>
              <a:ea typeface="Calibri" panose="020F0502020204030204" pitchFamily="34" charset="0"/>
              <a:cs typeface="Nizar Cocon Kurdish" panose="020A0503020102020204" pitchFamily="18" charset="-78"/>
            </a:endParaRPr>
          </a:p>
          <a:p>
            <a:pPr>
              <a:lnSpc>
                <a:spcPct val="107000"/>
              </a:lnSpc>
              <a:spcAft>
                <a:spcPts val="800"/>
              </a:spcAft>
            </a:pPr>
            <a:r>
              <a:rPr lang="ar-EG" sz="2000" b="1" dirty="0">
                <a:solidFill>
                  <a:schemeClr val="accent3">
                    <a:lumMod val="60000"/>
                    <a:lumOff val="40000"/>
                  </a:schemeClr>
                </a:solidFill>
                <a:effectLst>
                  <a:outerShdw blurRad="38100" dist="38100" dir="2700000" algn="tl">
                    <a:srgbClr val="000000">
                      <a:alpha val="43137"/>
                    </a:srgbClr>
                  </a:outerShdw>
                </a:effectLst>
                <a:latin typeface="Nizar Cocon Kurdish" panose="020A0503020102020204" pitchFamily="18" charset="-78"/>
                <a:ea typeface="Calibri" panose="020F0502020204030204" pitchFamily="34" charset="0"/>
                <a:cs typeface="Nizar Cocon Kurdish" panose="020A0503020102020204" pitchFamily="18" charset="-78"/>
              </a:rPr>
              <a:t>وتنقسم الي انواع وهيا </a:t>
            </a:r>
            <a:r>
              <a:rPr lang="ar-EG" sz="2000" b="1" dirty="0">
                <a:effectLst>
                  <a:outerShdw blurRad="38100" dist="38100" dir="2700000" algn="tl">
                    <a:srgbClr val="000000">
                      <a:alpha val="43137"/>
                    </a:srgbClr>
                  </a:outerShdw>
                </a:effectLst>
                <a:latin typeface="Nizar Cocon Kurdish" panose="020A0503020102020204" pitchFamily="18" charset="-78"/>
                <a:ea typeface="Calibri" panose="020F0502020204030204" pitchFamily="34" charset="0"/>
                <a:cs typeface="Nizar Cocon Kurdish" panose="020A0503020102020204" pitchFamily="18" charset="-78"/>
              </a:rPr>
              <a:t>( الجبال الالتوائيه _ الجبال الانكساريه )</a:t>
            </a:r>
            <a:endParaRPr lang="en-US" sz="2000" b="1" dirty="0">
              <a:effectLst>
                <a:outerShdw blurRad="38100" dist="38100" dir="2700000" algn="tl">
                  <a:srgbClr val="000000">
                    <a:alpha val="43137"/>
                  </a:srgbClr>
                </a:outerShdw>
              </a:effectLst>
              <a:latin typeface="Nizar Cocon Kurdish" panose="020A0503020102020204" pitchFamily="18" charset="-78"/>
              <a:ea typeface="Calibri" panose="020F0502020204030204" pitchFamily="34" charset="0"/>
              <a:cs typeface="Nizar Cocon Kurdish" panose="020A0503020102020204" pitchFamily="18" charset="-78"/>
            </a:endParaRPr>
          </a:p>
        </p:txBody>
      </p:sp>
      <p:sp>
        <p:nvSpPr>
          <p:cNvPr id="13" name="Rectangle 12"/>
          <p:cNvSpPr/>
          <p:nvPr/>
        </p:nvSpPr>
        <p:spPr>
          <a:xfrm>
            <a:off x="5182433" y="3638873"/>
            <a:ext cx="6055539" cy="727059"/>
          </a:xfrm>
          <a:prstGeom prst="rect">
            <a:avLst/>
          </a:prstGeom>
        </p:spPr>
        <p:txBody>
          <a:bodyPr wrap="square">
            <a:spAutoFit/>
          </a:bodyPr>
          <a:lstStyle/>
          <a:p>
            <a:pPr>
              <a:lnSpc>
                <a:spcPct val="107000"/>
              </a:lnSpc>
              <a:spcAft>
                <a:spcPts val="800"/>
              </a:spcAft>
            </a:pPr>
            <a:r>
              <a:rPr lang="ar-EG" sz="2000" b="1" dirty="0">
                <a:latin typeface="Nizar Cocon Kurdish" panose="020A0503020102020204" pitchFamily="18" charset="-78"/>
                <a:ea typeface="Calibri" panose="020F0502020204030204" pitchFamily="34" charset="0"/>
                <a:cs typeface="Nizar Cocon Kurdish" panose="020A0503020102020204" pitchFamily="18" charset="-78"/>
              </a:rPr>
              <a:t> وهي جبال نشات نتيجه الحركات الباطنيه التي تعرضت لها الارض ومنها :</a:t>
            </a:r>
            <a:endParaRPr lang="en-US" sz="2000" dirty="0">
              <a:latin typeface="Nizar Cocon Kurdish" panose="020A0503020102020204" pitchFamily="18" charset="-78"/>
              <a:ea typeface="Calibri" panose="020F0502020204030204" pitchFamily="34" charset="0"/>
              <a:cs typeface="Nizar Cocon Kurdish" panose="020A0503020102020204" pitchFamily="18" charset="-78"/>
            </a:endParaRPr>
          </a:p>
        </p:txBody>
      </p:sp>
      <p:graphicFrame>
        <p:nvGraphicFramePr>
          <p:cNvPr id="14" name="Chart 13"/>
          <p:cNvGraphicFramePr/>
          <p:nvPr>
            <p:extLst>
              <p:ext uri="{D42A27DB-BD31-4B8C-83A1-F6EECF244321}">
                <p14:modId xmlns:p14="http://schemas.microsoft.com/office/powerpoint/2010/main" val="4263273772"/>
              </p:ext>
            </p:extLst>
          </p:nvPr>
        </p:nvGraphicFramePr>
        <p:xfrm>
          <a:off x="692483" y="4123447"/>
          <a:ext cx="2818647" cy="23956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p:cNvGraphicFramePr/>
          <p:nvPr>
            <p:extLst>
              <p:ext uri="{D42A27DB-BD31-4B8C-83A1-F6EECF244321}">
                <p14:modId xmlns:p14="http://schemas.microsoft.com/office/powerpoint/2010/main" val="1637038163"/>
              </p:ext>
            </p:extLst>
          </p:nvPr>
        </p:nvGraphicFramePr>
        <p:xfrm>
          <a:off x="8382000" y="3920837"/>
          <a:ext cx="2299855" cy="2175163"/>
        </p:xfrm>
        <a:graphic>
          <a:graphicData uri="http://schemas.openxmlformats.org/drawingml/2006/chart">
            <c:chart xmlns:c="http://schemas.openxmlformats.org/drawingml/2006/chart" xmlns:r="http://schemas.openxmlformats.org/officeDocument/2006/relationships" r:id="rId3"/>
          </a:graphicData>
        </a:graphic>
      </p:graphicFrame>
      <p:sp>
        <p:nvSpPr>
          <p:cNvPr id="17" name="Oval 5"/>
          <p:cNvSpPr>
            <a:spLocks noChangeArrowheads="1"/>
          </p:cNvSpPr>
          <p:nvPr/>
        </p:nvSpPr>
        <p:spPr bwMode="auto">
          <a:xfrm>
            <a:off x="1369073" y="4642118"/>
            <a:ext cx="1464828" cy="1358312"/>
          </a:xfrm>
          <a:prstGeom prst="ellipse">
            <a:avLst/>
          </a:prstGeom>
          <a:solidFill>
            <a:schemeClr val="accent1"/>
          </a:solidFill>
          <a:ln>
            <a:noFill/>
          </a:ln>
        </p:spPr>
        <p:txBody>
          <a:bodyPr vert="horz" wrap="square" lIns="74295" tIns="37148" rIns="74295" bIns="37148" numCol="1" anchor="t" anchorCtr="0" compatLnSpc="1">
            <a:prstTxWarp prst="textNoShape">
              <a:avLst/>
            </a:prstTxWarp>
          </a:bodyPr>
          <a:lstStyle/>
          <a:p>
            <a:pPr algn="ctr"/>
            <a:r>
              <a:rPr lang="ar-EG" sz="2000" b="1" dirty="0">
                <a:latin typeface="Nizar Cocon Kurdish" panose="020A0503020102020204" pitchFamily="18" charset="-78"/>
                <a:cs typeface="Nizar Cocon Kurdish" panose="020A0503020102020204" pitchFamily="18" charset="-78"/>
              </a:rPr>
              <a:t>جبال كردستان وزاجروس</a:t>
            </a:r>
            <a:endParaRPr lang="id-ID" dirty="0">
              <a:latin typeface="Nizar Cocon Kurdish" panose="020A0503020102020204" pitchFamily="18" charset="-78"/>
              <a:cs typeface="Nizar Cocon Kurdish" panose="020A0503020102020204" pitchFamily="18" charset="-78"/>
            </a:endParaRPr>
          </a:p>
        </p:txBody>
      </p:sp>
      <p:sp>
        <p:nvSpPr>
          <p:cNvPr id="18" name="Oval 5"/>
          <p:cNvSpPr>
            <a:spLocks noChangeArrowheads="1"/>
          </p:cNvSpPr>
          <p:nvPr/>
        </p:nvSpPr>
        <p:spPr bwMode="auto">
          <a:xfrm>
            <a:off x="5451951" y="4536976"/>
            <a:ext cx="1287850" cy="1085798"/>
          </a:xfrm>
          <a:prstGeom prst="ellipse">
            <a:avLst/>
          </a:prstGeom>
          <a:solidFill>
            <a:schemeClr val="accent2"/>
          </a:solidFill>
          <a:ln>
            <a:noFill/>
          </a:ln>
        </p:spPr>
        <p:txBody>
          <a:bodyPr vert="horz" wrap="square" lIns="74295" tIns="37148" rIns="74295" bIns="37148" numCol="1" anchor="t" anchorCtr="0" compatLnSpc="1">
            <a:prstTxWarp prst="textNoShape">
              <a:avLst/>
            </a:prstTxWarp>
          </a:bodyPr>
          <a:lstStyle/>
          <a:p>
            <a:pPr algn="ctr"/>
            <a:r>
              <a:rPr lang="ar-EG" sz="2400" b="1" dirty="0">
                <a:latin typeface="Nizar Cocon Kurdish" panose="020A0503020102020204" pitchFamily="18" charset="-78"/>
                <a:cs typeface="Nizar Cocon Kurdish" panose="020A0503020102020204" pitchFamily="18" charset="-78"/>
              </a:rPr>
              <a:t>جبال عمان</a:t>
            </a:r>
            <a:endParaRPr lang="id-ID" sz="2000" dirty="0">
              <a:latin typeface="Nizar Cocon Kurdish" panose="020A0503020102020204" pitchFamily="18" charset="-78"/>
              <a:cs typeface="Nizar Cocon Kurdish" panose="020A0503020102020204" pitchFamily="18" charset="-78"/>
            </a:endParaRPr>
          </a:p>
        </p:txBody>
      </p:sp>
      <p:sp>
        <p:nvSpPr>
          <p:cNvPr id="19" name="Oval 5"/>
          <p:cNvSpPr>
            <a:spLocks noChangeArrowheads="1"/>
          </p:cNvSpPr>
          <p:nvPr/>
        </p:nvSpPr>
        <p:spPr bwMode="auto">
          <a:xfrm>
            <a:off x="8963024" y="4484525"/>
            <a:ext cx="1264775" cy="1045278"/>
          </a:xfrm>
          <a:prstGeom prst="ellipse">
            <a:avLst/>
          </a:prstGeom>
          <a:solidFill>
            <a:schemeClr val="accent4"/>
          </a:solidFill>
          <a:ln>
            <a:noFill/>
          </a:ln>
        </p:spPr>
        <p:txBody>
          <a:bodyPr vert="horz" wrap="square" lIns="74295" tIns="37148" rIns="74295" bIns="37148" numCol="1" anchor="t" anchorCtr="0" compatLnSpc="1">
            <a:prstTxWarp prst="textNoShape">
              <a:avLst/>
            </a:prstTxWarp>
          </a:bodyPr>
          <a:lstStyle/>
          <a:p>
            <a:pPr algn="ctr"/>
            <a:r>
              <a:rPr lang="ar-EG" sz="2400" b="1" dirty="0">
                <a:latin typeface="Nizar Cocon Kurdish" panose="020A0503020102020204" pitchFamily="18" charset="-78"/>
                <a:cs typeface="Nizar Cocon Kurdish" panose="020A0503020102020204" pitchFamily="18" charset="-78"/>
              </a:rPr>
              <a:t>جبال اطلس</a:t>
            </a:r>
            <a:endParaRPr lang="id-ID" sz="2000" dirty="0">
              <a:latin typeface="Nizar Cocon Kurdish" panose="020A0503020102020204" pitchFamily="18" charset="-78"/>
              <a:cs typeface="Nizar Cocon Kurdish" panose="020A0503020102020204" pitchFamily="18" charset="-78"/>
            </a:endParaRPr>
          </a:p>
        </p:txBody>
      </p:sp>
      <p:pic>
        <p:nvPicPr>
          <p:cNvPr id="20" name="Picture 19"/>
          <p:cNvPicPr/>
          <p:nvPr/>
        </p:nvPicPr>
        <p:blipFill>
          <a:blip r:embed="rId4" cstate="print">
            <a:extLst>
              <a:ext uri="{28A0092B-C50C-407E-A947-70E740481C1C}">
                <a14:useLocalDpi xmlns:a14="http://schemas.microsoft.com/office/drawing/2010/main" val="0"/>
              </a:ext>
            </a:extLst>
          </a:blip>
          <a:stretch>
            <a:fillRect/>
          </a:stretch>
        </p:blipFill>
        <p:spPr>
          <a:xfrm>
            <a:off x="3539391" y="5280798"/>
            <a:ext cx="1078157" cy="982076"/>
          </a:xfrm>
          <a:prstGeom prst="rect">
            <a:avLst/>
          </a:prstGeom>
        </p:spPr>
      </p:pic>
      <p:pic>
        <p:nvPicPr>
          <p:cNvPr id="21" name="Picture 20"/>
          <p:cNvPicPr/>
          <p:nvPr/>
        </p:nvPicPr>
        <p:blipFill>
          <a:blip r:embed="rId5" cstate="print">
            <a:extLst>
              <a:ext uri="{28A0092B-C50C-407E-A947-70E740481C1C}">
                <a14:useLocalDpi xmlns:a14="http://schemas.microsoft.com/office/drawing/2010/main" val="0"/>
              </a:ext>
            </a:extLst>
          </a:blip>
          <a:stretch>
            <a:fillRect/>
          </a:stretch>
        </p:blipFill>
        <p:spPr>
          <a:xfrm>
            <a:off x="7213992" y="5298934"/>
            <a:ext cx="1029930" cy="963940"/>
          </a:xfrm>
          <a:prstGeom prst="rect">
            <a:avLst/>
          </a:prstGeom>
        </p:spPr>
      </p:pic>
      <p:pic>
        <p:nvPicPr>
          <p:cNvPr id="22" name="Picture 21"/>
          <p:cNvPicPr/>
          <p:nvPr/>
        </p:nvPicPr>
        <p:blipFill>
          <a:blip r:embed="rId6" cstate="print">
            <a:extLst>
              <a:ext uri="{28A0092B-C50C-407E-A947-70E740481C1C}">
                <a14:useLocalDpi xmlns:a14="http://schemas.microsoft.com/office/drawing/2010/main" val="0"/>
              </a:ext>
            </a:extLst>
          </a:blip>
          <a:stretch>
            <a:fillRect/>
          </a:stretch>
        </p:blipFill>
        <p:spPr>
          <a:xfrm>
            <a:off x="10463454" y="5455504"/>
            <a:ext cx="942476" cy="981644"/>
          </a:xfrm>
          <a:prstGeom prst="rect">
            <a:avLst/>
          </a:prstGeom>
        </p:spPr>
      </p:pic>
      <p:graphicFrame>
        <p:nvGraphicFramePr>
          <p:cNvPr id="24" name="Chart 23"/>
          <p:cNvGraphicFramePr/>
          <p:nvPr>
            <p:extLst>
              <p:ext uri="{D42A27DB-BD31-4B8C-83A1-F6EECF244321}">
                <p14:modId xmlns:p14="http://schemas.microsoft.com/office/powerpoint/2010/main" val="1079685748"/>
              </p:ext>
            </p:extLst>
          </p:nvPr>
        </p:nvGraphicFramePr>
        <p:xfrm>
          <a:off x="5004765" y="3971554"/>
          <a:ext cx="2299855" cy="2175163"/>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a:extLst>
              <a:ext uri="{FF2B5EF4-FFF2-40B4-BE49-F238E27FC236}">
                <a16:creationId xmlns:a16="http://schemas.microsoft.com/office/drawing/2014/main" id="{3DFBDBFD-DAE8-4943-A027-C8AD6AC00966}"/>
              </a:ext>
            </a:extLst>
          </p:cNvPr>
          <p:cNvSpPr/>
          <p:nvPr/>
        </p:nvSpPr>
        <p:spPr>
          <a:xfrm>
            <a:off x="10113812" y="1162751"/>
            <a:ext cx="1375698" cy="421654"/>
          </a:xfrm>
          <a:prstGeom prst="rect">
            <a:avLst/>
          </a:prstGeom>
        </p:spPr>
        <p:txBody>
          <a:bodyPr wrap="none">
            <a:spAutoFit/>
          </a:bodyPr>
          <a:lstStyle/>
          <a:p>
            <a:pPr>
              <a:lnSpc>
                <a:spcPct val="107000"/>
              </a:lnSpc>
              <a:spcAft>
                <a:spcPts val="800"/>
              </a:spcAft>
              <a:buClr>
                <a:srgbClr val="FF0000"/>
              </a:buClr>
              <a:buSzPts val="1800"/>
            </a:pPr>
            <a:r>
              <a:rPr lang="ar-EG" sz="2000" b="1" dirty="0">
                <a:solidFill>
                  <a:schemeClr val="tx2">
                    <a:lumMod val="90000"/>
                  </a:schemeClr>
                </a:solidFill>
                <a:latin typeface="Dubai" panose="020B0503030403030204" pitchFamily="34" charset="-78"/>
                <a:ea typeface="Calibri" panose="020F0502020204030204" pitchFamily="34" charset="0"/>
                <a:cs typeface="Dubai" panose="020B0503030403030204" pitchFamily="34" charset="-78"/>
              </a:rPr>
              <a:t>اولا :- الجبال</a:t>
            </a:r>
            <a:endParaRPr lang="en-US" sz="2000" b="1" dirty="0">
              <a:solidFill>
                <a:schemeClr val="tx2">
                  <a:lumMod val="90000"/>
                </a:schemeClr>
              </a:solidFill>
              <a:latin typeface="Dubai" panose="020B0503030403030204" pitchFamily="34" charset="-78"/>
              <a:ea typeface="Calibri" panose="020F0502020204030204" pitchFamily="34" charset="0"/>
              <a:cs typeface="Dubai" panose="020B0503030403030204" pitchFamily="34" charset="-78"/>
            </a:endParaRPr>
          </a:p>
        </p:txBody>
      </p:sp>
      <p:sp>
        <p:nvSpPr>
          <p:cNvPr id="3" name="Rectangle 2">
            <a:extLst>
              <a:ext uri="{FF2B5EF4-FFF2-40B4-BE49-F238E27FC236}">
                <a16:creationId xmlns:a16="http://schemas.microsoft.com/office/drawing/2014/main" id="{6FBF59C6-E9E4-4210-A1B9-C7F1C8B5437C}"/>
              </a:ext>
            </a:extLst>
          </p:cNvPr>
          <p:cNvSpPr/>
          <p:nvPr/>
        </p:nvSpPr>
        <p:spPr>
          <a:xfrm>
            <a:off x="9774702" y="3285375"/>
            <a:ext cx="1901483" cy="421654"/>
          </a:xfrm>
          <a:prstGeom prst="rect">
            <a:avLst/>
          </a:prstGeom>
        </p:spPr>
        <p:txBody>
          <a:bodyPr wrap="none">
            <a:spAutoFit/>
          </a:bodyPr>
          <a:lstStyle/>
          <a:p>
            <a:pPr>
              <a:lnSpc>
                <a:spcPct val="107000"/>
              </a:lnSpc>
              <a:spcAft>
                <a:spcPts val="800"/>
              </a:spcAft>
            </a:pPr>
            <a:r>
              <a:rPr lang="ar-EG" sz="2000" b="1" dirty="0">
                <a:solidFill>
                  <a:schemeClr val="tx2">
                    <a:lumMod val="90000"/>
                  </a:schemeClr>
                </a:solidFill>
                <a:latin typeface="Dubai" panose="020B0503030403030204" pitchFamily="34" charset="-78"/>
                <a:ea typeface="Calibri" panose="020F0502020204030204" pitchFamily="34" charset="0"/>
                <a:cs typeface="Dubai" panose="020B0503030403030204" pitchFamily="34" charset="-78"/>
              </a:rPr>
              <a:t>الجبال الالتوائيه :-</a:t>
            </a:r>
            <a:endParaRPr lang="en-US" sz="2000" dirty="0">
              <a:solidFill>
                <a:schemeClr val="tx2">
                  <a:lumMod val="90000"/>
                </a:schemeClr>
              </a:solidFill>
              <a:latin typeface="Dubai" panose="020B0503030403030204" pitchFamily="34" charset="-78"/>
              <a:ea typeface="Calibri" panose="020F0502020204030204" pitchFamily="34" charset="0"/>
              <a:cs typeface="Dubai" panose="020B0503030403030204" pitchFamily="34" charset="-78"/>
            </a:endParaRPr>
          </a:p>
        </p:txBody>
      </p:sp>
      <p:sp>
        <p:nvSpPr>
          <p:cNvPr id="25" name="Multiplication Sign 24">
            <a:hlinkClick r:id="" action="ppaction://hlinkshowjump?jump=endshow"/>
            <a:extLst>
              <a:ext uri="{FF2B5EF4-FFF2-40B4-BE49-F238E27FC236}">
                <a16:creationId xmlns:a16="http://schemas.microsoft.com/office/drawing/2014/main" id="{DA2535A1-870E-4D39-9998-176B0756B430}"/>
              </a:ext>
            </a:extLst>
          </p:cNvPr>
          <p:cNvSpPr/>
          <p:nvPr/>
        </p:nvSpPr>
        <p:spPr>
          <a:xfrm>
            <a:off x="11505522" y="43934"/>
            <a:ext cx="576775" cy="6106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solidFill>
                <a:schemeClr val="tx1"/>
              </a:solidFill>
            </a:endParaRPr>
          </a:p>
        </p:txBody>
      </p:sp>
      <p:sp>
        <p:nvSpPr>
          <p:cNvPr id="26" name="Action Button: Go Home 25">
            <a:hlinkClick r:id="" action="ppaction://hlinkshowjump?jump=firstslide" highlightClick="1"/>
            <a:extLst>
              <a:ext uri="{FF2B5EF4-FFF2-40B4-BE49-F238E27FC236}">
                <a16:creationId xmlns:a16="http://schemas.microsoft.com/office/drawing/2014/main" id="{89AACF70-7E8F-4AAB-B7E4-698A74AE329A}"/>
              </a:ext>
            </a:extLst>
          </p:cNvPr>
          <p:cNvSpPr/>
          <p:nvPr/>
        </p:nvSpPr>
        <p:spPr>
          <a:xfrm>
            <a:off x="11676185" y="6392035"/>
            <a:ext cx="406112" cy="4220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34" name="Arrow: Left 33">
            <a:hlinkClick r:id="" action="ppaction://hlinkshowjump?jump=previousslide"/>
            <a:extLst>
              <a:ext uri="{FF2B5EF4-FFF2-40B4-BE49-F238E27FC236}">
                <a16:creationId xmlns:a16="http://schemas.microsoft.com/office/drawing/2014/main" id="{3E116494-1E43-4B16-9372-04DCF842E4CF}"/>
              </a:ext>
            </a:extLst>
          </p:cNvPr>
          <p:cNvSpPr/>
          <p:nvPr/>
        </p:nvSpPr>
        <p:spPr>
          <a:xfrm>
            <a:off x="4427704" y="6392034"/>
            <a:ext cx="452019" cy="422031"/>
          </a:xfrm>
          <a:prstGeom prst="leftArrow">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EG">
              <a:solidFill>
                <a:schemeClr val="tx1"/>
              </a:solidFill>
            </a:endParaRPr>
          </a:p>
        </p:txBody>
      </p:sp>
      <p:sp>
        <p:nvSpPr>
          <p:cNvPr id="35" name="Arrow: Right 34">
            <a:hlinkClick r:id="" action="ppaction://hlinkshowjump?jump=nextslide"/>
            <a:extLst>
              <a:ext uri="{FF2B5EF4-FFF2-40B4-BE49-F238E27FC236}">
                <a16:creationId xmlns:a16="http://schemas.microsoft.com/office/drawing/2014/main" id="{93040FA6-407C-4826-AD5D-967563A27793}"/>
              </a:ext>
            </a:extLst>
          </p:cNvPr>
          <p:cNvSpPr/>
          <p:nvPr/>
        </p:nvSpPr>
        <p:spPr>
          <a:xfrm>
            <a:off x="6807880" y="6392034"/>
            <a:ext cx="406112" cy="422032"/>
          </a:xfrm>
          <a:prstGeom prst="rightArrow">
            <a:avLst>
              <a:gd name="adj1" fmla="val 50000"/>
              <a:gd name="adj2" fmla="val 46536"/>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EG" dirty="0">
              <a:solidFill>
                <a:schemeClr val="tx1"/>
              </a:solidFill>
            </a:endParaRPr>
          </a:p>
        </p:txBody>
      </p:sp>
      <p:sp>
        <p:nvSpPr>
          <p:cNvPr id="36" name="Oval 35">
            <a:extLst>
              <a:ext uri="{FF2B5EF4-FFF2-40B4-BE49-F238E27FC236}">
                <a16:creationId xmlns:a16="http://schemas.microsoft.com/office/drawing/2014/main" id="{29C9ED6C-A7A0-445A-AFEB-5EB32F002BB8}"/>
              </a:ext>
            </a:extLst>
          </p:cNvPr>
          <p:cNvSpPr/>
          <p:nvPr/>
        </p:nvSpPr>
        <p:spPr>
          <a:xfrm>
            <a:off x="4951165" y="6467782"/>
            <a:ext cx="256280" cy="211016"/>
          </a:xfrm>
          <a:prstGeom prst="ellips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37" name="Oval 36">
            <a:extLst>
              <a:ext uri="{FF2B5EF4-FFF2-40B4-BE49-F238E27FC236}">
                <a16:creationId xmlns:a16="http://schemas.microsoft.com/office/drawing/2014/main" id="{BBFCA3F5-E55A-41A0-B972-0B3A0D549EBD}"/>
              </a:ext>
            </a:extLst>
          </p:cNvPr>
          <p:cNvSpPr/>
          <p:nvPr/>
        </p:nvSpPr>
        <p:spPr>
          <a:xfrm>
            <a:off x="5296772" y="6467782"/>
            <a:ext cx="256280" cy="21101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38" name="Oval 37">
            <a:extLst>
              <a:ext uri="{FF2B5EF4-FFF2-40B4-BE49-F238E27FC236}">
                <a16:creationId xmlns:a16="http://schemas.microsoft.com/office/drawing/2014/main" id="{A1040FA0-F4E5-4677-AC1A-4DACB61DDDE4}"/>
              </a:ext>
            </a:extLst>
          </p:cNvPr>
          <p:cNvSpPr/>
          <p:nvPr/>
        </p:nvSpPr>
        <p:spPr>
          <a:xfrm>
            <a:off x="5664669" y="6467782"/>
            <a:ext cx="256280" cy="211016"/>
          </a:xfrm>
          <a:prstGeom prst="ellips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39" name="Oval 38">
            <a:extLst>
              <a:ext uri="{FF2B5EF4-FFF2-40B4-BE49-F238E27FC236}">
                <a16:creationId xmlns:a16="http://schemas.microsoft.com/office/drawing/2014/main" id="{923F6F1F-310E-4EFE-9D48-17970074A9E4}"/>
              </a:ext>
            </a:extLst>
          </p:cNvPr>
          <p:cNvSpPr/>
          <p:nvPr/>
        </p:nvSpPr>
        <p:spPr>
          <a:xfrm>
            <a:off x="6032566" y="6467782"/>
            <a:ext cx="256280" cy="211016"/>
          </a:xfrm>
          <a:prstGeom prst="ellipse">
            <a:avLst/>
          </a:prstGeom>
          <a:solidFill>
            <a:srgbClr val="4B866D"/>
          </a:solidFill>
          <a:ln>
            <a:solidFill>
              <a:srgbClr val="4B86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40" name="Oval 39">
            <a:extLst>
              <a:ext uri="{FF2B5EF4-FFF2-40B4-BE49-F238E27FC236}">
                <a16:creationId xmlns:a16="http://schemas.microsoft.com/office/drawing/2014/main" id="{5C5E6DE8-FC0C-4311-BD9B-09ED5E5CC68C}"/>
              </a:ext>
            </a:extLst>
          </p:cNvPr>
          <p:cNvSpPr/>
          <p:nvPr/>
        </p:nvSpPr>
        <p:spPr>
          <a:xfrm>
            <a:off x="6411663" y="6467782"/>
            <a:ext cx="256280" cy="211016"/>
          </a:xfrm>
          <a:prstGeom prst="ellips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solidFill>
                <a:schemeClr val="tx1"/>
              </a:solidFill>
            </a:endParaRPr>
          </a:p>
        </p:txBody>
      </p:sp>
      <p:pic>
        <p:nvPicPr>
          <p:cNvPr id="41" name="Picture 40">
            <a:hlinkClick r:id="rId8" action="ppaction://hlinksldjump"/>
            <a:extLst>
              <a:ext uri="{FF2B5EF4-FFF2-40B4-BE49-F238E27FC236}">
                <a16:creationId xmlns:a16="http://schemas.microsoft.com/office/drawing/2014/main" id="{ED5E463A-17D2-4767-8212-850B48E4EE0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8555" y="130860"/>
            <a:ext cx="604265" cy="721148"/>
          </a:xfrm>
          <a:prstGeom prst="rect">
            <a:avLst/>
          </a:prstGeom>
        </p:spPr>
      </p:pic>
    </p:spTree>
    <p:extLst>
      <p:ext uri="{BB962C8B-B14F-4D97-AF65-F5344CB8AC3E}">
        <p14:creationId xmlns:p14="http://schemas.microsoft.com/office/powerpoint/2010/main" val="204616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par>
                          <p:cTn id="8" fill="hold">
                            <p:stCondLst>
                              <p:cond delay="75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750"/>
                                        <p:tgtEl>
                                          <p:spTgt spid="2"/>
                                        </p:tgtEl>
                                      </p:cBhvr>
                                    </p:animEffect>
                                  </p:childTnLst>
                                </p:cTn>
                              </p:par>
                            </p:childTnLst>
                          </p:cTn>
                        </p:par>
                        <p:par>
                          <p:cTn id="12" fill="hold">
                            <p:stCondLst>
                              <p:cond delay="1500"/>
                            </p:stCondLst>
                            <p:childTnLst>
                              <p:par>
                                <p:cTn id="13" presetID="2" presetClass="entr" presetSubtype="4"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750" fill="hold"/>
                                        <p:tgtEl>
                                          <p:spTgt spid="42"/>
                                        </p:tgtEl>
                                        <p:attrNameLst>
                                          <p:attrName>ppt_x</p:attrName>
                                        </p:attrNameLst>
                                      </p:cBhvr>
                                      <p:tavLst>
                                        <p:tav tm="0">
                                          <p:val>
                                            <p:strVal val="#ppt_x"/>
                                          </p:val>
                                        </p:tav>
                                        <p:tav tm="100000">
                                          <p:val>
                                            <p:strVal val="#ppt_x"/>
                                          </p:val>
                                        </p:tav>
                                      </p:tavLst>
                                    </p:anim>
                                    <p:anim calcmode="lin" valueType="num">
                                      <p:cBhvr additive="base">
                                        <p:cTn id="16" dur="750" fill="hold"/>
                                        <p:tgtEl>
                                          <p:spTgt spid="42"/>
                                        </p:tgtEl>
                                        <p:attrNameLst>
                                          <p:attrName>ppt_y</p:attrName>
                                        </p:attrNameLst>
                                      </p:cBhvr>
                                      <p:tavLst>
                                        <p:tav tm="0">
                                          <p:val>
                                            <p:strVal val="1+#ppt_h/2"/>
                                          </p:val>
                                        </p:tav>
                                        <p:tav tm="100000">
                                          <p:val>
                                            <p:strVal val="#ppt_y"/>
                                          </p:val>
                                        </p:tav>
                                      </p:tavLst>
                                    </p:anim>
                                  </p:childTnLst>
                                </p:cTn>
                              </p:par>
                            </p:childTnLst>
                          </p:cTn>
                        </p:par>
                        <p:par>
                          <p:cTn id="17" fill="hold">
                            <p:stCondLst>
                              <p:cond delay="2250"/>
                            </p:stCondLst>
                            <p:childTnLst>
                              <p:par>
                                <p:cTn id="18" presetID="22" presetClass="entr" presetSubtype="1" fill="hold" nodeType="after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wipe(up)">
                                      <p:cBhvr>
                                        <p:cTn id="20" dur="750"/>
                                        <p:tgtEl>
                                          <p:spTgt spid="51"/>
                                        </p:tgtEl>
                                      </p:cBhvr>
                                    </p:animEffect>
                                  </p:childTnLst>
                                </p:cTn>
                              </p:par>
                            </p:childTnLst>
                          </p:cTn>
                        </p:par>
                        <p:par>
                          <p:cTn id="21" fill="hold">
                            <p:stCondLst>
                              <p:cond delay="3000"/>
                            </p:stCondLst>
                            <p:childTnLst>
                              <p:par>
                                <p:cTn id="22" presetID="16" presetClass="entr" presetSubtype="21"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750"/>
                                        <p:tgtEl>
                                          <p:spTgt spid="9"/>
                                        </p:tgtEl>
                                      </p:cBhvr>
                                    </p:animEffect>
                                  </p:childTnLst>
                                </p:cTn>
                              </p:par>
                            </p:childTnLst>
                          </p:cTn>
                        </p:par>
                        <p:par>
                          <p:cTn id="25" fill="hold">
                            <p:stCondLst>
                              <p:cond delay="3750"/>
                            </p:stCondLst>
                            <p:childTnLst>
                              <p:par>
                                <p:cTn id="26" presetID="16" presetClass="entr" presetSubtype="21"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inVertical)">
                                      <p:cBhvr>
                                        <p:cTn id="28" dur="750"/>
                                        <p:tgtEl>
                                          <p:spTgt spid="3"/>
                                        </p:tgtEl>
                                      </p:cBhvr>
                                    </p:animEffect>
                                  </p:childTnLst>
                                </p:cTn>
                              </p:par>
                            </p:childTnLst>
                          </p:cTn>
                        </p:par>
                        <p:par>
                          <p:cTn id="29" fill="hold">
                            <p:stCondLst>
                              <p:cond delay="4500"/>
                            </p:stCondLst>
                            <p:childTnLst>
                              <p:par>
                                <p:cTn id="30" presetID="16" presetClass="entr" presetSubtype="2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750"/>
                                        <p:tgtEl>
                                          <p:spTgt spid="13"/>
                                        </p:tgtEl>
                                      </p:cBhvr>
                                    </p:animEffect>
                                  </p:childTnLst>
                                </p:cTn>
                              </p:par>
                            </p:childTnLst>
                          </p:cTn>
                        </p:par>
                        <p:par>
                          <p:cTn id="33" fill="hold">
                            <p:stCondLst>
                              <p:cond delay="5250"/>
                            </p:stCondLst>
                            <p:childTnLst>
                              <p:par>
                                <p:cTn id="34" presetID="21" presetClass="entr" presetSubtype="1"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heel(1)">
                                      <p:cBhvr>
                                        <p:cTn id="36" dur="750"/>
                                        <p:tgtEl>
                                          <p:spTgt spid="14"/>
                                        </p:tgtEl>
                                      </p:cBhvr>
                                    </p:animEffect>
                                  </p:childTnLst>
                                </p:cTn>
                              </p:par>
                            </p:childTnLst>
                          </p:cTn>
                        </p:par>
                        <p:par>
                          <p:cTn id="37" fill="hold">
                            <p:stCondLst>
                              <p:cond delay="6000"/>
                            </p:stCondLst>
                            <p:childTnLst>
                              <p:par>
                                <p:cTn id="38" presetID="10" presetClass="entr" presetSubtype="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750"/>
                                        <p:tgtEl>
                                          <p:spTgt spid="17"/>
                                        </p:tgtEl>
                                      </p:cBhvr>
                                    </p:animEffect>
                                  </p:childTnLst>
                                </p:cTn>
                              </p:par>
                            </p:childTnLst>
                          </p:cTn>
                        </p:par>
                        <p:par>
                          <p:cTn id="41" fill="hold">
                            <p:stCondLst>
                              <p:cond delay="6750"/>
                            </p:stCondLst>
                            <p:childTnLst>
                              <p:par>
                                <p:cTn id="42" presetID="16" presetClass="entr" presetSubtype="21" fill="hold" nodeType="afterEffect">
                                  <p:stCondLst>
                                    <p:cond delay="0"/>
                                  </p:stCondLst>
                                  <p:childTnLst>
                                    <p:set>
                                      <p:cBhvr>
                                        <p:cTn id="43" dur="1" fill="hold">
                                          <p:stCondLst>
                                            <p:cond delay="0"/>
                                          </p:stCondLst>
                                        </p:cTn>
                                        <p:tgtEl>
                                          <p:spTgt spid="17">
                                            <p:txEl>
                                              <p:pRg st="0" end="0"/>
                                            </p:txEl>
                                          </p:spTgt>
                                        </p:tgtEl>
                                        <p:attrNameLst>
                                          <p:attrName>style.visibility</p:attrName>
                                        </p:attrNameLst>
                                      </p:cBhvr>
                                      <p:to>
                                        <p:strVal val="visible"/>
                                      </p:to>
                                    </p:set>
                                    <p:animEffect transition="in" filter="barn(inVertical)">
                                      <p:cBhvr>
                                        <p:cTn id="44" dur="750"/>
                                        <p:tgtEl>
                                          <p:spTgt spid="17">
                                            <p:txEl>
                                              <p:pRg st="0" end="0"/>
                                            </p:txEl>
                                          </p:spTgt>
                                        </p:tgtEl>
                                      </p:cBhvr>
                                    </p:animEffect>
                                  </p:childTnLst>
                                </p:cTn>
                              </p:par>
                            </p:childTnLst>
                          </p:cTn>
                        </p:par>
                        <p:par>
                          <p:cTn id="45" fill="hold">
                            <p:stCondLst>
                              <p:cond delay="7500"/>
                            </p:stCondLst>
                            <p:childTnLst>
                              <p:par>
                                <p:cTn id="46" presetID="2" presetClass="entr" presetSubtype="4"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750" fill="hold"/>
                                        <p:tgtEl>
                                          <p:spTgt spid="20"/>
                                        </p:tgtEl>
                                        <p:attrNameLst>
                                          <p:attrName>ppt_x</p:attrName>
                                        </p:attrNameLst>
                                      </p:cBhvr>
                                      <p:tavLst>
                                        <p:tav tm="0">
                                          <p:val>
                                            <p:strVal val="#ppt_x"/>
                                          </p:val>
                                        </p:tav>
                                        <p:tav tm="100000">
                                          <p:val>
                                            <p:strVal val="#ppt_x"/>
                                          </p:val>
                                        </p:tav>
                                      </p:tavLst>
                                    </p:anim>
                                    <p:anim calcmode="lin" valueType="num">
                                      <p:cBhvr additive="base">
                                        <p:cTn id="49" dur="750" fill="hold"/>
                                        <p:tgtEl>
                                          <p:spTgt spid="20"/>
                                        </p:tgtEl>
                                        <p:attrNameLst>
                                          <p:attrName>ppt_y</p:attrName>
                                        </p:attrNameLst>
                                      </p:cBhvr>
                                      <p:tavLst>
                                        <p:tav tm="0">
                                          <p:val>
                                            <p:strVal val="1+#ppt_h/2"/>
                                          </p:val>
                                        </p:tav>
                                        <p:tav tm="100000">
                                          <p:val>
                                            <p:strVal val="#ppt_y"/>
                                          </p:val>
                                        </p:tav>
                                      </p:tavLst>
                                    </p:anim>
                                  </p:childTnLst>
                                </p:cTn>
                              </p:par>
                            </p:childTnLst>
                          </p:cTn>
                        </p:par>
                        <p:par>
                          <p:cTn id="50" fill="hold">
                            <p:stCondLst>
                              <p:cond delay="8250"/>
                            </p:stCondLst>
                            <p:childTnLst>
                              <p:par>
                                <p:cTn id="51" presetID="21" presetClass="entr" presetSubtype="1"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heel(1)">
                                      <p:cBhvr>
                                        <p:cTn id="53" dur="750"/>
                                        <p:tgtEl>
                                          <p:spTgt spid="24"/>
                                        </p:tgtEl>
                                      </p:cBhvr>
                                    </p:animEffect>
                                  </p:childTnLst>
                                </p:cTn>
                              </p:par>
                            </p:childTnLst>
                          </p:cTn>
                        </p:par>
                        <p:par>
                          <p:cTn id="54" fill="hold">
                            <p:stCondLst>
                              <p:cond delay="9000"/>
                            </p:stCondLst>
                            <p:childTnLst>
                              <p:par>
                                <p:cTn id="55" presetID="10"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750"/>
                                        <p:tgtEl>
                                          <p:spTgt spid="18"/>
                                        </p:tgtEl>
                                      </p:cBhvr>
                                    </p:animEffect>
                                  </p:childTnLst>
                                </p:cTn>
                              </p:par>
                            </p:childTnLst>
                          </p:cTn>
                        </p:par>
                        <p:par>
                          <p:cTn id="58" fill="hold">
                            <p:stCondLst>
                              <p:cond delay="9750"/>
                            </p:stCondLst>
                            <p:childTnLst>
                              <p:par>
                                <p:cTn id="59" presetID="16" presetClass="entr" presetSubtype="21" fill="hold" nodeType="afterEffect">
                                  <p:stCondLst>
                                    <p:cond delay="0"/>
                                  </p:stCondLst>
                                  <p:childTnLst>
                                    <p:set>
                                      <p:cBhvr>
                                        <p:cTn id="60" dur="1" fill="hold">
                                          <p:stCondLst>
                                            <p:cond delay="0"/>
                                          </p:stCondLst>
                                        </p:cTn>
                                        <p:tgtEl>
                                          <p:spTgt spid="18">
                                            <p:txEl>
                                              <p:pRg st="0" end="0"/>
                                            </p:txEl>
                                          </p:spTgt>
                                        </p:tgtEl>
                                        <p:attrNameLst>
                                          <p:attrName>style.visibility</p:attrName>
                                        </p:attrNameLst>
                                      </p:cBhvr>
                                      <p:to>
                                        <p:strVal val="visible"/>
                                      </p:to>
                                    </p:set>
                                    <p:animEffect transition="in" filter="barn(inVertical)">
                                      <p:cBhvr>
                                        <p:cTn id="61" dur="750"/>
                                        <p:tgtEl>
                                          <p:spTgt spid="18">
                                            <p:txEl>
                                              <p:pRg st="0" end="0"/>
                                            </p:txEl>
                                          </p:spTgt>
                                        </p:tgtEl>
                                      </p:cBhvr>
                                    </p:animEffect>
                                  </p:childTnLst>
                                </p:cTn>
                              </p:par>
                            </p:childTnLst>
                          </p:cTn>
                        </p:par>
                        <p:par>
                          <p:cTn id="62" fill="hold">
                            <p:stCondLst>
                              <p:cond delay="10500"/>
                            </p:stCondLst>
                            <p:childTnLst>
                              <p:par>
                                <p:cTn id="63" presetID="2" presetClass="entr" presetSubtype="4"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750" fill="hold"/>
                                        <p:tgtEl>
                                          <p:spTgt spid="21"/>
                                        </p:tgtEl>
                                        <p:attrNameLst>
                                          <p:attrName>ppt_x</p:attrName>
                                        </p:attrNameLst>
                                      </p:cBhvr>
                                      <p:tavLst>
                                        <p:tav tm="0">
                                          <p:val>
                                            <p:strVal val="#ppt_x"/>
                                          </p:val>
                                        </p:tav>
                                        <p:tav tm="100000">
                                          <p:val>
                                            <p:strVal val="#ppt_x"/>
                                          </p:val>
                                        </p:tav>
                                      </p:tavLst>
                                    </p:anim>
                                    <p:anim calcmode="lin" valueType="num">
                                      <p:cBhvr additive="base">
                                        <p:cTn id="66" dur="75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11250"/>
                            </p:stCondLst>
                            <p:childTnLst>
                              <p:par>
                                <p:cTn id="68" presetID="21" presetClass="entr" presetSubtype="1"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heel(1)">
                                      <p:cBhvr>
                                        <p:cTn id="70" dur="750"/>
                                        <p:tgtEl>
                                          <p:spTgt spid="16"/>
                                        </p:tgtEl>
                                      </p:cBhvr>
                                    </p:animEffect>
                                  </p:childTnLst>
                                </p:cTn>
                              </p:par>
                            </p:childTnLst>
                          </p:cTn>
                        </p:par>
                        <p:par>
                          <p:cTn id="71" fill="hold">
                            <p:stCondLst>
                              <p:cond delay="12000"/>
                            </p:stCondLst>
                            <p:childTnLst>
                              <p:par>
                                <p:cTn id="72" presetID="10" presetClass="entr" presetSubtype="0"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750"/>
                                        <p:tgtEl>
                                          <p:spTgt spid="19"/>
                                        </p:tgtEl>
                                      </p:cBhvr>
                                    </p:animEffect>
                                  </p:childTnLst>
                                </p:cTn>
                              </p:par>
                            </p:childTnLst>
                          </p:cTn>
                        </p:par>
                        <p:par>
                          <p:cTn id="75" fill="hold">
                            <p:stCondLst>
                              <p:cond delay="12750"/>
                            </p:stCondLst>
                            <p:childTnLst>
                              <p:par>
                                <p:cTn id="76" presetID="16" presetClass="entr" presetSubtype="21" fill="hold" nodeType="afterEffect">
                                  <p:stCondLst>
                                    <p:cond delay="0"/>
                                  </p:stCondLst>
                                  <p:childTnLst>
                                    <p:set>
                                      <p:cBhvr>
                                        <p:cTn id="77" dur="1" fill="hold">
                                          <p:stCondLst>
                                            <p:cond delay="0"/>
                                          </p:stCondLst>
                                        </p:cTn>
                                        <p:tgtEl>
                                          <p:spTgt spid="19">
                                            <p:txEl>
                                              <p:pRg st="0" end="0"/>
                                            </p:txEl>
                                          </p:spTgt>
                                        </p:tgtEl>
                                        <p:attrNameLst>
                                          <p:attrName>style.visibility</p:attrName>
                                        </p:attrNameLst>
                                      </p:cBhvr>
                                      <p:to>
                                        <p:strVal val="visible"/>
                                      </p:to>
                                    </p:set>
                                    <p:animEffect transition="in" filter="barn(inVertical)">
                                      <p:cBhvr>
                                        <p:cTn id="78" dur="750"/>
                                        <p:tgtEl>
                                          <p:spTgt spid="19">
                                            <p:txEl>
                                              <p:pRg st="0" end="0"/>
                                            </p:txEl>
                                          </p:spTgt>
                                        </p:tgtEl>
                                      </p:cBhvr>
                                    </p:animEffect>
                                  </p:childTnLst>
                                </p:cTn>
                              </p:par>
                            </p:childTnLst>
                          </p:cTn>
                        </p:par>
                        <p:par>
                          <p:cTn id="79" fill="hold">
                            <p:stCondLst>
                              <p:cond delay="13500"/>
                            </p:stCondLst>
                            <p:childTnLst>
                              <p:par>
                                <p:cTn id="80" presetID="2" presetClass="entr" presetSubtype="4"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additive="base">
                                        <p:cTn id="82" dur="750" fill="hold"/>
                                        <p:tgtEl>
                                          <p:spTgt spid="22"/>
                                        </p:tgtEl>
                                        <p:attrNameLst>
                                          <p:attrName>ppt_x</p:attrName>
                                        </p:attrNameLst>
                                      </p:cBhvr>
                                      <p:tavLst>
                                        <p:tav tm="0">
                                          <p:val>
                                            <p:strVal val="#ppt_x"/>
                                          </p:val>
                                        </p:tav>
                                        <p:tav tm="100000">
                                          <p:val>
                                            <p:strVal val="#ppt_x"/>
                                          </p:val>
                                        </p:tav>
                                      </p:tavLst>
                                    </p:anim>
                                    <p:anim calcmode="lin" valueType="num">
                                      <p:cBhvr additive="base">
                                        <p:cTn id="83"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 grpId="0"/>
      <p:bldP spid="9" grpId="0"/>
      <p:bldP spid="13" grpId="0"/>
      <p:bldGraphic spid="14" grpId="0">
        <p:bldAsOne/>
      </p:bldGraphic>
      <p:bldGraphic spid="16" grpId="0">
        <p:bldAsOne/>
      </p:bldGraphic>
      <p:bldP spid="17" grpId="0" animBg="1"/>
      <p:bldP spid="18" grpId="0" animBg="1"/>
      <p:bldP spid="19" grpId="0" animBg="1"/>
      <p:bldGraphic spid="24" grpId="0">
        <p:bldAsOne/>
      </p:bldGraphic>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2879467" y="1394432"/>
            <a:ext cx="184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EG">
              <a:latin typeface="Nizar Cocon Kurdish" panose="020A0503020102020204" pitchFamily="18" charset="-78"/>
              <a:cs typeface="Nizar Cocon Kurdish" panose="020A0503020102020204" pitchFamily="18" charset="-78"/>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822372" y="1296422"/>
            <a:ext cx="2328806" cy="25554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p:cNvSpPr/>
          <p:nvPr/>
        </p:nvSpPr>
        <p:spPr>
          <a:xfrm>
            <a:off x="541213" y="4068771"/>
            <a:ext cx="2650084" cy="461665"/>
          </a:xfrm>
          <a:prstGeom prst="rect">
            <a:avLst/>
          </a:prstGeom>
        </p:spPr>
        <p:txBody>
          <a:bodyPr wrap="none">
            <a:spAutoFit/>
          </a:bodyPr>
          <a:lstStyle/>
          <a:p>
            <a:r>
              <a:rPr lang="ar-EG" sz="2400" b="1" dirty="0">
                <a:solidFill>
                  <a:srgbClr val="FFC000"/>
                </a:solidFill>
                <a:effectLst>
                  <a:outerShdw blurRad="38100" dist="38100" dir="2700000" algn="tl">
                    <a:srgbClr val="000000">
                      <a:alpha val="43137"/>
                    </a:srgbClr>
                  </a:outerShdw>
                </a:effectLst>
                <a:latin typeface="Dubai" panose="020B0503030403030204" pitchFamily="34" charset="-78"/>
                <a:ea typeface="DotumChe" panose="020B0609000101010101" pitchFamily="49" charset="-127"/>
                <a:cs typeface="Dubai" panose="020B0503030403030204" pitchFamily="34" charset="-78"/>
              </a:rPr>
              <a:t> خريطة جبال الاطلس </a:t>
            </a:r>
          </a:p>
        </p:txBody>
      </p:sp>
      <p:sp>
        <p:nvSpPr>
          <p:cNvPr id="9" name="Rectangle 8"/>
          <p:cNvSpPr/>
          <p:nvPr/>
        </p:nvSpPr>
        <p:spPr>
          <a:xfrm>
            <a:off x="4408470" y="1066466"/>
            <a:ext cx="6074319" cy="1420325"/>
          </a:xfrm>
          <a:prstGeom prst="rect">
            <a:avLst/>
          </a:prstGeom>
        </p:spPr>
        <p:txBody>
          <a:bodyPr wrap="square">
            <a:spAutoFit/>
          </a:bodyPr>
          <a:lstStyle/>
          <a:p>
            <a:pPr algn="ctr">
              <a:lnSpc>
                <a:spcPct val="150000"/>
              </a:lnSpc>
            </a:pPr>
            <a:r>
              <a:rPr lang="ar-EG" sz="2000" b="1" dirty="0">
                <a:latin typeface="Nizar Cocon Kurdish" panose="020A0503020102020204" pitchFamily="18" charset="-78"/>
                <a:ea typeface="Calibri" panose="020F0502020204030204" pitchFamily="34" charset="0"/>
                <a:cs typeface="Nizar Cocon Kurdish" panose="020A0503020102020204" pitchFamily="18" charset="-78"/>
              </a:rPr>
              <a:t>تمدد من الغرب للشرق في ثلاثه دول هي المغرب والجزائر وتونس </a:t>
            </a:r>
            <a:endParaRPr lang="en-US" sz="2000" b="1" dirty="0">
              <a:latin typeface="Nizar Cocon Kurdish" panose="020A0503020102020204" pitchFamily="18" charset="-78"/>
              <a:ea typeface="Calibri" panose="020F0502020204030204" pitchFamily="34" charset="0"/>
              <a:cs typeface="Nizar Cocon Kurdish" panose="020A0503020102020204" pitchFamily="18" charset="-78"/>
            </a:endParaRPr>
          </a:p>
          <a:p>
            <a:pPr algn="ctr">
              <a:lnSpc>
                <a:spcPct val="150000"/>
              </a:lnSpc>
            </a:pPr>
            <a:r>
              <a:rPr lang="ar-EG" sz="2000" b="1" dirty="0">
                <a:latin typeface="Nizar Cocon Kurdish" panose="020A0503020102020204" pitchFamily="18" charset="-78"/>
                <a:ea typeface="Calibri" panose="020F0502020204030204" pitchFamily="34" charset="0"/>
                <a:cs typeface="Nizar Cocon Kurdish" panose="020A0503020102020204" pitchFamily="18" charset="-78"/>
              </a:rPr>
              <a:t>تتكون من مجموعه سلاسل جبليه اهمها اطلس التل في الشمال واطلس الصحراء في الجنوب وتحصران بينهما هضبه الشطوط </a:t>
            </a:r>
            <a:endParaRPr lang="en-US" sz="2000" b="1" dirty="0">
              <a:latin typeface="Nizar Cocon Kurdish" panose="020A0503020102020204" pitchFamily="18" charset="-78"/>
              <a:ea typeface="Calibri" panose="020F0502020204030204" pitchFamily="34" charset="0"/>
              <a:cs typeface="Nizar Cocon Kurdish" panose="020A0503020102020204" pitchFamily="18" charset="-78"/>
            </a:endParaRPr>
          </a:p>
        </p:txBody>
      </p:sp>
      <p:graphicFrame>
        <p:nvGraphicFramePr>
          <p:cNvPr id="7" name="Chart 6"/>
          <p:cNvGraphicFramePr/>
          <p:nvPr>
            <p:extLst>
              <p:ext uri="{D42A27DB-BD31-4B8C-83A1-F6EECF244321}">
                <p14:modId xmlns:p14="http://schemas.microsoft.com/office/powerpoint/2010/main" val="2879393103"/>
              </p:ext>
            </p:extLst>
          </p:nvPr>
        </p:nvGraphicFramePr>
        <p:xfrm>
          <a:off x="3680553" y="2538955"/>
          <a:ext cx="2899891" cy="24902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ext uri="{D42A27DB-BD31-4B8C-83A1-F6EECF244321}">
                <p14:modId xmlns:p14="http://schemas.microsoft.com/office/powerpoint/2010/main" val="3604970698"/>
              </p:ext>
            </p:extLst>
          </p:nvPr>
        </p:nvGraphicFramePr>
        <p:xfrm>
          <a:off x="8285018" y="2388448"/>
          <a:ext cx="2313709" cy="2141988"/>
        </p:xfrm>
        <a:graphic>
          <a:graphicData uri="http://schemas.openxmlformats.org/drawingml/2006/chart">
            <c:chart xmlns:c="http://schemas.openxmlformats.org/drawingml/2006/chart" xmlns:r="http://schemas.openxmlformats.org/officeDocument/2006/relationships" r:id="rId4"/>
          </a:graphicData>
        </a:graphic>
      </p:graphicFrame>
      <p:sp>
        <p:nvSpPr>
          <p:cNvPr id="11" name="Oval 5"/>
          <p:cNvSpPr>
            <a:spLocks noChangeArrowheads="1"/>
          </p:cNvSpPr>
          <p:nvPr/>
        </p:nvSpPr>
        <p:spPr bwMode="auto">
          <a:xfrm>
            <a:off x="4143375" y="3093654"/>
            <a:ext cx="1556293" cy="1322225"/>
          </a:xfrm>
          <a:prstGeom prst="ellipse">
            <a:avLst/>
          </a:prstGeom>
          <a:solidFill>
            <a:schemeClr val="accent2"/>
          </a:solidFill>
          <a:ln>
            <a:noFill/>
          </a:ln>
        </p:spPr>
        <p:txBody>
          <a:bodyPr vert="horz" wrap="square" lIns="74295" tIns="37148" rIns="74295" bIns="37148" numCol="1" anchor="t" anchorCtr="0" compatLnSpc="1">
            <a:prstTxWarp prst="textNoShape">
              <a:avLst/>
            </a:prstTxWarp>
          </a:bodyPr>
          <a:lstStyle/>
          <a:p>
            <a:pPr algn="ctr"/>
            <a:r>
              <a:rPr lang="ar-EG" sz="2400" b="1" dirty="0">
                <a:latin typeface="Nizar Cocon Kurdish" panose="020A0503020102020204" pitchFamily="18" charset="-78"/>
                <a:cs typeface="Nizar Cocon Kurdish" panose="020A0503020102020204" pitchFamily="18" charset="-78"/>
              </a:rPr>
              <a:t>جبال البحر الاحمر </a:t>
            </a:r>
            <a:endParaRPr lang="id-ID" sz="2400" b="1" dirty="0">
              <a:latin typeface="Nizar Cocon Kurdish" panose="020A0503020102020204" pitchFamily="18" charset="-78"/>
              <a:cs typeface="Nizar Cocon Kurdish" panose="020A0503020102020204" pitchFamily="18" charset="-78"/>
            </a:endParaRPr>
          </a:p>
        </p:txBody>
      </p:sp>
      <p:sp>
        <p:nvSpPr>
          <p:cNvPr id="12" name="Oval 5"/>
          <p:cNvSpPr>
            <a:spLocks noChangeArrowheads="1"/>
          </p:cNvSpPr>
          <p:nvPr/>
        </p:nvSpPr>
        <p:spPr bwMode="auto">
          <a:xfrm>
            <a:off x="8921544" y="2850558"/>
            <a:ext cx="1156381" cy="1195905"/>
          </a:xfrm>
          <a:prstGeom prst="ellipse">
            <a:avLst/>
          </a:prstGeom>
          <a:solidFill>
            <a:schemeClr val="accent4"/>
          </a:solidFill>
          <a:ln>
            <a:noFill/>
          </a:ln>
        </p:spPr>
        <p:txBody>
          <a:bodyPr vert="horz" wrap="square" lIns="74295" tIns="37148" rIns="74295" bIns="37148" numCol="1" anchor="t" anchorCtr="0" compatLnSpc="1">
            <a:prstTxWarp prst="textNoShape">
              <a:avLst/>
            </a:prstTxWarp>
          </a:bodyPr>
          <a:lstStyle/>
          <a:p>
            <a:pPr algn="ctr"/>
            <a:r>
              <a:rPr lang="ar-EG" sz="2400" b="1" dirty="0">
                <a:latin typeface="Nizar Cocon Kurdish" panose="020A0503020102020204" pitchFamily="18" charset="-78"/>
                <a:cs typeface="Nizar Cocon Kurdish" panose="020A0503020102020204" pitchFamily="18" charset="-78"/>
              </a:rPr>
              <a:t>جبال الشام</a:t>
            </a:r>
            <a:endParaRPr lang="id-ID" sz="2400" dirty="0">
              <a:latin typeface="Nizar Cocon Kurdish" panose="020A0503020102020204" pitchFamily="18" charset="-78"/>
              <a:cs typeface="Nizar Cocon Kurdish" panose="020A0503020102020204" pitchFamily="18" charset="-78"/>
            </a:endParaRPr>
          </a:p>
        </p:txBody>
      </p:sp>
      <p:sp>
        <p:nvSpPr>
          <p:cNvPr id="13" name="Oval 12"/>
          <p:cNvSpPr/>
          <p:nvPr/>
        </p:nvSpPr>
        <p:spPr>
          <a:xfrm>
            <a:off x="4241130" y="2706811"/>
            <a:ext cx="334680" cy="3346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Nizar Cocon Kurdish" panose="020A0503020102020204" pitchFamily="18" charset="-78"/>
              <a:cs typeface="Nizar Cocon Kurdish" panose="020A0503020102020204" pitchFamily="18" charset="-78"/>
            </a:endParaRPr>
          </a:p>
        </p:txBody>
      </p:sp>
      <p:sp>
        <p:nvSpPr>
          <p:cNvPr id="14" name="Oval 13"/>
          <p:cNvSpPr/>
          <p:nvPr/>
        </p:nvSpPr>
        <p:spPr>
          <a:xfrm>
            <a:off x="8434464" y="3499301"/>
            <a:ext cx="334680" cy="33467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latin typeface="Nizar Cocon Kurdish" panose="020A0503020102020204" pitchFamily="18" charset="-78"/>
              <a:cs typeface="Nizar Cocon Kurdish" panose="020A0503020102020204" pitchFamily="18" charset="-78"/>
            </a:endParaRPr>
          </a:p>
        </p:txBody>
      </p:sp>
      <p:pic>
        <p:nvPicPr>
          <p:cNvPr id="15" name="Picture 14"/>
          <p:cNvPicPr/>
          <p:nvPr/>
        </p:nvPicPr>
        <p:blipFill>
          <a:blip r:embed="rId5" cstate="print">
            <a:extLst>
              <a:ext uri="{28A0092B-C50C-407E-A947-70E740481C1C}">
                <a14:useLocalDpi xmlns:a14="http://schemas.microsoft.com/office/drawing/2010/main" val="0"/>
              </a:ext>
            </a:extLst>
          </a:blip>
          <a:stretch>
            <a:fillRect/>
          </a:stretch>
        </p:blipFill>
        <p:spPr>
          <a:xfrm>
            <a:off x="4241130" y="4991844"/>
            <a:ext cx="1756806" cy="1322225"/>
          </a:xfrm>
          <a:prstGeom prst="rect">
            <a:avLst/>
          </a:prstGeom>
        </p:spPr>
      </p:pic>
      <p:pic>
        <p:nvPicPr>
          <p:cNvPr id="16" name="Picture 15"/>
          <p:cNvPicPr/>
          <p:nvPr/>
        </p:nvPicPr>
        <p:blipFill>
          <a:blip r:embed="rId6">
            <a:extLst>
              <a:ext uri="{28A0092B-C50C-407E-A947-70E740481C1C}">
                <a14:useLocalDpi xmlns:a14="http://schemas.microsoft.com/office/drawing/2010/main" val="0"/>
              </a:ext>
            </a:extLst>
          </a:blip>
          <a:stretch>
            <a:fillRect/>
          </a:stretch>
        </p:blipFill>
        <p:spPr>
          <a:xfrm>
            <a:off x="7062499" y="4578690"/>
            <a:ext cx="1983736" cy="1528990"/>
          </a:xfrm>
          <a:prstGeom prst="rect">
            <a:avLst/>
          </a:prstGeom>
        </p:spPr>
      </p:pic>
      <p:sp>
        <p:nvSpPr>
          <p:cNvPr id="2" name="Rectangle 1">
            <a:extLst>
              <a:ext uri="{FF2B5EF4-FFF2-40B4-BE49-F238E27FC236}">
                <a16:creationId xmlns:a16="http://schemas.microsoft.com/office/drawing/2014/main" id="{B112C793-B936-421C-8070-F99493A24EE0}"/>
              </a:ext>
            </a:extLst>
          </p:cNvPr>
          <p:cNvSpPr/>
          <p:nvPr/>
        </p:nvSpPr>
        <p:spPr>
          <a:xfrm>
            <a:off x="7665022" y="513805"/>
            <a:ext cx="3828292" cy="400110"/>
          </a:xfrm>
          <a:prstGeom prst="rect">
            <a:avLst/>
          </a:prstGeom>
        </p:spPr>
        <p:txBody>
          <a:bodyPr wrap="none">
            <a:spAutoFit/>
          </a:bodyPr>
          <a:lstStyle/>
          <a:p>
            <a:r>
              <a:rPr lang="ar-EG" sz="2000" b="1" dirty="0">
                <a:solidFill>
                  <a:srgbClr val="00B0F0"/>
                </a:solidFill>
                <a:effectLst>
                  <a:outerShdw blurRad="38100" dist="38100" dir="2700000" algn="tl">
                    <a:srgbClr val="000000">
                      <a:alpha val="43137"/>
                    </a:srgbClr>
                  </a:outerShdw>
                </a:effectLst>
                <a:latin typeface="Dubai" panose="020B0503030403030204" pitchFamily="34" charset="-78"/>
                <a:ea typeface="Calibri" panose="020F0502020204030204" pitchFamily="34" charset="0"/>
                <a:cs typeface="Dubai" panose="020B0503030403030204" pitchFamily="34" charset="-78"/>
              </a:rPr>
              <a:t> </a:t>
            </a:r>
            <a:r>
              <a:rPr lang="ar-EG" sz="2000" b="1" dirty="0">
                <a:solidFill>
                  <a:schemeClr val="accent3">
                    <a:lumMod val="60000"/>
                    <a:lumOff val="40000"/>
                  </a:schemeClr>
                </a:solidFill>
                <a:effectLst>
                  <a:outerShdw blurRad="38100" dist="38100" dir="2700000" algn="tl">
                    <a:srgbClr val="000000">
                      <a:alpha val="43137"/>
                    </a:srgbClr>
                  </a:outerShdw>
                </a:effectLst>
                <a:latin typeface="Dubai" panose="020B0503030403030204" pitchFamily="34" charset="-78"/>
                <a:ea typeface="Calibri" panose="020F0502020204030204" pitchFamily="34" charset="0"/>
                <a:cs typeface="Dubai" panose="020B0503030403030204" pitchFamily="34" charset="-78"/>
              </a:rPr>
              <a:t>نستنتج من الخريطه ان جبال الاطلس </a:t>
            </a:r>
            <a:endParaRPr lang="ar-EG" sz="2000" dirty="0">
              <a:latin typeface="Dubai" panose="020B0503030403030204" pitchFamily="34" charset="-78"/>
              <a:cs typeface="Dubai" panose="020B0503030403030204" pitchFamily="34" charset="-78"/>
            </a:endParaRPr>
          </a:p>
        </p:txBody>
      </p:sp>
      <p:sp>
        <p:nvSpPr>
          <p:cNvPr id="17" name="Multiplication Sign 16">
            <a:hlinkClick r:id="" action="ppaction://hlinkshowjump?jump=endshow"/>
            <a:extLst>
              <a:ext uri="{FF2B5EF4-FFF2-40B4-BE49-F238E27FC236}">
                <a16:creationId xmlns:a16="http://schemas.microsoft.com/office/drawing/2014/main" id="{81C54143-7D99-4B17-9FBC-CF3ACFE6D89D}"/>
              </a:ext>
            </a:extLst>
          </p:cNvPr>
          <p:cNvSpPr/>
          <p:nvPr/>
        </p:nvSpPr>
        <p:spPr>
          <a:xfrm>
            <a:off x="11505522" y="43934"/>
            <a:ext cx="576775" cy="6106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solidFill>
                <a:schemeClr val="tx1"/>
              </a:solidFill>
            </a:endParaRPr>
          </a:p>
        </p:txBody>
      </p:sp>
      <p:sp>
        <p:nvSpPr>
          <p:cNvPr id="18" name="Action Button: Go Home 17">
            <a:hlinkClick r:id="" action="ppaction://hlinkshowjump?jump=firstslide" highlightClick="1"/>
            <a:extLst>
              <a:ext uri="{FF2B5EF4-FFF2-40B4-BE49-F238E27FC236}">
                <a16:creationId xmlns:a16="http://schemas.microsoft.com/office/drawing/2014/main" id="{2F508880-26AC-460B-8669-60674FDF4026}"/>
              </a:ext>
            </a:extLst>
          </p:cNvPr>
          <p:cNvSpPr/>
          <p:nvPr/>
        </p:nvSpPr>
        <p:spPr>
          <a:xfrm>
            <a:off x="11676185" y="6392035"/>
            <a:ext cx="406112" cy="4220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19" name="Arrow: Left 18">
            <a:hlinkClick r:id="" action="ppaction://hlinkshowjump?jump=previousslide"/>
            <a:extLst>
              <a:ext uri="{FF2B5EF4-FFF2-40B4-BE49-F238E27FC236}">
                <a16:creationId xmlns:a16="http://schemas.microsoft.com/office/drawing/2014/main" id="{6D3580E3-AA90-4352-95FA-1784589ED30D}"/>
              </a:ext>
            </a:extLst>
          </p:cNvPr>
          <p:cNvSpPr/>
          <p:nvPr/>
        </p:nvSpPr>
        <p:spPr>
          <a:xfrm>
            <a:off x="4427704" y="6392034"/>
            <a:ext cx="452019" cy="422031"/>
          </a:xfrm>
          <a:prstGeom prst="leftArrow">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EG">
              <a:solidFill>
                <a:schemeClr val="tx1"/>
              </a:solidFill>
            </a:endParaRPr>
          </a:p>
        </p:txBody>
      </p:sp>
      <p:sp>
        <p:nvSpPr>
          <p:cNvPr id="20" name="Arrow: Right 19">
            <a:hlinkClick r:id="" action="ppaction://hlinkshowjump?jump=nextslide"/>
            <a:extLst>
              <a:ext uri="{FF2B5EF4-FFF2-40B4-BE49-F238E27FC236}">
                <a16:creationId xmlns:a16="http://schemas.microsoft.com/office/drawing/2014/main" id="{4594E488-63C3-4435-B86E-08E9C1528455}"/>
              </a:ext>
            </a:extLst>
          </p:cNvPr>
          <p:cNvSpPr/>
          <p:nvPr/>
        </p:nvSpPr>
        <p:spPr>
          <a:xfrm>
            <a:off x="6807880" y="6392034"/>
            <a:ext cx="406112" cy="422032"/>
          </a:xfrm>
          <a:prstGeom prst="rightArrow">
            <a:avLst>
              <a:gd name="adj1" fmla="val 50000"/>
              <a:gd name="adj2" fmla="val 46536"/>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EG" dirty="0">
              <a:solidFill>
                <a:schemeClr val="tx1"/>
              </a:solidFill>
            </a:endParaRPr>
          </a:p>
        </p:txBody>
      </p:sp>
      <p:sp>
        <p:nvSpPr>
          <p:cNvPr id="21" name="Oval 20">
            <a:extLst>
              <a:ext uri="{FF2B5EF4-FFF2-40B4-BE49-F238E27FC236}">
                <a16:creationId xmlns:a16="http://schemas.microsoft.com/office/drawing/2014/main" id="{FD8C7A14-237C-4D0A-98E5-B436133AD6D2}"/>
              </a:ext>
            </a:extLst>
          </p:cNvPr>
          <p:cNvSpPr/>
          <p:nvPr/>
        </p:nvSpPr>
        <p:spPr>
          <a:xfrm>
            <a:off x="4951165" y="6467782"/>
            <a:ext cx="256280" cy="211016"/>
          </a:xfrm>
          <a:prstGeom prst="ellips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22" name="Oval 21">
            <a:extLst>
              <a:ext uri="{FF2B5EF4-FFF2-40B4-BE49-F238E27FC236}">
                <a16:creationId xmlns:a16="http://schemas.microsoft.com/office/drawing/2014/main" id="{278C71DB-EE3D-458F-A595-758664CA1FE6}"/>
              </a:ext>
            </a:extLst>
          </p:cNvPr>
          <p:cNvSpPr/>
          <p:nvPr/>
        </p:nvSpPr>
        <p:spPr>
          <a:xfrm>
            <a:off x="5296772" y="6467782"/>
            <a:ext cx="256280" cy="21101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23" name="Oval 22">
            <a:extLst>
              <a:ext uri="{FF2B5EF4-FFF2-40B4-BE49-F238E27FC236}">
                <a16:creationId xmlns:a16="http://schemas.microsoft.com/office/drawing/2014/main" id="{1D181B44-75C8-4C21-A1F3-939D93A30E3F}"/>
              </a:ext>
            </a:extLst>
          </p:cNvPr>
          <p:cNvSpPr/>
          <p:nvPr/>
        </p:nvSpPr>
        <p:spPr>
          <a:xfrm>
            <a:off x="5664669" y="6467782"/>
            <a:ext cx="256280" cy="211016"/>
          </a:xfrm>
          <a:prstGeom prst="ellips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24" name="Oval 23">
            <a:extLst>
              <a:ext uri="{FF2B5EF4-FFF2-40B4-BE49-F238E27FC236}">
                <a16:creationId xmlns:a16="http://schemas.microsoft.com/office/drawing/2014/main" id="{8DD523A9-FE0E-4A45-AF73-B21DF5952768}"/>
              </a:ext>
            </a:extLst>
          </p:cNvPr>
          <p:cNvSpPr/>
          <p:nvPr/>
        </p:nvSpPr>
        <p:spPr>
          <a:xfrm>
            <a:off x="6032566" y="6467782"/>
            <a:ext cx="256280" cy="211016"/>
          </a:xfrm>
          <a:prstGeom prst="ellipse">
            <a:avLst/>
          </a:prstGeom>
          <a:solidFill>
            <a:srgbClr val="4B866D"/>
          </a:solidFill>
          <a:ln>
            <a:solidFill>
              <a:srgbClr val="4B86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25" name="Oval 24">
            <a:extLst>
              <a:ext uri="{FF2B5EF4-FFF2-40B4-BE49-F238E27FC236}">
                <a16:creationId xmlns:a16="http://schemas.microsoft.com/office/drawing/2014/main" id="{3454B22E-49CD-407F-BFD8-FE300646DAD7}"/>
              </a:ext>
            </a:extLst>
          </p:cNvPr>
          <p:cNvSpPr/>
          <p:nvPr/>
        </p:nvSpPr>
        <p:spPr>
          <a:xfrm>
            <a:off x="6411663" y="6467782"/>
            <a:ext cx="256280" cy="211016"/>
          </a:xfrm>
          <a:prstGeom prst="ellips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solidFill>
                <a:schemeClr val="tx1"/>
              </a:solidFill>
            </a:endParaRPr>
          </a:p>
        </p:txBody>
      </p:sp>
    </p:spTree>
    <p:extLst>
      <p:ext uri="{BB962C8B-B14F-4D97-AF65-F5344CB8AC3E}">
        <p14:creationId xmlns:p14="http://schemas.microsoft.com/office/powerpoint/2010/main" val="206270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6" presetClass="entr" presetSubtype="2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1000"/>
                                        <p:tgtEl>
                                          <p:spTgt spid="8"/>
                                        </p:tgtEl>
                                      </p:cBhvr>
                                    </p:animEffect>
                                  </p:childTnLst>
                                </p:cTn>
                              </p:par>
                            </p:childTnLst>
                          </p:cTn>
                        </p:par>
                        <p:par>
                          <p:cTn id="17" fill="hold">
                            <p:stCondLst>
                              <p:cond delay="3000"/>
                            </p:stCondLst>
                            <p:childTnLst>
                              <p:par>
                                <p:cTn id="18" presetID="16" presetClass="entr" presetSubtype="21"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1000"/>
                                        <p:tgtEl>
                                          <p:spTgt spid="9"/>
                                        </p:tgtEl>
                                      </p:cBhvr>
                                    </p:animEffect>
                                  </p:childTnLst>
                                </p:cTn>
                              </p:par>
                            </p:childTnLst>
                          </p:cTn>
                        </p:par>
                        <p:par>
                          <p:cTn id="21" fill="hold">
                            <p:stCondLst>
                              <p:cond delay="4000"/>
                            </p:stCondLst>
                            <p:childTnLst>
                              <p:par>
                                <p:cTn id="22" presetID="21" presetClass="entr" presetSubtype="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1000"/>
                                        <p:tgtEl>
                                          <p:spTgt spid="7"/>
                                        </p:tgtEl>
                                      </p:cBhvr>
                                    </p:animEffect>
                                  </p:childTnLst>
                                </p:cTn>
                              </p:par>
                            </p:childTnLst>
                          </p:cTn>
                        </p:par>
                        <p:par>
                          <p:cTn id="25" fill="hold">
                            <p:stCondLst>
                              <p:cond delay="50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childTnLst>
                                </p:cTn>
                              </p:par>
                            </p:childTnLst>
                          </p:cTn>
                        </p:par>
                        <p:par>
                          <p:cTn id="32" fill="hold">
                            <p:stCondLst>
                              <p:cond delay="6000"/>
                            </p:stCondLst>
                            <p:childTnLst>
                              <p:par>
                                <p:cTn id="33" presetID="16" presetClass="entr" presetSubtype="21" fill="hold" nodeType="after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barn(inVertical)">
                                      <p:cBhvr>
                                        <p:cTn id="35" dur="1000"/>
                                        <p:tgtEl>
                                          <p:spTgt spid="11">
                                            <p:txEl>
                                              <p:pRg st="0" end="0"/>
                                            </p:txEl>
                                          </p:spTgt>
                                        </p:tgtEl>
                                      </p:cBhvr>
                                    </p:animEffect>
                                  </p:childTnLst>
                                </p:cTn>
                              </p:par>
                            </p:childTnLst>
                          </p:cTn>
                        </p:par>
                        <p:par>
                          <p:cTn id="36" fill="hold">
                            <p:stCondLst>
                              <p:cond delay="7000"/>
                            </p:stCondLst>
                            <p:childTnLst>
                              <p:par>
                                <p:cTn id="37" presetID="16" presetClass="entr" presetSubtype="21"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1000"/>
                                        <p:tgtEl>
                                          <p:spTgt spid="15"/>
                                        </p:tgtEl>
                                      </p:cBhvr>
                                    </p:animEffect>
                                  </p:childTnLst>
                                </p:cTn>
                              </p:par>
                            </p:childTnLst>
                          </p:cTn>
                        </p:par>
                        <p:par>
                          <p:cTn id="40" fill="hold">
                            <p:stCondLst>
                              <p:cond delay="8000"/>
                            </p:stCondLst>
                            <p:childTnLst>
                              <p:par>
                                <p:cTn id="41" presetID="21" presetClass="entr" presetSubtype="1"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heel(1)">
                                      <p:cBhvr>
                                        <p:cTn id="43" dur="1000"/>
                                        <p:tgtEl>
                                          <p:spTgt spid="10"/>
                                        </p:tgtEl>
                                      </p:cBhvr>
                                    </p:animEffect>
                                  </p:childTnLst>
                                </p:cTn>
                              </p:par>
                            </p:childTnLst>
                          </p:cTn>
                        </p:par>
                        <p:par>
                          <p:cTn id="44" fill="hold">
                            <p:stCondLst>
                              <p:cond delay="9000"/>
                            </p:stCondLst>
                            <p:childTnLst>
                              <p:par>
                                <p:cTn id="45" presetID="10"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childTnLst>
                                </p:cTn>
                              </p:par>
                            </p:childTnLst>
                          </p:cTn>
                        </p:par>
                        <p:par>
                          <p:cTn id="51" fill="hold">
                            <p:stCondLst>
                              <p:cond delay="10000"/>
                            </p:stCondLst>
                            <p:childTnLst>
                              <p:par>
                                <p:cTn id="52" presetID="16" presetClass="entr" presetSubtype="21" fill="hold" nodeType="afterEffect">
                                  <p:stCondLst>
                                    <p:cond delay="0"/>
                                  </p:stCondLst>
                                  <p:childTnLst>
                                    <p:set>
                                      <p:cBhvr>
                                        <p:cTn id="53" dur="1" fill="hold">
                                          <p:stCondLst>
                                            <p:cond delay="0"/>
                                          </p:stCondLst>
                                        </p:cTn>
                                        <p:tgtEl>
                                          <p:spTgt spid="12">
                                            <p:txEl>
                                              <p:pRg st="0" end="0"/>
                                            </p:txEl>
                                          </p:spTgt>
                                        </p:tgtEl>
                                        <p:attrNameLst>
                                          <p:attrName>style.visibility</p:attrName>
                                        </p:attrNameLst>
                                      </p:cBhvr>
                                      <p:to>
                                        <p:strVal val="visible"/>
                                      </p:to>
                                    </p:set>
                                    <p:animEffect transition="in" filter="barn(inVertical)">
                                      <p:cBhvr>
                                        <p:cTn id="54" dur="1000"/>
                                        <p:tgtEl>
                                          <p:spTgt spid="12">
                                            <p:txEl>
                                              <p:pRg st="0" end="0"/>
                                            </p:txEl>
                                          </p:spTgt>
                                        </p:tgtEl>
                                      </p:cBhvr>
                                    </p:animEffect>
                                  </p:childTnLst>
                                </p:cTn>
                              </p:par>
                            </p:childTnLst>
                          </p:cTn>
                        </p:par>
                        <p:par>
                          <p:cTn id="55" fill="hold">
                            <p:stCondLst>
                              <p:cond delay="11000"/>
                            </p:stCondLst>
                            <p:childTnLst>
                              <p:par>
                                <p:cTn id="56" presetID="16" presetClass="entr" presetSubtype="21" fill="hold"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arn(inVertical)">
                                      <p:cBhvr>
                                        <p:cTn id="5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Graphic spid="7" grpId="0">
        <p:bldAsOne/>
      </p:bldGraphic>
      <p:bldGraphic spid="10" grpId="0">
        <p:bldAsOne/>
      </p:bldGraphic>
      <p:bldP spid="11" grpId="0" animBg="1"/>
      <p:bldP spid="12" grpId="0" animBg="1"/>
      <p:bldP spid="13" grpId="0" animBg="1"/>
      <p:bldP spid="14"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6530820" y="1032345"/>
            <a:ext cx="4953000" cy="1384995"/>
          </a:xfrm>
          <a:prstGeom prst="rect">
            <a:avLst/>
          </a:prstGeom>
        </p:spPr>
        <p:txBody>
          <a:bodyPr>
            <a:spAutoFit/>
          </a:bodyPr>
          <a:lstStyle/>
          <a:p>
            <a:endParaRPr lang="ar-EG" sz="2400" b="1" dirty="0">
              <a:solidFill>
                <a:schemeClr val="accent3">
                  <a:lumMod val="75000"/>
                </a:schemeClr>
              </a:solidFill>
              <a:latin typeface="Nizar Cocon Kurdish" panose="020A0503020102020204" pitchFamily="18" charset="-78"/>
              <a:ea typeface="Calibri" panose="020F0502020204030204" pitchFamily="34" charset="0"/>
              <a:cs typeface="Nizar Cocon Kurdish" panose="020A0503020102020204" pitchFamily="18" charset="-78"/>
            </a:endParaRPr>
          </a:p>
          <a:p>
            <a:r>
              <a:rPr lang="ar-EG" sz="2000" b="1" dirty="0">
                <a:solidFill>
                  <a:schemeClr val="tx2"/>
                </a:solidFill>
                <a:latin typeface="Nizar Cocon Kurdish" panose="020A0503020102020204" pitchFamily="18" charset="-78"/>
                <a:ea typeface="Calibri" panose="020F0502020204030204" pitchFamily="34" charset="0"/>
                <a:cs typeface="Nizar Cocon Kurdish" panose="020A0503020102020204" pitchFamily="18" charset="-78"/>
              </a:rPr>
              <a:t>تمتد علي جابنب البحرالاحمر وتعرف في مصر والسودان باسم جبال البحر الاحمر وفي الجناح الاسيوي تعرف بجبال الحجاز وعسير ومرتفعات اليمن </a:t>
            </a:r>
            <a:endParaRPr lang="ar-EG" sz="2000" dirty="0">
              <a:solidFill>
                <a:schemeClr val="tx2"/>
              </a:solidFill>
              <a:latin typeface="Nizar Cocon Kurdish" panose="020A0503020102020204" pitchFamily="18" charset="-78"/>
              <a:cs typeface="Nizar Cocon Kurdish" panose="020A0503020102020204" pitchFamily="18" charset="-78"/>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1482436" y="410884"/>
            <a:ext cx="3228109" cy="19443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p:cNvSpPr txBox="1"/>
          <p:nvPr/>
        </p:nvSpPr>
        <p:spPr>
          <a:xfrm>
            <a:off x="1307521" y="2533793"/>
            <a:ext cx="3577937" cy="487506"/>
          </a:xfrm>
          <a:prstGeom prst="rect">
            <a:avLst/>
          </a:prstGeom>
          <a:noFill/>
        </p:spPr>
        <p:txBody>
          <a:bodyPr wrap="square" rtlCol="1">
            <a:spAutoFit/>
          </a:bodyPr>
          <a:lstStyle/>
          <a:p>
            <a:pPr algn="ctr">
              <a:lnSpc>
                <a:spcPct val="107000"/>
              </a:lnSpc>
              <a:spcAft>
                <a:spcPts val="800"/>
              </a:spcAft>
            </a:pPr>
            <a:r>
              <a:rPr lang="ar-EG" sz="2400" b="1" dirty="0">
                <a:solidFill>
                  <a:schemeClr val="accent3"/>
                </a:solidFill>
                <a:latin typeface="Dubai" panose="020B0503030403030204" pitchFamily="34" charset="-78"/>
                <a:ea typeface="Calibri" panose="020F0502020204030204" pitchFamily="34" charset="0"/>
                <a:cs typeface="Dubai" panose="020B0503030403030204" pitchFamily="34" charset="-78"/>
              </a:rPr>
              <a:t>خريطة </a:t>
            </a:r>
            <a:r>
              <a:rPr lang="ar-EG" sz="2400" dirty="0">
                <a:solidFill>
                  <a:schemeClr val="accent3"/>
                </a:solidFill>
                <a:latin typeface="Dubai" panose="020B0503030403030204" pitchFamily="34" charset="-78"/>
                <a:ea typeface="Calibri" panose="020F0502020204030204" pitchFamily="34" charset="0"/>
                <a:cs typeface="Dubai" panose="020B0503030403030204" pitchFamily="34" charset="-78"/>
              </a:rPr>
              <a:t> </a:t>
            </a:r>
            <a:r>
              <a:rPr lang="ar-EG" sz="2400" b="1" dirty="0">
                <a:solidFill>
                  <a:schemeClr val="accent3"/>
                </a:solidFill>
                <a:latin typeface="Dubai" panose="020B0503030403030204" pitchFamily="34" charset="-78"/>
                <a:ea typeface="Calibri" panose="020F0502020204030204" pitchFamily="34" charset="0"/>
                <a:cs typeface="Dubai" panose="020B0503030403030204" pitchFamily="34" charset="-78"/>
              </a:rPr>
              <a:t>جبال البحر الاحمر </a:t>
            </a:r>
            <a:endParaRPr lang="en-US" sz="2400" dirty="0">
              <a:solidFill>
                <a:schemeClr val="accent3"/>
              </a:solidFill>
              <a:latin typeface="Dubai" panose="020B0503030403030204" pitchFamily="34" charset="-78"/>
              <a:ea typeface="Calibri" panose="020F0502020204030204" pitchFamily="34" charset="0"/>
              <a:cs typeface="Dubai" panose="020B0503030403030204" pitchFamily="34" charset="-78"/>
            </a:endParaRPr>
          </a:p>
        </p:txBody>
      </p:sp>
      <p:sp>
        <p:nvSpPr>
          <p:cNvPr id="3" name="Rectangle 2"/>
          <p:cNvSpPr/>
          <p:nvPr/>
        </p:nvSpPr>
        <p:spPr>
          <a:xfrm>
            <a:off x="1803797" y="5791839"/>
            <a:ext cx="2377574" cy="487506"/>
          </a:xfrm>
          <a:prstGeom prst="rect">
            <a:avLst/>
          </a:prstGeom>
        </p:spPr>
        <p:txBody>
          <a:bodyPr wrap="none">
            <a:spAutoFit/>
          </a:bodyPr>
          <a:lstStyle/>
          <a:p>
            <a:pPr algn="ctr" fontAlgn="base">
              <a:lnSpc>
                <a:spcPct val="107000"/>
              </a:lnSpc>
              <a:spcBef>
                <a:spcPct val="0"/>
              </a:spcBef>
              <a:spcAft>
                <a:spcPts val="800"/>
              </a:spcAft>
            </a:pPr>
            <a:r>
              <a:rPr lang="ar-EG" sz="2400" b="1" dirty="0">
                <a:solidFill>
                  <a:schemeClr val="accent3"/>
                </a:solidFill>
                <a:latin typeface="Dubai" panose="020B0503030403030204" pitchFamily="34" charset="-78"/>
                <a:cs typeface="Dubai" panose="020B0503030403030204" pitchFamily="34" charset="-78"/>
              </a:rPr>
              <a:t>خريطه  جبال الشام</a:t>
            </a:r>
          </a:p>
        </p:txBody>
      </p:sp>
      <p:pic>
        <p:nvPicPr>
          <p:cNvPr id="7"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479" y="3476663"/>
            <a:ext cx="2504208" cy="211818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a:spLocks noChangeArrowheads="1"/>
          </p:cNvSpPr>
          <p:nvPr/>
        </p:nvSpPr>
        <p:spPr bwMode="auto">
          <a:xfrm>
            <a:off x="8456923" y="3325023"/>
            <a:ext cx="30268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ar-EG" sz="2000" b="1" dirty="0">
                <a:solidFill>
                  <a:schemeClr val="accent3">
                    <a:lumMod val="60000"/>
                    <a:lumOff val="40000"/>
                  </a:schemeClr>
                </a:solidFill>
                <a:latin typeface="Dubai" panose="020B0503030403030204" pitchFamily="34" charset="-78"/>
                <a:ea typeface="Calibri" panose="020F0502020204030204" pitchFamily="34" charset="0"/>
                <a:cs typeface="Dubai" panose="020B0503030403030204" pitchFamily="34" charset="-78"/>
              </a:rPr>
              <a:t>جبال الشام :-</a:t>
            </a:r>
            <a:endParaRPr lang="en-US" sz="2000" b="1" dirty="0">
              <a:solidFill>
                <a:schemeClr val="accent3">
                  <a:lumMod val="60000"/>
                  <a:lumOff val="40000"/>
                </a:schemeClr>
              </a:solidFill>
              <a:latin typeface="Dubai" panose="020B0503030403030204" pitchFamily="34" charset="-78"/>
              <a:ea typeface="Calibri" panose="020F0502020204030204" pitchFamily="34" charset="0"/>
              <a:cs typeface="Dubai" panose="020B0503030403030204" pitchFamily="34" charset="-78"/>
            </a:endParaRPr>
          </a:p>
        </p:txBody>
      </p:sp>
      <p:sp>
        <p:nvSpPr>
          <p:cNvPr id="9" name="Rectangle 3"/>
          <p:cNvSpPr>
            <a:spLocks noChangeArrowheads="1"/>
          </p:cNvSpPr>
          <p:nvPr/>
        </p:nvSpPr>
        <p:spPr bwMode="auto">
          <a:xfrm>
            <a:off x="6925888" y="3840595"/>
            <a:ext cx="455793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ar-EG" sz="2000" b="1" dirty="0">
                <a:solidFill>
                  <a:schemeClr val="tx2"/>
                </a:solidFill>
                <a:latin typeface="Nizar Cocon Kurdish" panose="020A0503020102020204" pitchFamily="18" charset="-78"/>
                <a:ea typeface="Calibri" panose="020F0502020204030204" pitchFamily="34" charset="0"/>
                <a:cs typeface="Nizar Cocon Kurdish" panose="020A0503020102020204" pitchFamily="18" charset="-78"/>
              </a:rPr>
              <a:t>تمتد علي طول الساحل الشرقي للبحر المتوسط وتحصر بينهما عده سهول تجري فيها الانهار مثل نهر الليطاني في لبنان ونهر العاصي في سوريا  .</a:t>
            </a:r>
            <a:endParaRPr lang="ar-EG" sz="2000" dirty="0">
              <a:solidFill>
                <a:schemeClr val="tx2"/>
              </a:solidFill>
              <a:latin typeface="Nizar Cocon Kurdish" panose="020A0503020102020204" pitchFamily="18" charset="-78"/>
              <a:cs typeface="Nizar Cocon Kurdish" panose="020A0503020102020204" pitchFamily="18" charset="-78"/>
            </a:endParaRPr>
          </a:p>
        </p:txBody>
      </p:sp>
      <p:sp>
        <p:nvSpPr>
          <p:cNvPr id="4" name="Rectangle 3">
            <a:extLst>
              <a:ext uri="{FF2B5EF4-FFF2-40B4-BE49-F238E27FC236}">
                <a16:creationId xmlns:a16="http://schemas.microsoft.com/office/drawing/2014/main" id="{D54F2B97-B3A1-4390-B46F-01D97587D975}"/>
              </a:ext>
            </a:extLst>
          </p:cNvPr>
          <p:cNvSpPr/>
          <p:nvPr/>
        </p:nvSpPr>
        <p:spPr>
          <a:xfrm>
            <a:off x="9377153" y="620671"/>
            <a:ext cx="2106667" cy="400110"/>
          </a:xfrm>
          <a:prstGeom prst="rect">
            <a:avLst/>
          </a:prstGeom>
        </p:spPr>
        <p:txBody>
          <a:bodyPr wrap="none">
            <a:spAutoFit/>
          </a:bodyPr>
          <a:lstStyle/>
          <a:p>
            <a:pPr fontAlgn="base">
              <a:spcBef>
                <a:spcPct val="0"/>
              </a:spcBef>
              <a:spcAft>
                <a:spcPct val="0"/>
              </a:spcAft>
            </a:pPr>
            <a:r>
              <a:rPr lang="ar-EG" sz="2000" b="1" dirty="0">
                <a:solidFill>
                  <a:schemeClr val="accent3">
                    <a:lumMod val="60000"/>
                    <a:lumOff val="40000"/>
                  </a:schemeClr>
                </a:solidFill>
                <a:latin typeface="Dubai" panose="020B0503030403030204" pitchFamily="34" charset="-78"/>
                <a:ea typeface="Calibri" panose="020F0502020204030204" pitchFamily="34" charset="0"/>
                <a:cs typeface="Dubai" panose="020B0503030403030204" pitchFamily="34" charset="-78"/>
              </a:rPr>
              <a:t>جبال البحر الاحمر :- </a:t>
            </a:r>
          </a:p>
        </p:txBody>
      </p:sp>
      <p:sp>
        <p:nvSpPr>
          <p:cNvPr id="10" name="Multiplication Sign 9">
            <a:hlinkClick r:id="" action="ppaction://hlinkshowjump?jump=endshow"/>
            <a:extLst>
              <a:ext uri="{FF2B5EF4-FFF2-40B4-BE49-F238E27FC236}">
                <a16:creationId xmlns:a16="http://schemas.microsoft.com/office/drawing/2014/main" id="{2B2957A6-C846-4E8D-B068-B4CBD0189AB8}"/>
              </a:ext>
            </a:extLst>
          </p:cNvPr>
          <p:cNvSpPr/>
          <p:nvPr/>
        </p:nvSpPr>
        <p:spPr>
          <a:xfrm>
            <a:off x="11505522" y="43934"/>
            <a:ext cx="576775" cy="6106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solidFill>
                <a:schemeClr val="tx1"/>
              </a:solidFill>
            </a:endParaRPr>
          </a:p>
        </p:txBody>
      </p:sp>
      <p:sp>
        <p:nvSpPr>
          <p:cNvPr id="11" name="Action Button: Go Home 10">
            <a:hlinkClick r:id="" action="ppaction://hlinkshowjump?jump=firstslide" highlightClick="1"/>
            <a:extLst>
              <a:ext uri="{FF2B5EF4-FFF2-40B4-BE49-F238E27FC236}">
                <a16:creationId xmlns:a16="http://schemas.microsoft.com/office/drawing/2014/main" id="{1C00E4EE-E90F-46C8-AE6D-4959441ED5B4}"/>
              </a:ext>
            </a:extLst>
          </p:cNvPr>
          <p:cNvSpPr/>
          <p:nvPr/>
        </p:nvSpPr>
        <p:spPr>
          <a:xfrm>
            <a:off x="11676185" y="6392035"/>
            <a:ext cx="406112" cy="4220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12" name="Arrow: Left 11">
            <a:hlinkClick r:id="" action="ppaction://hlinkshowjump?jump=previousslide"/>
            <a:extLst>
              <a:ext uri="{FF2B5EF4-FFF2-40B4-BE49-F238E27FC236}">
                <a16:creationId xmlns:a16="http://schemas.microsoft.com/office/drawing/2014/main" id="{07C9F282-5DDE-4908-857C-8F07C617ED75}"/>
              </a:ext>
            </a:extLst>
          </p:cNvPr>
          <p:cNvSpPr/>
          <p:nvPr/>
        </p:nvSpPr>
        <p:spPr>
          <a:xfrm>
            <a:off x="4427704" y="6406102"/>
            <a:ext cx="452019" cy="422031"/>
          </a:xfrm>
          <a:prstGeom prst="leftArrow">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EG">
              <a:solidFill>
                <a:schemeClr val="tx1"/>
              </a:solidFill>
            </a:endParaRPr>
          </a:p>
        </p:txBody>
      </p:sp>
      <p:sp>
        <p:nvSpPr>
          <p:cNvPr id="14" name="Oval 13">
            <a:extLst>
              <a:ext uri="{FF2B5EF4-FFF2-40B4-BE49-F238E27FC236}">
                <a16:creationId xmlns:a16="http://schemas.microsoft.com/office/drawing/2014/main" id="{03CC668C-22DE-4AFF-907C-EE672B4A1815}"/>
              </a:ext>
            </a:extLst>
          </p:cNvPr>
          <p:cNvSpPr/>
          <p:nvPr/>
        </p:nvSpPr>
        <p:spPr>
          <a:xfrm>
            <a:off x="4951165" y="6481850"/>
            <a:ext cx="256280" cy="211016"/>
          </a:xfrm>
          <a:prstGeom prst="ellips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15" name="Oval 14">
            <a:extLst>
              <a:ext uri="{FF2B5EF4-FFF2-40B4-BE49-F238E27FC236}">
                <a16:creationId xmlns:a16="http://schemas.microsoft.com/office/drawing/2014/main" id="{86F05DCA-BD60-461F-804B-6A5FD34BD426}"/>
              </a:ext>
            </a:extLst>
          </p:cNvPr>
          <p:cNvSpPr/>
          <p:nvPr/>
        </p:nvSpPr>
        <p:spPr>
          <a:xfrm>
            <a:off x="5296772" y="6481850"/>
            <a:ext cx="256280" cy="21101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16" name="Oval 15">
            <a:extLst>
              <a:ext uri="{FF2B5EF4-FFF2-40B4-BE49-F238E27FC236}">
                <a16:creationId xmlns:a16="http://schemas.microsoft.com/office/drawing/2014/main" id="{9E104869-3801-44BA-A6CB-BB27738188CD}"/>
              </a:ext>
            </a:extLst>
          </p:cNvPr>
          <p:cNvSpPr/>
          <p:nvPr/>
        </p:nvSpPr>
        <p:spPr>
          <a:xfrm>
            <a:off x="5664669" y="6481850"/>
            <a:ext cx="256280" cy="211016"/>
          </a:xfrm>
          <a:prstGeom prst="ellips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17" name="Oval 16">
            <a:extLst>
              <a:ext uri="{FF2B5EF4-FFF2-40B4-BE49-F238E27FC236}">
                <a16:creationId xmlns:a16="http://schemas.microsoft.com/office/drawing/2014/main" id="{0FB998FF-F66C-40A6-972E-FADE40D1B060}"/>
              </a:ext>
            </a:extLst>
          </p:cNvPr>
          <p:cNvSpPr/>
          <p:nvPr/>
        </p:nvSpPr>
        <p:spPr>
          <a:xfrm>
            <a:off x="6032566" y="6481850"/>
            <a:ext cx="256280" cy="211016"/>
          </a:xfrm>
          <a:prstGeom prst="ellipse">
            <a:avLst/>
          </a:prstGeom>
          <a:solidFill>
            <a:srgbClr val="4B866D"/>
          </a:solidFill>
          <a:ln>
            <a:solidFill>
              <a:srgbClr val="4B86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18" name="Oval 17">
            <a:extLst>
              <a:ext uri="{FF2B5EF4-FFF2-40B4-BE49-F238E27FC236}">
                <a16:creationId xmlns:a16="http://schemas.microsoft.com/office/drawing/2014/main" id="{B7158AAC-3EAF-4C13-A1A6-F808BDAFAA18}"/>
              </a:ext>
            </a:extLst>
          </p:cNvPr>
          <p:cNvSpPr/>
          <p:nvPr/>
        </p:nvSpPr>
        <p:spPr>
          <a:xfrm>
            <a:off x="6411663" y="6481850"/>
            <a:ext cx="256280" cy="211016"/>
          </a:xfrm>
          <a:prstGeom prst="ellips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solidFill>
                <a:schemeClr val="tx1"/>
              </a:solidFill>
            </a:endParaRPr>
          </a:p>
        </p:txBody>
      </p:sp>
    </p:spTree>
    <p:extLst>
      <p:ext uri="{BB962C8B-B14F-4D97-AF65-F5344CB8AC3E}">
        <p14:creationId xmlns:p14="http://schemas.microsoft.com/office/powerpoint/2010/main" val="349437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ppt_w</p:attrName>
                                        </p:attrNameLst>
                                      </p:cBhvr>
                                      <p:tavLst>
                                        <p:tav tm="0">
                                          <p:val>
                                            <p:fltVal val="0"/>
                                          </p:val>
                                        </p:tav>
                                        <p:tav tm="100000">
                                          <p:val>
                                            <p:strVal val="#ppt_w"/>
                                          </p:val>
                                        </p:tav>
                                      </p:tavLst>
                                    </p:anim>
                                    <p:anim calcmode="lin" valueType="num">
                                      <p:cBhvr>
                                        <p:cTn id="12" dur="750" fill="hold"/>
                                        <p:tgtEl>
                                          <p:spTgt spid="5"/>
                                        </p:tgtEl>
                                        <p:attrNameLst>
                                          <p:attrName>ppt_h</p:attrName>
                                        </p:attrNameLst>
                                      </p:cBhvr>
                                      <p:tavLst>
                                        <p:tav tm="0">
                                          <p:val>
                                            <p:fltVal val="0"/>
                                          </p:val>
                                        </p:tav>
                                        <p:tav tm="100000">
                                          <p:val>
                                            <p:strVal val="#ppt_h"/>
                                          </p:val>
                                        </p:tav>
                                      </p:tavLst>
                                    </p:anim>
                                    <p:animEffect transition="in" filter="fade">
                                      <p:cBhvr>
                                        <p:cTn id="13" dur="750"/>
                                        <p:tgtEl>
                                          <p:spTgt spid="5"/>
                                        </p:tgtEl>
                                      </p:cBhvr>
                                    </p:animEffect>
                                  </p:childTnLst>
                                </p:cTn>
                              </p:par>
                            </p:childTnLst>
                          </p:cTn>
                        </p:par>
                        <p:par>
                          <p:cTn id="14" fill="hold">
                            <p:stCondLst>
                              <p:cond delay="1500"/>
                            </p:stCondLst>
                            <p:childTnLst>
                              <p:par>
                                <p:cTn id="15" presetID="6"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750"/>
                                        <p:tgtEl>
                                          <p:spTgt spid="6"/>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ircle(in)">
                                      <p:cBhvr>
                                        <p:cTn id="20" dur="750"/>
                                        <p:tgtEl>
                                          <p:spTgt spid="2"/>
                                        </p:tgtEl>
                                      </p:cBhvr>
                                    </p:animEffect>
                                  </p:childTnLst>
                                </p:cTn>
                              </p:par>
                            </p:childTnLst>
                          </p:cTn>
                        </p:par>
                        <p:par>
                          <p:cTn id="21" fill="hold">
                            <p:stCondLst>
                              <p:cond delay="2250"/>
                            </p:stCondLst>
                            <p:childTnLst>
                              <p:par>
                                <p:cTn id="22" presetID="16" presetClass="entr" presetSubtype="21"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750"/>
                                        <p:tgtEl>
                                          <p:spTgt spid="8"/>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750" fill="hold"/>
                                        <p:tgtEl>
                                          <p:spTgt spid="9"/>
                                        </p:tgtEl>
                                        <p:attrNameLst>
                                          <p:attrName>ppt_w</p:attrName>
                                        </p:attrNameLst>
                                      </p:cBhvr>
                                      <p:tavLst>
                                        <p:tav tm="0">
                                          <p:val>
                                            <p:fltVal val="0"/>
                                          </p:val>
                                        </p:tav>
                                        <p:tav tm="100000">
                                          <p:val>
                                            <p:strVal val="#ppt_w"/>
                                          </p:val>
                                        </p:tav>
                                      </p:tavLst>
                                    </p:anim>
                                    <p:anim calcmode="lin" valueType="num">
                                      <p:cBhvr>
                                        <p:cTn id="29" dur="750" fill="hold"/>
                                        <p:tgtEl>
                                          <p:spTgt spid="9"/>
                                        </p:tgtEl>
                                        <p:attrNameLst>
                                          <p:attrName>ppt_h</p:attrName>
                                        </p:attrNameLst>
                                      </p:cBhvr>
                                      <p:tavLst>
                                        <p:tav tm="0">
                                          <p:val>
                                            <p:fltVal val="0"/>
                                          </p:val>
                                        </p:tav>
                                        <p:tav tm="100000">
                                          <p:val>
                                            <p:strVal val="#ppt_h"/>
                                          </p:val>
                                        </p:tav>
                                      </p:tavLst>
                                    </p:anim>
                                    <p:animEffect transition="in" filter="fade">
                                      <p:cBhvr>
                                        <p:cTn id="30" dur="750"/>
                                        <p:tgtEl>
                                          <p:spTgt spid="9"/>
                                        </p:tgtEl>
                                      </p:cBhvr>
                                    </p:animEffect>
                                  </p:childTnLst>
                                </p:cTn>
                              </p:par>
                            </p:childTnLst>
                          </p:cTn>
                        </p:par>
                        <p:par>
                          <p:cTn id="31" fill="hold">
                            <p:stCondLst>
                              <p:cond delay="3750"/>
                            </p:stCondLst>
                            <p:childTnLst>
                              <p:par>
                                <p:cTn id="32" presetID="6" presetClass="entr" presetSubtype="16"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750"/>
                                        <p:tgtEl>
                                          <p:spTgt spid="7"/>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circle(in)">
                                      <p:cBhvr>
                                        <p:cTn id="3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8" grpId="0"/>
      <p:bldP spid="9"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339116" y="2955102"/>
            <a:ext cx="622780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ar-EG" sz="2000" dirty="0">
                <a:latin typeface="Nizar Cocon Kurdish" panose="020A0503020102020204" pitchFamily="18" charset="-78"/>
                <a:ea typeface="Calibri" panose="020F0502020204030204" pitchFamily="34" charset="0"/>
                <a:cs typeface="Nizar Cocon Kurdish" panose="020A0503020102020204" pitchFamily="18" charset="-78"/>
              </a:rPr>
              <a:t> </a:t>
            </a:r>
            <a:r>
              <a:rPr lang="ar-EG" sz="2000" b="1" dirty="0">
                <a:latin typeface="Nizar Cocon Kurdish" panose="020A0503020102020204" pitchFamily="18" charset="-78"/>
                <a:ea typeface="Calibri" panose="020F0502020204030204" pitchFamily="34" charset="0"/>
                <a:cs typeface="Nizar Cocon Kurdish" panose="020A0503020102020204" pitchFamily="18" charset="-78"/>
              </a:rPr>
              <a:t>تمتد من جبال البحر الاحمر شرقآ الي المحيط الاطلنطي غربآ ومن ساحل البحر المتوسط شمالآ الي وسط افريقيا جنوبآ وتعد هضبه الشطوط من اهم مظاهرها .</a:t>
            </a:r>
            <a:endParaRPr lang="en-US" sz="2000" dirty="0">
              <a:latin typeface="Nizar Cocon Kurdish" panose="020A0503020102020204" pitchFamily="18" charset="-78"/>
              <a:cs typeface="Nizar Cocon Kurdish" panose="020A0503020102020204" pitchFamily="18" charset="-78"/>
            </a:endParaRPr>
          </a:p>
          <a:p>
            <a:pPr algn="ctr" rtl="0" eaLnBrk="0" fontAlgn="base" hangingPunct="0">
              <a:spcBef>
                <a:spcPct val="0"/>
              </a:spcBef>
              <a:spcAft>
                <a:spcPct val="0"/>
              </a:spcAft>
            </a:pPr>
            <a:endParaRPr lang="en-US" sz="2000" dirty="0">
              <a:latin typeface="Nizar Cocon Kurdish" panose="020A0503020102020204" pitchFamily="18" charset="-78"/>
              <a:cs typeface="Nizar Cocon Kurdish" panose="020A0503020102020204" pitchFamily="18" charset="-78"/>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1156965" y="1030503"/>
            <a:ext cx="3428889" cy="17022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angle 3"/>
          <p:cNvSpPr>
            <a:spLocks noChangeArrowheads="1"/>
          </p:cNvSpPr>
          <p:nvPr/>
        </p:nvSpPr>
        <p:spPr bwMode="auto">
          <a:xfrm>
            <a:off x="1317051" y="2908346"/>
            <a:ext cx="335152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ar-EG" sz="2000" b="1" dirty="0">
                <a:solidFill>
                  <a:schemeClr val="accent3"/>
                </a:solidFill>
                <a:effectLst>
                  <a:outerShdw blurRad="38100" dist="38100" dir="2700000" algn="tl">
                    <a:srgbClr val="000000">
                      <a:alpha val="43137"/>
                    </a:srgbClr>
                  </a:outerShdw>
                </a:effectLst>
                <a:latin typeface="Dubai" panose="020B0503030403030204" pitchFamily="34" charset="-78"/>
                <a:ea typeface="Calibri" panose="020F0502020204030204" pitchFamily="34" charset="0"/>
                <a:cs typeface="Dubai" panose="020B0503030403030204" pitchFamily="34" charset="-78"/>
              </a:rPr>
              <a:t>هضبه الشطوط</a:t>
            </a:r>
          </a:p>
        </p:txBody>
      </p:sp>
      <p:sp>
        <p:nvSpPr>
          <p:cNvPr id="8" name="Rectangle 7"/>
          <p:cNvSpPr/>
          <p:nvPr/>
        </p:nvSpPr>
        <p:spPr>
          <a:xfrm>
            <a:off x="9026132" y="661171"/>
            <a:ext cx="1712328" cy="400110"/>
          </a:xfrm>
          <a:prstGeom prst="rect">
            <a:avLst/>
          </a:prstGeom>
        </p:spPr>
        <p:txBody>
          <a:bodyPr wrap="none">
            <a:spAutoFit/>
          </a:bodyPr>
          <a:lstStyle/>
          <a:p>
            <a:pPr lvl="0" algn="ctr" eaLnBrk="0" fontAlgn="base" hangingPunct="0">
              <a:spcBef>
                <a:spcPct val="0"/>
              </a:spcBef>
              <a:spcAft>
                <a:spcPct val="0"/>
              </a:spcAft>
            </a:pPr>
            <a:r>
              <a:rPr lang="ar-EG" sz="2000" b="1" dirty="0">
                <a:solidFill>
                  <a:schemeClr val="tx2">
                    <a:lumMod val="90000"/>
                  </a:schemeClr>
                </a:solidFill>
                <a:latin typeface="Dubai" panose="020B0503030403030204" pitchFamily="34" charset="-78"/>
                <a:ea typeface="Calibri" panose="020F0502020204030204" pitchFamily="34" charset="0"/>
                <a:cs typeface="Dubai" panose="020B0503030403030204" pitchFamily="34" charset="-78"/>
              </a:rPr>
              <a:t>ثانيا: الهضاب :- </a:t>
            </a:r>
            <a:endParaRPr lang="en-US" sz="2000" dirty="0">
              <a:solidFill>
                <a:schemeClr val="tx2">
                  <a:lumMod val="90000"/>
                </a:schemeClr>
              </a:solidFill>
              <a:latin typeface="Dubai" panose="020B0503030403030204" pitchFamily="34" charset="-78"/>
              <a:cs typeface="Dubai" panose="020B0503030403030204" pitchFamily="34" charset="-78"/>
            </a:endParaRPr>
          </a:p>
        </p:txBody>
      </p:sp>
      <p:sp>
        <p:nvSpPr>
          <p:cNvPr id="9" name="Rectangle 8"/>
          <p:cNvSpPr/>
          <p:nvPr/>
        </p:nvSpPr>
        <p:spPr>
          <a:xfrm>
            <a:off x="4891791" y="4931254"/>
            <a:ext cx="5367091" cy="727059"/>
          </a:xfrm>
          <a:prstGeom prst="rect">
            <a:avLst/>
          </a:prstGeom>
        </p:spPr>
        <p:txBody>
          <a:bodyPr wrap="square">
            <a:spAutoFit/>
          </a:bodyPr>
          <a:lstStyle/>
          <a:p>
            <a:pPr>
              <a:lnSpc>
                <a:spcPct val="107000"/>
              </a:lnSpc>
              <a:spcAft>
                <a:spcPts val="800"/>
              </a:spcAft>
            </a:pPr>
            <a:r>
              <a:rPr lang="ar-EG" sz="2000" b="1" dirty="0">
                <a:latin typeface="Nizar Cocon Kurdish" panose="020A0503020102020204" pitchFamily="18" charset="-78"/>
                <a:ea typeface="Calibri" panose="020F0502020204030204" pitchFamily="34" charset="0"/>
                <a:cs typeface="Nizar Cocon Kurdish" panose="020A0503020102020204" pitchFamily="18" charset="-78"/>
              </a:rPr>
              <a:t>سميت هضبه الشطوط بهذا الاسم نسبه الي مجموعه البحيرات المالحه التي تنتشر فوق سطحها والتي تعرف بالشطوط </a:t>
            </a:r>
            <a:endParaRPr lang="en-US" sz="2000" b="1" dirty="0">
              <a:latin typeface="Nizar Cocon Kurdish" panose="020A0503020102020204" pitchFamily="18" charset="-78"/>
              <a:ea typeface="Calibri" panose="020F0502020204030204" pitchFamily="34" charset="0"/>
              <a:cs typeface="Nizar Cocon Kurdish" panose="020A0503020102020204" pitchFamily="18" charset="-78"/>
            </a:endParaRPr>
          </a:p>
        </p:txBody>
      </p:sp>
      <p:grpSp>
        <p:nvGrpSpPr>
          <p:cNvPr id="10" name="Group 9"/>
          <p:cNvGrpSpPr/>
          <p:nvPr/>
        </p:nvGrpSpPr>
        <p:grpSpPr>
          <a:xfrm rot="20862606">
            <a:off x="3650695" y="4186110"/>
            <a:ext cx="3046228" cy="2821874"/>
            <a:chOff x="4211638" y="1768476"/>
            <a:chExt cx="3870325" cy="4548187"/>
          </a:xfrm>
          <a:solidFill>
            <a:schemeClr val="tx1">
              <a:alpha val="16000"/>
            </a:schemeClr>
          </a:solidFill>
          <a:effectLst>
            <a:outerShdw blurRad="152400" dist="317500" dir="5400000" sx="90000" sy="-19000" rotWithShape="0">
              <a:prstClr val="black">
                <a:alpha val="15000"/>
              </a:prstClr>
            </a:outerShdw>
          </a:effectLst>
        </p:grpSpPr>
        <p:sp>
          <p:nvSpPr>
            <p:cNvPr id="11" name="Freeform 20"/>
            <p:cNvSpPr>
              <a:spLocks noEditPoints="1"/>
            </p:cNvSpPr>
            <p:nvPr/>
          </p:nvSpPr>
          <p:spPr bwMode="auto">
            <a:xfrm>
              <a:off x="6170613" y="1768476"/>
              <a:ext cx="1911350" cy="3324225"/>
            </a:xfrm>
            <a:custGeom>
              <a:avLst/>
              <a:gdLst>
                <a:gd name="T0" fmla="*/ 1336 w 1504"/>
                <a:gd name="T1" fmla="*/ 1208 h 2615"/>
                <a:gd name="T2" fmla="*/ 1229 w 1504"/>
                <a:gd name="T3" fmla="*/ 828 h 2615"/>
                <a:gd name="T4" fmla="*/ 963 w 1504"/>
                <a:gd name="T5" fmla="*/ 452 h 2615"/>
                <a:gd name="T6" fmla="*/ 562 w 1504"/>
                <a:gd name="T7" fmla="*/ 229 h 2615"/>
                <a:gd name="T8" fmla="*/ 279 w 1504"/>
                <a:gd name="T9" fmla="*/ 48 h 2615"/>
                <a:gd name="T10" fmla="*/ 0 w 1504"/>
                <a:gd name="T11" fmla="*/ 274 h 2615"/>
                <a:gd name="T12" fmla="*/ 0 w 1504"/>
                <a:gd name="T13" fmla="*/ 2191 h 2615"/>
                <a:gd name="T14" fmla="*/ 324 w 1504"/>
                <a:gd name="T15" fmla="*/ 2534 h 2615"/>
                <a:gd name="T16" fmla="*/ 797 w 1504"/>
                <a:gd name="T17" fmla="*/ 2376 h 2615"/>
                <a:gd name="T18" fmla="*/ 1193 w 1504"/>
                <a:gd name="T19" fmla="*/ 2024 h 2615"/>
                <a:gd name="T20" fmla="*/ 1336 w 1504"/>
                <a:gd name="T21" fmla="*/ 1620 h 2615"/>
                <a:gd name="T22" fmla="*/ 1336 w 1504"/>
                <a:gd name="T23" fmla="*/ 1208 h 2615"/>
                <a:gd name="T24" fmla="*/ 69 w 1504"/>
                <a:gd name="T25" fmla="*/ 272 h 2615"/>
                <a:gd name="T26" fmla="*/ 460 w 1504"/>
                <a:gd name="T27" fmla="*/ 171 h 2615"/>
                <a:gd name="T28" fmla="*/ 460 w 1504"/>
                <a:gd name="T29" fmla="*/ 519 h 2615"/>
                <a:gd name="T30" fmla="*/ 302 w 1504"/>
                <a:gd name="T31" fmla="*/ 583 h 2615"/>
                <a:gd name="T32" fmla="*/ 253 w 1504"/>
                <a:gd name="T33" fmla="*/ 500 h 2615"/>
                <a:gd name="T34" fmla="*/ 245 w 1504"/>
                <a:gd name="T35" fmla="*/ 537 h 2615"/>
                <a:gd name="T36" fmla="*/ 237 w 1504"/>
                <a:gd name="T37" fmla="*/ 686 h 2615"/>
                <a:gd name="T38" fmla="*/ 273 w 1504"/>
                <a:gd name="T39" fmla="*/ 715 h 2615"/>
                <a:gd name="T40" fmla="*/ 302 w 1504"/>
                <a:gd name="T41" fmla="*/ 650 h 2615"/>
                <a:gd name="T42" fmla="*/ 508 w 1504"/>
                <a:gd name="T43" fmla="*/ 565 h 2615"/>
                <a:gd name="T44" fmla="*/ 601 w 1504"/>
                <a:gd name="T45" fmla="*/ 302 h 2615"/>
                <a:gd name="T46" fmla="*/ 920 w 1504"/>
                <a:gd name="T47" fmla="*/ 504 h 2615"/>
                <a:gd name="T48" fmla="*/ 1150 w 1504"/>
                <a:gd name="T49" fmla="*/ 820 h 2615"/>
                <a:gd name="T50" fmla="*/ 880 w 1504"/>
                <a:gd name="T51" fmla="*/ 1176 h 2615"/>
                <a:gd name="T52" fmla="*/ 722 w 1504"/>
                <a:gd name="T53" fmla="*/ 1176 h 2615"/>
                <a:gd name="T54" fmla="*/ 742 w 1504"/>
                <a:gd name="T55" fmla="*/ 1006 h 2615"/>
                <a:gd name="T56" fmla="*/ 807 w 1504"/>
                <a:gd name="T57" fmla="*/ 933 h 2615"/>
                <a:gd name="T58" fmla="*/ 758 w 1504"/>
                <a:gd name="T59" fmla="*/ 921 h 2615"/>
                <a:gd name="T60" fmla="*/ 610 w 1504"/>
                <a:gd name="T61" fmla="*/ 949 h 2615"/>
                <a:gd name="T62" fmla="*/ 610 w 1504"/>
                <a:gd name="T63" fmla="*/ 990 h 2615"/>
                <a:gd name="T64" fmla="*/ 665 w 1504"/>
                <a:gd name="T65" fmla="*/ 1002 h 2615"/>
                <a:gd name="T66" fmla="*/ 459 w 1504"/>
                <a:gd name="T67" fmla="*/ 1281 h 2615"/>
                <a:gd name="T68" fmla="*/ 69 w 1504"/>
                <a:gd name="T69" fmla="*/ 783 h 2615"/>
                <a:gd name="T70" fmla="*/ 69 w 1504"/>
                <a:gd name="T71" fmla="*/ 272 h 2615"/>
                <a:gd name="T72" fmla="*/ 1151 w 1504"/>
                <a:gd name="T73" fmla="*/ 1988 h 2615"/>
                <a:gd name="T74" fmla="*/ 851 w 1504"/>
                <a:gd name="T75" fmla="*/ 2295 h 2615"/>
                <a:gd name="T76" fmla="*/ 766 w 1504"/>
                <a:gd name="T77" fmla="*/ 1806 h 2615"/>
                <a:gd name="T78" fmla="*/ 698 w 1504"/>
                <a:gd name="T79" fmla="*/ 1851 h 2615"/>
                <a:gd name="T80" fmla="*/ 811 w 1504"/>
                <a:gd name="T81" fmla="*/ 2191 h 2615"/>
                <a:gd name="T82" fmla="*/ 419 w 1504"/>
                <a:gd name="T83" fmla="*/ 2489 h 2615"/>
                <a:gd name="T84" fmla="*/ 69 w 1504"/>
                <a:gd name="T85" fmla="*/ 2191 h 2615"/>
                <a:gd name="T86" fmla="*/ 69 w 1504"/>
                <a:gd name="T87" fmla="*/ 1022 h 2615"/>
                <a:gd name="T88" fmla="*/ 685 w 1504"/>
                <a:gd name="T89" fmla="*/ 1422 h 2615"/>
                <a:gd name="T90" fmla="*/ 705 w 1504"/>
                <a:gd name="T91" fmla="*/ 1341 h 2615"/>
                <a:gd name="T92" fmla="*/ 576 w 1504"/>
                <a:gd name="T93" fmla="*/ 1329 h 2615"/>
                <a:gd name="T94" fmla="*/ 685 w 1504"/>
                <a:gd name="T95" fmla="*/ 1244 h 2615"/>
                <a:gd name="T96" fmla="*/ 1215 w 1504"/>
                <a:gd name="T97" fmla="*/ 913 h 2615"/>
                <a:gd name="T98" fmla="*/ 1264 w 1504"/>
                <a:gd name="T99" fmla="*/ 1228 h 2615"/>
                <a:gd name="T100" fmla="*/ 1203 w 1504"/>
                <a:gd name="T101" fmla="*/ 1649 h 2615"/>
                <a:gd name="T102" fmla="*/ 842 w 1504"/>
                <a:gd name="T103" fmla="*/ 1632 h 2615"/>
                <a:gd name="T104" fmla="*/ 807 w 1504"/>
                <a:gd name="T105" fmla="*/ 1602 h 2615"/>
                <a:gd name="T106" fmla="*/ 463 w 1504"/>
                <a:gd name="T107" fmla="*/ 1677 h 2615"/>
                <a:gd name="T108" fmla="*/ 459 w 1504"/>
                <a:gd name="T109" fmla="*/ 1602 h 2615"/>
                <a:gd name="T110" fmla="*/ 415 w 1504"/>
                <a:gd name="T111" fmla="*/ 1584 h 2615"/>
                <a:gd name="T112" fmla="*/ 419 w 1504"/>
                <a:gd name="T113" fmla="*/ 1681 h 2615"/>
                <a:gd name="T114" fmla="*/ 334 w 1504"/>
                <a:gd name="T115" fmla="*/ 1756 h 2615"/>
                <a:gd name="T116" fmla="*/ 423 w 1504"/>
                <a:gd name="T117" fmla="*/ 1729 h 2615"/>
                <a:gd name="T118" fmla="*/ 827 w 1504"/>
                <a:gd name="T119" fmla="*/ 1685 h 2615"/>
                <a:gd name="T120" fmla="*/ 985 w 1504"/>
                <a:gd name="T121" fmla="*/ 1756 h 2615"/>
                <a:gd name="T122" fmla="*/ 1288 w 1504"/>
                <a:gd name="T123" fmla="*/ 1685 h 2615"/>
                <a:gd name="T124" fmla="*/ 1151 w 1504"/>
                <a:gd name="T125" fmla="*/ 1988 h 2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04" h="2615">
                  <a:moveTo>
                    <a:pt x="1336" y="1208"/>
                  </a:moveTo>
                  <a:cubicBezTo>
                    <a:pt x="1336" y="1208"/>
                    <a:pt x="1436" y="990"/>
                    <a:pt x="1229" y="828"/>
                  </a:cubicBezTo>
                  <a:cubicBezTo>
                    <a:pt x="1229" y="828"/>
                    <a:pt x="1242" y="541"/>
                    <a:pt x="963" y="452"/>
                  </a:cubicBezTo>
                  <a:cubicBezTo>
                    <a:pt x="963" y="452"/>
                    <a:pt x="922" y="250"/>
                    <a:pt x="562" y="229"/>
                  </a:cubicBezTo>
                  <a:cubicBezTo>
                    <a:pt x="562" y="229"/>
                    <a:pt x="506" y="39"/>
                    <a:pt x="279" y="48"/>
                  </a:cubicBezTo>
                  <a:cubicBezTo>
                    <a:pt x="53" y="56"/>
                    <a:pt x="25" y="225"/>
                    <a:pt x="0" y="274"/>
                  </a:cubicBezTo>
                  <a:cubicBezTo>
                    <a:pt x="0" y="2191"/>
                    <a:pt x="0" y="2191"/>
                    <a:pt x="0" y="2191"/>
                  </a:cubicBezTo>
                  <a:cubicBezTo>
                    <a:pt x="0" y="2191"/>
                    <a:pt x="41" y="2526"/>
                    <a:pt x="324" y="2534"/>
                  </a:cubicBezTo>
                  <a:cubicBezTo>
                    <a:pt x="324" y="2534"/>
                    <a:pt x="643" y="2615"/>
                    <a:pt x="797" y="2376"/>
                  </a:cubicBezTo>
                  <a:cubicBezTo>
                    <a:pt x="797" y="2376"/>
                    <a:pt x="1104" y="2364"/>
                    <a:pt x="1193" y="2024"/>
                  </a:cubicBezTo>
                  <a:cubicBezTo>
                    <a:pt x="1193" y="2024"/>
                    <a:pt x="1368" y="1930"/>
                    <a:pt x="1336" y="1620"/>
                  </a:cubicBezTo>
                  <a:cubicBezTo>
                    <a:pt x="1336" y="1620"/>
                    <a:pt x="1504" y="1402"/>
                    <a:pt x="1336" y="1208"/>
                  </a:cubicBezTo>
                  <a:close/>
                  <a:moveTo>
                    <a:pt x="69" y="272"/>
                  </a:moveTo>
                  <a:cubicBezTo>
                    <a:pt x="69" y="272"/>
                    <a:pt x="204" y="0"/>
                    <a:pt x="460" y="171"/>
                  </a:cubicBezTo>
                  <a:cubicBezTo>
                    <a:pt x="460" y="171"/>
                    <a:pt x="631" y="356"/>
                    <a:pt x="460" y="519"/>
                  </a:cubicBezTo>
                  <a:cubicBezTo>
                    <a:pt x="460" y="519"/>
                    <a:pt x="429" y="562"/>
                    <a:pt x="302" y="583"/>
                  </a:cubicBezTo>
                  <a:cubicBezTo>
                    <a:pt x="302" y="583"/>
                    <a:pt x="309" y="476"/>
                    <a:pt x="253" y="500"/>
                  </a:cubicBezTo>
                  <a:cubicBezTo>
                    <a:pt x="253" y="500"/>
                    <a:pt x="233" y="508"/>
                    <a:pt x="245" y="537"/>
                  </a:cubicBezTo>
                  <a:cubicBezTo>
                    <a:pt x="245" y="537"/>
                    <a:pt x="285" y="597"/>
                    <a:pt x="237" y="686"/>
                  </a:cubicBezTo>
                  <a:cubicBezTo>
                    <a:pt x="237" y="686"/>
                    <a:pt x="225" y="747"/>
                    <a:pt x="273" y="715"/>
                  </a:cubicBezTo>
                  <a:cubicBezTo>
                    <a:pt x="273" y="715"/>
                    <a:pt x="308" y="662"/>
                    <a:pt x="302" y="650"/>
                  </a:cubicBezTo>
                  <a:cubicBezTo>
                    <a:pt x="302" y="650"/>
                    <a:pt x="419" y="642"/>
                    <a:pt x="508" y="565"/>
                  </a:cubicBezTo>
                  <a:cubicBezTo>
                    <a:pt x="508" y="565"/>
                    <a:pt x="613" y="496"/>
                    <a:pt x="601" y="302"/>
                  </a:cubicBezTo>
                  <a:cubicBezTo>
                    <a:pt x="601" y="302"/>
                    <a:pt x="815" y="274"/>
                    <a:pt x="920" y="504"/>
                  </a:cubicBezTo>
                  <a:cubicBezTo>
                    <a:pt x="920" y="504"/>
                    <a:pt x="1159" y="549"/>
                    <a:pt x="1150" y="820"/>
                  </a:cubicBezTo>
                  <a:cubicBezTo>
                    <a:pt x="1150" y="820"/>
                    <a:pt x="1138" y="1119"/>
                    <a:pt x="880" y="1176"/>
                  </a:cubicBezTo>
                  <a:cubicBezTo>
                    <a:pt x="880" y="1176"/>
                    <a:pt x="783" y="1188"/>
                    <a:pt x="722" y="1176"/>
                  </a:cubicBezTo>
                  <a:cubicBezTo>
                    <a:pt x="722" y="1176"/>
                    <a:pt x="746" y="1050"/>
                    <a:pt x="742" y="1006"/>
                  </a:cubicBezTo>
                  <a:cubicBezTo>
                    <a:pt x="742" y="1006"/>
                    <a:pt x="807" y="949"/>
                    <a:pt x="807" y="933"/>
                  </a:cubicBezTo>
                  <a:cubicBezTo>
                    <a:pt x="807" y="933"/>
                    <a:pt x="803" y="897"/>
                    <a:pt x="758" y="921"/>
                  </a:cubicBezTo>
                  <a:cubicBezTo>
                    <a:pt x="758" y="921"/>
                    <a:pt x="749" y="985"/>
                    <a:pt x="610" y="949"/>
                  </a:cubicBezTo>
                  <a:cubicBezTo>
                    <a:pt x="610" y="949"/>
                    <a:pt x="546" y="949"/>
                    <a:pt x="610" y="990"/>
                  </a:cubicBezTo>
                  <a:cubicBezTo>
                    <a:pt x="610" y="990"/>
                    <a:pt x="645" y="1002"/>
                    <a:pt x="665" y="1002"/>
                  </a:cubicBezTo>
                  <a:cubicBezTo>
                    <a:pt x="665" y="1002"/>
                    <a:pt x="726" y="1273"/>
                    <a:pt x="459" y="1281"/>
                  </a:cubicBezTo>
                  <a:cubicBezTo>
                    <a:pt x="459" y="1281"/>
                    <a:pt x="164" y="1176"/>
                    <a:pt x="69" y="783"/>
                  </a:cubicBezTo>
                  <a:lnTo>
                    <a:pt x="69" y="272"/>
                  </a:lnTo>
                  <a:close/>
                  <a:moveTo>
                    <a:pt x="1151" y="1988"/>
                  </a:moveTo>
                  <a:cubicBezTo>
                    <a:pt x="1042" y="2291"/>
                    <a:pt x="851" y="2295"/>
                    <a:pt x="851" y="2295"/>
                  </a:cubicBezTo>
                  <a:cubicBezTo>
                    <a:pt x="973" y="1996"/>
                    <a:pt x="766" y="1806"/>
                    <a:pt x="766" y="1806"/>
                  </a:cubicBezTo>
                  <a:cubicBezTo>
                    <a:pt x="702" y="1766"/>
                    <a:pt x="698" y="1851"/>
                    <a:pt x="698" y="1851"/>
                  </a:cubicBezTo>
                  <a:cubicBezTo>
                    <a:pt x="863" y="1972"/>
                    <a:pt x="811" y="2191"/>
                    <a:pt x="811" y="2191"/>
                  </a:cubicBezTo>
                  <a:cubicBezTo>
                    <a:pt x="758" y="2487"/>
                    <a:pt x="419" y="2489"/>
                    <a:pt x="419" y="2489"/>
                  </a:cubicBezTo>
                  <a:cubicBezTo>
                    <a:pt x="136" y="2493"/>
                    <a:pt x="69" y="2191"/>
                    <a:pt x="69" y="2191"/>
                  </a:cubicBezTo>
                  <a:cubicBezTo>
                    <a:pt x="69" y="1022"/>
                    <a:pt x="69" y="1022"/>
                    <a:pt x="69" y="1022"/>
                  </a:cubicBezTo>
                  <a:cubicBezTo>
                    <a:pt x="294" y="1414"/>
                    <a:pt x="685" y="1422"/>
                    <a:pt x="685" y="1422"/>
                  </a:cubicBezTo>
                  <a:cubicBezTo>
                    <a:pt x="774" y="1398"/>
                    <a:pt x="705" y="1341"/>
                    <a:pt x="705" y="1341"/>
                  </a:cubicBezTo>
                  <a:cubicBezTo>
                    <a:pt x="576" y="1329"/>
                    <a:pt x="576" y="1329"/>
                    <a:pt x="576" y="1329"/>
                  </a:cubicBezTo>
                  <a:cubicBezTo>
                    <a:pt x="629" y="1309"/>
                    <a:pt x="685" y="1244"/>
                    <a:pt x="685" y="1244"/>
                  </a:cubicBezTo>
                  <a:cubicBezTo>
                    <a:pt x="1114" y="1317"/>
                    <a:pt x="1215" y="913"/>
                    <a:pt x="1215" y="913"/>
                  </a:cubicBezTo>
                  <a:cubicBezTo>
                    <a:pt x="1357" y="1026"/>
                    <a:pt x="1264" y="1228"/>
                    <a:pt x="1264" y="1228"/>
                  </a:cubicBezTo>
                  <a:cubicBezTo>
                    <a:pt x="1470" y="1539"/>
                    <a:pt x="1203" y="1649"/>
                    <a:pt x="1203" y="1649"/>
                  </a:cubicBezTo>
                  <a:cubicBezTo>
                    <a:pt x="1013" y="1758"/>
                    <a:pt x="842" y="1632"/>
                    <a:pt x="842" y="1632"/>
                  </a:cubicBezTo>
                  <a:cubicBezTo>
                    <a:pt x="807" y="1602"/>
                    <a:pt x="807" y="1602"/>
                    <a:pt x="807" y="1602"/>
                  </a:cubicBezTo>
                  <a:cubicBezTo>
                    <a:pt x="657" y="1786"/>
                    <a:pt x="463" y="1677"/>
                    <a:pt x="463" y="1677"/>
                  </a:cubicBezTo>
                  <a:cubicBezTo>
                    <a:pt x="459" y="1602"/>
                    <a:pt x="459" y="1602"/>
                    <a:pt x="459" y="1602"/>
                  </a:cubicBezTo>
                  <a:cubicBezTo>
                    <a:pt x="463" y="1547"/>
                    <a:pt x="415" y="1584"/>
                    <a:pt x="415" y="1584"/>
                  </a:cubicBezTo>
                  <a:cubicBezTo>
                    <a:pt x="419" y="1681"/>
                    <a:pt x="419" y="1681"/>
                    <a:pt x="419" y="1681"/>
                  </a:cubicBezTo>
                  <a:cubicBezTo>
                    <a:pt x="362" y="1733"/>
                    <a:pt x="334" y="1756"/>
                    <a:pt x="334" y="1756"/>
                  </a:cubicBezTo>
                  <a:cubicBezTo>
                    <a:pt x="374" y="1790"/>
                    <a:pt x="423" y="1729"/>
                    <a:pt x="423" y="1729"/>
                  </a:cubicBezTo>
                  <a:cubicBezTo>
                    <a:pt x="657" y="1859"/>
                    <a:pt x="827" y="1685"/>
                    <a:pt x="827" y="1685"/>
                  </a:cubicBezTo>
                  <a:cubicBezTo>
                    <a:pt x="855" y="1725"/>
                    <a:pt x="985" y="1756"/>
                    <a:pt x="985" y="1756"/>
                  </a:cubicBezTo>
                  <a:cubicBezTo>
                    <a:pt x="1122" y="1782"/>
                    <a:pt x="1288" y="1685"/>
                    <a:pt x="1288" y="1685"/>
                  </a:cubicBezTo>
                  <a:cubicBezTo>
                    <a:pt x="1304" y="1867"/>
                    <a:pt x="1151" y="1988"/>
                    <a:pt x="1151" y="198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ln w="0"/>
                <a:effectLst>
                  <a:outerShdw blurRad="38100" dist="19050" dir="2700000" algn="tl" rotWithShape="0">
                    <a:schemeClr val="dk1">
                      <a:alpha val="40000"/>
                    </a:schemeClr>
                  </a:outerShdw>
                </a:effectLst>
                <a:latin typeface="Nizar Cocon Kurdish" panose="020A0503020102020204" pitchFamily="18" charset="-78"/>
                <a:cs typeface="Nizar Cocon Kurdish" panose="020A0503020102020204" pitchFamily="18" charset="-78"/>
              </a:endParaRPr>
            </a:p>
          </p:txBody>
        </p:sp>
        <p:sp>
          <p:nvSpPr>
            <p:cNvPr id="12" name="Freeform 21"/>
            <p:cNvSpPr>
              <a:spLocks noEditPoints="1"/>
            </p:cNvSpPr>
            <p:nvPr/>
          </p:nvSpPr>
          <p:spPr bwMode="auto">
            <a:xfrm>
              <a:off x="4211638" y="1768476"/>
              <a:ext cx="1909762" cy="3324225"/>
            </a:xfrm>
            <a:custGeom>
              <a:avLst/>
              <a:gdLst>
                <a:gd name="T0" fmla="*/ 1224 w 1503"/>
                <a:gd name="T1" fmla="*/ 48 h 2615"/>
                <a:gd name="T2" fmla="*/ 941 w 1503"/>
                <a:gd name="T3" fmla="*/ 229 h 2615"/>
                <a:gd name="T4" fmla="*/ 541 w 1503"/>
                <a:gd name="T5" fmla="*/ 452 h 2615"/>
                <a:gd name="T6" fmla="*/ 274 w 1503"/>
                <a:gd name="T7" fmla="*/ 828 h 2615"/>
                <a:gd name="T8" fmla="*/ 168 w 1503"/>
                <a:gd name="T9" fmla="*/ 1208 h 2615"/>
                <a:gd name="T10" fmla="*/ 168 w 1503"/>
                <a:gd name="T11" fmla="*/ 1620 h 2615"/>
                <a:gd name="T12" fmla="*/ 311 w 1503"/>
                <a:gd name="T13" fmla="*/ 2024 h 2615"/>
                <a:gd name="T14" fmla="*/ 707 w 1503"/>
                <a:gd name="T15" fmla="*/ 2376 h 2615"/>
                <a:gd name="T16" fmla="*/ 1180 w 1503"/>
                <a:gd name="T17" fmla="*/ 2534 h 2615"/>
                <a:gd name="T18" fmla="*/ 1503 w 1503"/>
                <a:gd name="T19" fmla="*/ 2191 h 2615"/>
                <a:gd name="T20" fmla="*/ 1503 w 1503"/>
                <a:gd name="T21" fmla="*/ 274 h 2615"/>
                <a:gd name="T22" fmla="*/ 1224 w 1503"/>
                <a:gd name="T23" fmla="*/ 48 h 2615"/>
                <a:gd name="T24" fmla="*/ 1435 w 1503"/>
                <a:gd name="T25" fmla="*/ 2191 h 2615"/>
                <a:gd name="T26" fmla="*/ 1085 w 1503"/>
                <a:gd name="T27" fmla="*/ 2489 h 2615"/>
                <a:gd name="T28" fmla="*/ 693 w 1503"/>
                <a:gd name="T29" fmla="*/ 2191 h 2615"/>
                <a:gd name="T30" fmla="*/ 806 w 1503"/>
                <a:gd name="T31" fmla="*/ 1851 h 2615"/>
                <a:gd name="T32" fmla="*/ 737 w 1503"/>
                <a:gd name="T33" fmla="*/ 1806 h 2615"/>
                <a:gd name="T34" fmla="*/ 652 w 1503"/>
                <a:gd name="T35" fmla="*/ 2295 h 2615"/>
                <a:gd name="T36" fmla="*/ 353 w 1503"/>
                <a:gd name="T37" fmla="*/ 1988 h 2615"/>
                <a:gd name="T38" fmla="*/ 216 w 1503"/>
                <a:gd name="T39" fmla="*/ 1685 h 2615"/>
                <a:gd name="T40" fmla="*/ 519 w 1503"/>
                <a:gd name="T41" fmla="*/ 1756 h 2615"/>
                <a:gd name="T42" fmla="*/ 677 w 1503"/>
                <a:gd name="T43" fmla="*/ 1685 h 2615"/>
                <a:gd name="T44" fmla="*/ 1081 w 1503"/>
                <a:gd name="T45" fmla="*/ 1729 h 2615"/>
                <a:gd name="T46" fmla="*/ 1170 w 1503"/>
                <a:gd name="T47" fmla="*/ 1756 h 2615"/>
                <a:gd name="T48" fmla="*/ 1085 w 1503"/>
                <a:gd name="T49" fmla="*/ 1681 h 2615"/>
                <a:gd name="T50" fmla="*/ 1089 w 1503"/>
                <a:gd name="T51" fmla="*/ 1584 h 2615"/>
                <a:gd name="T52" fmla="*/ 1045 w 1503"/>
                <a:gd name="T53" fmla="*/ 1602 h 2615"/>
                <a:gd name="T54" fmla="*/ 1041 w 1503"/>
                <a:gd name="T55" fmla="*/ 1677 h 2615"/>
                <a:gd name="T56" fmla="*/ 697 w 1503"/>
                <a:gd name="T57" fmla="*/ 1602 h 2615"/>
                <a:gd name="T58" fmla="*/ 662 w 1503"/>
                <a:gd name="T59" fmla="*/ 1632 h 2615"/>
                <a:gd name="T60" fmla="*/ 301 w 1503"/>
                <a:gd name="T61" fmla="*/ 1649 h 2615"/>
                <a:gd name="T62" fmla="*/ 240 w 1503"/>
                <a:gd name="T63" fmla="*/ 1228 h 2615"/>
                <a:gd name="T64" fmla="*/ 289 w 1503"/>
                <a:gd name="T65" fmla="*/ 913 h 2615"/>
                <a:gd name="T66" fmla="*/ 818 w 1503"/>
                <a:gd name="T67" fmla="*/ 1244 h 2615"/>
                <a:gd name="T68" fmla="*/ 927 w 1503"/>
                <a:gd name="T69" fmla="*/ 1329 h 2615"/>
                <a:gd name="T70" fmla="*/ 798 w 1503"/>
                <a:gd name="T71" fmla="*/ 1341 h 2615"/>
                <a:gd name="T72" fmla="*/ 818 w 1503"/>
                <a:gd name="T73" fmla="*/ 1422 h 2615"/>
                <a:gd name="T74" fmla="*/ 1435 w 1503"/>
                <a:gd name="T75" fmla="*/ 1022 h 2615"/>
                <a:gd name="T76" fmla="*/ 1435 w 1503"/>
                <a:gd name="T77" fmla="*/ 2191 h 2615"/>
                <a:gd name="T78" fmla="*/ 1435 w 1503"/>
                <a:gd name="T79" fmla="*/ 783 h 2615"/>
                <a:gd name="T80" fmla="*/ 1045 w 1503"/>
                <a:gd name="T81" fmla="*/ 1281 h 2615"/>
                <a:gd name="T82" fmla="*/ 838 w 1503"/>
                <a:gd name="T83" fmla="*/ 1002 h 2615"/>
                <a:gd name="T84" fmla="*/ 894 w 1503"/>
                <a:gd name="T85" fmla="*/ 990 h 2615"/>
                <a:gd name="T86" fmla="*/ 894 w 1503"/>
                <a:gd name="T87" fmla="*/ 949 h 2615"/>
                <a:gd name="T88" fmla="*/ 745 w 1503"/>
                <a:gd name="T89" fmla="*/ 921 h 2615"/>
                <a:gd name="T90" fmla="*/ 697 w 1503"/>
                <a:gd name="T91" fmla="*/ 933 h 2615"/>
                <a:gd name="T92" fmla="*/ 762 w 1503"/>
                <a:gd name="T93" fmla="*/ 1006 h 2615"/>
                <a:gd name="T94" fmla="*/ 782 w 1503"/>
                <a:gd name="T95" fmla="*/ 1176 h 2615"/>
                <a:gd name="T96" fmla="*/ 624 w 1503"/>
                <a:gd name="T97" fmla="*/ 1176 h 2615"/>
                <a:gd name="T98" fmla="*/ 353 w 1503"/>
                <a:gd name="T99" fmla="*/ 820 h 2615"/>
                <a:gd name="T100" fmla="*/ 584 w 1503"/>
                <a:gd name="T101" fmla="*/ 504 h 2615"/>
                <a:gd name="T102" fmla="*/ 903 w 1503"/>
                <a:gd name="T103" fmla="*/ 302 h 2615"/>
                <a:gd name="T104" fmla="*/ 996 w 1503"/>
                <a:gd name="T105" fmla="*/ 565 h 2615"/>
                <a:gd name="T106" fmla="*/ 1201 w 1503"/>
                <a:gd name="T107" fmla="*/ 650 h 2615"/>
                <a:gd name="T108" fmla="*/ 1231 w 1503"/>
                <a:gd name="T109" fmla="*/ 715 h 2615"/>
                <a:gd name="T110" fmla="*/ 1267 w 1503"/>
                <a:gd name="T111" fmla="*/ 686 h 2615"/>
                <a:gd name="T112" fmla="*/ 1259 w 1503"/>
                <a:gd name="T113" fmla="*/ 537 h 2615"/>
                <a:gd name="T114" fmla="*/ 1251 w 1503"/>
                <a:gd name="T115" fmla="*/ 500 h 2615"/>
                <a:gd name="T116" fmla="*/ 1201 w 1503"/>
                <a:gd name="T117" fmla="*/ 583 h 2615"/>
                <a:gd name="T118" fmla="*/ 1044 w 1503"/>
                <a:gd name="T119" fmla="*/ 519 h 2615"/>
                <a:gd name="T120" fmla="*/ 1044 w 1503"/>
                <a:gd name="T121" fmla="*/ 171 h 2615"/>
                <a:gd name="T122" fmla="*/ 1435 w 1503"/>
                <a:gd name="T123" fmla="*/ 272 h 2615"/>
                <a:gd name="T124" fmla="*/ 1435 w 1503"/>
                <a:gd name="T125" fmla="*/ 783 h 2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03" h="2615">
                  <a:moveTo>
                    <a:pt x="1224" y="48"/>
                  </a:moveTo>
                  <a:cubicBezTo>
                    <a:pt x="998" y="39"/>
                    <a:pt x="941" y="229"/>
                    <a:pt x="941" y="229"/>
                  </a:cubicBezTo>
                  <a:cubicBezTo>
                    <a:pt x="582" y="250"/>
                    <a:pt x="541" y="452"/>
                    <a:pt x="541" y="452"/>
                  </a:cubicBezTo>
                  <a:cubicBezTo>
                    <a:pt x="262" y="541"/>
                    <a:pt x="274" y="828"/>
                    <a:pt x="274" y="828"/>
                  </a:cubicBezTo>
                  <a:cubicBezTo>
                    <a:pt x="68" y="990"/>
                    <a:pt x="168" y="1208"/>
                    <a:pt x="168" y="1208"/>
                  </a:cubicBezTo>
                  <a:cubicBezTo>
                    <a:pt x="0" y="1402"/>
                    <a:pt x="168" y="1620"/>
                    <a:pt x="168" y="1620"/>
                  </a:cubicBezTo>
                  <a:cubicBezTo>
                    <a:pt x="136" y="1930"/>
                    <a:pt x="311" y="2024"/>
                    <a:pt x="311" y="2024"/>
                  </a:cubicBezTo>
                  <a:cubicBezTo>
                    <a:pt x="400" y="2364"/>
                    <a:pt x="707" y="2376"/>
                    <a:pt x="707" y="2376"/>
                  </a:cubicBezTo>
                  <a:cubicBezTo>
                    <a:pt x="861" y="2615"/>
                    <a:pt x="1180" y="2534"/>
                    <a:pt x="1180" y="2534"/>
                  </a:cubicBezTo>
                  <a:cubicBezTo>
                    <a:pt x="1463" y="2526"/>
                    <a:pt x="1503" y="2191"/>
                    <a:pt x="1503" y="2191"/>
                  </a:cubicBezTo>
                  <a:cubicBezTo>
                    <a:pt x="1503" y="274"/>
                    <a:pt x="1503" y="274"/>
                    <a:pt x="1503" y="274"/>
                  </a:cubicBezTo>
                  <a:cubicBezTo>
                    <a:pt x="1479" y="225"/>
                    <a:pt x="1451" y="56"/>
                    <a:pt x="1224" y="48"/>
                  </a:cubicBezTo>
                  <a:close/>
                  <a:moveTo>
                    <a:pt x="1435" y="2191"/>
                  </a:moveTo>
                  <a:cubicBezTo>
                    <a:pt x="1435" y="2191"/>
                    <a:pt x="1368" y="2493"/>
                    <a:pt x="1085" y="2489"/>
                  </a:cubicBezTo>
                  <a:cubicBezTo>
                    <a:pt x="1085" y="2489"/>
                    <a:pt x="745" y="2487"/>
                    <a:pt x="693" y="2191"/>
                  </a:cubicBezTo>
                  <a:cubicBezTo>
                    <a:pt x="693" y="2191"/>
                    <a:pt x="640" y="1972"/>
                    <a:pt x="806" y="1851"/>
                  </a:cubicBezTo>
                  <a:cubicBezTo>
                    <a:pt x="806" y="1851"/>
                    <a:pt x="802" y="1766"/>
                    <a:pt x="737" y="1806"/>
                  </a:cubicBezTo>
                  <a:cubicBezTo>
                    <a:pt x="737" y="1806"/>
                    <a:pt x="531" y="1996"/>
                    <a:pt x="652" y="2295"/>
                  </a:cubicBezTo>
                  <a:cubicBezTo>
                    <a:pt x="652" y="2295"/>
                    <a:pt x="462" y="2291"/>
                    <a:pt x="353" y="1988"/>
                  </a:cubicBezTo>
                  <a:cubicBezTo>
                    <a:pt x="353" y="1988"/>
                    <a:pt x="200" y="1867"/>
                    <a:pt x="216" y="1685"/>
                  </a:cubicBezTo>
                  <a:cubicBezTo>
                    <a:pt x="216" y="1685"/>
                    <a:pt x="382" y="1782"/>
                    <a:pt x="519" y="1756"/>
                  </a:cubicBezTo>
                  <a:cubicBezTo>
                    <a:pt x="519" y="1756"/>
                    <a:pt x="648" y="1725"/>
                    <a:pt x="677" y="1685"/>
                  </a:cubicBezTo>
                  <a:cubicBezTo>
                    <a:pt x="677" y="1685"/>
                    <a:pt x="847" y="1859"/>
                    <a:pt x="1081" y="1729"/>
                  </a:cubicBezTo>
                  <a:cubicBezTo>
                    <a:pt x="1081" y="1729"/>
                    <a:pt x="1130" y="1790"/>
                    <a:pt x="1170" y="1756"/>
                  </a:cubicBezTo>
                  <a:cubicBezTo>
                    <a:pt x="1170" y="1756"/>
                    <a:pt x="1142" y="1733"/>
                    <a:pt x="1085" y="1681"/>
                  </a:cubicBezTo>
                  <a:cubicBezTo>
                    <a:pt x="1089" y="1584"/>
                    <a:pt x="1089" y="1584"/>
                    <a:pt x="1089" y="1584"/>
                  </a:cubicBezTo>
                  <a:cubicBezTo>
                    <a:pt x="1089" y="1584"/>
                    <a:pt x="1041" y="1547"/>
                    <a:pt x="1045" y="1602"/>
                  </a:cubicBezTo>
                  <a:cubicBezTo>
                    <a:pt x="1041" y="1677"/>
                    <a:pt x="1041" y="1677"/>
                    <a:pt x="1041" y="1677"/>
                  </a:cubicBezTo>
                  <a:cubicBezTo>
                    <a:pt x="1041" y="1677"/>
                    <a:pt x="847" y="1786"/>
                    <a:pt x="697" y="1602"/>
                  </a:cubicBezTo>
                  <a:cubicBezTo>
                    <a:pt x="662" y="1632"/>
                    <a:pt x="662" y="1632"/>
                    <a:pt x="662" y="1632"/>
                  </a:cubicBezTo>
                  <a:cubicBezTo>
                    <a:pt x="662" y="1632"/>
                    <a:pt x="491" y="1758"/>
                    <a:pt x="301" y="1649"/>
                  </a:cubicBezTo>
                  <a:cubicBezTo>
                    <a:pt x="301" y="1649"/>
                    <a:pt x="34" y="1539"/>
                    <a:pt x="240" y="1228"/>
                  </a:cubicBezTo>
                  <a:cubicBezTo>
                    <a:pt x="240" y="1228"/>
                    <a:pt x="147" y="1026"/>
                    <a:pt x="289" y="913"/>
                  </a:cubicBezTo>
                  <a:cubicBezTo>
                    <a:pt x="289" y="913"/>
                    <a:pt x="390" y="1317"/>
                    <a:pt x="818" y="1244"/>
                  </a:cubicBezTo>
                  <a:cubicBezTo>
                    <a:pt x="818" y="1244"/>
                    <a:pt x="875" y="1309"/>
                    <a:pt x="927" y="1329"/>
                  </a:cubicBezTo>
                  <a:cubicBezTo>
                    <a:pt x="798" y="1341"/>
                    <a:pt x="798" y="1341"/>
                    <a:pt x="798" y="1341"/>
                  </a:cubicBezTo>
                  <a:cubicBezTo>
                    <a:pt x="798" y="1341"/>
                    <a:pt x="729" y="1398"/>
                    <a:pt x="818" y="1422"/>
                  </a:cubicBezTo>
                  <a:cubicBezTo>
                    <a:pt x="818" y="1422"/>
                    <a:pt x="1210" y="1414"/>
                    <a:pt x="1435" y="1022"/>
                  </a:cubicBezTo>
                  <a:lnTo>
                    <a:pt x="1435" y="2191"/>
                  </a:lnTo>
                  <a:close/>
                  <a:moveTo>
                    <a:pt x="1435" y="783"/>
                  </a:moveTo>
                  <a:cubicBezTo>
                    <a:pt x="1340" y="1176"/>
                    <a:pt x="1045" y="1281"/>
                    <a:pt x="1045" y="1281"/>
                  </a:cubicBezTo>
                  <a:cubicBezTo>
                    <a:pt x="778" y="1273"/>
                    <a:pt x="838" y="1002"/>
                    <a:pt x="838" y="1002"/>
                  </a:cubicBezTo>
                  <a:cubicBezTo>
                    <a:pt x="859" y="1002"/>
                    <a:pt x="894" y="990"/>
                    <a:pt x="894" y="990"/>
                  </a:cubicBezTo>
                  <a:cubicBezTo>
                    <a:pt x="957" y="949"/>
                    <a:pt x="894" y="949"/>
                    <a:pt x="894" y="949"/>
                  </a:cubicBezTo>
                  <a:cubicBezTo>
                    <a:pt x="755" y="985"/>
                    <a:pt x="745" y="921"/>
                    <a:pt x="745" y="921"/>
                  </a:cubicBezTo>
                  <a:cubicBezTo>
                    <a:pt x="701" y="897"/>
                    <a:pt x="697" y="933"/>
                    <a:pt x="697" y="933"/>
                  </a:cubicBezTo>
                  <a:cubicBezTo>
                    <a:pt x="697" y="949"/>
                    <a:pt x="762" y="1006"/>
                    <a:pt x="762" y="1006"/>
                  </a:cubicBezTo>
                  <a:cubicBezTo>
                    <a:pt x="758" y="1050"/>
                    <a:pt x="782" y="1176"/>
                    <a:pt x="782" y="1176"/>
                  </a:cubicBezTo>
                  <a:cubicBezTo>
                    <a:pt x="721" y="1188"/>
                    <a:pt x="624" y="1176"/>
                    <a:pt x="624" y="1176"/>
                  </a:cubicBezTo>
                  <a:cubicBezTo>
                    <a:pt x="365" y="1119"/>
                    <a:pt x="353" y="820"/>
                    <a:pt x="353" y="820"/>
                  </a:cubicBezTo>
                  <a:cubicBezTo>
                    <a:pt x="345" y="549"/>
                    <a:pt x="584" y="504"/>
                    <a:pt x="584" y="504"/>
                  </a:cubicBezTo>
                  <a:cubicBezTo>
                    <a:pt x="689" y="274"/>
                    <a:pt x="903" y="302"/>
                    <a:pt x="903" y="302"/>
                  </a:cubicBezTo>
                  <a:cubicBezTo>
                    <a:pt x="891" y="496"/>
                    <a:pt x="996" y="565"/>
                    <a:pt x="996" y="565"/>
                  </a:cubicBezTo>
                  <a:cubicBezTo>
                    <a:pt x="1085" y="642"/>
                    <a:pt x="1201" y="650"/>
                    <a:pt x="1201" y="650"/>
                  </a:cubicBezTo>
                  <a:cubicBezTo>
                    <a:pt x="1196" y="662"/>
                    <a:pt x="1231" y="715"/>
                    <a:pt x="1231" y="715"/>
                  </a:cubicBezTo>
                  <a:cubicBezTo>
                    <a:pt x="1279" y="747"/>
                    <a:pt x="1267" y="686"/>
                    <a:pt x="1267" y="686"/>
                  </a:cubicBezTo>
                  <a:cubicBezTo>
                    <a:pt x="1219" y="597"/>
                    <a:pt x="1259" y="537"/>
                    <a:pt x="1259" y="537"/>
                  </a:cubicBezTo>
                  <a:cubicBezTo>
                    <a:pt x="1271" y="508"/>
                    <a:pt x="1251" y="500"/>
                    <a:pt x="1251" y="500"/>
                  </a:cubicBezTo>
                  <a:cubicBezTo>
                    <a:pt x="1194" y="476"/>
                    <a:pt x="1201" y="583"/>
                    <a:pt x="1201" y="583"/>
                  </a:cubicBezTo>
                  <a:cubicBezTo>
                    <a:pt x="1075" y="562"/>
                    <a:pt x="1044" y="519"/>
                    <a:pt x="1044" y="519"/>
                  </a:cubicBezTo>
                  <a:cubicBezTo>
                    <a:pt x="873" y="356"/>
                    <a:pt x="1044" y="171"/>
                    <a:pt x="1044" y="171"/>
                  </a:cubicBezTo>
                  <a:cubicBezTo>
                    <a:pt x="1300" y="0"/>
                    <a:pt x="1435" y="272"/>
                    <a:pt x="1435" y="272"/>
                  </a:cubicBezTo>
                  <a:lnTo>
                    <a:pt x="1435" y="783"/>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ln w="0"/>
                <a:effectLst>
                  <a:outerShdw blurRad="38100" dist="19050" dir="2700000" algn="tl" rotWithShape="0">
                    <a:schemeClr val="dk1">
                      <a:alpha val="40000"/>
                    </a:schemeClr>
                  </a:outerShdw>
                </a:effectLst>
                <a:latin typeface="Nizar Cocon Kurdish" panose="020A0503020102020204" pitchFamily="18" charset="-78"/>
                <a:cs typeface="Nizar Cocon Kurdish" panose="020A0503020102020204" pitchFamily="18" charset="-78"/>
              </a:endParaRPr>
            </a:p>
          </p:txBody>
        </p:sp>
        <p:sp>
          <p:nvSpPr>
            <p:cNvPr id="13" name="Freeform 22"/>
            <p:cNvSpPr>
              <a:spLocks/>
            </p:cNvSpPr>
            <p:nvPr/>
          </p:nvSpPr>
          <p:spPr bwMode="auto">
            <a:xfrm>
              <a:off x="5424488" y="5122863"/>
              <a:ext cx="1444625" cy="206375"/>
            </a:xfrm>
            <a:custGeom>
              <a:avLst/>
              <a:gdLst>
                <a:gd name="T0" fmla="*/ 1062 w 1136"/>
                <a:gd name="T1" fmla="*/ 0 h 163"/>
                <a:gd name="T2" fmla="*/ 74 w 1136"/>
                <a:gd name="T3" fmla="*/ 0 h 163"/>
                <a:gd name="T4" fmla="*/ 0 w 1136"/>
                <a:gd name="T5" fmla="*/ 61 h 163"/>
                <a:gd name="T6" fmla="*/ 0 w 1136"/>
                <a:gd name="T7" fmla="*/ 102 h 163"/>
                <a:gd name="T8" fmla="*/ 74 w 1136"/>
                <a:gd name="T9" fmla="*/ 163 h 163"/>
                <a:gd name="T10" fmla="*/ 1062 w 1136"/>
                <a:gd name="T11" fmla="*/ 163 h 163"/>
                <a:gd name="T12" fmla="*/ 1136 w 1136"/>
                <a:gd name="T13" fmla="*/ 102 h 163"/>
                <a:gd name="T14" fmla="*/ 1136 w 1136"/>
                <a:gd name="T15" fmla="*/ 61 h 163"/>
                <a:gd name="T16" fmla="*/ 1062 w 1136"/>
                <a:gd name="T1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6" h="163">
                  <a:moveTo>
                    <a:pt x="1062" y="0"/>
                  </a:moveTo>
                  <a:cubicBezTo>
                    <a:pt x="74" y="0"/>
                    <a:pt x="74" y="0"/>
                    <a:pt x="74" y="0"/>
                  </a:cubicBezTo>
                  <a:cubicBezTo>
                    <a:pt x="33" y="0"/>
                    <a:pt x="0" y="27"/>
                    <a:pt x="0" y="61"/>
                  </a:cubicBezTo>
                  <a:cubicBezTo>
                    <a:pt x="0" y="102"/>
                    <a:pt x="0" y="102"/>
                    <a:pt x="0" y="102"/>
                  </a:cubicBezTo>
                  <a:cubicBezTo>
                    <a:pt x="0" y="136"/>
                    <a:pt x="33" y="163"/>
                    <a:pt x="74" y="163"/>
                  </a:cubicBezTo>
                  <a:cubicBezTo>
                    <a:pt x="1062" y="163"/>
                    <a:pt x="1062" y="163"/>
                    <a:pt x="1062" y="163"/>
                  </a:cubicBezTo>
                  <a:cubicBezTo>
                    <a:pt x="1103" y="163"/>
                    <a:pt x="1136" y="136"/>
                    <a:pt x="1136" y="102"/>
                  </a:cubicBezTo>
                  <a:cubicBezTo>
                    <a:pt x="1136" y="61"/>
                    <a:pt x="1136" y="61"/>
                    <a:pt x="1136" y="61"/>
                  </a:cubicBezTo>
                  <a:cubicBezTo>
                    <a:pt x="1136" y="27"/>
                    <a:pt x="1103" y="0"/>
                    <a:pt x="106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ln w="0"/>
                <a:effectLst>
                  <a:outerShdw blurRad="38100" dist="19050" dir="2700000" algn="tl" rotWithShape="0">
                    <a:schemeClr val="dk1">
                      <a:alpha val="40000"/>
                    </a:schemeClr>
                  </a:outerShdw>
                </a:effectLst>
                <a:latin typeface="Nizar Cocon Kurdish" panose="020A0503020102020204" pitchFamily="18" charset="-78"/>
                <a:cs typeface="Nizar Cocon Kurdish" panose="020A0503020102020204" pitchFamily="18" charset="-78"/>
              </a:endParaRPr>
            </a:p>
          </p:txBody>
        </p:sp>
        <p:sp>
          <p:nvSpPr>
            <p:cNvPr id="14" name="Freeform 23"/>
            <p:cNvSpPr>
              <a:spLocks/>
            </p:cNvSpPr>
            <p:nvPr/>
          </p:nvSpPr>
          <p:spPr bwMode="auto">
            <a:xfrm>
              <a:off x="5424488" y="5434013"/>
              <a:ext cx="1444625" cy="206375"/>
            </a:xfrm>
            <a:custGeom>
              <a:avLst/>
              <a:gdLst>
                <a:gd name="T0" fmla="*/ 1062 w 1136"/>
                <a:gd name="T1" fmla="*/ 0 h 163"/>
                <a:gd name="T2" fmla="*/ 74 w 1136"/>
                <a:gd name="T3" fmla="*/ 0 h 163"/>
                <a:gd name="T4" fmla="*/ 0 w 1136"/>
                <a:gd name="T5" fmla="*/ 61 h 163"/>
                <a:gd name="T6" fmla="*/ 0 w 1136"/>
                <a:gd name="T7" fmla="*/ 102 h 163"/>
                <a:gd name="T8" fmla="*/ 74 w 1136"/>
                <a:gd name="T9" fmla="*/ 163 h 163"/>
                <a:gd name="T10" fmla="*/ 1062 w 1136"/>
                <a:gd name="T11" fmla="*/ 163 h 163"/>
                <a:gd name="T12" fmla="*/ 1136 w 1136"/>
                <a:gd name="T13" fmla="*/ 102 h 163"/>
                <a:gd name="T14" fmla="*/ 1136 w 1136"/>
                <a:gd name="T15" fmla="*/ 61 h 163"/>
                <a:gd name="T16" fmla="*/ 1062 w 1136"/>
                <a:gd name="T1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6" h="163">
                  <a:moveTo>
                    <a:pt x="1062" y="0"/>
                  </a:moveTo>
                  <a:cubicBezTo>
                    <a:pt x="74" y="0"/>
                    <a:pt x="74" y="0"/>
                    <a:pt x="74" y="0"/>
                  </a:cubicBezTo>
                  <a:cubicBezTo>
                    <a:pt x="33" y="0"/>
                    <a:pt x="0" y="27"/>
                    <a:pt x="0" y="61"/>
                  </a:cubicBezTo>
                  <a:cubicBezTo>
                    <a:pt x="0" y="102"/>
                    <a:pt x="0" y="102"/>
                    <a:pt x="0" y="102"/>
                  </a:cubicBezTo>
                  <a:cubicBezTo>
                    <a:pt x="0" y="136"/>
                    <a:pt x="33" y="163"/>
                    <a:pt x="74" y="163"/>
                  </a:cubicBezTo>
                  <a:cubicBezTo>
                    <a:pt x="1062" y="163"/>
                    <a:pt x="1062" y="163"/>
                    <a:pt x="1062" y="163"/>
                  </a:cubicBezTo>
                  <a:cubicBezTo>
                    <a:pt x="1103" y="163"/>
                    <a:pt x="1136" y="136"/>
                    <a:pt x="1136" y="102"/>
                  </a:cubicBezTo>
                  <a:cubicBezTo>
                    <a:pt x="1136" y="61"/>
                    <a:pt x="1136" y="61"/>
                    <a:pt x="1136" y="61"/>
                  </a:cubicBezTo>
                  <a:cubicBezTo>
                    <a:pt x="1136" y="27"/>
                    <a:pt x="1103" y="0"/>
                    <a:pt x="106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ln w="0"/>
                <a:effectLst>
                  <a:outerShdw blurRad="38100" dist="19050" dir="2700000" algn="tl" rotWithShape="0">
                    <a:schemeClr val="dk1">
                      <a:alpha val="40000"/>
                    </a:schemeClr>
                  </a:outerShdw>
                </a:effectLst>
                <a:latin typeface="Nizar Cocon Kurdish" panose="020A0503020102020204" pitchFamily="18" charset="-78"/>
                <a:cs typeface="Nizar Cocon Kurdish" panose="020A0503020102020204" pitchFamily="18" charset="-78"/>
              </a:endParaRPr>
            </a:p>
          </p:txBody>
        </p:sp>
        <p:sp>
          <p:nvSpPr>
            <p:cNvPr id="15" name="Freeform 24"/>
            <p:cNvSpPr>
              <a:spLocks/>
            </p:cNvSpPr>
            <p:nvPr/>
          </p:nvSpPr>
          <p:spPr bwMode="auto">
            <a:xfrm>
              <a:off x="5424488" y="5745163"/>
              <a:ext cx="1444625" cy="207962"/>
            </a:xfrm>
            <a:custGeom>
              <a:avLst/>
              <a:gdLst>
                <a:gd name="T0" fmla="*/ 1062 w 1136"/>
                <a:gd name="T1" fmla="*/ 0 h 164"/>
                <a:gd name="T2" fmla="*/ 74 w 1136"/>
                <a:gd name="T3" fmla="*/ 0 h 164"/>
                <a:gd name="T4" fmla="*/ 0 w 1136"/>
                <a:gd name="T5" fmla="*/ 62 h 164"/>
                <a:gd name="T6" fmla="*/ 0 w 1136"/>
                <a:gd name="T7" fmla="*/ 102 h 164"/>
                <a:gd name="T8" fmla="*/ 74 w 1136"/>
                <a:gd name="T9" fmla="*/ 164 h 164"/>
                <a:gd name="T10" fmla="*/ 1062 w 1136"/>
                <a:gd name="T11" fmla="*/ 164 h 164"/>
                <a:gd name="T12" fmla="*/ 1136 w 1136"/>
                <a:gd name="T13" fmla="*/ 102 h 164"/>
                <a:gd name="T14" fmla="*/ 1136 w 1136"/>
                <a:gd name="T15" fmla="*/ 62 h 164"/>
                <a:gd name="T16" fmla="*/ 1062 w 1136"/>
                <a:gd name="T1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6" h="164">
                  <a:moveTo>
                    <a:pt x="1062" y="0"/>
                  </a:moveTo>
                  <a:cubicBezTo>
                    <a:pt x="74" y="0"/>
                    <a:pt x="74" y="0"/>
                    <a:pt x="74" y="0"/>
                  </a:cubicBezTo>
                  <a:cubicBezTo>
                    <a:pt x="33" y="0"/>
                    <a:pt x="0" y="28"/>
                    <a:pt x="0" y="62"/>
                  </a:cubicBezTo>
                  <a:cubicBezTo>
                    <a:pt x="0" y="102"/>
                    <a:pt x="0" y="102"/>
                    <a:pt x="0" y="102"/>
                  </a:cubicBezTo>
                  <a:cubicBezTo>
                    <a:pt x="0" y="136"/>
                    <a:pt x="33" y="164"/>
                    <a:pt x="74" y="164"/>
                  </a:cubicBezTo>
                  <a:cubicBezTo>
                    <a:pt x="1062" y="164"/>
                    <a:pt x="1062" y="164"/>
                    <a:pt x="1062" y="164"/>
                  </a:cubicBezTo>
                  <a:cubicBezTo>
                    <a:pt x="1103" y="164"/>
                    <a:pt x="1136" y="136"/>
                    <a:pt x="1136" y="102"/>
                  </a:cubicBezTo>
                  <a:cubicBezTo>
                    <a:pt x="1136" y="62"/>
                    <a:pt x="1136" y="62"/>
                    <a:pt x="1136" y="62"/>
                  </a:cubicBezTo>
                  <a:cubicBezTo>
                    <a:pt x="1136" y="28"/>
                    <a:pt x="1103" y="0"/>
                    <a:pt x="106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ln w="0"/>
                <a:effectLst>
                  <a:outerShdw blurRad="38100" dist="19050" dir="2700000" algn="tl" rotWithShape="0">
                    <a:schemeClr val="dk1">
                      <a:alpha val="40000"/>
                    </a:schemeClr>
                  </a:outerShdw>
                </a:effectLst>
                <a:latin typeface="Nizar Cocon Kurdish" panose="020A0503020102020204" pitchFamily="18" charset="-78"/>
                <a:cs typeface="Nizar Cocon Kurdish" panose="020A0503020102020204" pitchFamily="18" charset="-78"/>
              </a:endParaRPr>
            </a:p>
          </p:txBody>
        </p:sp>
        <p:sp>
          <p:nvSpPr>
            <p:cNvPr id="16" name="Freeform 25"/>
            <p:cNvSpPr>
              <a:spLocks/>
            </p:cNvSpPr>
            <p:nvPr/>
          </p:nvSpPr>
          <p:spPr bwMode="auto">
            <a:xfrm>
              <a:off x="5675313" y="6056313"/>
              <a:ext cx="941387" cy="260350"/>
            </a:xfrm>
            <a:custGeom>
              <a:avLst/>
              <a:gdLst>
                <a:gd name="T0" fmla="*/ 0 w 741"/>
                <a:gd name="T1" fmla="*/ 0 h 205"/>
                <a:gd name="T2" fmla="*/ 741 w 741"/>
                <a:gd name="T3" fmla="*/ 0 h 205"/>
                <a:gd name="T4" fmla="*/ 371 w 741"/>
                <a:gd name="T5" fmla="*/ 205 h 205"/>
                <a:gd name="T6" fmla="*/ 0 w 741"/>
                <a:gd name="T7" fmla="*/ 0 h 205"/>
              </a:gdLst>
              <a:ahLst/>
              <a:cxnLst>
                <a:cxn ang="0">
                  <a:pos x="T0" y="T1"/>
                </a:cxn>
                <a:cxn ang="0">
                  <a:pos x="T2" y="T3"/>
                </a:cxn>
                <a:cxn ang="0">
                  <a:pos x="T4" y="T5"/>
                </a:cxn>
                <a:cxn ang="0">
                  <a:pos x="T6" y="T7"/>
                </a:cxn>
              </a:cxnLst>
              <a:rect l="0" t="0" r="r" b="b"/>
              <a:pathLst>
                <a:path w="741" h="205">
                  <a:moveTo>
                    <a:pt x="0" y="0"/>
                  </a:moveTo>
                  <a:cubicBezTo>
                    <a:pt x="741" y="0"/>
                    <a:pt x="741" y="0"/>
                    <a:pt x="741" y="0"/>
                  </a:cubicBezTo>
                  <a:cubicBezTo>
                    <a:pt x="741" y="123"/>
                    <a:pt x="544" y="205"/>
                    <a:pt x="371" y="205"/>
                  </a:cubicBezTo>
                  <a:cubicBezTo>
                    <a:pt x="198" y="205"/>
                    <a:pt x="0" y="123"/>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ln w="0"/>
                <a:effectLst>
                  <a:outerShdw blurRad="38100" dist="19050" dir="2700000" algn="tl" rotWithShape="0">
                    <a:schemeClr val="dk1">
                      <a:alpha val="40000"/>
                    </a:schemeClr>
                  </a:outerShdw>
                </a:effectLst>
                <a:latin typeface="Nizar Cocon Kurdish" panose="020A0503020102020204" pitchFamily="18" charset="-78"/>
                <a:cs typeface="Nizar Cocon Kurdish" panose="020A0503020102020204" pitchFamily="18" charset="-78"/>
              </a:endParaRPr>
            </a:p>
          </p:txBody>
        </p:sp>
      </p:grpSp>
      <p:sp>
        <p:nvSpPr>
          <p:cNvPr id="2" name="Rectangle 1">
            <a:extLst>
              <a:ext uri="{FF2B5EF4-FFF2-40B4-BE49-F238E27FC236}">
                <a16:creationId xmlns:a16="http://schemas.microsoft.com/office/drawing/2014/main" id="{3F056C8C-87C4-4A1D-884F-052979BD19AC}"/>
              </a:ext>
            </a:extLst>
          </p:cNvPr>
          <p:cNvSpPr/>
          <p:nvPr/>
        </p:nvSpPr>
        <p:spPr>
          <a:xfrm>
            <a:off x="9704362" y="2139075"/>
            <a:ext cx="1404552" cy="400110"/>
          </a:xfrm>
          <a:prstGeom prst="rect">
            <a:avLst/>
          </a:prstGeom>
        </p:spPr>
        <p:txBody>
          <a:bodyPr wrap="none">
            <a:spAutoFit/>
          </a:bodyPr>
          <a:lstStyle/>
          <a:p>
            <a:pPr eaLnBrk="0" fontAlgn="base" hangingPunct="0">
              <a:spcBef>
                <a:spcPct val="0"/>
              </a:spcBef>
              <a:spcAft>
                <a:spcPct val="0"/>
              </a:spcAft>
            </a:pPr>
            <a:r>
              <a:rPr lang="ar-EG" sz="2000" b="1" dirty="0">
                <a:solidFill>
                  <a:schemeClr val="tx2">
                    <a:lumMod val="90000"/>
                  </a:schemeClr>
                </a:solidFill>
                <a:latin typeface="Dubai" panose="020B0503030403030204" pitchFamily="34" charset="-78"/>
                <a:ea typeface="Calibri" panose="020F0502020204030204" pitchFamily="34" charset="0"/>
                <a:cs typeface="Dubai" panose="020B0503030403030204" pitchFamily="34" charset="-78"/>
              </a:rPr>
              <a:t> وتتمثل في :-</a:t>
            </a:r>
            <a:endParaRPr lang="en-US" sz="2000" b="1" dirty="0">
              <a:solidFill>
                <a:schemeClr val="tx2">
                  <a:lumMod val="90000"/>
                </a:schemeClr>
              </a:solidFill>
              <a:latin typeface="Dubai" panose="020B0503030403030204" pitchFamily="34" charset="-78"/>
              <a:cs typeface="Dubai" panose="020B0503030403030204" pitchFamily="34" charset="-78"/>
            </a:endParaRPr>
          </a:p>
        </p:txBody>
      </p:sp>
      <p:sp>
        <p:nvSpPr>
          <p:cNvPr id="3" name="Rectangle 2">
            <a:extLst>
              <a:ext uri="{FF2B5EF4-FFF2-40B4-BE49-F238E27FC236}">
                <a16:creationId xmlns:a16="http://schemas.microsoft.com/office/drawing/2014/main" id="{917106B5-652F-4FD2-9D4C-40D9A1BB9345}"/>
              </a:ext>
            </a:extLst>
          </p:cNvPr>
          <p:cNvSpPr/>
          <p:nvPr/>
        </p:nvSpPr>
        <p:spPr>
          <a:xfrm>
            <a:off x="6801064" y="1230973"/>
            <a:ext cx="3647619" cy="707886"/>
          </a:xfrm>
          <a:prstGeom prst="rect">
            <a:avLst/>
          </a:prstGeom>
        </p:spPr>
        <p:txBody>
          <a:bodyPr wrap="square">
            <a:spAutoFit/>
          </a:bodyPr>
          <a:lstStyle/>
          <a:p>
            <a:pPr eaLnBrk="0" fontAlgn="base" hangingPunct="0">
              <a:spcBef>
                <a:spcPct val="0"/>
              </a:spcBef>
              <a:spcAft>
                <a:spcPct val="0"/>
              </a:spcAft>
            </a:pPr>
            <a:r>
              <a:rPr lang="ar-EG" sz="2000" b="1" dirty="0">
                <a:solidFill>
                  <a:schemeClr val="accent3">
                    <a:lumMod val="60000"/>
                    <a:lumOff val="40000"/>
                  </a:schemeClr>
                </a:solidFill>
                <a:latin typeface="Nizar Cocon Kurdish" panose="020A0503020102020204" pitchFamily="18" charset="-78"/>
                <a:ea typeface="Calibri" panose="020F0502020204030204" pitchFamily="34" charset="0"/>
                <a:cs typeface="Nizar Cocon Kurdish" panose="020A0503020102020204" pitchFamily="18" charset="-78"/>
              </a:rPr>
              <a:t>يمكننا ان نميز بين مجموعتين من الهضاب </a:t>
            </a:r>
            <a:endParaRPr lang="en-US" sz="2000" dirty="0">
              <a:solidFill>
                <a:schemeClr val="accent3">
                  <a:lumMod val="60000"/>
                  <a:lumOff val="40000"/>
                </a:schemeClr>
              </a:solidFill>
              <a:latin typeface="Nizar Cocon Kurdish" panose="020A0503020102020204" pitchFamily="18" charset="-78"/>
              <a:cs typeface="Nizar Cocon Kurdish" panose="020A0503020102020204" pitchFamily="18" charset="-78"/>
            </a:endParaRPr>
          </a:p>
          <a:p>
            <a:pPr eaLnBrk="0" fontAlgn="base" hangingPunct="0">
              <a:spcBef>
                <a:spcPct val="0"/>
              </a:spcBef>
              <a:spcAft>
                <a:spcPct val="0"/>
              </a:spcAft>
            </a:pPr>
            <a:r>
              <a:rPr lang="ar-EG" sz="2000" b="1" dirty="0">
                <a:solidFill>
                  <a:schemeClr val="accent3">
                    <a:lumMod val="60000"/>
                    <a:lumOff val="40000"/>
                  </a:schemeClr>
                </a:solidFill>
                <a:latin typeface="Nizar Cocon Kurdish" panose="020A0503020102020204" pitchFamily="18" charset="-78"/>
                <a:ea typeface="Calibri" panose="020F0502020204030204" pitchFamily="34" charset="0"/>
                <a:cs typeface="Nizar Cocon Kurdish" panose="020A0503020102020204" pitchFamily="18" charset="-78"/>
              </a:rPr>
              <a:t>الجناح الافريقي  :-</a:t>
            </a:r>
          </a:p>
        </p:txBody>
      </p:sp>
      <p:sp>
        <p:nvSpPr>
          <p:cNvPr id="4" name="Rectangle 3">
            <a:extLst>
              <a:ext uri="{FF2B5EF4-FFF2-40B4-BE49-F238E27FC236}">
                <a16:creationId xmlns:a16="http://schemas.microsoft.com/office/drawing/2014/main" id="{FE9E5F81-5AD0-43DA-80DB-93493158EAE7}"/>
              </a:ext>
            </a:extLst>
          </p:cNvPr>
          <p:cNvSpPr/>
          <p:nvPr/>
        </p:nvSpPr>
        <p:spPr>
          <a:xfrm>
            <a:off x="8665457" y="2524495"/>
            <a:ext cx="2409634" cy="400110"/>
          </a:xfrm>
          <a:prstGeom prst="rect">
            <a:avLst/>
          </a:prstGeom>
        </p:spPr>
        <p:txBody>
          <a:bodyPr wrap="none">
            <a:spAutoFit/>
          </a:bodyPr>
          <a:lstStyle/>
          <a:p>
            <a:pPr algn="ctr" eaLnBrk="0" fontAlgn="base" hangingPunct="0">
              <a:spcBef>
                <a:spcPct val="0"/>
              </a:spcBef>
              <a:spcAft>
                <a:spcPct val="0"/>
              </a:spcAft>
            </a:pPr>
            <a:r>
              <a:rPr lang="ar-EG" sz="2000" b="1" dirty="0">
                <a:solidFill>
                  <a:schemeClr val="tx2">
                    <a:lumMod val="90000"/>
                  </a:schemeClr>
                </a:solidFill>
                <a:latin typeface="Dubai" panose="020B0503030403030204" pitchFamily="34" charset="-78"/>
                <a:ea typeface="Calibri" panose="020F0502020204030204" pitchFamily="34" charset="0"/>
                <a:cs typeface="Dubai" panose="020B0503030403030204" pitchFamily="34" charset="-78"/>
              </a:rPr>
              <a:t>هضبه افريقيا الشماليه </a:t>
            </a:r>
          </a:p>
        </p:txBody>
      </p:sp>
      <p:sp>
        <p:nvSpPr>
          <p:cNvPr id="17" name="Rectangle 16">
            <a:extLst>
              <a:ext uri="{FF2B5EF4-FFF2-40B4-BE49-F238E27FC236}">
                <a16:creationId xmlns:a16="http://schemas.microsoft.com/office/drawing/2014/main" id="{9A1EFA7D-F1C2-456B-ABE3-2AD7C5E0B6AF}"/>
              </a:ext>
            </a:extLst>
          </p:cNvPr>
          <p:cNvSpPr/>
          <p:nvPr/>
        </p:nvSpPr>
        <p:spPr>
          <a:xfrm>
            <a:off x="6404654" y="4367340"/>
            <a:ext cx="4799712" cy="421654"/>
          </a:xfrm>
          <a:prstGeom prst="rect">
            <a:avLst/>
          </a:prstGeom>
        </p:spPr>
        <p:txBody>
          <a:bodyPr wrap="none">
            <a:spAutoFit/>
          </a:bodyPr>
          <a:lstStyle/>
          <a:p>
            <a:pPr>
              <a:lnSpc>
                <a:spcPct val="107000"/>
              </a:lnSpc>
              <a:spcAft>
                <a:spcPts val="800"/>
              </a:spcAft>
            </a:pPr>
            <a:r>
              <a:rPr lang="ar-EG" sz="2000" b="1" dirty="0">
                <a:solidFill>
                  <a:schemeClr val="accent3">
                    <a:lumMod val="60000"/>
                    <a:lumOff val="40000"/>
                  </a:schemeClr>
                </a:solidFill>
                <a:latin typeface="Dubai" panose="020B0503030403030204" pitchFamily="34" charset="-78"/>
                <a:ea typeface="Calibri" panose="020F0502020204030204" pitchFamily="34" charset="0"/>
                <a:cs typeface="Dubai" panose="020B0503030403030204" pitchFamily="34" charset="-78"/>
              </a:rPr>
              <a:t>سؤال :- لماذا سميت هضبه الشطوط بهذا الاسم </a:t>
            </a:r>
          </a:p>
        </p:txBody>
      </p:sp>
      <p:sp>
        <p:nvSpPr>
          <p:cNvPr id="18" name="Multiplication Sign 17">
            <a:hlinkClick r:id="" action="ppaction://hlinkshowjump?jump=endshow"/>
            <a:extLst>
              <a:ext uri="{FF2B5EF4-FFF2-40B4-BE49-F238E27FC236}">
                <a16:creationId xmlns:a16="http://schemas.microsoft.com/office/drawing/2014/main" id="{4F5C5B14-7038-452E-95D2-BE5CE82752A7}"/>
              </a:ext>
            </a:extLst>
          </p:cNvPr>
          <p:cNvSpPr/>
          <p:nvPr/>
        </p:nvSpPr>
        <p:spPr>
          <a:xfrm>
            <a:off x="11505522" y="43934"/>
            <a:ext cx="576775" cy="61065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solidFill>
                <a:schemeClr val="tx1"/>
              </a:solidFill>
            </a:endParaRPr>
          </a:p>
        </p:txBody>
      </p:sp>
      <p:sp>
        <p:nvSpPr>
          <p:cNvPr id="19" name="Action Button: Go Home 18">
            <a:hlinkClick r:id="" action="ppaction://hlinkshowjump?jump=firstslide" highlightClick="1"/>
            <a:extLst>
              <a:ext uri="{FF2B5EF4-FFF2-40B4-BE49-F238E27FC236}">
                <a16:creationId xmlns:a16="http://schemas.microsoft.com/office/drawing/2014/main" id="{AEF374E2-563B-4580-A66F-D6C026E98691}"/>
              </a:ext>
            </a:extLst>
          </p:cNvPr>
          <p:cNvSpPr/>
          <p:nvPr/>
        </p:nvSpPr>
        <p:spPr>
          <a:xfrm>
            <a:off x="11676185" y="6392035"/>
            <a:ext cx="406112" cy="422031"/>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20" name="Arrow: Left 19">
            <a:hlinkClick r:id="" action="ppaction://hlinkshowjump?jump=previousslide"/>
            <a:extLst>
              <a:ext uri="{FF2B5EF4-FFF2-40B4-BE49-F238E27FC236}">
                <a16:creationId xmlns:a16="http://schemas.microsoft.com/office/drawing/2014/main" id="{10B479F8-62A7-4916-A1D0-3F591005E8C9}"/>
              </a:ext>
            </a:extLst>
          </p:cNvPr>
          <p:cNvSpPr/>
          <p:nvPr/>
        </p:nvSpPr>
        <p:spPr>
          <a:xfrm>
            <a:off x="4427704" y="6392034"/>
            <a:ext cx="452019" cy="422031"/>
          </a:xfrm>
          <a:prstGeom prst="leftArrow">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EG">
              <a:solidFill>
                <a:schemeClr val="tx1"/>
              </a:solidFill>
            </a:endParaRPr>
          </a:p>
        </p:txBody>
      </p:sp>
      <p:sp>
        <p:nvSpPr>
          <p:cNvPr id="21" name="Arrow: Right 20">
            <a:hlinkClick r:id="" action="ppaction://hlinkshowjump?jump=nextslide"/>
            <a:extLst>
              <a:ext uri="{FF2B5EF4-FFF2-40B4-BE49-F238E27FC236}">
                <a16:creationId xmlns:a16="http://schemas.microsoft.com/office/drawing/2014/main" id="{C3901F5E-927B-45EC-9493-33282AD7ACED}"/>
              </a:ext>
            </a:extLst>
          </p:cNvPr>
          <p:cNvSpPr/>
          <p:nvPr/>
        </p:nvSpPr>
        <p:spPr>
          <a:xfrm>
            <a:off x="6807880" y="6392034"/>
            <a:ext cx="406112" cy="422032"/>
          </a:xfrm>
          <a:prstGeom prst="rightArrow">
            <a:avLst>
              <a:gd name="adj1" fmla="val 50000"/>
              <a:gd name="adj2" fmla="val 46536"/>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EG" dirty="0">
              <a:solidFill>
                <a:schemeClr val="tx1"/>
              </a:solidFill>
            </a:endParaRPr>
          </a:p>
        </p:txBody>
      </p:sp>
      <p:sp>
        <p:nvSpPr>
          <p:cNvPr id="22" name="Oval 21">
            <a:extLst>
              <a:ext uri="{FF2B5EF4-FFF2-40B4-BE49-F238E27FC236}">
                <a16:creationId xmlns:a16="http://schemas.microsoft.com/office/drawing/2014/main" id="{EBAE8496-DA74-460B-8322-97377B43D19C}"/>
              </a:ext>
            </a:extLst>
          </p:cNvPr>
          <p:cNvSpPr/>
          <p:nvPr/>
        </p:nvSpPr>
        <p:spPr>
          <a:xfrm>
            <a:off x="4951165" y="6467782"/>
            <a:ext cx="256280" cy="211016"/>
          </a:xfrm>
          <a:prstGeom prst="ellips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23" name="Oval 22">
            <a:extLst>
              <a:ext uri="{FF2B5EF4-FFF2-40B4-BE49-F238E27FC236}">
                <a16:creationId xmlns:a16="http://schemas.microsoft.com/office/drawing/2014/main" id="{DC00BF08-69FC-4EAA-81F1-15AF100FE349}"/>
              </a:ext>
            </a:extLst>
          </p:cNvPr>
          <p:cNvSpPr/>
          <p:nvPr/>
        </p:nvSpPr>
        <p:spPr>
          <a:xfrm>
            <a:off x="5296772" y="6467782"/>
            <a:ext cx="256280" cy="21101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24" name="Oval 23">
            <a:extLst>
              <a:ext uri="{FF2B5EF4-FFF2-40B4-BE49-F238E27FC236}">
                <a16:creationId xmlns:a16="http://schemas.microsoft.com/office/drawing/2014/main" id="{94A94A5F-5F27-41E4-AB06-3BF1A7BBDC90}"/>
              </a:ext>
            </a:extLst>
          </p:cNvPr>
          <p:cNvSpPr/>
          <p:nvPr/>
        </p:nvSpPr>
        <p:spPr>
          <a:xfrm>
            <a:off x="5664669" y="6467782"/>
            <a:ext cx="256280" cy="211016"/>
          </a:xfrm>
          <a:prstGeom prst="ellips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25" name="Oval 24">
            <a:extLst>
              <a:ext uri="{FF2B5EF4-FFF2-40B4-BE49-F238E27FC236}">
                <a16:creationId xmlns:a16="http://schemas.microsoft.com/office/drawing/2014/main" id="{034DB59A-21B9-43CA-9CE7-955FBBA11330}"/>
              </a:ext>
            </a:extLst>
          </p:cNvPr>
          <p:cNvSpPr/>
          <p:nvPr/>
        </p:nvSpPr>
        <p:spPr>
          <a:xfrm>
            <a:off x="6032566" y="6467782"/>
            <a:ext cx="256280" cy="211016"/>
          </a:xfrm>
          <a:prstGeom prst="ellipse">
            <a:avLst/>
          </a:prstGeom>
          <a:solidFill>
            <a:srgbClr val="4B866D"/>
          </a:solidFill>
          <a:ln>
            <a:solidFill>
              <a:srgbClr val="4B866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solidFill>
                <a:schemeClr val="tx1"/>
              </a:solidFill>
            </a:endParaRPr>
          </a:p>
        </p:txBody>
      </p:sp>
      <p:sp>
        <p:nvSpPr>
          <p:cNvPr id="26" name="Oval 25">
            <a:extLst>
              <a:ext uri="{FF2B5EF4-FFF2-40B4-BE49-F238E27FC236}">
                <a16:creationId xmlns:a16="http://schemas.microsoft.com/office/drawing/2014/main" id="{11C9A546-8305-49CF-A679-8995C7818425}"/>
              </a:ext>
            </a:extLst>
          </p:cNvPr>
          <p:cNvSpPr/>
          <p:nvPr/>
        </p:nvSpPr>
        <p:spPr>
          <a:xfrm>
            <a:off x="6411663" y="6467782"/>
            <a:ext cx="256280" cy="211016"/>
          </a:xfrm>
          <a:prstGeom prst="ellipse">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solidFill>
                <a:schemeClr val="tx1"/>
              </a:solidFill>
            </a:endParaRPr>
          </a:p>
        </p:txBody>
      </p:sp>
      <p:pic>
        <p:nvPicPr>
          <p:cNvPr id="27" name="Picture 26">
            <a:hlinkClick r:id="rId3" action="ppaction://hlinksldjump"/>
            <a:extLst>
              <a:ext uri="{FF2B5EF4-FFF2-40B4-BE49-F238E27FC236}">
                <a16:creationId xmlns:a16="http://schemas.microsoft.com/office/drawing/2014/main" id="{91F2F7A2-EDB5-4EF8-85BD-2E49876413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555" y="130860"/>
            <a:ext cx="604265" cy="721148"/>
          </a:xfrm>
          <a:prstGeom prst="rect">
            <a:avLst/>
          </a:prstGeom>
        </p:spPr>
      </p:pic>
    </p:spTree>
    <p:extLst>
      <p:ext uri="{BB962C8B-B14F-4D97-AF65-F5344CB8AC3E}">
        <p14:creationId xmlns:p14="http://schemas.microsoft.com/office/powerpoint/2010/main" val="174850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675" decel="100000" fill="hold"/>
                                        <p:tgtEl>
                                          <p:spTgt spid="10"/>
                                        </p:tgtEl>
                                        <p:attrNameLst>
                                          <p:attrName>ppt_y</p:attrName>
                                        </p:attrNameLst>
                                      </p:cBhvr>
                                      <p:tavLst>
                                        <p:tav tm="0">
                                          <p:val>
                                            <p:strVal val="#ppt_y+1"/>
                                          </p:val>
                                        </p:tav>
                                        <p:tav tm="100000">
                                          <p:val>
                                            <p:strVal val="#ppt_y-.03"/>
                                          </p:val>
                                        </p:tav>
                                      </p:tavLst>
                                    </p:anim>
                                    <p:anim calcmode="lin" valueType="num">
                                      <p:cBhvr>
                                        <p:cTn id="10" dur="1" accel="100000" fill="hold">
                                          <p:stCondLst>
                                            <p:cond delay="749"/>
                                          </p:stCondLst>
                                        </p:cTn>
                                        <p:tgtEl>
                                          <p:spTgt spid="10"/>
                                        </p:tgtEl>
                                        <p:attrNameLst>
                                          <p:attrName>ppt_y</p:attrName>
                                        </p:attrNameLst>
                                      </p:cBhvr>
                                      <p:tavLst>
                                        <p:tav tm="0">
                                          <p:val>
                                            <p:strVal val="#ppt_y-.03"/>
                                          </p:val>
                                        </p:tav>
                                        <p:tav tm="100000">
                                          <p:val>
                                            <p:strVal val="#ppt_y"/>
                                          </p:val>
                                        </p:tav>
                                      </p:tavLst>
                                    </p:anim>
                                  </p:childTnLst>
                                </p:cTn>
                              </p:par>
                            </p:childTnLst>
                          </p:cTn>
                        </p:par>
                        <p:par>
                          <p:cTn id="11" fill="hold">
                            <p:stCondLst>
                              <p:cond delay="750"/>
                            </p:stCondLst>
                            <p:childTnLst>
                              <p:par>
                                <p:cTn id="12" presetID="16" presetClass="entr" presetSubtype="2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750"/>
                                        <p:tgtEl>
                                          <p:spTgt spid="8"/>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750" fill="hold"/>
                                        <p:tgtEl>
                                          <p:spTgt spid="3"/>
                                        </p:tgtEl>
                                        <p:attrNameLst>
                                          <p:attrName>ppt_w</p:attrName>
                                        </p:attrNameLst>
                                      </p:cBhvr>
                                      <p:tavLst>
                                        <p:tav tm="0">
                                          <p:val>
                                            <p:fltVal val="0"/>
                                          </p:val>
                                        </p:tav>
                                        <p:tav tm="100000">
                                          <p:val>
                                            <p:strVal val="#ppt_w"/>
                                          </p:val>
                                        </p:tav>
                                      </p:tavLst>
                                    </p:anim>
                                    <p:anim calcmode="lin" valueType="num">
                                      <p:cBhvr>
                                        <p:cTn id="19" dur="750" fill="hold"/>
                                        <p:tgtEl>
                                          <p:spTgt spid="3"/>
                                        </p:tgtEl>
                                        <p:attrNameLst>
                                          <p:attrName>ppt_h</p:attrName>
                                        </p:attrNameLst>
                                      </p:cBhvr>
                                      <p:tavLst>
                                        <p:tav tm="0">
                                          <p:val>
                                            <p:fltVal val="0"/>
                                          </p:val>
                                        </p:tav>
                                        <p:tav tm="100000">
                                          <p:val>
                                            <p:strVal val="#ppt_h"/>
                                          </p:val>
                                        </p:tav>
                                      </p:tavLst>
                                    </p:anim>
                                    <p:animEffect transition="in" filter="fade">
                                      <p:cBhvr>
                                        <p:cTn id="20" dur="750"/>
                                        <p:tgtEl>
                                          <p:spTgt spid="3"/>
                                        </p:tgtEl>
                                      </p:cBhvr>
                                    </p:animEffect>
                                  </p:childTnLst>
                                </p:cTn>
                              </p:par>
                            </p:childTnLst>
                          </p:cTn>
                        </p:par>
                        <p:par>
                          <p:cTn id="21" fill="hold">
                            <p:stCondLst>
                              <p:cond delay="2250"/>
                            </p:stCondLst>
                            <p:childTnLst>
                              <p:par>
                                <p:cTn id="22" presetID="16" presetClass="entr" presetSubtype="21"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750"/>
                                        <p:tgtEl>
                                          <p:spTgt spid="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750"/>
                                        <p:tgtEl>
                                          <p:spTgt spid="4"/>
                                        </p:tgtEl>
                                      </p:cBhvr>
                                    </p:animEffect>
                                  </p:childTnLst>
                                </p:cTn>
                              </p:par>
                            </p:childTnLst>
                          </p:cTn>
                        </p:par>
                        <p:par>
                          <p:cTn id="29" fill="hold">
                            <p:stCondLst>
                              <p:cond delay="3750"/>
                            </p:stCondLst>
                            <p:childTnLst>
                              <p:par>
                                <p:cTn id="30" presetID="53" presetClass="entr" presetSubtype="16"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750" fill="hold"/>
                                        <p:tgtEl>
                                          <p:spTgt spid="5"/>
                                        </p:tgtEl>
                                        <p:attrNameLst>
                                          <p:attrName>ppt_w</p:attrName>
                                        </p:attrNameLst>
                                      </p:cBhvr>
                                      <p:tavLst>
                                        <p:tav tm="0">
                                          <p:val>
                                            <p:fltVal val="0"/>
                                          </p:val>
                                        </p:tav>
                                        <p:tav tm="100000">
                                          <p:val>
                                            <p:strVal val="#ppt_w"/>
                                          </p:val>
                                        </p:tav>
                                      </p:tavLst>
                                    </p:anim>
                                    <p:anim calcmode="lin" valueType="num">
                                      <p:cBhvr>
                                        <p:cTn id="33" dur="750" fill="hold"/>
                                        <p:tgtEl>
                                          <p:spTgt spid="5"/>
                                        </p:tgtEl>
                                        <p:attrNameLst>
                                          <p:attrName>ppt_h</p:attrName>
                                        </p:attrNameLst>
                                      </p:cBhvr>
                                      <p:tavLst>
                                        <p:tav tm="0">
                                          <p:val>
                                            <p:fltVal val="0"/>
                                          </p:val>
                                        </p:tav>
                                        <p:tav tm="100000">
                                          <p:val>
                                            <p:strVal val="#ppt_h"/>
                                          </p:val>
                                        </p:tav>
                                      </p:tavLst>
                                    </p:anim>
                                    <p:animEffect transition="in" filter="fade">
                                      <p:cBhvr>
                                        <p:cTn id="34" dur="750"/>
                                        <p:tgtEl>
                                          <p:spTgt spid="5"/>
                                        </p:tgtEl>
                                      </p:cBhvr>
                                    </p:animEffect>
                                  </p:childTnLst>
                                </p:cTn>
                              </p:par>
                            </p:childTnLst>
                          </p:cTn>
                        </p:par>
                        <p:par>
                          <p:cTn id="35" fill="hold">
                            <p:stCondLst>
                              <p:cond delay="4500"/>
                            </p:stCondLst>
                            <p:childTnLst>
                              <p:par>
                                <p:cTn id="36" presetID="6" presetClass="entr" presetSubtype="16"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circle(in)">
                                      <p:cBhvr>
                                        <p:cTn id="38" dur="750"/>
                                        <p:tgtEl>
                                          <p:spTgt spid="6"/>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circle(in)">
                                      <p:cBhvr>
                                        <p:cTn id="41" dur="750"/>
                                        <p:tgtEl>
                                          <p:spTgt spid="7"/>
                                        </p:tgtEl>
                                      </p:cBhvr>
                                    </p:animEffect>
                                  </p:childTnLst>
                                </p:cTn>
                              </p:par>
                            </p:childTnLst>
                          </p:cTn>
                        </p:par>
                        <p:par>
                          <p:cTn id="42" fill="hold">
                            <p:stCondLst>
                              <p:cond delay="5250"/>
                            </p:stCondLst>
                            <p:childTnLst>
                              <p:par>
                                <p:cTn id="43" presetID="16" presetClass="entr" presetSubtype="21"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arn(inVertical)">
                                      <p:cBhvr>
                                        <p:cTn id="45" dur="750"/>
                                        <p:tgtEl>
                                          <p:spTgt spid="17"/>
                                        </p:tgtEl>
                                      </p:cBhvr>
                                    </p:animEffect>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750" fill="hold"/>
                                        <p:tgtEl>
                                          <p:spTgt spid="9"/>
                                        </p:tgtEl>
                                        <p:attrNameLst>
                                          <p:attrName>ppt_w</p:attrName>
                                        </p:attrNameLst>
                                      </p:cBhvr>
                                      <p:tavLst>
                                        <p:tav tm="0">
                                          <p:val>
                                            <p:fltVal val="0"/>
                                          </p:val>
                                        </p:tav>
                                        <p:tav tm="100000">
                                          <p:val>
                                            <p:strVal val="#ppt_w"/>
                                          </p:val>
                                        </p:tav>
                                      </p:tavLst>
                                    </p:anim>
                                    <p:anim calcmode="lin" valueType="num">
                                      <p:cBhvr>
                                        <p:cTn id="50" dur="750" fill="hold"/>
                                        <p:tgtEl>
                                          <p:spTgt spid="9"/>
                                        </p:tgtEl>
                                        <p:attrNameLst>
                                          <p:attrName>ppt_h</p:attrName>
                                        </p:attrNameLst>
                                      </p:cBhvr>
                                      <p:tavLst>
                                        <p:tav tm="0">
                                          <p:val>
                                            <p:fltVal val="0"/>
                                          </p:val>
                                        </p:tav>
                                        <p:tav tm="100000">
                                          <p:val>
                                            <p:strVal val="#ppt_h"/>
                                          </p:val>
                                        </p:tav>
                                      </p:tavLst>
                                    </p:anim>
                                    <p:animEffect transition="in" filter="fade">
                                      <p:cBhvr>
                                        <p:cTn id="51"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2" grpId="0"/>
      <p:bldP spid="3" grpId="0"/>
      <p:bldP spid="4" grpId="0"/>
      <p:bldP spid="1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spDef>
      <a:spPr/>
      <a:bodyPr rtlCol="1"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1_Office Theme">
  <a:themeElements>
    <a:clrScheme name="Color 12 Dark">
      <a:dk1>
        <a:srgbClr val="FFFFFF"/>
      </a:dk1>
      <a:lt1>
        <a:srgbClr val="000000"/>
      </a:lt1>
      <a:dk2>
        <a:srgbClr val="464646"/>
      </a:dk2>
      <a:lt2>
        <a:srgbClr val="FFFFFF"/>
      </a:lt2>
      <a:accent1>
        <a:srgbClr val="F68616"/>
      </a:accent1>
      <a:accent2>
        <a:srgbClr val="FEC037"/>
      </a:accent2>
      <a:accent3>
        <a:srgbClr val="75B3B2"/>
      </a:accent3>
      <a:accent4>
        <a:srgbClr val="5EA9CA"/>
      </a:accent4>
      <a:accent5>
        <a:srgbClr val="D062A3"/>
      </a:accent5>
      <a:accent6>
        <a:srgbClr val="EE5058"/>
      </a:accent6>
      <a:hlink>
        <a:srgbClr val="A05024"/>
      </a:hlink>
      <a:folHlink>
        <a:srgbClr val="FEC037"/>
      </a:folHlink>
    </a:clrScheme>
    <a:fontScheme name="Custom 3">
      <a:majorFont>
        <a:latin typeface="Raleway"/>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1688</TotalTime>
  <Words>764</Words>
  <Application>Microsoft Office PowerPoint</Application>
  <PresentationFormat>Widescreen</PresentationFormat>
  <Paragraphs>124</Paragraphs>
  <Slides>15</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Arial</vt:lpstr>
      <vt:lpstr>Calibri</vt:lpstr>
      <vt:lpstr>Century Gothic</vt:lpstr>
      <vt:lpstr>Dubai</vt:lpstr>
      <vt:lpstr>Nizar Cocon Kurdish</vt:lpstr>
      <vt:lpstr>Open Sans Light</vt:lpstr>
      <vt:lpstr>Raleway</vt:lpstr>
      <vt:lpstr>Wingdings 3</vt:lpstr>
      <vt:lpstr>Ion</vt:lpstr>
      <vt:lpstr>1_Office Theme</vt:lpstr>
      <vt:lpstr>الدرس الثاني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king1</dc:creator>
  <cp:lastModifiedBy>UNLIMITED</cp:lastModifiedBy>
  <cp:revision>198</cp:revision>
  <dcterms:created xsi:type="dcterms:W3CDTF">2020-03-24T21:44:30Z</dcterms:created>
  <dcterms:modified xsi:type="dcterms:W3CDTF">2020-12-16T16:32:09Z</dcterms:modified>
</cp:coreProperties>
</file>