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2"/>
  </p:notesMasterIdLst>
  <p:sldIdLst>
    <p:sldId id="256" r:id="rId2"/>
    <p:sldId id="316" r:id="rId3"/>
    <p:sldId id="317" r:id="rId4"/>
    <p:sldId id="315" r:id="rId5"/>
    <p:sldId id="257" r:id="rId6"/>
    <p:sldId id="258" r:id="rId7"/>
    <p:sldId id="303" r:id="rId8"/>
    <p:sldId id="259" r:id="rId9"/>
    <p:sldId id="304" r:id="rId10"/>
    <p:sldId id="305" r:id="rId11"/>
    <p:sldId id="261" r:id="rId12"/>
    <p:sldId id="262" r:id="rId13"/>
    <p:sldId id="306" r:id="rId14"/>
    <p:sldId id="308" r:id="rId15"/>
    <p:sldId id="309" r:id="rId16"/>
    <p:sldId id="311" r:id="rId17"/>
    <p:sldId id="312" r:id="rId18"/>
    <p:sldId id="314" r:id="rId19"/>
    <p:sldId id="313" r:id="rId20"/>
    <p:sldId id="273" r:id="rId21"/>
  </p:sldIdLst>
  <p:sldSz cx="9144000" cy="5143500" type="screen16x9"/>
  <p:notesSz cx="6858000" cy="9144000"/>
  <p:embeddedFontLst>
    <p:embeddedFont>
      <p:font typeface="Adobe Arabic" panose="02040503050201020203" pitchFamily="18" charset="-78"/>
      <p:regular r:id="rId23"/>
      <p:bold r:id="rId24"/>
      <p:italic r:id="rId25"/>
      <p:boldItalic r:id="rId26"/>
    </p:embeddedFont>
    <p:embeddedFont>
      <p:font typeface="Chivo" panose="020B0604020202020204" charset="0"/>
      <p:regular r:id="rId27"/>
      <p:bold r:id="rId28"/>
      <p:italic r:id="rId29"/>
      <p:boldItalic r:id="rId30"/>
    </p:embeddedFont>
    <p:embeddedFont>
      <p:font typeface="Oswald Regular" panose="020B0604020202020204" charset="0"/>
      <p:regular r:id="rId31"/>
    </p:embeddedFont>
    <p:embeddedFont>
      <p:font typeface="PT Serif"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883"/>
    <a:srgbClr val="6C5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2E2122-B38B-4B4F-8F7E-F2CB639C45D1}">
  <a:tblStyle styleId="{9D2E2122-B38B-4B4F-8F7E-F2CB639C45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33" autoAdjust="0"/>
  </p:normalViewPr>
  <p:slideViewPr>
    <p:cSldViewPr snapToGrid="0">
      <p:cViewPr varScale="1">
        <p:scale>
          <a:sx n="93" d="100"/>
          <a:sy n="93" d="100"/>
        </p:scale>
        <p:origin x="57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351837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a7d0be9b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a7d0be9b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0378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69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043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45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538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515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99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432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ec26a501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8ec26a501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69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a4e8b8b1e_1_24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a4e8b8b1e_1_24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39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a7d0be9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a7d0be9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25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a7d0be9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a7d0be9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44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401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7462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a2a3da31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a2a3da31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4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a668a666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a668a666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67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d2fb0850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d2fb08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261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rot="10800000" flipH="1">
            <a:off x="-2171700" y="-100900"/>
            <a:ext cx="6895525" cy="6713600"/>
          </a:xfrm>
          <a:prstGeom prst="rect">
            <a:avLst/>
          </a:prstGeom>
          <a:noFill/>
          <a:ln>
            <a:noFill/>
          </a:ln>
        </p:spPr>
      </p:pic>
      <p:pic>
        <p:nvPicPr>
          <p:cNvPr id="11" name="Google Shape;11;p2"/>
          <p:cNvPicPr preferRelativeResize="0"/>
          <p:nvPr/>
        </p:nvPicPr>
        <p:blipFill>
          <a:blip r:embed="rId2">
            <a:alphaModFix/>
          </a:blip>
          <a:stretch>
            <a:fillRect/>
          </a:stretch>
        </p:blipFill>
        <p:spPr>
          <a:xfrm flipH="1">
            <a:off x="4229100" y="-1741550"/>
            <a:ext cx="6895525" cy="6713600"/>
          </a:xfrm>
          <a:prstGeom prst="rect">
            <a:avLst/>
          </a:prstGeom>
          <a:noFill/>
          <a:ln>
            <a:noFill/>
          </a:ln>
        </p:spPr>
      </p:pic>
      <p:sp>
        <p:nvSpPr>
          <p:cNvPr id="12" name="Google Shape;12;p2"/>
          <p:cNvSpPr txBox="1">
            <a:spLocks noGrp="1"/>
          </p:cNvSpPr>
          <p:nvPr>
            <p:ph type="ctrTitle"/>
          </p:nvPr>
        </p:nvSpPr>
        <p:spPr>
          <a:xfrm>
            <a:off x="747300" y="1934700"/>
            <a:ext cx="7649400" cy="9339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6C503E"/>
              </a:buClr>
              <a:buSzPts val="5200"/>
              <a:buFont typeface="PT Serif"/>
              <a:buNone/>
              <a:defRPr sz="5200">
                <a:solidFill>
                  <a:srgbClr val="6C503E"/>
                </a:solidFill>
                <a:latin typeface="PT Serif"/>
                <a:ea typeface="PT Serif"/>
                <a:cs typeface="PT Serif"/>
                <a:sym typeface="PT Serif"/>
              </a:defRPr>
            </a:lvl1pPr>
            <a:lvl2pPr lvl="1" algn="ctr">
              <a:spcBef>
                <a:spcPts val="0"/>
              </a:spcBef>
              <a:spcAft>
                <a:spcPts val="0"/>
              </a:spcAft>
              <a:buSzPts val="4500"/>
              <a:buFont typeface="PT Serif"/>
              <a:buNone/>
              <a:defRPr sz="4500">
                <a:latin typeface="PT Serif"/>
                <a:ea typeface="PT Serif"/>
                <a:cs typeface="PT Serif"/>
                <a:sym typeface="PT Serif"/>
              </a:defRPr>
            </a:lvl2pPr>
            <a:lvl3pPr lvl="2" algn="ctr">
              <a:spcBef>
                <a:spcPts val="0"/>
              </a:spcBef>
              <a:spcAft>
                <a:spcPts val="0"/>
              </a:spcAft>
              <a:buSzPts val="4500"/>
              <a:buFont typeface="PT Serif"/>
              <a:buNone/>
              <a:defRPr sz="4500">
                <a:latin typeface="PT Serif"/>
                <a:ea typeface="PT Serif"/>
                <a:cs typeface="PT Serif"/>
                <a:sym typeface="PT Serif"/>
              </a:defRPr>
            </a:lvl3pPr>
            <a:lvl4pPr lvl="3" algn="ctr">
              <a:spcBef>
                <a:spcPts val="0"/>
              </a:spcBef>
              <a:spcAft>
                <a:spcPts val="0"/>
              </a:spcAft>
              <a:buSzPts val="4500"/>
              <a:buFont typeface="PT Serif"/>
              <a:buNone/>
              <a:defRPr sz="4500">
                <a:latin typeface="PT Serif"/>
                <a:ea typeface="PT Serif"/>
                <a:cs typeface="PT Serif"/>
                <a:sym typeface="PT Serif"/>
              </a:defRPr>
            </a:lvl4pPr>
            <a:lvl5pPr lvl="4" algn="ctr">
              <a:spcBef>
                <a:spcPts val="0"/>
              </a:spcBef>
              <a:spcAft>
                <a:spcPts val="0"/>
              </a:spcAft>
              <a:buSzPts val="4500"/>
              <a:buFont typeface="PT Serif"/>
              <a:buNone/>
              <a:defRPr sz="4500">
                <a:latin typeface="PT Serif"/>
                <a:ea typeface="PT Serif"/>
                <a:cs typeface="PT Serif"/>
                <a:sym typeface="PT Serif"/>
              </a:defRPr>
            </a:lvl5pPr>
            <a:lvl6pPr lvl="5" algn="ctr">
              <a:spcBef>
                <a:spcPts val="0"/>
              </a:spcBef>
              <a:spcAft>
                <a:spcPts val="0"/>
              </a:spcAft>
              <a:buSzPts val="4500"/>
              <a:buFont typeface="PT Serif"/>
              <a:buNone/>
              <a:defRPr sz="4500">
                <a:latin typeface="PT Serif"/>
                <a:ea typeface="PT Serif"/>
                <a:cs typeface="PT Serif"/>
                <a:sym typeface="PT Serif"/>
              </a:defRPr>
            </a:lvl6pPr>
            <a:lvl7pPr lvl="6" algn="ctr">
              <a:spcBef>
                <a:spcPts val="0"/>
              </a:spcBef>
              <a:spcAft>
                <a:spcPts val="0"/>
              </a:spcAft>
              <a:buSzPts val="4500"/>
              <a:buFont typeface="PT Serif"/>
              <a:buNone/>
              <a:defRPr sz="4500">
                <a:latin typeface="PT Serif"/>
                <a:ea typeface="PT Serif"/>
                <a:cs typeface="PT Serif"/>
                <a:sym typeface="PT Serif"/>
              </a:defRPr>
            </a:lvl7pPr>
            <a:lvl8pPr lvl="7" algn="ctr">
              <a:spcBef>
                <a:spcPts val="0"/>
              </a:spcBef>
              <a:spcAft>
                <a:spcPts val="0"/>
              </a:spcAft>
              <a:buSzPts val="4500"/>
              <a:buFont typeface="PT Serif"/>
              <a:buNone/>
              <a:defRPr sz="4500">
                <a:latin typeface="PT Serif"/>
                <a:ea typeface="PT Serif"/>
                <a:cs typeface="PT Serif"/>
                <a:sym typeface="PT Serif"/>
              </a:defRPr>
            </a:lvl8pPr>
            <a:lvl9pPr lvl="8" algn="ctr">
              <a:spcBef>
                <a:spcPts val="0"/>
              </a:spcBef>
              <a:spcAft>
                <a:spcPts val="0"/>
              </a:spcAft>
              <a:buSzPts val="4500"/>
              <a:buFont typeface="PT Serif"/>
              <a:buNone/>
              <a:defRPr sz="4500">
                <a:latin typeface="PT Serif"/>
                <a:ea typeface="PT Serif"/>
                <a:cs typeface="PT Serif"/>
                <a:sym typeface="PT Serif"/>
              </a:defRPr>
            </a:lvl9pPr>
          </a:lstStyle>
          <a:p>
            <a:endParaRPr/>
          </a:p>
        </p:txBody>
      </p:sp>
      <p:sp>
        <p:nvSpPr>
          <p:cNvPr id="13" name="Google Shape;13;p2"/>
          <p:cNvSpPr txBox="1">
            <a:spLocks noGrp="1"/>
          </p:cNvSpPr>
          <p:nvPr>
            <p:ph type="subTitle" idx="1"/>
          </p:nvPr>
        </p:nvSpPr>
        <p:spPr>
          <a:xfrm>
            <a:off x="2236350" y="2868600"/>
            <a:ext cx="4671300" cy="3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446652"/>
              </a:buClr>
              <a:buSzPts val="1600"/>
              <a:buNone/>
              <a:defRPr>
                <a:solidFill>
                  <a:srgbClr val="44665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bullets">
  <p:cSld name="CUSTOM_3">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2pPr>
            <a:lvl3pPr lvl="2"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3pPr>
            <a:lvl4pPr lvl="3"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4pPr>
            <a:lvl5pPr lvl="4"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5pPr>
            <a:lvl6pPr lvl="5"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6pPr>
            <a:lvl7pPr lvl="6"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7pPr>
            <a:lvl8pPr lvl="7"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8pPr>
            <a:lvl9pPr lvl="8" algn="ctr" rtl="0">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9pPr>
          </a:lstStyle>
          <a:p>
            <a:endParaRPr/>
          </a:p>
        </p:txBody>
      </p:sp>
      <p:sp>
        <p:nvSpPr>
          <p:cNvPr id="92" name="Google Shape;92;p16"/>
          <p:cNvSpPr txBox="1">
            <a:spLocks noGrp="1"/>
          </p:cNvSpPr>
          <p:nvPr>
            <p:ph type="body" idx="1"/>
          </p:nvPr>
        </p:nvSpPr>
        <p:spPr>
          <a:xfrm>
            <a:off x="720000" y="1533525"/>
            <a:ext cx="5732700" cy="3069900"/>
          </a:xfrm>
          <a:prstGeom prst="rect">
            <a:avLst/>
          </a:prstGeom>
        </p:spPr>
        <p:txBody>
          <a:bodyPr spcFirstLastPara="1" wrap="square" lIns="91425" tIns="91425" rIns="91425" bIns="91425" anchor="ctr" anchorCtr="0">
            <a:noAutofit/>
          </a:bodyPr>
          <a:lstStyle>
            <a:lvl1pPr marL="457200" lvl="0" indent="-330200" rtl="0">
              <a:lnSpc>
                <a:spcPct val="90000"/>
              </a:lnSpc>
              <a:spcBef>
                <a:spcPts val="0"/>
              </a:spcBef>
              <a:spcAft>
                <a:spcPts val="0"/>
              </a:spcAft>
              <a:buClr>
                <a:srgbClr val="446652"/>
              </a:buClr>
              <a:buSzPts val="1600"/>
              <a:buChar char="●"/>
              <a:defRPr sz="1600">
                <a:solidFill>
                  <a:srgbClr val="446652"/>
                </a:solidFill>
              </a:defRPr>
            </a:lvl1pPr>
            <a:lvl2pPr marL="914400" lvl="1" indent="-330200" rtl="0">
              <a:lnSpc>
                <a:spcPct val="100000"/>
              </a:lnSpc>
              <a:spcBef>
                <a:spcPts val="1000"/>
              </a:spcBef>
              <a:spcAft>
                <a:spcPts val="0"/>
              </a:spcAft>
              <a:buClr>
                <a:srgbClr val="446652"/>
              </a:buClr>
              <a:buSzPts val="1600"/>
              <a:buChar char="○"/>
              <a:defRPr sz="1600">
                <a:solidFill>
                  <a:srgbClr val="446652"/>
                </a:solidFill>
              </a:defRPr>
            </a:lvl2pPr>
            <a:lvl3pPr marL="1371600" lvl="2" indent="-330200" rtl="0">
              <a:lnSpc>
                <a:spcPct val="100000"/>
              </a:lnSpc>
              <a:spcBef>
                <a:spcPts val="1600"/>
              </a:spcBef>
              <a:spcAft>
                <a:spcPts val="0"/>
              </a:spcAft>
              <a:buClr>
                <a:srgbClr val="446652"/>
              </a:buClr>
              <a:buSzPts val="1600"/>
              <a:buChar char="■"/>
              <a:defRPr sz="1600">
                <a:solidFill>
                  <a:srgbClr val="446652"/>
                </a:solidFill>
              </a:defRPr>
            </a:lvl3pPr>
            <a:lvl4pPr marL="1828800" lvl="3" indent="-330200" rtl="0">
              <a:lnSpc>
                <a:spcPct val="100000"/>
              </a:lnSpc>
              <a:spcBef>
                <a:spcPts val="1600"/>
              </a:spcBef>
              <a:spcAft>
                <a:spcPts val="0"/>
              </a:spcAft>
              <a:buClr>
                <a:srgbClr val="446652"/>
              </a:buClr>
              <a:buSzPts val="1600"/>
              <a:buChar char="●"/>
              <a:defRPr sz="1600">
                <a:solidFill>
                  <a:srgbClr val="446652"/>
                </a:solidFill>
              </a:defRPr>
            </a:lvl4pPr>
            <a:lvl5pPr marL="2286000" lvl="4" indent="-330200" rtl="0">
              <a:lnSpc>
                <a:spcPct val="100000"/>
              </a:lnSpc>
              <a:spcBef>
                <a:spcPts val="1600"/>
              </a:spcBef>
              <a:spcAft>
                <a:spcPts val="0"/>
              </a:spcAft>
              <a:buClr>
                <a:srgbClr val="446652"/>
              </a:buClr>
              <a:buSzPts val="1600"/>
              <a:buChar char="○"/>
              <a:defRPr sz="1600">
                <a:solidFill>
                  <a:srgbClr val="446652"/>
                </a:solidFill>
              </a:defRPr>
            </a:lvl5pPr>
            <a:lvl6pPr marL="2743200" lvl="5" indent="-330200" rtl="0">
              <a:lnSpc>
                <a:spcPct val="100000"/>
              </a:lnSpc>
              <a:spcBef>
                <a:spcPts val="1600"/>
              </a:spcBef>
              <a:spcAft>
                <a:spcPts val="0"/>
              </a:spcAft>
              <a:buClr>
                <a:srgbClr val="446652"/>
              </a:buClr>
              <a:buSzPts val="1600"/>
              <a:buChar char="■"/>
              <a:defRPr sz="1600">
                <a:solidFill>
                  <a:srgbClr val="446652"/>
                </a:solidFill>
              </a:defRPr>
            </a:lvl6pPr>
            <a:lvl7pPr marL="3200400" lvl="6" indent="-330200" rtl="0">
              <a:lnSpc>
                <a:spcPct val="100000"/>
              </a:lnSpc>
              <a:spcBef>
                <a:spcPts val="1600"/>
              </a:spcBef>
              <a:spcAft>
                <a:spcPts val="0"/>
              </a:spcAft>
              <a:buClr>
                <a:srgbClr val="446652"/>
              </a:buClr>
              <a:buSzPts val="1600"/>
              <a:buChar char="●"/>
              <a:defRPr sz="1600">
                <a:solidFill>
                  <a:srgbClr val="446652"/>
                </a:solidFill>
              </a:defRPr>
            </a:lvl7pPr>
            <a:lvl8pPr marL="3657600" lvl="7" indent="-330200" rtl="0">
              <a:lnSpc>
                <a:spcPct val="100000"/>
              </a:lnSpc>
              <a:spcBef>
                <a:spcPts val="1600"/>
              </a:spcBef>
              <a:spcAft>
                <a:spcPts val="0"/>
              </a:spcAft>
              <a:buClr>
                <a:srgbClr val="446652"/>
              </a:buClr>
              <a:buSzPts val="1600"/>
              <a:buChar char="○"/>
              <a:defRPr sz="1600">
                <a:solidFill>
                  <a:srgbClr val="446652"/>
                </a:solidFill>
              </a:defRPr>
            </a:lvl8pPr>
            <a:lvl9pPr marL="4114800" lvl="8" indent="-330200" rtl="0">
              <a:lnSpc>
                <a:spcPct val="100000"/>
              </a:lnSpc>
              <a:spcBef>
                <a:spcPts val="1600"/>
              </a:spcBef>
              <a:spcAft>
                <a:spcPts val="1600"/>
              </a:spcAft>
              <a:buClr>
                <a:srgbClr val="446652"/>
              </a:buClr>
              <a:buSzPts val="1600"/>
              <a:buChar char="■"/>
              <a:defRPr sz="1600">
                <a:solidFill>
                  <a:srgbClr val="446652"/>
                </a:solidFill>
              </a:defRPr>
            </a:lvl9pPr>
          </a:lstStyle>
          <a:p>
            <a:endParaRPr/>
          </a:p>
        </p:txBody>
      </p:sp>
      <p:pic>
        <p:nvPicPr>
          <p:cNvPr id="93" name="Google Shape;93;p16"/>
          <p:cNvPicPr preferRelativeResize="0"/>
          <p:nvPr/>
        </p:nvPicPr>
        <p:blipFill>
          <a:blip r:embed="rId2">
            <a:alphaModFix/>
          </a:blip>
          <a:stretch>
            <a:fillRect/>
          </a:stretch>
        </p:blipFill>
        <p:spPr>
          <a:xfrm>
            <a:off x="7562850" y="-326537"/>
            <a:ext cx="2976726" cy="57965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numbers">
  <p:cSld name="CUSTOM_4">
    <p:spTree>
      <p:nvGrpSpPr>
        <p:cNvPr id="1" name="Shape 94"/>
        <p:cNvGrpSpPr/>
        <p:nvPr/>
      </p:nvGrpSpPr>
      <p:grpSpPr>
        <a:xfrm>
          <a:off x="0" y="0"/>
          <a:ext cx="0" cy="0"/>
          <a:chOff x="0" y="0"/>
          <a:chExt cx="0" cy="0"/>
        </a:xfrm>
      </p:grpSpPr>
      <p:pic>
        <p:nvPicPr>
          <p:cNvPr id="95" name="Google Shape;95;p17"/>
          <p:cNvPicPr preferRelativeResize="0"/>
          <p:nvPr/>
        </p:nvPicPr>
        <p:blipFill>
          <a:blip r:embed="rId2">
            <a:alphaModFix/>
          </a:blip>
          <a:stretch>
            <a:fillRect/>
          </a:stretch>
        </p:blipFill>
        <p:spPr>
          <a:xfrm>
            <a:off x="7562850" y="-326537"/>
            <a:ext cx="2976726" cy="5796576"/>
          </a:xfrm>
          <a:prstGeom prst="rect">
            <a:avLst/>
          </a:prstGeom>
          <a:noFill/>
          <a:ln>
            <a:noFill/>
          </a:ln>
        </p:spPr>
      </p:pic>
      <p:sp>
        <p:nvSpPr>
          <p:cNvPr id="96" name="Google Shape;96;p17"/>
          <p:cNvSpPr txBox="1">
            <a:spLocks noGrp="1"/>
          </p:cNvSpPr>
          <p:nvPr>
            <p:ph type="subTitle" idx="1"/>
          </p:nvPr>
        </p:nvSpPr>
        <p:spPr>
          <a:xfrm>
            <a:off x="650049" y="2969475"/>
            <a:ext cx="23634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b="1">
                <a:solidFill>
                  <a:srgbClr val="6C503E"/>
                </a:solidFill>
              </a:defRPr>
            </a:lvl1pPr>
            <a:lvl2pPr lvl="1" algn="ctr" rtl="0">
              <a:lnSpc>
                <a:spcPct val="100000"/>
              </a:lnSpc>
              <a:spcBef>
                <a:spcPts val="0"/>
              </a:spcBef>
              <a:spcAft>
                <a:spcPts val="0"/>
              </a:spcAft>
              <a:buNone/>
              <a:defRPr sz="1800" b="1">
                <a:solidFill>
                  <a:srgbClr val="6C503E"/>
                </a:solidFill>
              </a:defRPr>
            </a:lvl2pPr>
            <a:lvl3pPr lvl="2" algn="ctr" rtl="0">
              <a:lnSpc>
                <a:spcPct val="100000"/>
              </a:lnSpc>
              <a:spcBef>
                <a:spcPts val="0"/>
              </a:spcBef>
              <a:spcAft>
                <a:spcPts val="0"/>
              </a:spcAft>
              <a:buNone/>
              <a:defRPr sz="1800" b="1">
                <a:solidFill>
                  <a:srgbClr val="6C503E"/>
                </a:solidFill>
              </a:defRPr>
            </a:lvl3pPr>
            <a:lvl4pPr lvl="3" algn="ctr" rtl="0">
              <a:lnSpc>
                <a:spcPct val="100000"/>
              </a:lnSpc>
              <a:spcBef>
                <a:spcPts val="0"/>
              </a:spcBef>
              <a:spcAft>
                <a:spcPts val="0"/>
              </a:spcAft>
              <a:buNone/>
              <a:defRPr sz="1800" b="1">
                <a:solidFill>
                  <a:srgbClr val="6C503E"/>
                </a:solidFill>
              </a:defRPr>
            </a:lvl4pPr>
            <a:lvl5pPr lvl="4" algn="ctr" rtl="0">
              <a:lnSpc>
                <a:spcPct val="100000"/>
              </a:lnSpc>
              <a:spcBef>
                <a:spcPts val="0"/>
              </a:spcBef>
              <a:spcAft>
                <a:spcPts val="0"/>
              </a:spcAft>
              <a:buNone/>
              <a:defRPr sz="1800" b="1">
                <a:solidFill>
                  <a:srgbClr val="6C503E"/>
                </a:solidFill>
              </a:defRPr>
            </a:lvl5pPr>
            <a:lvl6pPr lvl="5" algn="ctr" rtl="0">
              <a:lnSpc>
                <a:spcPct val="100000"/>
              </a:lnSpc>
              <a:spcBef>
                <a:spcPts val="0"/>
              </a:spcBef>
              <a:spcAft>
                <a:spcPts val="0"/>
              </a:spcAft>
              <a:buNone/>
              <a:defRPr sz="1800" b="1">
                <a:solidFill>
                  <a:srgbClr val="6C503E"/>
                </a:solidFill>
              </a:defRPr>
            </a:lvl6pPr>
            <a:lvl7pPr lvl="6" algn="ctr" rtl="0">
              <a:lnSpc>
                <a:spcPct val="100000"/>
              </a:lnSpc>
              <a:spcBef>
                <a:spcPts val="0"/>
              </a:spcBef>
              <a:spcAft>
                <a:spcPts val="0"/>
              </a:spcAft>
              <a:buNone/>
              <a:defRPr sz="1800" b="1">
                <a:solidFill>
                  <a:srgbClr val="6C503E"/>
                </a:solidFill>
              </a:defRPr>
            </a:lvl7pPr>
            <a:lvl8pPr lvl="7" algn="ctr" rtl="0">
              <a:lnSpc>
                <a:spcPct val="100000"/>
              </a:lnSpc>
              <a:spcBef>
                <a:spcPts val="0"/>
              </a:spcBef>
              <a:spcAft>
                <a:spcPts val="0"/>
              </a:spcAft>
              <a:buNone/>
              <a:defRPr sz="1800" b="1">
                <a:solidFill>
                  <a:srgbClr val="6C503E"/>
                </a:solidFill>
              </a:defRPr>
            </a:lvl8pPr>
            <a:lvl9pPr lvl="8" algn="ctr" rtl="0">
              <a:lnSpc>
                <a:spcPct val="100000"/>
              </a:lnSpc>
              <a:spcBef>
                <a:spcPts val="0"/>
              </a:spcBef>
              <a:spcAft>
                <a:spcPts val="0"/>
              </a:spcAft>
              <a:buNone/>
              <a:defRPr sz="1800" b="1">
                <a:solidFill>
                  <a:srgbClr val="6C503E"/>
                </a:solidFill>
              </a:defRPr>
            </a:lvl9pPr>
          </a:lstStyle>
          <a:p>
            <a:endParaRPr/>
          </a:p>
        </p:txBody>
      </p:sp>
      <p:sp>
        <p:nvSpPr>
          <p:cNvPr id="97" name="Google Shape;97;p17"/>
          <p:cNvSpPr txBox="1">
            <a:spLocks noGrp="1"/>
          </p:cNvSpPr>
          <p:nvPr>
            <p:ph type="subTitle" idx="2"/>
          </p:nvPr>
        </p:nvSpPr>
        <p:spPr>
          <a:xfrm>
            <a:off x="3237450" y="2969475"/>
            <a:ext cx="23634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b="1">
                <a:solidFill>
                  <a:srgbClr val="6C503E"/>
                </a:solidFill>
              </a:defRPr>
            </a:lvl1pPr>
            <a:lvl2pPr lvl="1" algn="ctr" rtl="0">
              <a:lnSpc>
                <a:spcPct val="100000"/>
              </a:lnSpc>
              <a:spcBef>
                <a:spcPts val="0"/>
              </a:spcBef>
              <a:spcAft>
                <a:spcPts val="0"/>
              </a:spcAft>
              <a:buNone/>
              <a:defRPr sz="1800" b="1">
                <a:solidFill>
                  <a:srgbClr val="6C503E"/>
                </a:solidFill>
              </a:defRPr>
            </a:lvl2pPr>
            <a:lvl3pPr lvl="2" algn="ctr" rtl="0">
              <a:lnSpc>
                <a:spcPct val="100000"/>
              </a:lnSpc>
              <a:spcBef>
                <a:spcPts val="0"/>
              </a:spcBef>
              <a:spcAft>
                <a:spcPts val="0"/>
              </a:spcAft>
              <a:buNone/>
              <a:defRPr sz="1800" b="1">
                <a:solidFill>
                  <a:srgbClr val="6C503E"/>
                </a:solidFill>
              </a:defRPr>
            </a:lvl3pPr>
            <a:lvl4pPr lvl="3" algn="ctr" rtl="0">
              <a:lnSpc>
                <a:spcPct val="100000"/>
              </a:lnSpc>
              <a:spcBef>
                <a:spcPts val="0"/>
              </a:spcBef>
              <a:spcAft>
                <a:spcPts val="0"/>
              </a:spcAft>
              <a:buNone/>
              <a:defRPr sz="1800" b="1">
                <a:solidFill>
                  <a:srgbClr val="6C503E"/>
                </a:solidFill>
              </a:defRPr>
            </a:lvl4pPr>
            <a:lvl5pPr lvl="4" algn="ctr" rtl="0">
              <a:lnSpc>
                <a:spcPct val="100000"/>
              </a:lnSpc>
              <a:spcBef>
                <a:spcPts val="0"/>
              </a:spcBef>
              <a:spcAft>
                <a:spcPts val="0"/>
              </a:spcAft>
              <a:buNone/>
              <a:defRPr sz="1800" b="1">
                <a:solidFill>
                  <a:srgbClr val="6C503E"/>
                </a:solidFill>
              </a:defRPr>
            </a:lvl5pPr>
            <a:lvl6pPr lvl="5" algn="ctr" rtl="0">
              <a:lnSpc>
                <a:spcPct val="100000"/>
              </a:lnSpc>
              <a:spcBef>
                <a:spcPts val="0"/>
              </a:spcBef>
              <a:spcAft>
                <a:spcPts val="0"/>
              </a:spcAft>
              <a:buNone/>
              <a:defRPr sz="1800" b="1">
                <a:solidFill>
                  <a:srgbClr val="6C503E"/>
                </a:solidFill>
              </a:defRPr>
            </a:lvl6pPr>
            <a:lvl7pPr lvl="6" algn="ctr" rtl="0">
              <a:lnSpc>
                <a:spcPct val="100000"/>
              </a:lnSpc>
              <a:spcBef>
                <a:spcPts val="0"/>
              </a:spcBef>
              <a:spcAft>
                <a:spcPts val="0"/>
              </a:spcAft>
              <a:buNone/>
              <a:defRPr sz="1800" b="1">
                <a:solidFill>
                  <a:srgbClr val="6C503E"/>
                </a:solidFill>
              </a:defRPr>
            </a:lvl7pPr>
            <a:lvl8pPr lvl="7" algn="ctr" rtl="0">
              <a:lnSpc>
                <a:spcPct val="100000"/>
              </a:lnSpc>
              <a:spcBef>
                <a:spcPts val="0"/>
              </a:spcBef>
              <a:spcAft>
                <a:spcPts val="0"/>
              </a:spcAft>
              <a:buNone/>
              <a:defRPr sz="1800" b="1">
                <a:solidFill>
                  <a:srgbClr val="6C503E"/>
                </a:solidFill>
              </a:defRPr>
            </a:lvl8pPr>
            <a:lvl9pPr lvl="8" algn="ctr" rtl="0">
              <a:lnSpc>
                <a:spcPct val="100000"/>
              </a:lnSpc>
              <a:spcBef>
                <a:spcPts val="0"/>
              </a:spcBef>
              <a:spcAft>
                <a:spcPts val="0"/>
              </a:spcAft>
              <a:buNone/>
              <a:defRPr sz="1800" b="1">
                <a:solidFill>
                  <a:srgbClr val="6C503E"/>
                </a:solidFill>
              </a:defRPr>
            </a:lvl9pPr>
          </a:lstStyle>
          <a:p>
            <a:endParaRPr/>
          </a:p>
        </p:txBody>
      </p:sp>
      <p:sp>
        <p:nvSpPr>
          <p:cNvPr id="98" name="Google Shape;98;p17"/>
          <p:cNvSpPr txBox="1">
            <a:spLocks noGrp="1"/>
          </p:cNvSpPr>
          <p:nvPr>
            <p:ph type="subTitle" idx="3"/>
          </p:nvPr>
        </p:nvSpPr>
        <p:spPr>
          <a:xfrm>
            <a:off x="5828648" y="2969475"/>
            <a:ext cx="23634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b="1">
                <a:solidFill>
                  <a:srgbClr val="6C503E"/>
                </a:solidFill>
              </a:defRPr>
            </a:lvl1pPr>
            <a:lvl2pPr lvl="1" algn="ctr" rtl="0">
              <a:lnSpc>
                <a:spcPct val="100000"/>
              </a:lnSpc>
              <a:spcBef>
                <a:spcPts val="0"/>
              </a:spcBef>
              <a:spcAft>
                <a:spcPts val="0"/>
              </a:spcAft>
              <a:buNone/>
              <a:defRPr sz="1800" b="1">
                <a:solidFill>
                  <a:srgbClr val="6C503E"/>
                </a:solidFill>
              </a:defRPr>
            </a:lvl2pPr>
            <a:lvl3pPr lvl="2" algn="ctr" rtl="0">
              <a:lnSpc>
                <a:spcPct val="100000"/>
              </a:lnSpc>
              <a:spcBef>
                <a:spcPts val="0"/>
              </a:spcBef>
              <a:spcAft>
                <a:spcPts val="0"/>
              </a:spcAft>
              <a:buNone/>
              <a:defRPr sz="1800" b="1">
                <a:solidFill>
                  <a:srgbClr val="6C503E"/>
                </a:solidFill>
              </a:defRPr>
            </a:lvl3pPr>
            <a:lvl4pPr lvl="3" algn="ctr" rtl="0">
              <a:lnSpc>
                <a:spcPct val="100000"/>
              </a:lnSpc>
              <a:spcBef>
                <a:spcPts val="0"/>
              </a:spcBef>
              <a:spcAft>
                <a:spcPts val="0"/>
              </a:spcAft>
              <a:buNone/>
              <a:defRPr sz="1800" b="1">
                <a:solidFill>
                  <a:srgbClr val="6C503E"/>
                </a:solidFill>
              </a:defRPr>
            </a:lvl4pPr>
            <a:lvl5pPr lvl="4" algn="ctr" rtl="0">
              <a:lnSpc>
                <a:spcPct val="100000"/>
              </a:lnSpc>
              <a:spcBef>
                <a:spcPts val="0"/>
              </a:spcBef>
              <a:spcAft>
                <a:spcPts val="0"/>
              </a:spcAft>
              <a:buNone/>
              <a:defRPr sz="1800" b="1">
                <a:solidFill>
                  <a:srgbClr val="6C503E"/>
                </a:solidFill>
              </a:defRPr>
            </a:lvl5pPr>
            <a:lvl6pPr lvl="5" algn="ctr" rtl="0">
              <a:lnSpc>
                <a:spcPct val="100000"/>
              </a:lnSpc>
              <a:spcBef>
                <a:spcPts val="0"/>
              </a:spcBef>
              <a:spcAft>
                <a:spcPts val="0"/>
              </a:spcAft>
              <a:buNone/>
              <a:defRPr sz="1800" b="1">
                <a:solidFill>
                  <a:srgbClr val="6C503E"/>
                </a:solidFill>
              </a:defRPr>
            </a:lvl6pPr>
            <a:lvl7pPr lvl="6" algn="ctr" rtl="0">
              <a:lnSpc>
                <a:spcPct val="100000"/>
              </a:lnSpc>
              <a:spcBef>
                <a:spcPts val="0"/>
              </a:spcBef>
              <a:spcAft>
                <a:spcPts val="0"/>
              </a:spcAft>
              <a:buNone/>
              <a:defRPr sz="1800" b="1">
                <a:solidFill>
                  <a:srgbClr val="6C503E"/>
                </a:solidFill>
              </a:defRPr>
            </a:lvl7pPr>
            <a:lvl8pPr lvl="7" algn="ctr" rtl="0">
              <a:lnSpc>
                <a:spcPct val="100000"/>
              </a:lnSpc>
              <a:spcBef>
                <a:spcPts val="0"/>
              </a:spcBef>
              <a:spcAft>
                <a:spcPts val="0"/>
              </a:spcAft>
              <a:buNone/>
              <a:defRPr sz="1800" b="1">
                <a:solidFill>
                  <a:srgbClr val="6C503E"/>
                </a:solidFill>
              </a:defRPr>
            </a:lvl8pPr>
            <a:lvl9pPr lvl="8" algn="ctr" rtl="0">
              <a:lnSpc>
                <a:spcPct val="100000"/>
              </a:lnSpc>
              <a:spcBef>
                <a:spcPts val="0"/>
              </a:spcBef>
              <a:spcAft>
                <a:spcPts val="0"/>
              </a:spcAft>
              <a:buNone/>
              <a:defRPr sz="1800" b="1">
                <a:solidFill>
                  <a:srgbClr val="6C503E"/>
                </a:solidFill>
              </a:defRPr>
            </a:lvl9pPr>
          </a:lstStyle>
          <a:p>
            <a:endParaRPr/>
          </a:p>
        </p:txBody>
      </p:sp>
      <p:sp>
        <p:nvSpPr>
          <p:cNvPr id="99" name="Google Shape;99;p17"/>
          <p:cNvSpPr txBox="1">
            <a:spLocks noGrp="1"/>
          </p:cNvSpPr>
          <p:nvPr>
            <p:ph type="body" idx="4"/>
          </p:nvPr>
        </p:nvSpPr>
        <p:spPr>
          <a:xfrm>
            <a:off x="650049" y="3291975"/>
            <a:ext cx="2363400" cy="7275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chemeClr val="hlink"/>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00" name="Google Shape;100;p17"/>
          <p:cNvSpPr txBox="1">
            <a:spLocks noGrp="1"/>
          </p:cNvSpPr>
          <p:nvPr>
            <p:ph type="body" idx="5"/>
          </p:nvPr>
        </p:nvSpPr>
        <p:spPr>
          <a:xfrm>
            <a:off x="3237864" y="3291975"/>
            <a:ext cx="2362500" cy="7275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chemeClr val="hlink"/>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01" name="Google Shape;101;p17"/>
          <p:cNvSpPr txBox="1">
            <a:spLocks noGrp="1"/>
          </p:cNvSpPr>
          <p:nvPr>
            <p:ph type="body" idx="6"/>
          </p:nvPr>
        </p:nvSpPr>
        <p:spPr>
          <a:xfrm>
            <a:off x="5828648" y="3291975"/>
            <a:ext cx="2363400" cy="7275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chemeClr val="hlink"/>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02" name="Google Shape;102;p17"/>
          <p:cNvSpPr txBox="1">
            <a:spLocks noGrp="1"/>
          </p:cNvSpPr>
          <p:nvPr>
            <p:ph type="title" hasCustomPrompt="1"/>
          </p:nvPr>
        </p:nvSpPr>
        <p:spPr>
          <a:xfrm>
            <a:off x="3237886" y="1974150"/>
            <a:ext cx="2362500" cy="94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46652"/>
              </a:buClr>
              <a:buSzPts val="5500"/>
              <a:buNone/>
              <a:defRPr sz="5500">
                <a:solidFill>
                  <a:srgbClr val="446652"/>
                </a:solidFill>
              </a:defRPr>
            </a:lvl1pPr>
            <a:lvl2pPr lvl="1" algn="ctr" rtl="0">
              <a:spcBef>
                <a:spcPts val="0"/>
              </a:spcBef>
              <a:spcAft>
                <a:spcPts val="0"/>
              </a:spcAft>
              <a:buClr>
                <a:srgbClr val="446652"/>
              </a:buClr>
              <a:buSzPts val="5500"/>
              <a:buNone/>
              <a:defRPr sz="5500">
                <a:solidFill>
                  <a:srgbClr val="446652"/>
                </a:solidFill>
              </a:defRPr>
            </a:lvl2pPr>
            <a:lvl3pPr lvl="2" algn="ctr" rtl="0">
              <a:spcBef>
                <a:spcPts val="0"/>
              </a:spcBef>
              <a:spcAft>
                <a:spcPts val="0"/>
              </a:spcAft>
              <a:buClr>
                <a:srgbClr val="446652"/>
              </a:buClr>
              <a:buSzPts val="5500"/>
              <a:buNone/>
              <a:defRPr sz="5500">
                <a:solidFill>
                  <a:srgbClr val="446652"/>
                </a:solidFill>
              </a:defRPr>
            </a:lvl3pPr>
            <a:lvl4pPr lvl="3" algn="ctr" rtl="0">
              <a:spcBef>
                <a:spcPts val="0"/>
              </a:spcBef>
              <a:spcAft>
                <a:spcPts val="0"/>
              </a:spcAft>
              <a:buClr>
                <a:srgbClr val="446652"/>
              </a:buClr>
              <a:buSzPts val="5500"/>
              <a:buNone/>
              <a:defRPr sz="5500">
                <a:solidFill>
                  <a:srgbClr val="446652"/>
                </a:solidFill>
              </a:defRPr>
            </a:lvl4pPr>
            <a:lvl5pPr lvl="4" algn="ctr" rtl="0">
              <a:spcBef>
                <a:spcPts val="0"/>
              </a:spcBef>
              <a:spcAft>
                <a:spcPts val="0"/>
              </a:spcAft>
              <a:buClr>
                <a:srgbClr val="446652"/>
              </a:buClr>
              <a:buSzPts val="5500"/>
              <a:buNone/>
              <a:defRPr sz="5500">
                <a:solidFill>
                  <a:srgbClr val="446652"/>
                </a:solidFill>
              </a:defRPr>
            </a:lvl5pPr>
            <a:lvl6pPr lvl="5" algn="ctr" rtl="0">
              <a:spcBef>
                <a:spcPts val="0"/>
              </a:spcBef>
              <a:spcAft>
                <a:spcPts val="0"/>
              </a:spcAft>
              <a:buClr>
                <a:srgbClr val="446652"/>
              </a:buClr>
              <a:buSzPts val="5500"/>
              <a:buNone/>
              <a:defRPr sz="5500">
                <a:solidFill>
                  <a:srgbClr val="446652"/>
                </a:solidFill>
              </a:defRPr>
            </a:lvl6pPr>
            <a:lvl7pPr lvl="6" algn="ctr" rtl="0">
              <a:spcBef>
                <a:spcPts val="0"/>
              </a:spcBef>
              <a:spcAft>
                <a:spcPts val="0"/>
              </a:spcAft>
              <a:buClr>
                <a:srgbClr val="446652"/>
              </a:buClr>
              <a:buSzPts val="5500"/>
              <a:buNone/>
              <a:defRPr sz="5500">
                <a:solidFill>
                  <a:srgbClr val="446652"/>
                </a:solidFill>
              </a:defRPr>
            </a:lvl7pPr>
            <a:lvl8pPr lvl="7" algn="ctr" rtl="0">
              <a:spcBef>
                <a:spcPts val="0"/>
              </a:spcBef>
              <a:spcAft>
                <a:spcPts val="0"/>
              </a:spcAft>
              <a:buClr>
                <a:srgbClr val="446652"/>
              </a:buClr>
              <a:buSzPts val="5500"/>
              <a:buNone/>
              <a:defRPr sz="5500">
                <a:solidFill>
                  <a:srgbClr val="446652"/>
                </a:solidFill>
              </a:defRPr>
            </a:lvl8pPr>
            <a:lvl9pPr lvl="8" algn="ctr" rtl="0">
              <a:spcBef>
                <a:spcPts val="0"/>
              </a:spcBef>
              <a:spcAft>
                <a:spcPts val="0"/>
              </a:spcAft>
              <a:buClr>
                <a:srgbClr val="446652"/>
              </a:buClr>
              <a:buSzPts val="5500"/>
              <a:buNone/>
              <a:defRPr sz="5500">
                <a:solidFill>
                  <a:srgbClr val="446652"/>
                </a:solidFill>
              </a:defRPr>
            </a:lvl9pPr>
          </a:lstStyle>
          <a:p>
            <a:r>
              <a:t>xx%</a:t>
            </a:r>
          </a:p>
        </p:txBody>
      </p:sp>
      <p:sp>
        <p:nvSpPr>
          <p:cNvPr id="103" name="Google Shape;103;p17"/>
          <p:cNvSpPr txBox="1">
            <a:spLocks noGrp="1"/>
          </p:cNvSpPr>
          <p:nvPr>
            <p:ph type="title" idx="7" hasCustomPrompt="1"/>
          </p:nvPr>
        </p:nvSpPr>
        <p:spPr>
          <a:xfrm>
            <a:off x="5829062" y="1974150"/>
            <a:ext cx="2362500" cy="94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46652"/>
              </a:buClr>
              <a:buSzPts val="5500"/>
              <a:buNone/>
              <a:defRPr sz="5500">
                <a:solidFill>
                  <a:srgbClr val="446652"/>
                </a:solidFill>
              </a:defRPr>
            </a:lvl1pPr>
            <a:lvl2pPr lvl="1" algn="ctr" rtl="0">
              <a:spcBef>
                <a:spcPts val="0"/>
              </a:spcBef>
              <a:spcAft>
                <a:spcPts val="0"/>
              </a:spcAft>
              <a:buClr>
                <a:srgbClr val="446652"/>
              </a:buClr>
              <a:buSzPts val="5500"/>
              <a:buNone/>
              <a:defRPr sz="5500">
                <a:solidFill>
                  <a:srgbClr val="446652"/>
                </a:solidFill>
              </a:defRPr>
            </a:lvl2pPr>
            <a:lvl3pPr lvl="2" algn="ctr" rtl="0">
              <a:spcBef>
                <a:spcPts val="0"/>
              </a:spcBef>
              <a:spcAft>
                <a:spcPts val="0"/>
              </a:spcAft>
              <a:buClr>
                <a:srgbClr val="446652"/>
              </a:buClr>
              <a:buSzPts val="5500"/>
              <a:buNone/>
              <a:defRPr sz="5500">
                <a:solidFill>
                  <a:srgbClr val="446652"/>
                </a:solidFill>
              </a:defRPr>
            </a:lvl3pPr>
            <a:lvl4pPr lvl="3" algn="ctr" rtl="0">
              <a:spcBef>
                <a:spcPts val="0"/>
              </a:spcBef>
              <a:spcAft>
                <a:spcPts val="0"/>
              </a:spcAft>
              <a:buClr>
                <a:srgbClr val="446652"/>
              </a:buClr>
              <a:buSzPts val="5500"/>
              <a:buNone/>
              <a:defRPr sz="5500">
                <a:solidFill>
                  <a:srgbClr val="446652"/>
                </a:solidFill>
              </a:defRPr>
            </a:lvl4pPr>
            <a:lvl5pPr lvl="4" algn="ctr" rtl="0">
              <a:spcBef>
                <a:spcPts val="0"/>
              </a:spcBef>
              <a:spcAft>
                <a:spcPts val="0"/>
              </a:spcAft>
              <a:buClr>
                <a:srgbClr val="446652"/>
              </a:buClr>
              <a:buSzPts val="5500"/>
              <a:buNone/>
              <a:defRPr sz="5500">
                <a:solidFill>
                  <a:srgbClr val="446652"/>
                </a:solidFill>
              </a:defRPr>
            </a:lvl5pPr>
            <a:lvl6pPr lvl="5" algn="ctr" rtl="0">
              <a:spcBef>
                <a:spcPts val="0"/>
              </a:spcBef>
              <a:spcAft>
                <a:spcPts val="0"/>
              </a:spcAft>
              <a:buClr>
                <a:srgbClr val="446652"/>
              </a:buClr>
              <a:buSzPts val="5500"/>
              <a:buNone/>
              <a:defRPr sz="5500">
                <a:solidFill>
                  <a:srgbClr val="446652"/>
                </a:solidFill>
              </a:defRPr>
            </a:lvl6pPr>
            <a:lvl7pPr lvl="6" algn="ctr" rtl="0">
              <a:spcBef>
                <a:spcPts val="0"/>
              </a:spcBef>
              <a:spcAft>
                <a:spcPts val="0"/>
              </a:spcAft>
              <a:buClr>
                <a:srgbClr val="446652"/>
              </a:buClr>
              <a:buSzPts val="5500"/>
              <a:buNone/>
              <a:defRPr sz="5500">
                <a:solidFill>
                  <a:srgbClr val="446652"/>
                </a:solidFill>
              </a:defRPr>
            </a:lvl7pPr>
            <a:lvl8pPr lvl="7" algn="ctr" rtl="0">
              <a:spcBef>
                <a:spcPts val="0"/>
              </a:spcBef>
              <a:spcAft>
                <a:spcPts val="0"/>
              </a:spcAft>
              <a:buClr>
                <a:srgbClr val="446652"/>
              </a:buClr>
              <a:buSzPts val="5500"/>
              <a:buNone/>
              <a:defRPr sz="5500">
                <a:solidFill>
                  <a:srgbClr val="446652"/>
                </a:solidFill>
              </a:defRPr>
            </a:lvl8pPr>
            <a:lvl9pPr lvl="8" algn="ctr" rtl="0">
              <a:spcBef>
                <a:spcPts val="0"/>
              </a:spcBef>
              <a:spcAft>
                <a:spcPts val="0"/>
              </a:spcAft>
              <a:buClr>
                <a:srgbClr val="446652"/>
              </a:buClr>
              <a:buSzPts val="5500"/>
              <a:buNone/>
              <a:defRPr sz="5500">
                <a:solidFill>
                  <a:srgbClr val="446652"/>
                </a:solidFill>
              </a:defRPr>
            </a:lvl9pPr>
          </a:lstStyle>
          <a:p>
            <a:r>
              <a:t>xx%</a:t>
            </a:r>
          </a:p>
        </p:txBody>
      </p:sp>
      <p:sp>
        <p:nvSpPr>
          <p:cNvPr id="104" name="Google Shape;104;p17"/>
          <p:cNvSpPr txBox="1">
            <a:spLocks noGrp="1"/>
          </p:cNvSpPr>
          <p:nvPr>
            <p:ph type="title" idx="8" hasCustomPrompt="1"/>
          </p:nvPr>
        </p:nvSpPr>
        <p:spPr>
          <a:xfrm>
            <a:off x="646711" y="1974150"/>
            <a:ext cx="2362500" cy="94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46652"/>
              </a:buClr>
              <a:buSzPts val="5500"/>
              <a:buNone/>
              <a:defRPr sz="5500">
                <a:solidFill>
                  <a:srgbClr val="446652"/>
                </a:solidFill>
              </a:defRPr>
            </a:lvl1pPr>
            <a:lvl2pPr lvl="1" algn="ctr" rtl="0">
              <a:spcBef>
                <a:spcPts val="0"/>
              </a:spcBef>
              <a:spcAft>
                <a:spcPts val="0"/>
              </a:spcAft>
              <a:buClr>
                <a:srgbClr val="446652"/>
              </a:buClr>
              <a:buSzPts val="5500"/>
              <a:buNone/>
              <a:defRPr sz="5500">
                <a:solidFill>
                  <a:srgbClr val="446652"/>
                </a:solidFill>
              </a:defRPr>
            </a:lvl2pPr>
            <a:lvl3pPr lvl="2" algn="ctr" rtl="0">
              <a:spcBef>
                <a:spcPts val="0"/>
              </a:spcBef>
              <a:spcAft>
                <a:spcPts val="0"/>
              </a:spcAft>
              <a:buClr>
                <a:srgbClr val="446652"/>
              </a:buClr>
              <a:buSzPts val="5500"/>
              <a:buNone/>
              <a:defRPr sz="5500">
                <a:solidFill>
                  <a:srgbClr val="446652"/>
                </a:solidFill>
              </a:defRPr>
            </a:lvl3pPr>
            <a:lvl4pPr lvl="3" algn="ctr" rtl="0">
              <a:spcBef>
                <a:spcPts val="0"/>
              </a:spcBef>
              <a:spcAft>
                <a:spcPts val="0"/>
              </a:spcAft>
              <a:buClr>
                <a:srgbClr val="446652"/>
              </a:buClr>
              <a:buSzPts val="5500"/>
              <a:buNone/>
              <a:defRPr sz="5500">
                <a:solidFill>
                  <a:srgbClr val="446652"/>
                </a:solidFill>
              </a:defRPr>
            </a:lvl4pPr>
            <a:lvl5pPr lvl="4" algn="ctr" rtl="0">
              <a:spcBef>
                <a:spcPts val="0"/>
              </a:spcBef>
              <a:spcAft>
                <a:spcPts val="0"/>
              </a:spcAft>
              <a:buClr>
                <a:srgbClr val="446652"/>
              </a:buClr>
              <a:buSzPts val="5500"/>
              <a:buNone/>
              <a:defRPr sz="5500">
                <a:solidFill>
                  <a:srgbClr val="446652"/>
                </a:solidFill>
              </a:defRPr>
            </a:lvl5pPr>
            <a:lvl6pPr lvl="5" algn="ctr" rtl="0">
              <a:spcBef>
                <a:spcPts val="0"/>
              </a:spcBef>
              <a:spcAft>
                <a:spcPts val="0"/>
              </a:spcAft>
              <a:buClr>
                <a:srgbClr val="446652"/>
              </a:buClr>
              <a:buSzPts val="5500"/>
              <a:buNone/>
              <a:defRPr sz="5500">
                <a:solidFill>
                  <a:srgbClr val="446652"/>
                </a:solidFill>
              </a:defRPr>
            </a:lvl6pPr>
            <a:lvl7pPr lvl="6" algn="ctr" rtl="0">
              <a:spcBef>
                <a:spcPts val="0"/>
              </a:spcBef>
              <a:spcAft>
                <a:spcPts val="0"/>
              </a:spcAft>
              <a:buClr>
                <a:srgbClr val="446652"/>
              </a:buClr>
              <a:buSzPts val="5500"/>
              <a:buNone/>
              <a:defRPr sz="5500">
                <a:solidFill>
                  <a:srgbClr val="446652"/>
                </a:solidFill>
              </a:defRPr>
            </a:lvl7pPr>
            <a:lvl8pPr lvl="7" algn="ctr" rtl="0">
              <a:spcBef>
                <a:spcPts val="0"/>
              </a:spcBef>
              <a:spcAft>
                <a:spcPts val="0"/>
              </a:spcAft>
              <a:buClr>
                <a:srgbClr val="446652"/>
              </a:buClr>
              <a:buSzPts val="5500"/>
              <a:buNone/>
              <a:defRPr sz="5500">
                <a:solidFill>
                  <a:srgbClr val="446652"/>
                </a:solidFill>
              </a:defRPr>
            </a:lvl8pPr>
            <a:lvl9pPr lvl="8" algn="ctr" rtl="0">
              <a:spcBef>
                <a:spcPts val="0"/>
              </a:spcBef>
              <a:spcAft>
                <a:spcPts val="0"/>
              </a:spcAft>
              <a:buClr>
                <a:srgbClr val="446652"/>
              </a:buClr>
              <a:buSzPts val="5500"/>
              <a:buNone/>
              <a:defRPr sz="5500">
                <a:solidFill>
                  <a:srgbClr val="446652"/>
                </a:solidFill>
              </a:defRPr>
            </a:lvl9pPr>
          </a:lstStyle>
          <a:p>
            <a:r>
              <a:t>xx%</a:t>
            </a:r>
          </a:p>
        </p:txBody>
      </p:sp>
      <p:sp>
        <p:nvSpPr>
          <p:cNvPr id="105" name="Google Shape;105;p17"/>
          <p:cNvSpPr txBox="1">
            <a:spLocks noGrp="1"/>
          </p:cNvSpPr>
          <p:nvPr>
            <p:ph type="title" idx="9"/>
          </p:nvPr>
        </p:nvSpPr>
        <p:spPr>
          <a:xfrm>
            <a:off x="724050" y="526575"/>
            <a:ext cx="7700100" cy="582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Chivo"/>
                <a:ea typeface="Chivo"/>
                <a:cs typeface="Chivo"/>
                <a:sym typeface="Chivo"/>
              </a:defRPr>
            </a:lvl2pPr>
            <a:lvl3pPr lvl="2" rtl="0">
              <a:spcBef>
                <a:spcPts val="0"/>
              </a:spcBef>
              <a:spcAft>
                <a:spcPts val="0"/>
              </a:spcAft>
              <a:buSzPts val="2800"/>
              <a:buNone/>
              <a:defRPr>
                <a:latin typeface="Chivo"/>
                <a:ea typeface="Chivo"/>
                <a:cs typeface="Chivo"/>
                <a:sym typeface="Chivo"/>
              </a:defRPr>
            </a:lvl3pPr>
            <a:lvl4pPr lvl="3" rtl="0">
              <a:spcBef>
                <a:spcPts val="0"/>
              </a:spcBef>
              <a:spcAft>
                <a:spcPts val="0"/>
              </a:spcAft>
              <a:buSzPts val="2800"/>
              <a:buNone/>
              <a:defRPr>
                <a:latin typeface="Chivo"/>
                <a:ea typeface="Chivo"/>
                <a:cs typeface="Chivo"/>
                <a:sym typeface="Chivo"/>
              </a:defRPr>
            </a:lvl4pPr>
            <a:lvl5pPr lvl="4" rtl="0">
              <a:spcBef>
                <a:spcPts val="0"/>
              </a:spcBef>
              <a:spcAft>
                <a:spcPts val="0"/>
              </a:spcAft>
              <a:buSzPts val="2800"/>
              <a:buNone/>
              <a:defRPr>
                <a:latin typeface="Chivo"/>
                <a:ea typeface="Chivo"/>
                <a:cs typeface="Chivo"/>
                <a:sym typeface="Chivo"/>
              </a:defRPr>
            </a:lvl5pPr>
            <a:lvl6pPr lvl="5" rtl="0">
              <a:spcBef>
                <a:spcPts val="0"/>
              </a:spcBef>
              <a:spcAft>
                <a:spcPts val="0"/>
              </a:spcAft>
              <a:buSzPts val="2800"/>
              <a:buNone/>
              <a:defRPr>
                <a:latin typeface="Chivo"/>
                <a:ea typeface="Chivo"/>
                <a:cs typeface="Chivo"/>
                <a:sym typeface="Chivo"/>
              </a:defRPr>
            </a:lvl6pPr>
            <a:lvl7pPr lvl="6" rtl="0">
              <a:spcBef>
                <a:spcPts val="0"/>
              </a:spcBef>
              <a:spcAft>
                <a:spcPts val="0"/>
              </a:spcAft>
              <a:buSzPts val="2800"/>
              <a:buNone/>
              <a:defRPr>
                <a:latin typeface="Chivo"/>
                <a:ea typeface="Chivo"/>
                <a:cs typeface="Chivo"/>
                <a:sym typeface="Chivo"/>
              </a:defRPr>
            </a:lvl7pPr>
            <a:lvl8pPr lvl="7" rtl="0">
              <a:spcBef>
                <a:spcPts val="0"/>
              </a:spcBef>
              <a:spcAft>
                <a:spcPts val="0"/>
              </a:spcAft>
              <a:buSzPts val="2800"/>
              <a:buNone/>
              <a:defRPr>
                <a:latin typeface="Chivo"/>
                <a:ea typeface="Chivo"/>
                <a:cs typeface="Chivo"/>
                <a:sym typeface="Chivo"/>
              </a:defRPr>
            </a:lvl8pPr>
            <a:lvl9pPr lvl="8" rtl="0">
              <a:spcBef>
                <a:spcPts val="0"/>
              </a:spcBef>
              <a:spcAft>
                <a:spcPts val="0"/>
              </a:spcAft>
              <a:buSzPts val="2800"/>
              <a:buNone/>
              <a:defRPr>
                <a:latin typeface="Chivo"/>
                <a:ea typeface="Chivo"/>
                <a:cs typeface="Chivo"/>
                <a:sym typeface="Chiv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ix columns">
  <p:cSld name="CUSTOM_5">
    <p:spTree>
      <p:nvGrpSpPr>
        <p:cNvPr id="1" name="Shape 106"/>
        <p:cNvGrpSpPr/>
        <p:nvPr/>
      </p:nvGrpSpPr>
      <p:grpSpPr>
        <a:xfrm>
          <a:off x="0" y="0"/>
          <a:ext cx="0" cy="0"/>
          <a:chOff x="0" y="0"/>
          <a:chExt cx="0" cy="0"/>
        </a:xfrm>
      </p:grpSpPr>
      <p:sp>
        <p:nvSpPr>
          <p:cNvPr id="107" name="Google Shape;107;p18"/>
          <p:cNvSpPr txBox="1">
            <a:spLocks noGrp="1"/>
          </p:cNvSpPr>
          <p:nvPr>
            <p:ph type="subTitle" idx="1"/>
          </p:nvPr>
        </p:nvSpPr>
        <p:spPr>
          <a:xfrm>
            <a:off x="864950" y="1835325"/>
            <a:ext cx="22860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
        <p:nvSpPr>
          <p:cNvPr id="108" name="Google Shape;108;p18"/>
          <p:cNvSpPr txBox="1">
            <a:spLocks noGrp="1"/>
          </p:cNvSpPr>
          <p:nvPr>
            <p:ph type="subTitle" idx="2"/>
          </p:nvPr>
        </p:nvSpPr>
        <p:spPr>
          <a:xfrm>
            <a:off x="3429000" y="1835325"/>
            <a:ext cx="22860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
        <p:nvSpPr>
          <p:cNvPr id="109" name="Google Shape;109;p18"/>
          <p:cNvSpPr txBox="1">
            <a:spLocks noGrp="1"/>
          </p:cNvSpPr>
          <p:nvPr>
            <p:ph type="subTitle" idx="3"/>
          </p:nvPr>
        </p:nvSpPr>
        <p:spPr>
          <a:xfrm>
            <a:off x="5998050" y="1835325"/>
            <a:ext cx="22860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
        <p:nvSpPr>
          <p:cNvPr id="110" name="Google Shape;110;p18"/>
          <p:cNvSpPr txBox="1">
            <a:spLocks noGrp="1"/>
          </p:cNvSpPr>
          <p:nvPr>
            <p:ph type="body" idx="4"/>
          </p:nvPr>
        </p:nvSpPr>
        <p:spPr>
          <a:xfrm>
            <a:off x="864950" y="2312625"/>
            <a:ext cx="2286000" cy="572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11" name="Google Shape;111;p18"/>
          <p:cNvSpPr txBox="1">
            <a:spLocks noGrp="1"/>
          </p:cNvSpPr>
          <p:nvPr>
            <p:ph type="body" idx="5"/>
          </p:nvPr>
        </p:nvSpPr>
        <p:spPr>
          <a:xfrm>
            <a:off x="3429300" y="2312625"/>
            <a:ext cx="2285400" cy="572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12" name="Google Shape;112;p18"/>
          <p:cNvSpPr txBox="1">
            <a:spLocks noGrp="1"/>
          </p:cNvSpPr>
          <p:nvPr>
            <p:ph type="body" idx="6"/>
          </p:nvPr>
        </p:nvSpPr>
        <p:spPr>
          <a:xfrm>
            <a:off x="5998050" y="2312625"/>
            <a:ext cx="2286000" cy="572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13" name="Google Shape;113;p18"/>
          <p:cNvSpPr txBox="1">
            <a:spLocks noGrp="1"/>
          </p:cNvSpPr>
          <p:nvPr>
            <p:ph type="subTitle" idx="7"/>
          </p:nvPr>
        </p:nvSpPr>
        <p:spPr>
          <a:xfrm>
            <a:off x="864950" y="3553502"/>
            <a:ext cx="22860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
        <p:nvSpPr>
          <p:cNvPr id="114" name="Google Shape;114;p18"/>
          <p:cNvSpPr txBox="1">
            <a:spLocks noGrp="1"/>
          </p:cNvSpPr>
          <p:nvPr>
            <p:ph type="subTitle" idx="8"/>
          </p:nvPr>
        </p:nvSpPr>
        <p:spPr>
          <a:xfrm>
            <a:off x="3429000" y="3553502"/>
            <a:ext cx="22860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
        <p:nvSpPr>
          <p:cNvPr id="115" name="Google Shape;115;p18"/>
          <p:cNvSpPr txBox="1">
            <a:spLocks noGrp="1"/>
          </p:cNvSpPr>
          <p:nvPr>
            <p:ph type="subTitle" idx="9"/>
          </p:nvPr>
        </p:nvSpPr>
        <p:spPr>
          <a:xfrm>
            <a:off x="5998050" y="3553502"/>
            <a:ext cx="22860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
        <p:nvSpPr>
          <p:cNvPr id="116" name="Google Shape;116;p18"/>
          <p:cNvSpPr txBox="1">
            <a:spLocks noGrp="1"/>
          </p:cNvSpPr>
          <p:nvPr>
            <p:ph type="body" idx="13"/>
          </p:nvPr>
        </p:nvSpPr>
        <p:spPr>
          <a:xfrm>
            <a:off x="864950" y="4030800"/>
            <a:ext cx="2286000" cy="572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17" name="Google Shape;117;p18"/>
          <p:cNvSpPr txBox="1">
            <a:spLocks noGrp="1"/>
          </p:cNvSpPr>
          <p:nvPr>
            <p:ph type="body" idx="14"/>
          </p:nvPr>
        </p:nvSpPr>
        <p:spPr>
          <a:xfrm>
            <a:off x="3429300" y="4030801"/>
            <a:ext cx="2285400" cy="572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18" name="Google Shape;118;p18"/>
          <p:cNvSpPr txBox="1">
            <a:spLocks noGrp="1"/>
          </p:cNvSpPr>
          <p:nvPr>
            <p:ph type="body" idx="15"/>
          </p:nvPr>
        </p:nvSpPr>
        <p:spPr>
          <a:xfrm>
            <a:off x="5998050" y="4030801"/>
            <a:ext cx="2286000" cy="572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algn="ctr" rtl="0">
              <a:lnSpc>
                <a:spcPct val="100000"/>
              </a:lnSpc>
              <a:spcBef>
                <a:spcPts val="1600"/>
              </a:spcBef>
              <a:spcAft>
                <a:spcPts val="0"/>
              </a:spcAft>
              <a:buClr>
                <a:srgbClr val="446652"/>
              </a:buClr>
              <a:buSzPts val="1600"/>
              <a:buChar char="○"/>
              <a:defRPr>
                <a:solidFill>
                  <a:srgbClr val="446652"/>
                </a:solidFill>
              </a:defRPr>
            </a:lvl2pPr>
            <a:lvl3pPr marL="1371600" lvl="2" indent="-330200" algn="ctr" rtl="0">
              <a:lnSpc>
                <a:spcPct val="100000"/>
              </a:lnSpc>
              <a:spcBef>
                <a:spcPts val="1600"/>
              </a:spcBef>
              <a:spcAft>
                <a:spcPts val="0"/>
              </a:spcAft>
              <a:buClr>
                <a:srgbClr val="446652"/>
              </a:buClr>
              <a:buSzPts val="1600"/>
              <a:buChar char="■"/>
              <a:defRPr>
                <a:solidFill>
                  <a:srgbClr val="446652"/>
                </a:solidFill>
              </a:defRPr>
            </a:lvl3pPr>
            <a:lvl4pPr marL="1828800" lvl="3" indent="-330200" algn="ctr" rtl="0">
              <a:lnSpc>
                <a:spcPct val="100000"/>
              </a:lnSpc>
              <a:spcBef>
                <a:spcPts val="1600"/>
              </a:spcBef>
              <a:spcAft>
                <a:spcPts val="0"/>
              </a:spcAft>
              <a:buClr>
                <a:srgbClr val="446652"/>
              </a:buClr>
              <a:buSzPts val="1600"/>
              <a:buChar char="●"/>
              <a:defRPr>
                <a:solidFill>
                  <a:srgbClr val="446652"/>
                </a:solidFill>
              </a:defRPr>
            </a:lvl4pPr>
            <a:lvl5pPr marL="2286000" lvl="4" indent="-330200" algn="ctr" rtl="0">
              <a:lnSpc>
                <a:spcPct val="100000"/>
              </a:lnSpc>
              <a:spcBef>
                <a:spcPts val="1600"/>
              </a:spcBef>
              <a:spcAft>
                <a:spcPts val="0"/>
              </a:spcAft>
              <a:buClr>
                <a:srgbClr val="446652"/>
              </a:buClr>
              <a:buSzPts val="1600"/>
              <a:buChar char="○"/>
              <a:defRPr>
                <a:solidFill>
                  <a:srgbClr val="446652"/>
                </a:solidFill>
              </a:defRPr>
            </a:lvl5pPr>
            <a:lvl6pPr marL="2743200" lvl="5" indent="-330200" algn="ctr" rtl="0">
              <a:lnSpc>
                <a:spcPct val="100000"/>
              </a:lnSpc>
              <a:spcBef>
                <a:spcPts val="1600"/>
              </a:spcBef>
              <a:spcAft>
                <a:spcPts val="0"/>
              </a:spcAft>
              <a:buClr>
                <a:srgbClr val="446652"/>
              </a:buClr>
              <a:buSzPts val="1600"/>
              <a:buChar char="■"/>
              <a:defRPr>
                <a:solidFill>
                  <a:srgbClr val="446652"/>
                </a:solidFill>
              </a:defRPr>
            </a:lvl6pPr>
            <a:lvl7pPr marL="3200400" lvl="6" indent="-330200" algn="ctr" rtl="0">
              <a:lnSpc>
                <a:spcPct val="100000"/>
              </a:lnSpc>
              <a:spcBef>
                <a:spcPts val="1600"/>
              </a:spcBef>
              <a:spcAft>
                <a:spcPts val="0"/>
              </a:spcAft>
              <a:buClr>
                <a:srgbClr val="446652"/>
              </a:buClr>
              <a:buSzPts val="1600"/>
              <a:buChar char="●"/>
              <a:defRPr>
                <a:solidFill>
                  <a:srgbClr val="446652"/>
                </a:solidFill>
              </a:defRPr>
            </a:lvl7pPr>
            <a:lvl8pPr marL="3657600" lvl="7" indent="-330200" algn="ctr" rtl="0">
              <a:lnSpc>
                <a:spcPct val="100000"/>
              </a:lnSpc>
              <a:spcBef>
                <a:spcPts val="1600"/>
              </a:spcBef>
              <a:spcAft>
                <a:spcPts val="0"/>
              </a:spcAft>
              <a:buClr>
                <a:srgbClr val="446652"/>
              </a:buClr>
              <a:buSzPts val="1600"/>
              <a:buChar char="○"/>
              <a:defRPr>
                <a:solidFill>
                  <a:srgbClr val="446652"/>
                </a:solidFill>
              </a:defRPr>
            </a:lvl8pPr>
            <a:lvl9pPr marL="4114800" lvl="8" indent="-330200" algn="ctr"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119" name="Google Shape;119;p18"/>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6C503E"/>
                </a:solidFill>
                <a:latin typeface="PT Serif"/>
                <a:ea typeface="PT Serif"/>
                <a:cs typeface="PT Serif"/>
                <a:sym typeface="PT Serif"/>
              </a:defRPr>
            </a:lvl1pPr>
            <a:lvl2pPr lvl="1" rtl="0">
              <a:spcBef>
                <a:spcPts val="0"/>
              </a:spcBef>
              <a:spcAft>
                <a:spcPts val="0"/>
              </a:spcAft>
              <a:buNone/>
              <a:defRPr>
                <a:solidFill>
                  <a:srgbClr val="6C503E"/>
                </a:solidFill>
                <a:latin typeface="PT Serif"/>
                <a:ea typeface="PT Serif"/>
                <a:cs typeface="PT Serif"/>
                <a:sym typeface="PT Serif"/>
              </a:defRPr>
            </a:lvl2pPr>
            <a:lvl3pPr lvl="2" rtl="0">
              <a:spcBef>
                <a:spcPts val="0"/>
              </a:spcBef>
              <a:spcAft>
                <a:spcPts val="0"/>
              </a:spcAft>
              <a:buNone/>
              <a:defRPr>
                <a:solidFill>
                  <a:srgbClr val="6C503E"/>
                </a:solidFill>
                <a:latin typeface="PT Serif"/>
                <a:ea typeface="PT Serif"/>
                <a:cs typeface="PT Serif"/>
                <a:sym typeface="PT Serif"/>
              </a:defRPr>
            </a:lvl3pPr>
            <a:lvl4pPr lvl="3" rtl="0">
              <a:spcBef>
                <a:spcPts val="0"/>
              </a:spcBef>
              <a:spcAft>
                <a:spcPts val="0"/>
              </a:spcAft>
              <a:buNone/>
              <a:defRPr>
                <a:solidFill>
                  <a:srgbClr val="6C503E"/>
                </a:solidFill>
                <a:latin typeface="PT Serif"/>
                <a:ea typeface="PT Serif"/>
                <a:cs typeface="PT Serif"/>
                <a:sym typeface="PT Serif"/>
              </a:defRPr>
            </a:lvl4pPr>
            <a:lvl5pPr lvl="4" rtl="0">
              <a:spcBef>
                <a:spcPts val="0"/>
              </a:spcBef>
              <a:spcAft>
                <a:spcPts val="0"/>
              </a:spcAft>
              <a:buNone/>
              <a:defRPr>
                <a:solidFill>
                  <a:srgbClr val="6C503E"/>
                </a:solidFill>
                <a:latin typeface="PT Serif"/>
                <a:ea typeface="PT Serif"/>
                <a:cs typeface="PT Serif"/>
                <a:sym typeface="PT Serif"/>
              </a:defRPr>
            </a:lvl5pPr>
            <a:lvl6pPr lvl="5" rtl="0">
              <a:spcBef>
                <a:spcPts val="0"/>
              </a:spcBef>
              <a:spcAft>
                <a:spcPts val="0"/>
              </a:spcAft>
              <a:buNone/>
              <a:defRPr>
                <a:solidFill>
                  <a:srgbClr val="6C503E"/>
                </a:solidFill>
                <a:latin typeface="PT Serif"/>
                <a:ea typeface="PT Serif"/>
                <a:cs typeface="PT Serif"/>
                <a:sym typeface="PT Serif"/>
              </a:defRPr>
            </a:lvl6pPr>
            <a:lvl7pPr lvl="6" rtl="0">
              <a:spcBef>
                <a:spcPts val="0"/>
              </a:spcBef>
              <a:spcAft>
                <a:spcPts val="0"/>
              </a:spcAft>
              <a:buNone/>
              <a:defRPr>
                <a:solidFill>
                  <a:srgbClr val="6C503E"/>
                </a:solidFill>
                <a:latin typeface="PT Serif"/>
                <a:ea typeface="PT Serif"/>
                <a:cs typeface="PT Serif"/>
                <a:sym typeface="PT Serif"/>
              </a:defRPr>
            </a:lvl7pPr>
            <a:lvl8pPr lvl="7" rtl="0">
              <a:spcBef>
                <a:spcPts val="0"/>
              </a:spcBef>
              <a:spcAft>
                <a:spcPts val="0"/>
              </a:spcAft>
              <a:buNone/>
              <a:defRPr>
                <a:solidFill>
                  <a:srgbClr val="6C503E"/>
                </a:solidFill>
                <a:latin typeface="PT Serif"/>
                <a:ea typeface="PT Serif"/>
                <a:cs typeface="PT Serif"/>
                <a:sym typeface="PT Serif"/>
              </a:defRPr>
            </a:lvl8pPr>
            <a:lvl9pPr lvl="8" rtl="0">
              <a:spcBef>
                <a:spcPts val="0"/>
              </a:spcBef>
              <a:spcAft>
                <a:spcPts val="0"/>
              </a:spcAft>
              <a:buNone/>
              <a:defRPr>
                <a:solidFill>
                  <a:srgbClr val="6C503E"/>
                </a:solidFill>
                <a:latin typeface="PT Serif"/>
                <a:ea typeface="PT Serif"/>
                <a:cs typeface="PT Serif"/>
                <a:sym typeface="PT Seri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CUSTOM_12">
    <p:spTree>
      <p:nvGrpSpPr>
        <p:cNvPr id="1" name="Shape 123"/>
        <p:cNvGrpSpPr/>
        <p:nvPr/>
      </p:nvGrpSpPr>
      <p:grpSpPr>
        <a:xfrm>
          <a:off x="0" y="0"/>
          <a:ext cx="0" cy="0"/>
          <a:chOff x="0" y="0"/>
          <a:chExt cx="0" cy="0"/>
        </a:xfrm>
      </p:grpSpPr>
      <p:pic>
        <p:nvPicPr>
          <p:cNvPr id="124" name="Google Shape;124;p20"/>
          <p:cNvPicPr preferRelativeResize="0"/>
          <p:nvPr/>
        </p:nvPicPr>
        <p:blipFill>
          <a:blip r:embed="rId2">
            <a:alphaModFix/>
          </a:blip>
          <a:stretch>
            <a:fillRect/>
          </a:stretch>
        </p:blipFill>
        <p:spPr>
          <a:xfrm rot="10800000">
            <a:off x="4381500" y="-100900"/>
            <a:ext cx="6895525" cy="6713600"/>
          </a:xfrm>
          <a:prstGeom prst="rect">
            <a:avLst/>
          </a:prstGeom>
          <a:noFill/>
          <a:ln>
            <a:noFill/>
          </a:ln>
        </p:spPr>
      </p:pic>
      <p:pic>
        <p:nvPicPr>
          <p:cNvPr id="125" name="Google Shape;125;p20"/>
          <p:cNvPicPr preferRelativeResize="0"/>
          <p:nvPr/>
        </p:nvPicPr>
        <p:blipFill>
          <a:blip r:embed="rId2">
            <a:alphaModFix/>
          </a:blip>
          <a:stretch>
            <a:fillRect/>
          </a:stretch>
        </p:blipFill>
        <p:spPr>
          <a:xfrm>
            <a:off x="-2019300" y="-1741550"/>
            <a:ext cx="6895525" cy="6713600"/>
          </a:xfrm>
          <a:prstGeom prst="rect">
            <a:avLst/>
          </a:prstGeom>
          <a:noFill/>
          <a:ln>
            <a:noFill/>
          </a:ln>
        </p:spPr>
      </p:pic>
      <p:sp>
        <p:nvSpPr>
          <p:cNvPr id="126" name="Google Shape;126;p20"/>
          <p:cNvSpPr txBox="1">
            <a:spLocks noGrp="1"/>
          </p:cNvSpPr>
          <p:nvPr>
            <p:ph type="ctrTitle"/>
          </p:nvPr>
        </p:nvSpPr>
        <p:spPr>
          <a:xfrm>
            <a:off x="1677450" y="862125"/>
            <a:ext cx="57891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6C503E"/>
              </a:buClr>
              <a:buSzPts val="5200"/>
              <a:buFont typeface="PT Serif"/>
              <a:buNone/>
              <a:defRPr sz="5200">
                <a:solidFill>
                  <a:srgbClr val="6C503E"/>
                </a:solidFill>
                <a:latin typeface="PT Serif"/>
                <a:ea typeface="PT Serif"/>
                <a:cs typeface="PT Serif"/>
                <a:sym typeface="PT Serif"/>
              </a:defRPr>
            </a:lvl1pPr>
            <a:lvl2pPr lvl="1" algn="ctr" rtl="0">
              <a:spcBef>
                <a:spcPts val="0"/>
              </a:spcBef>
              <a:spcAft>
                <a:spcPts val="0"/>
              </a:spcAft>
              <a:buSzPts val="4500"/>
              <a:buFont typeface="PT Serif"/>
              <a:buNone/>
              <a:defRPr sz="4500">
                <a:latin typeface="PT Serif"/>
                <a:ea typeface="PT Serif"/>
                <a:cs typeface="PT Serif"/>
                <a:sym typeface="PT Serif"/>
              </a:defRPr>
            </a:lvl2pPr>
            <a:lvl3pPr lvl="2" algn="ctr" rtl="0">
              <a:spcBef>
                <a:spcPts val="0"/>
              </a:spcBef>
              <a:spcAft>
                <a:spcPts val="0"/>
              </a:spcAft>
              <a:buSzPts val="4500"/>
              <a:buFont typeface="PT Serif"/>
              <a:buNone/>
              <a:defRPr sz="4500">
                <a:latin typeface="PT Serif"/>
                <a:ea typeface="PT Serif"/>
                <a:cs typeface="PT Serif"/>
                <a:sym typeface="PT Serif"/>
              </a:defRPr>
            </a:lvl3pPr>
            <a:lvl4pPr lvl="3" algn="ctr" rtl="0">
              <a:spcBef>
                <a:spcPts val="0"/>
              </a:spcBef>
              <a:spcAft>
                <a:spcPts val="0"/>
              </a:spcAft>
              <a:buSzPts val="4500"/>
              <a:buFont typeface="PT Serif"/>
              <a:buNone/>
              <a:defRPr sz="4500">
                <a:latin typeface="PT Serif"/>
                <a:ea typeface="PT Serif"/>
                <a:cs typeface="PT Serif"/>
                <a:sym typeface="PT Serif"/>
              </a:defRPr>
            </a:lvl4pPr>
            <a:lvl5pPr lvl="4" algn="ctr" rtl="0">
              <a:spcBef>
                <a:spcPts val="0"/>
              </a:spcBef>
              <a:spcAft>
                <a:spcPts val="0"/>
              </a:spcAft>
              <a:buSzPts val="4500"/>
              <a:buFont typeface="PT Serif"/>
              <a:buNone/>
              <a:defRPr sz="4500">
                <a:latin typeface="PT Serif"/>
                <a:ea typeface="PT Serif"/>
                <a:cs typeface="PT Serif"/>
                <a:sym typeface="PT Serif"/>
              </a:defRPr>
            </a:lvl5pPr>
            <a:lvl6pPr lvl="5" algn="ctr" rtl="0">
              <a:spcBef>
                <a:spcPts val="0"/>
              </a:spcBef>
              <a:spcAft>
                <a:spcPts val="0"/>
              </a:spcAft>
              <a:buSzPts val="4500"/>
              <a:buFont typeface="PT Serif"/>
              <a:buNone/>
              <a:defRPr sz="4500">
                <a:latin typeface="PT Serif"/>
                <a:ea typeface="PT Serif"/>
                <a:cs typeface="PT Serif"/>
                <a:sym typeface="PT Serif"/>
              </a:defRPr>
            </a:lvl6pPr>
            <a:lvl7pPr lvl="6" algn="ctr" rtl="0">
              <a:spcBef>
                <a:spcPts val="0"/>
              </a:spcBef>
              <a:spcAft>
                <a:spcPts val="0"/>
              </a:spcAft>
              <a:buSzPts val="4500"/>
              <a:buFont typeface="PT Serif"/>
              <a:buNone/>
              <a:defRPr sz="4500">
                <a:latin typeface="PT Serif"/>
                <a:ea typeface="PT Serif"/>
                <a:cs typeface="PT Serif"/>
                <a:sym typeface="PT Serif"/>
              </a:defRPr>
            </a:lvl7pPr>
            <a:lvl8pPr lvl="7" algn="ctr" rtl="0">
              <a:spcBef>
                <a:spcPts val="0"/>
              </a:spcBef>
              <a:spcAft>
                <a:spcPts val="0"/>
              </a:spcAft>
              <a:buSzPts val="4500"/>
              <a:buFont typeface="PT Serif"/>
              <a:buNone/>
              <a:defRPr sz="4500">
                <a:latin typeface="PT Serif"/>
                <a:ea typeface="PT Serif"/>
                <a:cs typeface="PT Serif"/>
                <a:sym typeface="PT Serif"/>
              </a:defRPr>
            </a:lvl8pPr>
            <a:lvl9pPr lvl="8" algn="ctr" rtl="0">
              <a:spcBef>
                <a:spcPts val="0"/>
              </a:spcBef>
              <a:spcAft>
                <a:spcPts val="0"/>
              </a:spcAft>
              <a:buSzPts val="4500"/>
              <a:buFont typeface="PT Serif"/>
              <a:buNone/>
              <a:defRPr sz="4500">
                <a:latin typeface="PT Serif"/>
                <a:ea typeface="PT Serif"/>
                <a:cs typeface="PT Serif"/>
                <a:sym typeface="PT Serif"/>
              </a:defRPr>
            </a:lvl9pPr>
          </a:lstStyle>
          <a:p>
            <a:endParaRPr/>
          </a:p>
        </p:txBody>
      </p:sp>
      <p:sp>
        <p:nvSpPr>
          <p:cNvPr id="127" name="Google Shape;127;p20"/>
          <p:cNvSpPr txBox="1">
            <a:spLocks noGrp="1"/>
          </p:cNvSpPr>
          <p:nvPr>
            <p:ph type="subTitle" idx="1"/>
          </p:nvPr>
        </p:nvSpPr>
        <p:spPr>
          <a:xfrm>
            <a:off x="2236350" y="1736775"/>
            <a:ext cx="4671300" cy="113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46652"/>
              </a:buClr>
              <a:buSzPts val="1600"/>
              <a:buNone/>
              <a:defRPr sz="1600">
                <a:solidFill>
                  <a:srgbClr val="44665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8" name="Google Shape;128;p20"/>
          <p:cNvSpPr txBox="1"/>
          <p:nvPr/>
        </p:nvSpPr>
        <p:spPr>
          <a:xfrm>
            <a:off x="2914650" y="3580575"/>
            <a:ext cx="3314700" cy="743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rgbClr val="6C503E"/>
                </a:solidFill>
                <a:latin typeface="Chivo"/>
                <a:ea typeface="Chivo"/>
                <a:cs typeface="Chivo"/>
                <a:sym typeface="Chivo"/>
              </a:rPr>
              <a:t>CREDITS: This presentation template was created by </a:t>
            </a:r>
            <a:r>
              <a:rPr lang="en" sz="1000" b="1">
                <a:solidFill>
                  <a:srgbClr val="6C503E"/>
                </a:solidFill>
                <a:uFill>
                  <a:noFill/>
                </a:uFill>
                <a:latin typeface="Chivo"/>
                <a:ea typeface="Chivo"/>
                <a:cs typeface="Chivo"/>
                <a:sym typeface="Chivo"/>
                <a:hlinkClick r:id="rId3">
                  <a:extLst>
                    <a:ext uri="{A12FA001-AC4F-418D-AE19-62706E023703}">
                      <ahyp:hlinkClr xmlns:ahyp="http://schemas.microsoft.com/office/drawing/2018/hyperlinkcolor" val="tx"/>
                    </a:ext>
                  </a:extLst>
                </a:hlinkClick>
              </a:rPr>
              <a:t>Slidesgo</a:t>
            </a:r>
            <a:r>
              <a:rPr lang="en" sz="1000" b="1">
                <a:solidFill>
                  <a:srgbClr val="6C503E"/>
                </a:solidFill>
                <a:latin typeface="Chivo"/>
                <a:ea typeface="Chivo"/>
                <a:cs typeface="Chivo"/>
                <a:sym typeface="Chivo"/>
              </a:rPr>
              <a:t>,</a:t>
            </a:r>
            <a:r>
              <a:rPr lang="en" sz="1000">
                <a:solidFill>
                  <a:srgbClr val="6C503E"/>
                </a:solidFill>
                <a:latin typeface="Chivo"/>
                <a:ea typeface="Chivo"/>
                <a:cs typeface="Chivo"/>
                <a:sym typeface="Chivo"/>
              </a:rPr>
              <a:t> including icons by </a:t>
            </a:r>
            <a:r>
              <a:rPr lang="en" sz="1000" b="1">
                <a:solidFill>
                  <a:srgbClr val="6C503E"/>
                </a:solidFill>
                <a:uFill>
                  <a:noFill/>
                </a:uFill>
                <a:latin typeface="Chivo"/>
                <a:ea typeface="Chivo"/>
                <a:cs typeface="Chivo"/>
                <a:sym typeface="Chivo"/>
                <a:hlinkClick r:id="rId4">
                  <a:extLst>
                    <a:ext uri="{A12FA001-AC4F-418D-AE19-62706E023703}">
                      <ahyp:hlinkClr xmlns:ahyp="http://schemas.microsoft.com/office/drawing/2018/hyperlinkcolor" val="tx"/>
                    </a:ext>
                  </a:extLst>
                </a:hlinkClick>
              </a:rPr>
              <a:t>Flaticon</a:t>
            </a:r>
            <a:r>
              <a:rPr lang="en" sz="1000">
                <a:solidFill>
                  <a:srgbClr val="6C503E"/>
                </a:solidFill>
                <a:latin typeface="Chivo"/>
                <a:ea typeface="Chivo"/>
                <a:cs typeface="Chivo"/>
                <a:sym typeface="Chivo"/>
              </a:rPr>
              <a:t>, and infographics &amp; images by </a:t>
            </a:r>
            <a:r>
              <a:rPr lang="en" sz="1000" b="1">
                <a:solidFill>
                  <a:srgbClr val="6C503E"/>
                </a:solidFill>
                <a:uFill>
                  <a:noFill/>
                </a:uFill>
                <a:latin typeface="Chivo"/>
                <a:ea typeface="Chivo"/>
                <a:cs typeface="Chivo"/>
                <a:sym typeface="Chivo"/>
                <a:hlinkClick r:id="rId5">
                  <a:extLst>
                    <a:ext uri="{A12FA001-AC4F-418D-AE19-62706E023703}">
                      <ahyp:hlinkClr xmlns:ahyp="http://schemas.microsoft.com/office/drawing/2018/hyperlinkcolor" val="tx"/>
                    </a:ext>
                  </a:extLst>
                </a:hlinkClick>
              </a:rPr>
              <a:t>Freepik</a:t>
            </a:r>
            <a:endParaRPr sz="1000" b="1">
              <a:solidFill>
                <a:srgbClr val="6C503E"/>
              </a:solidFill>
              <a:latin typeface="Chivo"/>
              <a:ea typeface="Chivo"/>
              <a:cs typeface="Chivo"/>
              <a:sym typeface="Chiv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background">
  <p:cSld name="CUSTOM_14">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2pPr>
            <a:lvl3pPr lvl="2"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3pPr>
            <a:lvl4pPr lvl="3"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4pPr>
            <a:lvl5pPr lvl="4"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5pPr>
            <a:lvl6pPr lvl="5"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6pPr>
            <a:lvl7pPr lvl="6"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7pPr>
            <a:lvl8pPr lvl="7"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8pPr>
            <a:lvl9pPr lvl="8" algn="r" rtl="0">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9pPr>
          </a:lstStyle>
          <a:p>
            <a:endParaRPr/>
          </a:p>
        </p:txBody>
      </p:sp>
      <p:pic>
        <p:nvPicPr>
          <p:cNvPr id="131" name="Google Shape;131;p21"/>
          <p:cNvPicPr preferRelativeResize="0"/>
          <p:nvPr/>
        </p:nvPicPr>
        <p:blipFill>
          <a:blip r:embed="rId2">
            <a:alphaModFix/>
          </a:blip>
          <a:stretch>
            <a:fillRect/>
          </a:stretch>
        </p:blipFill>
        <p:spPr>
          <a:xfrm>
            <a:off x="-1501087" y="1752600"/>
            <a:ext cx="4632674" cy="46847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Image">
  <p:cSld name="CUSTOM_15">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2"/>
          <p:cNvSpPr txBox="1">
            <a:spLocks noGrp="1"/>
          </p:cNvSpPr>
          <p:nvPr>
            <p:ph type="ctrTitle"/>
          </p:nvPr>
        </p:nvSpPr>
        <p:spPr>
          <a:xfrm>
            <a:off x="2992575" y="1516150"/>
            <a:ext cx="5431500" cy="173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6C503E"/>
              </a:buClr>
              <a:buSzPts val="5000"/>
              <a:buFont typeface="PT Serif"/>
              <a:buNone/>
              <a:defRPr sz="4800">
                <a:solidFill>
                  <a:srgbClr val="6C503E"/>
                </a:solidFill>
                <a:latin typeface="PT Serif"/>
                <a:ea typeface="PT Serif"/>
                <a:cs typeface="PT Serif"/>
                <a:sym typeface="PT Serif"/>
              </a:defRPr>
            </a:lvl1pPr>
            <a:lvl2pPr lvl="1" algn="r" rtl="0">
              <a:spcBef>
                <a:spcPts val="0"/>
              </a:spcBef>
              <a:spcAft>
                <a:spcPts val="0"/>
              </a:spcAft>
              <a:buSzPts val="5000"/>
              <a:buFont typeface="PT Serif"/>
              <a:buNone/>
              <a:defRPr sz="5000">
                <a:latin typeface="PT Serif"/>
                <a:ea typeface="PT Serif"/>
                <a:cs typeface="PT Serif"/>
                <a:sym typeface="PT Serif"/>
              </a:defRPr>
            </a:lvl2pPr>
            <a:lvl3pPr lvl="2" algn="r" rtl="0">
              <a:spcBef>
                <a:spcPts val="0"/>
              </a:spcBef>
              <a:spcAft>
                <a:spcPts val="0"/>
              </a:spcAft>
              <a:buSzPts val="5000"/>
              <a:buFont typeface="PT Serif"/>
              <a:buNone/>
              <a:defRPr sz="5000">
                <a:latin typeface="PT Serif"/>
                <a:ea typeface="PT Serif"/>
                <a:cs typeface="PT Serif"/>
                <a:sym typeface="PT Serif"/>
              </a:defRPr>
            </a:lvl3pPr>
            <a:lvl4pPr lvl="3" algn="r" rtl="0">
              <a:spcBef>
                <a:spcPts val="0"/>
              </a:spcBef>
              <a:spcAft>
                <a:spcPts val="0"/>
              </a:spcAft>
              <a:buSzPts val="5000"/>
              <a:buFont typeface="PT Serif"/>
              <a:buNone/>
              <a:defRPr sz="5000">
                <a:latin typeface="PT Serif"/>
                <a:ea typeface="PT Serif"/>
                <a:cs typeface="PT Serif"/>
                <a:sym typeface="PT Serif"/>
              </a:defRPr>
            </a:lvl4pPr>
            <a:lvl5pPr lvl="4" algn="r" rtl="0">
              <a:spcBef>
                <a:spcPts val="0"/>
              </a:spcBef>
              <a:spcAft>
                <a:spcPts val="0"/>
              </a:spcAft>
              <a:buSzPts val="5000"/>
              <a:buFont typeface="PT Serif"/>
              <a:buNone/>
              <a:defRPr sz="5000">
                <a:latin typeface="PT Serif"/>
                <a:ea typeface="PT Serif"/>
                <a:cs typeface="PT Serif"/>
                <a:sym typeface="PT Serif"/>
              </a:defRPr>
            </a:lvl5pPr>
            <a:lvl6pPr lvl="5" algn="r" rtl="0">
              <a:spcBef>
                <a:spcPts val="0"/>
              </a:spcBef>
              <a:spcAft>
                <a:spcPts val="0"/>
              </a:spcAft>
              <a:buSzPts val="5000"/>
              <a:buFont typeface="PT Serif"/>
              <a:buNone/>
              <a:defRPr sz="5000">
                <a:latin typeface="PT Serif"/>
                <a:ea typeface="PT Serif"/>
                <a:cs typeface="PT Serif"/>
                <a:sym typeface="PT Serif"/>
              </a:defRPr>
            </a:lvl6pPr>
            <a:lvl7pPr lvl="6" algn="r" rtl="0">
              <a:spcBef>
                <a:spcPts val="0"/>
              </a:spcBef>
              <a:spcAft>
                <a:spcPts val="0"/>
              </a:spcAft>
              <a:buSzPts val="5000"/>
              <a:buFont typeface="PT Serif"/>
              <a:buNone/>
              <a:defRPr sz="5000">
                <a:latin typeface="PT Serif"/>
                <a:ea typeface="PT Serif"/>
                <a:cs typeface="PT Serif"/>
                <a:sym typeface="PT Serif"/>
              </a:defRPr>
            </a:lvl7pPr>
            <a:lvl8pPr lvl="7" algn="r" rtl="0">
              <a:spcBef>
                <a:spcPts val="0"/>
              </a:spcBef>
              <a:spcAft>
                <a:spcPts val="0"/>
              </a:spcAft>
              <a:buSzPts val="5000"/>
              <a:buFont typeface="PT Serif"/>
              <a:buNone/>
              <a:defRPr sz="5000">
                <a:latin typeface="PT Serif"/>
                <a:ea typeface="PT Serif"/>
                <a:cs typeface="PT Serif"/>
                <a:sym typeface="PT Serif"/>
              </a:defRPr>
            </a:lvl8pPr>
            <a:lvl9pPr lvl="8" algn="r" rtl="0">
              <a:spcBef>
                <a:spcPts val="0"/>
              </a:spcBef>
              <a:spcAft>
                <a:spcPts val="0"/>
              </a:spcAft>
              <a:buSzPts val="5000"/>
              <a:buFont typeface="PT Serif"/>
              <a:buNone/>
              <a:defRPr sz="5000">
                <a:latin typeface="PT Serif"/>
                <a:ea typeface="PT Serif"/>
                <a:cs typeface="PT Serif"/>
                <a:sym typeface="PT Seri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rot="10800000">
            <a:off x="5978176" y="-1371600"/>
            <a:ext cx="4632674" cy="4684700"/>
          </a:xfrm>
          <a:prstGeom prst="rect">
            <a:avLst/>
          </a:prstGeom>
          <a:noFill/>
          <a:ln>
            <a:noFill/>
          </a:ln>
        </p:spPr>
      </p:pic>
      <p:sp>
        <p:nvSpPr>
          <p:cNvPr id="23" name="Google Shape;23;p4"/>
          <p:cNvSpPr txBox="1">
            <a:spLocks noGrp="1"/>
          </p:cNvSpPr>
          <p:nvPr>
            <p:ph type="title"/>
          </p:nvPr>
        </p:nvSpPr>
        <p:spPr>
          <a:xfrm>
            <a:off x="2346675" y="1417500"/>
            <a:ext cx="44505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2pPr>
            <a:lvl3pPr lvl="2"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3pPr>
            <a:lvl4pPr lvl="3"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4pPr>
            <a:lvl5pPr lvl="4"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5pPr>
            <a:lvl6pPr lvl="5"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6pPr>
            <a:lvl7pPr lvl="6"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7pPr>
            <a:lvl8pPr lvl="7"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8pPr>
            <a:lvl9pPr lvl="8"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9pPr>
          </a:lstStyle>
          <a:p>
            <a:endParaRPr/>
          </a:p>
        </p:txBody>
      </p:sp>
      <p:sp>
        <p:nvSpPr>
          <p:cNvPr id="24" name="Google Shape;24;p4"/>
          <p:cNvSpPr txBox="1">
            <a:spLocks noGrp="1"/>
          </p:cNvSpPr>
          <p:nvPr>
            <p:ph type="body" idx="1"/>
          </p:nvPr>
        </p:nvSpPr>
        <p:spPr>
          <a:xfrm>
            <a:off x="2346525" y="2244100"/>
            <a:ext cx="4450800" cy="1518900"/>
          </a:xfrm>
          <a:prstGeom prst="rect">
            <a:avLst/>
          </a:prstGeom>
        </p:spPr>
        <p:txBody>
          <a:bodyPr spcFirstLastPara="1" wrap="square" lIns="91425" tIns="91425" rIns="91425" bIns="91425" anchor="ctr" anchorCtr="0">
            <a:noAutofit/>
          </a:bodyPr>
          <a:lstStyle>
            <a:lvl1pPr marL="457200" lvl="0" indent="-330200" algn="ctr">
              <a:lnSpc>
                <a:spcPct val="100000"/>
              </a:lnSpc>
              <a:spcBef>
                <a:spcPts val="0"/>
              </a:spcBef>
              <a:spcAft>
                <a:spcPts val="0"/>
              </a:spcAft>
              <a:buClr>
                <a:srgbClr val="446652"/>
              </a:buClr>
              <a:buSzPts val="1600"/>
              <a:buChar char="●"/>
              <a:defRPr sz="1600">
                <a:solidFill>
                  <a:srgbClr val="446652"/>
                </a:solidFill>
              </a:defRPr>
            </a:lvl1pPr>
            <a:lvl2pPr marL="914400" lvl="1" indent="-330200" algn="ctr">
              <a:lnSpc>
                <a:spcPct val="100000"/>
              </a:lnSpc>
              <a:spcBef>
                <a:spcPts val="1600"/>
              </a:spcBef>
              <a:spcAft>
                <a:spcPts val="0"/>
              </a:spcAft>
              <a:buClr>
                <a:srgbClr val="446652"/>
              </a:buClr>
              <a:buSzPts val="1600"/>
              <a:buChar char="○"/>
              <a:defRPr sz="1600">
                <a:solidFill>
                  <a:srgbClr val="446652"/>
                </a:solidFill>
              </a:defRPr>
            </a:lvl2pPr>
            <a:lvl3pPr marL="1371600" lvl="2" indent="-330200" algn="ctr">
              <a:lnSpc>
                <a:spcPct val="100000"/>
              </a:lnSpc>
              <a:spcBef>
                <a:spcPts val="1600"/>
              </a:spcBef>
              <a:spcAft>
                <a:spcPts val="0"/>
              </a:spcAft>
              <a:buClr>
                <a:srgbClr val="446652"/>
              </a:buClr>
              <a:buSzPts val="1600"/>
              <a:buChar char="■"/>
              <a:defRPr sz="1600">
                <a:solidFill>
                  <a:srgbClr val="446652"/>
                </a:solidFill>
              </a:defRPr>
            </a:lvl3pPr>
            <a:lvl4pPr marL="1828800" lvl="3" indent="-330200" algn="ctr">
              <a:lnSpc>
                <a:spcPct val="100000"/>
              </a:lnSpc>
              <a:spcBef>
                <a:spcPts val="1600"/>
              </a:spcBef>
              <a:spcAft>
                <a:spcPts val="0"/>
              </a:spcAft>
              <a:buClr>
                <a:srgbClr val="446652"/>
              </a:buClr>
              <a:buSzPts val="1600"/>
              <a:buChar char="●"/>
              <a:defRPr sz="1600">
                <a:solidFill>
                  <a:srgbClr val="446652"/>
                </a:solidFill>
              </a:defRPr>
            </a:lvl4pPr>
            <a:lvl5pPr marL="2286000" lvl="4" indent="-330200" algn="ctr">
              <a:lnSpc>
                <a:spcPct val="100000"/>
              </a:lnSpc>
              <a:spcBef>
                <a:spcPts val="1600"/>
              </a:spcBef>
              <a:spcAft>
                <a:spcPts val="0"/>
              </a:spcAft>
              <a:buClr>
                <a:srgbClr val="446652"/>
              </a:buClr>
              <a:buSzPts val="1600"/>
              <a:buChar char="○"/>
              <a:defRPr sz="1600">
                <a:solidFill>
                  <a:srgbClr val="446652"/>
                </a:solidFill>
              </a:defRPr>
            </a:lvl5pPr>
            <a:lvl6pPr marL="2743200" lvl="5" indent="-330200" algn="ctr">
              <a:lnSpc>
                <a:spcPct val="100000"/>
              </a:lnSpc>
              <a:spcBef>
                <a:spcPts val="1600"/>
              </a:spcBef>
              <a:spcAft>
                <a:spcPts val="0"/>
              </a:spcAft>
              <a:buClr>
                <a:srgbClr val="446652"/>
              </a:buClr>
              <a:buSzPts val="1600"/>
              <a:buChar char="■"/>
              <a:defRPr sz="1600">
                <a:solidFill>
                  <a:srgbClr val="446652"/>
                </a:solidFill>
              </a:defRPr>
            </a:lvl6pPr>
            <a:lvl7pPr marL="3200400" lvl="6" indent="-330200" algn="ctr">
              <a:lnSpc>
                <a:spcPct val="100000"/>
              </a:lnSpc>
              <a:spcBef>
                <a:spcPts val="1600"/>
              </a:spcBef>
              <a:spcAft>
                <a:spcPts val="0"/>
              </a:spcAft>
              <a:buClr>
                <a:srgbClr val="446652"/>
              </a:buClr>
              <a:buSzPts val="1600"/>
              <a:buChar char="●"/>
              <a:defRPr sz="1600">
                <a:solidFill>
                  <a:srgbClr val="446652"/>
                </a:solidFill>
              </a:defRPr>
            </a:lvl7pPr>
            <a:lvl8pPr marL="3657600" lvl="7" indent="-330200" algn="ctr">
              <a:lnSpc>
                <a:spcPct val="100000"/>
              </a:lnSpc>
              <a:spcBef>
                <a:spcPts val="1600"/>
              </a:spcBef>
              <a:spcAft>
                <a:spcPts val="0"/>
              </a:spcAft>
              <a:buClr>
                <a:srgbClr val="446652"/>
              </a:buClr>
              <a:buSzPts val="1600"/>
              <a:buChar char="○"/>
              <a:defRPr sz="1600">
                <a:solidFill>
                  <a:srgbClr val="446652"/>
                </a:solidFill>
              </a:defRPr>
            </a:lvl8pPr>
            <a:lvl9pPr marL="4114800" lvl="8" indent="-330200" algn="ctr">
              <a:lnSpc>
                <a:spcPct val="100000"/>
              </a:lnSpc>
              <a:spcBef>
                <a:spcPts val="1600"/>
              </a:spcBef>
              <a:spcAft>
                <a:spcPts val="1600"/>
              </a:spcAft>
              <a:buClr>
                <a:srgbClr val="446652"/>
              </a:buClr>
              <a:buSzPts val="1600"/>
              <a:buChar char="■"/>
              <a:defRPr sz="1600">
                <a:solidFill>
                  <a:srgbClr val="446652"/>
                </a:solidFill>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rot="10800000">
            <a:off x="5978176" y="-1371600"/>
            <a:ext cx="4632674" cy="4684700"/>
          </a:xfrm>
          <a:prstGeom prst="rect">
            <a:avLst/>
          </a:prstGeom>
          <a:noFill/>
          <a:ln>
            <a:noFill/>
          </a:ln>
        </p:spPr>
      </p:pic>
      <p:sp>
        <p:nvSpPr>
          <p:cNvPr id="28" name="Google Shape;28;p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987775" y="3455700"/>
            <a:ext cx="3327300" cy="11199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330200" algn="ctr">
              <a:spcBef>
                <a:spcPts val="1600"/>
              </a:spcBef>
              <a:spcAft>
                <a:spcPts val="0"/>
              </a:spcAft>
              <a:buSzPts val="1600"/>
              <a:buChar char="○"/>
              <a:defRPr sz="1600"/>
            </a:lvl2pPr>
            <a:lvl3pPr marL="1371600" lvl="2" indent="-330200" algn="ctr">
              <a:spcBef>
                <a:spcPts val="1600"/>
              </a:spcBef>
              <a:spcAft>
                <a:spcPts val="0"/>
              </a:spcAft>
              <a:buSzPts val="1600"/>
              <a:buChar char="■"/>
              <a:defRPr sz="1600"/>
            </a:lvl3pPr>
            <a:lvl4pPr marL="1828800" lvl="3" indent="-330200" algn="ctr">
              <a:spcBef>
                <a:spcPts val="1600"/>
              </a:spcBef>
              <a:spcAft>
                <a:spcPts val="0"/>
              </a:spcAft>
              <a:buSzPts val="1600"/>
              <a:buChar char="●"/>
              <a:defRPr sz="1600"/>
            </a:lvl4pPr>
            <a:lvl5pPr marL="2286000" lvl="4" indent="-330200" algn="ctr">
              <a:spcBef>
                <a:spcPts val="1600"/>
              </a:spcBef>
              <a:spcAft>
                <a:spcPts val="0"/>
              </a:spcAft>
              <a:buSzPts val="1600"/>
              <a:buChar char="○"/>
              <a:defRPr sz="1600"/>
            </a:lvl5pPr>
            <a:lvl6pPr marL="2743200" lvl="5" indent="-330200" algn="ctr">
              <a:spcBef>
                <a:spcPts val="1600"/>
              </a:spcBef>
              <a:spcAft>
                <a:spcPts val="0"/>
              </a:spcAft>
              <a:buSzPts val="1600"/>
              <a:buChar char="■"/>
              <a:defRPr sz="1600"/>
            </a:lvl6pPr>
            <a:lvl7pPr marL="3200400" lvl="6" indent="-330200" algn="ctr">
              <a:spcBef>
                <a:spcPts val="1600"/>
              </a:spcBef>
              <a:spcAft>
                <a:spcPts val="0"/>
              </a:spcAft>
              <a:buSzPts val="1600"/>
              <a:buChar char="●"/>
              <a:defRPr sz="1600"/>
            </a:lvl7pPr>
            <a:lvl8pPr marL="3657600" lvl="7" indent="-330200" algn="ctr">
              <a:spcBef>
                <a:spcPts val="1600"/>
              </a:spcBef>
              <a:spcAft>
                <a:spcPts val="0"/>
              </a:spcAft>
              <a:buSzPts val="1600"/>
              <a:buChar char="○"/>
              <a:defRPr sz="1600"/>
            </a:lvl8pPr>
            <a:lvl9pPr marL="4114800" lvl="8" indent="-330200" algn="ctr">
              <a:spcBef>
                <a:spcPts val="1600"/>
              </a:spcBef>
              <a:spcAft>
                <a:spcPts val="1600"/>
              </a:spcAft>
              <a:buSzPts val="1600"/>
              <a:buChar char="■"/>
              <a:defRPr sz="16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5"/>
          <p:cNvSpPr txBox="1">
            <a:spLocks noGrp="1"/>
          </p:cNvSpPr>
          <p:nvPr>
            <p:ph type="body" idx="2"/>
          </p:nvPr>
        </p:nvSpPr>
        <p:spPr>
          <a:xfrm>
            <a:off x="4828918" y="3455700"/>
            <a:ext cx="3327300" cy="11199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sz="1600"/>
            </a:lvl1pPr>
            <a:lvl2pPr marL="914400" lvl="1" indent="-330200" algn="ctr" rtl="0">
              <a:spcBef>
                <a:spcPts val="1600"/>
              </a:spcBef>
              <a:spcAft>
                <a:spcPts val="0"/>
              </a:spcAft>
              <a:buSzPts val="1600"/>
              <a:buChar char="○"/>
              <a:defRPr sz="1600"/>
            </a:lvl2pPr>
            <a:lvl3pPr marL="1371600" lvl="2" indent="-330200" algn="ctr" rtl="0">
              <a:spcBef>
                <a:spcPts val="1600"/>
              </a:spcBef>
              <a:spcAft>
                <a:spcPts val="0"/>
              </a:spcAft>
              <a:buSzPts val="1600"/>
              <a:buChar char="■"/>
              <a:defRPr sz="1600"/>
            </a:lvl3pPr>
            <a:lvl4pPr marL="1828800" lvl="3" indent="-330200" algn="ctr" rtl="0">
              <a:spcBef>
                <a:spcPts val="1600"/>
              </a:spcBef>
              <a:spcAft>
                <a:spcPts val="0"/>
              </a:spcAft>
              <a:buSzPts val="1600"/>
              <a:buChar char="●"/>
              <a:defRPr sz="1600"/>
            </a:lvl4pPr>
            <a:lvl5pPr marL="2286000" lvl="4" indent="-330200" algn="ctr" rtl="0">
              <a:spcBef>
                <a:spcPts val="1600"/>
              </a:spcBef>
              <a:spcAft>
                <a:spcPts val="0"/>
              </a:spcAft>
              <a:buSzPts val="1600"/>
              <a:buChar char="○"/>
              <a:defRPr sz="1600"/>
            </a:lvl5pPr>
            <a:lvl6pPr marL="2743200" lvl="5" indent="-330200" algn="ctr" rtl="0">
              <a:spcBef>
                <a:spcPts val="1600"/>
              </a:spcBef>
              <a:spcAft>
                <a:spcPts val="0"/>
              </a:spcAft>
              <a:buSzPts val="1600"/>
              <a:buChar char="■"/>
              <a:defRPr sz="1600"/>
            </a:lvl6pPr>
            <a:lvl7pPr marL="3200400" lvl="6" indent="-330200" algn="ctr" rtl="0">
              <a:spcBef>
                <a:spcPts val="1600"/>
              </a:spcBef>
              <a:spcAft>
                <a:spcPts val="0"/>
              </a:spcAft>
              <a:buSzPts val="1600"/>
              <a:buChar char="●"/>
              <a:defRPr sz="1600"/>
            </a:lvl7pPr>
            <a:lvl8pPr marL="3657600" lvl="7" indent="-330200" algn="ctr" rtl="0">
              <a:spcBef>
                <a:spcPts val="1600"/>
              </a:spcBef>
              <a:spcAft>
                <a:spcPts val="0"/>
              </a:spcAft>
              <a:buSzPts val="1600"/>
              <a:buChar char="○"/>
              <a:defRPr sz="1600"/>
            </a:lvl8pPr>
            <a:lvl9pPr marL="4114800" lvl="8" indent="-330200" algn="ctr" rtl="0">
              <a:spcBef>
                <a:spcPts val="1600"/>
              </a:spcBef>
              <a:spcAft>
                <a:spcPts val="1600"/>
              </a:spcAft>
              <a:buSzPts val="1600"/>
              <a:buChar char="■"/>
              <a:defRPr sz="1600"/>
            </a:lvl9pPr>
          </a:lstStyle>
          <a:p>
            <a:endParaRPr/>
          </a:p>
        </p:txBody>
      </p:sp>
      <p:sp>
        <p:nvSpPr>
          <p:cNvPr id="32" name="Google Shape;32;p5"/>
          <p:cNvSpPr txBox="1">
            <a:spLocks noGrp="1"/>
          </p:cNvSpPr>
          <p:nvPr>
            <p:ph type="subTitle" idx="3"/>
          </p:nvPr>
        </p:nvSpPr>
        <p:spPr>
          <a:xfrm>
            <a:off x="987775" y="2985900"/>
            <a:ext cx="33273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
        <p:nvSpPr>
          <p:cNvPr id="33" name="Google Shape;33;p5"/>
          <p:cNvSpPr txBox="1">
            <a:spLocks noGrp="1"/>
          </p:cNvSpPr>
          <p:nvPr>
            <p:ph type="subTitle" idx="4"/>
          </p:nvPr>
        </p:nvSpPr>
        <p:spPr>
          <a:xfrm>
            <a:off x="4828918" y="2985900"/>
            <a:ext cx="33273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rgbClr val="6C503E"/>
                </a:solidFill>
              </a:defRPr>
            </a:lvl1pPr>
            <a:lvl2pPr lvl="1" algn="ctr" rtl="0">
              <a:spcBef>
                <a:spcPts val="1600"/>
              </a:spcBef>
              <a:spcAft>
                <a:spcPts val="0"/>
              </a:spcAft>
              <a:buNone/>
              <a:defRPr sz="1800" b="1">
                <a:solidFill>
                  <a:srgbClr val="6C503E"/>
                </a:solidFill>
              </a:defRPr>
            </a:lvl2pPr>
            <a:lvl3pPr lvl="2" algn="ctr" rtl="0">
              <a:spcBef>
                <a:spcPts val="1600"/>
              </a:spcBef>
              <a:spcAft>
                <a:spcPts val="0"/>
              </a:spcAft>
              <a:buNone/>
              <a:defRPr sz="1800" b="1">
                <a:solidFill>
                  <a:srgbClr val="6C503E"/>
                </a:solidFill>
              </a:defRPr>
            </a:lvl3pPr>
            <a:lvl4pPr lvl="3" algn="ctr" rtl="0">
              <a:spcBef>
                <a:spcPts val="1600"/>
              </a:spcBef>
              <a:spcAft>
                <a:spcPts val="0"/>
              </a:spcAft>
              <a:buNone/>
              <a:defRPr sz="1800" b="1">
                <a:solidFill>
                  <a:srgbClr val="6C503E"/>
                </a:solidFill>
              </a:defRPr>
            </a:lvl4pPr>
            <a:lvl5pPr lvl="4" algn="ctr" rtl="0">
              <a:spcBef>
                <a:spcPts val="1600"/>
              </a:spcBef>
              <a:spcAft>
                <a:spcPts val="0"/>
              </a:spcAft>
              <a:buNone/>
              <a:defRPr sz="1800" b="1">
                <a:solidFill>
                  <a:srgbClr val="6C503E"/>
                </a:solidFill>
              </a:defRPr>
            </a:lvl5pPr>
            <a:lvl6pPr lvl="5" algn="ctr" rtl="0">
              <a:spcBef>
                <a:spcPts val="1600"/>
              </a:spcBef>
              <a:spcAft>
                <a:spcPts val="0"/>
              </a:spcAft>
              <a:buNone/>
              <a:defRPr sz="1800" b="1">
                <a:solidFill>
                  <a:srgbClr val="6C503E"/>
                </a:solidFill>
              </a:defRPr>
            </a:lvl6pPr>
            <a:lvl7pPr lvl="6" algn="ctr" rtl="0">
              <a:spcBef>
                <a:spcPts val="1600"/>
              </a:spcBef>
              <a:spcAft>
                <a:spcPts val="0"/>
              </a:spcAft>
              <a:buNone/>
              <a:defRPr sz="1800" b="1">
                <a:solidFill>
                  <a:srgbClr val="6C503E"/>
                </a:solidFill>
              </a:defRPr>
            </a:lvl7pPr>
            <a:lvl8pPr lvl="7" algn="ctr" rtl="0">
              <a:spcBef>
                <a:spcPts val="1600"/>
              </a:spcBef>
              <a:spcAft>
                <a:spcPts val="0"/>
              </a:spcAft>
              <a:buNone/>
              <a:defRPr sz="1800" b="1">
                <a:solidFill>
                  <a:srgbClr val="6C503E"/>
                </a:solidFill>
              </a:defRPr>
            </a:lvl8pPr>
            <a:lvl9pPr lvl="8" algn="ctr" rtl="0">
              <a:spcBef>
                <a:spcPts val="1600"/>
              </a:spcBef>
              <a:spcAft>
                <a:spcPts val="1600"/>
              </a:spcAft>
              <a:buNone/>
              <a:defRPr sz="1800" b="1">
                <a:solidFill>
                  <a:srgbClr val="6C503E"/>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2pPr>
            <a:lvl3pPr lvl="2"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3pPr>
            <a:lvl4pPr lvl="3"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4pPr>
            <a:lvl5pPr lvl="4"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5pPr>
            <a:lvl6pPr lvl="5"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6pPr>
            <a:lvl7pPr lvl="6"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7pPr>
            <a:lvl8pPr lvl="7"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8pPr>
            <a:lvl9pPr lvl="8"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6"/>
          <p:cNvPicPr preferRelativeResize="0"/>
          <p:nvPr/>
        </p:nvPicPr>
        <p:blipFill>
          <a:blip r:embed="rId2">
            <a:alphaModFix/>
          </a:blip>
          <a:stretch>
            <a:fillRect/>
          </a:stretch>
        </p:blipFill>
        <p:spPr>
          <a:xfrm flipH="1">
            <a:off x="5978176" y="1752600"/>
            <a:ext cx="4632674" cy="4684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6C503E"/>
                </a:solidFill>
                <a:latin typeface="PT Serif"/>
                <a:ea typeface="PT Serif"/>
                <a:cs typeface="PT Serif"/>
                <a:sym typeface="PT Serif"/>
              </a:defRPr>
            </a:lvl1pPr>
            <a:lvl2pPr lvl="1" algn="ctr" rtl="0">
              <a:spcBef>
                <a:spcPts val="0"/>
              </a:spcBef>
              <a:spcAft>
                <a:spcPts val="0"/>
              </a:spcAft>
              <a:buNone/>
              <a:defRPr>
                <a:solidFill>
                  <a:srgbClr val="6C503E"/>
                </a:solidFill>
                <a:latin typeface="PT Serif"/>
                <a:ea typeface="PT Serif"/>
                <a:cs typeface="PT Serif"/>
                <a:sym typeface="PT Serif"/>
              </a:defRPr>
            </a:lvl2pPr>
            <a:lvl3pPr lvl="2" algn="ctr" rtl="0">
              <a:spcBef>
                <a:spcPts val="0"/>
              </a:spcBef>
              <a:spcAft>
                <a:spcPts val="0"/>
              </a:spcAft>
              <a:buNone/>
              <a:defRPr>
                <a:solidFill>
                  <a:srgbClr val="6C503E"/>
                </a:solidFill>
                <a:latin typeface="PT Serif"/>
                <a:ea typeface="PT Serif"/>
                <a:cs typeface="PT Serif"/>
                <a:sym typeface="PT Serif"/>
              </a:defRPr>
            </a:lvl3pPr>
            <a:lvl4pPr lvl="3" algn="ctr" rtl="0">
              <a:spcBef>
                <a:spcPts val="0"/>
              </a:spcBef>
              <a:spcAft>
                <a:spcPts val="0"/>
              </a:spcAft>
              <a:buNone/>
              <a:defRPr>
                <a:solidFill>
                  <a:srgbClr val="6C503E"/>
                </a:solidFill>
                <a:latin typeface="PT Serif"/>
                <a:ea typeface="PT Serif"/>
                <a:cs typeface="PT Serif"/>
                <a:sym typeface="PT Serif"/>
              </a:defRPr>
            </a:lvl4pPr>
            <a:lvl5pPr lvl="4" algn="ctr" rtl="0">
              <a:spcBef>
                <a:spcPts val="0"/>
              </a:spcBef>
              <a:spcAft>
                <a:spcPts val="0"/>
              </a:spcAft>
              <a:buNone/>
              <a:defRPr>
                <a:solidFill>
                  <a:srgbClr val="6C503E"/>
                </a:solidFill>
                <a:latin typeface="PT Serif"/>
                <a:ea typeface="PT Serif"/>
                <a:cs typeface="PT Serif"/>
                <a:sym typeface="PT Serif"/>
              </a:defRPr>
            </a:lvl5pPr>
            <a:lvl6pPr lvl="5" algn="ctr" rtl="0">
              <a:spcBef>
                <a:spcPts val="0"/>
              </a:spcBef>
              <a:spcAft>
                <a:spcPts val="0"/>
              </a:spcAft>
              <a:buNone/>
              <a:defRPr>
                <a:solidFill>
                  <a:srgbClr val="6C503E"/>
                </a:solidFill>
                <a:latin typeface="PT Serif"/>
                <a:ea typeface="PT Serif"/>
                <a:cs typeface="PT Serif"/>
                <a:sym typeface="PT Serif"/>
              </a:defRPr>
            </a:lvl6pPr>
            <a:lvl7pPr lvl="6" algn="ctr" rtl="0">
              <a:spcBef>
                <a:spcPts val="0"/>
              </a:spcBef>
              <a:spcAft>
                <a:spcPts val="0"/>
              </a:spcAft>
              <a:buNone/>
              <a:defRPr>
                <a:solidFill>
                  <a:srgbClr val="6C503E"/>
                </a:solidFill>
                <a:latin typeface="PT Serif"/>
                <a:ea typeface="PT Serif"/>
                <a:cs typeface="PT Serif"/>
                <a:sym typeface="PT Serif"/>
              </a:defRPr>
            </a:lvl7pPr>
            <a:lvl8pPr lvl="7" algn="ctr" rtl="0">
              <a:spcBef>
                <a:spcPts val="0"/>
              </a:spcBef>
              <a:spcAft>
                <a:spcPts val="0"/>
              </a:spcAft>
              <a:buNone/>
              <a:defRPr>
                <a:solidFill>
                  <a:srgbClr val="6C503E"/>
                </a:solidFill>
                <a:latin typeface="PT Serif"/>
                <a:ea typeface="PT Serif"/>
                <a:cs typeface="PT Serif"/>
                <a:sym typeface="PT Serif"/>
              </a:defRPr>
            </a:lvl8pPr>
            <a:lvl9pPr lvl="8" algn="ctr" rtl="0">
              <a:spcBef>
                <a:spcPts val="0"/>
              </a:spcBef>
              <a:spcAft>
                <a:spcPts val="0"/>
              </a:spcAft>
              <a:buNone/>
              <a:defRPr>
                <a:solidFill>
                  <a:srgbClr val="6C503E"/>
                </a:solidFill>
                <a:latin typeface="PT Serif"/>
                <a:ea typeface="PT Serif"/>
                <a:cs typeface="PT Serif"/>
                <a:sym typeface="PT Serif"/>
              </a:defRPr>
            </a:lvl9pPr>
          </a:lstStyle>
          <a:p>
            <a:endParaRPr/>
          </a:p>
        </p:txBody>
      </p:sp>
      <p:sp>
        <p:nvSpPr>
          <p:cNvPr id="41" name="Google Shape;41;p7"/>
          <p:cNvSpPr txBox="1">
            <a:spLocks noGrp="1"/>
          </p:cNvSpPr>
          <p:nvPr>
            <p:ph type="body" idx="1"/>
          </p:nvPr>
        </p:nvSpPr>
        <p:spPr>
          <a:xfrm>
            <a:off x="720000" y="1521375"/>
            <a:ext cx="3471000" cy="30822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Molengo"/>
              <a:buChar char="●"/>
              <a:defRPr sz="1600"/>
            </a:lvl1pPr>
            <a:lvl2pPr marL="914400" lvl="1" indent="-330200" rtl="0">
              <a:lnSpc>
                <a:spcPct val="100000"/>
              </a:lnSpc>
              <a:spcBef>
                <a:spcPts val="1600"/>
              </a:spcBef>
              <a:spcAft>
                <a:spcPts val="0"/>
              </a:spcAft>
              <a:buSzPts val="1600"/>
              <a:buFont typeface="Molengo"/>
              <a:buChar char="○"/>
              <a:defRPr sz="1600"/>
            </a:lvl2pPr>
            <a:lvl3pPr marL="1371600" lvl="2" indent="-330200" rtl="0">
              <a:lnSpc>
                <a:spcPct val="100000"/>
              </a:lnSpc>
              <a:spcBef>
                <a:spcPts val="1600"/>
              </a:spcBef>
              <a:spcAft>
                <a:spcPts val="0"/>
              </a:spcAft>
              <a:buSzPts val="1600"/>
              <a:buFont typeface="Molengo"/>
              <a:buChar char="■"/>
              <a:defRPr sz="1600"/>
            </a:lvl3pPr>
            <a:lvl4pPr marL="1828800" lvl="3" indent="-330200" rtl="0">
              <a:lnSpc>
                <a:spcPct val="100000"/>
              </a:lnSpc>
              <a:spcBef>
                <a:spcPts val="1600"/>
              </a:spcBef>
              <a:spcAft>
                <a:spcPts val="0"/>
              </a:spcAft>
              <a:buSzPts val="1600"/>
              <a:buFont typeface="Molengo"/>
              <a:buChar char="●"/>
              <a:defRPr sz="1600"/>
            </a:lvl4pPr>
            <a:lvl5pPr marL="2286000" lvl="4" indent="-330200" rtl="0">
              <a:lnSpc>
                <a:spcPct val="100000"/>
              </a:lnSpc>
              <a:spcBef>
                <a:spcPts val="1600"/>
              </a:spcBef>
              <a:spcAft>
                <a:spcPts val="0"/>
              </a:spcAft>
              <a:buSzPts val="1600"/>
              <a:buFont typeface="Molengo"/>
              <a:buChar char="○"/>
              <a:defRPr sz="1600"/>
            </a:lvl5pPr>
            <a:lvl6pPr marL="2743200" lvl="5" indent="-330200" rtl="0">
              <a:lnSpc>
                <a:spcPct val="100000"/>
              </a:lnSpc>
              <a:spcBef>
                <a:spcPts val="1600"/>
              </a:spcBef>
              <a:spcAft>
                <a:spcPts val="0"/>
              </a:spcAft>
              <a:buSzPts val="1600"/>
              <a:buFont typeface="Molengo"/>
              <a:buChar char="■"/>
              <a:defRPr sz="1600"/>
            </a:lvl6pPr>
            <a:lvl7pPr marL="3200400" lvl="6" indent="-330200" rtl="0">
              <a:lnSpc>
                <a:spcPct val="100000"/>
              </a:lnSpc>
              <a:spcBef>
                <a:spcPts val="1600"/>
              </a:spcBef>
              <a:spcAft>
                <a:spcPts val="0"/>
              </a:spcAft>
              <a:buSzPts val="1600"/>
              <a:buFont typeface="Molengo"/>
              <a:buChar char="●"/>
              <a:defRPr sz="1600"/>
            </a:lvl7pPr>
            <a:lvl8pPr marL="3657600" lvl="7" indent="-330200" rtl="0">
              <a:lnSpc>
                <a:spcPct val="100000"/>
              </a:lnSpc>
              <a:spcBef>
                <a:spcPts val="1600"/>
              </a:spcBef>
              <a:spcAft>
                <a:spcPts val="0"/>
              </a:spcAft>
              <a:buSzPts val="1600"/>
              <a:buFont typeface="Molengo"/>
              <a:buChar char="○"/>
              <a:defRPr sz="1600"/>
            </a:lvl8pPr>
            <a:lvl9pPr marL="4114800" lvl="8" indent="-330200" rtl="0">
              <a:lnSpc>
                <a:spcPct val="100000"/>
              </a:lnSpc>
              <a:spcBef>
                <a:spcPts val="1600"/>
              </a:spcBef>
              <a:spcAft>
                <a:spcPts val="1600"/>
              </a:spcAft>
              <a:buSzPts val="1600"/>
              <a:buFont typeface="Molengo"/>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1"/>
          <p:cNvSpPr txBox="1">
            <a:spLocks noGrp="1"/>
          </p:cNvSpPr>
          <p:nvPr>
            <p:ph type="title" hasCustomPrompt="1"/>
          </p:nvPr>
        </p:nvSpPr>
        <p:spPr>
          <a:xfrm>
            <a:off x="720000" y="2977450"/>
            <a:ext cx="7704000" cy="1319400"/>
          </a:xfrm>
          <a:prstGeom prst="rect">
            <a:avLst/>
          </a:prstGeom>
        </p:spPr>
        <p:txBody>
          <a:bodyPr spcFirstLastPara="1" wrap="square" lIns="91425" tIns="91425" rIns="91425" bIns="91425" anchor="b" anchorCtr="0">
            <a:noAutofit/>
          </a:bodyPr>
          <a:lstStyle>
            <a:lvl1pPr lvl="0" algn="l" rtl="0">
              <a:spcBef>
                <a:spcPts val="0"/>
              </a:spcBef>
              <a:spcAft>
                <a:spcPts val="0"/>
              </a:spcAft>
              <a:buClr>
                <a:srgbClr val="FCFCF7"/>
              </a:buClr>
              <a:buSzPts val="9000"/>
              <a:buNone/>
              <a:defRPr sz="9000" b="1"/>
            </a:lvl1pPr>
            <a:lvl2pPr lvl="1" algn="ctr" rtl="0">
              <a:spcBef>
                <a:spcPts val="0"/>
              </a:spcBef>
              <a:spcAft>
                <a:spcPts val="0"/>
              </a:spcAft>
              <a:buClr>
                <a:srgbClr val="FCFCF7"/>
              </a:buClr>
              <a:buSzPts val="9000"/>
              <a:buNone/>
              <a:defRPr sz="9000">
                <a:solidFill>
                  <a:srgbClr val="FCFCF7"/>
                </a:solidFill>
              </a:defRPr>
            </a:lvl2pPr>
            <a:lvl3pPr lvl="2" algn="ctr" rtl="0">
              <a:spcBef>
                <a:spcPts val="0"/>
              </a:spcBef>
              <a:spcAft>
                <a:spcPts val="0"/>
              </a:spcAft>
              <a:buClr>
                <a:srgbClr val="FCFCF7"/>
              </a:buClr>
              <a:buSzPts val="9000"/>
              <a:buNone/>
              <a:defRPr sz="9000">
                <a:solidFill>
                  <a:srgbClr val="FCFCF7"/>
                </a:solidFill>
              </a:defRPr>
            </a:lvl3pPr>
            <a:lvl4pPr lvl="3" algn="ctr" rtl="0">
              <a:spcBef>
                <a:spcPts val="0"/>
              </a:spcBef>
              <a:spcAft>
                <a:spcPts val="0"/>
              </a:spcAft>
              <a:buClr>
                <a:srgbClr val="FCFCF7"/>
              </a:buClr>
              <a:buSzPts val="9000"/>
              <a:buNone/>
              <a:defRPr sz="9000">
                <a:solidFill>
                  <a:srgbClr val="FCFCF7"/>
                </a:solidFill>
              </a:defRPr>
            </a:lvl4pPr>
            <a:lvl5pPr lvl="4" algn="ctr" rtl="0">
              <a:spcBef>
                <a:spcPts val="0"/>
              </a:spcBef>
              <a:spcAft>
                <a:spcPts val="0"/>
              </a:spcAft>
              <a:buClr>
                <a:srgbClr val="FCFCF7"/>
              </a:buClr>
              <a:buSzPts val="9000"/>
              <a:buNone/>
              <a:defRPr sz="9000">
                <a:solidFill>
                  <a:srgbClr val="FCFCF7"/>
                </a:solidFill>
              </a:defRPr>
            </a:lvl5pPr>
            <a:lvl6pPr lvl="5" algn="ctr" rtl="0">
              <a:spcBef>
                <a:spcPts val="0"/>
              </a:spcBef>
              <a:spcAft>
                <a:spcPts val="0"/>
              </a:spcAft>
              <a:buClr>
                <a:srgbClr val="FCFCF7"/>
              </a:buClr>
              <a:buSzPts val="9000"/>
              <a:buNone/>
              <a:defRPr sz="9000">
                <a:solidFill>
                  <a:srgbClr val="FCFCF7"/>
                </a:solidFill>
              </a:defRPr>
            </a:lvl6pPr>
            <a:lvl7pPr lvl="6" algn="ctr" rtl="0">
              <a:spcBef>
                <a:spcPts val="0"/>
              </a:spcBef>
              <a:spcAft>
                <a:spcPts val="0"/>
              </a:spcAft>
              <a:buClr>
                <a:srgbClr val="FCFCF7"/>
              </a:buClr>
              <a:buSzPts val="9000"/>
              <a:buNone/>
              <a:defRPr sz="9000">
                <a:solidFill>
                  <a:srgbClr val="FCFCF7"/>
                </a:solidFill>
              </a:defRPr>
            </a:lvl7pPr>
            <a:lvl8pPr lvl="7" algn="ctr" rtl="0">
              <a:spcBef>
                <a:spcPts val="0"/>
              </a:spcBef>
              <a:spcAft>
                <a:spcPts val="0"/>
              </a:spcAft>
              <a:buClr>
                <a:srgbClr val="FCFCF7"/>
              </a:buClr>
              <a:buSzPts val="9000"/>
              <a:buNone/>
              <a:defRPr sz="9000">
                <a:solidFill>
                  <a:srgbClr val="FCFCF7"/>
                </a:solidFill>
              </a:defRPr>
            </a:lvl8pPr>
            <a:lvl9pPr lvl="8" algn="ctr" rtl="0">
              <a:spcBef>
                <a:spcPts val="0"/>
              </a:spcBef>
              <a:spcAft>
                <a:spcPts val="0"/>
              </a:spcAft>
              <a:buClr>
                <a:srgbClr val="FCFCF7"/>
              </a:buClr>
              <a:buSzPts val="9000"/>
              <a:buNone/>
              <a:defRPr sz="9000">
                <a:solidFill>
                  <a:srgbClr val="FCFCF7"/>
                </a:solidFill>
              </a:defRPr>
            </a:lvl9pPr>
          </a:lstStyle>
          <a:p>
            <a:r>
              <a:t>xx%</a:t>
            </a:r>
          </a:p>
        </p:txBody>
      </p:sp>
      <p:sp>
        <p:nvSpPr>
          <p:cNvPr id="61" name="Google Shape;61;p11"/>
          <p:cNvSpPr txBox="1">
            <a:spLocks noGrp="1"/>
          </p:cNvSpPr>
          <p:nvPr>
            <p:ph type="subTitle" idx="1"/>
          </p:nvPr>
        </p:nvSpPr>
        <p:spPr>
          <a:xfrm>
            <a:off x="730800" y="4256850"/>
            <a:ext cx="7704000" cy="34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6C503E"/>
              </a:buClr>
              <a:buSzPts val="1600"/>
              <a:buNone/>
              <a:defRPr>
                <a:solidFill>
                  <a:srgbClr val="6C503E"/>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
    <p:bg>
      <p:bgPr>
        <a:solidFill>
          <a:srgbClr val="FCFCF7"/>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rgbClr val="6C503E"/>
                </a:solidFill>
                <a:latin typeface="PT Serif"/>
                <a:ea typeface="PT Serif"/>
                <a:cs typeface="PT Serif"/>
                <a:sym typeface="PT Serif"/>
              </a:defRPr>
            </a:lvl1pPr>
            <a:lvl2pPr lvl="1">
              <a:spcBef>
                <a:spcPts val="0"/>
              </a:spcBef>
              <a:spcAft>
                <a:spcPts val="0"/>
              </a:spcAft>
              <a:buNone/>
              <a:defRPr>
                <a:solidFill>
                  <a:srgbClr val="6C503E"/>
                </a:solidFill>
                <a:latin typeface="PT Serif"/>
                <a:ea typeface="PT Serif"/>
                <a:cs typeface="PT Serif"/>
                <a:sym typeface="PT Serif"/>
              </a:defRPr>
            </a:lvl2pPr>
            <a:lvl3pPr lvl="2">
              <a:spcBef>
                <a:spcPts val="0"/>
              </a:spcBef>
              <a:spcAft>
                <a:spcPts val="0"/>
              </a:spcAft>
              <a:buNone/>
              <a:defRPr>
                <a:solidFill>
                  <a:srgbClr val="6C503E"/>
                </a:solidFill>
                <a:latin typeface="PT Serif"/>
                <a:ea typeface="PT Serif"/>
                <a:cs typeface="PT Serif"/>
                <a:sym typeface="PT Serif"/>
              </a:defRPr>
            </a:lvl3pPr>
            <a:lvl4pPr lvl="3">
              <a:spcBef>
                <a:spcPts val="0"/>
              </a:spcBef>
              <a:spcAft>
                <a:spcPts val="0"/>
              </a:spcAft>
              <a:buNone/>
              <a:defRPr>
                <a:solidFill>
                  <a:srgbClr val="6C503E"/>
                </a:solidFill>
                <a:latin typeface="PT Serif"/>
                <a:ea typeface="PT Serif"/>
                <a:cs typeface="PT Serif"/>
                <a:sym typeface="PT Serif"/>
              </a:defRPr>
            </a:lvl4pPr>
            <a:lvl5pPr lvl="4">
              <a:spcBef>
                <a:spcPts val="0"/>
              </a:spcBef>
              <a:spcAft>
                <a:spcPts val="0"/>
              </a:spcAft>
              <a:buNone/>
              <a:defRPr>
                <a:solidFill>
                  <a:srgbClr val="6C503E"/>
                </a:solidFill>
                <a:latin typeface="PT Serif"/>
                <a:ea typeface="PT Serif"/>
                <a:cs typeface="PT Serif"/>
                <a:sym typeface="PT Serif"/>
              </a:defRPr>
            </a:lvl5pPr>
            <a:lvl6pPr lvl="5">
              <a:spcBef>
                <a:spcPts val="0"/>
              </a:spcBef>
              <a:spcAft>
                <a:spcPts val="0"/>
              </a:spcAft>
              <a:buNone/>
              <a:defRPr>
                <a:solidFill>
                  <a:srgbClr val="6C503E"/>
                </a:solidFill>
                <a:latin typeface="PT Serif"/>
                <a:ea typeface="PT Serif"/>
                <a:cs typeface="PT Serif"/>
                <a:sym typeface="PT Serif"/>
              </a:defRPr>
            </a:lvl6pPr>
            <a:lvl7pPr lvl="6">
              <a:spcBef>
                <a:spcPts val="0"/>
              </a:spcBef>
              <a:spcAft>
                <a:spcPts val="0"/>
              </a:spcAft>
              <a:buNone/>
              <a:defRPr>
                <a:solidFill>
                  <a:srgbClr val="6C503E"/>
                </a:solidFill>
                <a:latin typeface="PT Serif"/>
                <a:ea typeface="PT Serif"/>
                <a:cs typeface="PT Serif"/>
                <a:sym typeface="PT Serif"/>
              </a:defRPr>
            </a:lvl7pPr>
            <a:lvl8pPr lvl="7">
              <a:spcBef>
                <a:spcPts val="0"/>
              </a:spcBef>
              <a:spcAft>
                <a:spcPts val="0"/>
              </a:spcAft>
              <a:buNone/>
              <a:defRPr>
                <a:solidFill>
                  <a:srgbClr val="6C503E"/>
                </a:solidFill>
                <a:latin typeface="PT Serif"/>
                <a:ea typeface="PT Serif"/>
                <a:cs typeface="PT Serif"/>
                <a:sym typeface="PT Serif"/>
              </a:defRPr>
            </a:lvl8pPr>
            <a:lvl9pPr lvl="8">
              <a:spcBef>
                <a:spcPts val="0"/>
              </a:spcBef>
              <a:spcAft>
                <a:spcPts val="0"/>
              </a:spcAft>
              <a:buNone/>
              <a:defRPr>
                <a:solidFill>
                  <a:srgbClr val="6C503E"/>
                </a:solidFill>
                <a:latin typeface="PT Serif"/>
                <a:ea typeface="PT Serif"/>
                <a:cs typeface="PT Serif"/>
                <a:sym typeface="PT Serif"/>
              </a:defRPr>
            </a:lvl9pPr>
          </a:lstStyle>
          <a:p>
            <a:endParaRPr/>
          </a:p>
        </p:txBody>
      </p:sp>
      <p:sp>
        <p:nvSpPr>
          <p:cNvPr id="73" name="Google Shape;73;p14"/>
          <p:cNvSpPr txBox="1">
            <a:spLocks noGrp="1"/>
          </p:cNvSpPr>
          <p:nvPr>
            <p:ph type="subTitle" idx="1"/>
          </p:nvPr>
        </p:nvSpPr>
        <p:spPr>
          <a:xfrm>
            <a:off x="1559913" y="1937575"/>
            <a:ext cx="25695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6C503E"/>
                </a:solidFill>
              </a:defRPr>
            </a:lvl1pPr>
            <a:lvl2pPr lvl="1" rtl="0">
              <a:spcBef>
                <a:spcPts val="1600"/>
              </a:spcBef>
              <a:spcAft>
                <a:spcPts val="0"/>
              </a:spcAft>
              <a:buNone/>
              <a:defRPr sz="1800" b="1">
                <a:solidFill>
                  <a:srgbClr val="6C503E"/>
                </a:solidFill>
              </a:defRPr>
            </a:lvl2pPr>
            <a:lvl3pPr lvl="2" rtl="0">
              <a:spcBef>
                <a:spcPts val="1600"/>
              </a:spcBef>
              <a:spcAft>
                <a:spcPts val="0"/>
              </a:spcAft>
              <a:buNone/>
              <a:defRPr sz="1800" b="1">
                <a:solidFill>
                  <a:srgbClr val="6C503E"/>
                </a:solidFill>
              </a:defRPr>
            </a:lvl3pPr>
            <a:lvl4pPr lvl="3" rtl="0">
              <a:spcBef>
                <a:spcPts val="1600"/>
              </a:spcBef>
              <a:spcAft>
                <a:spcPts val="0"/>
              </a:spcAft>
              <a:buNone/>
              <a:defRPr sz="1800" b="1">
                <a:solidFill>
                  <a:srgbClr val="6C503E"/>
                </a:solidFill>
              </a:defRPr>
            </a:lvl4pPr>
            <a:lvl5pPr lvl="4" rtl="0">
              <a:spcBef>
                <a:spcPts val="1600"/>
              </a:spcBef>
              <a:spcAft>
                <a:spcPts val="0"/>
              </a:spcAft>
              <a:buNone/>
              <a:defRPr sz="1800" b="1">
                <a:solidFill>
                  <a:srgbClr val="6C503E"/>
                </a:solidFill>
              </a:defRPr>
            </a:lvl5pPr>
            <a:lvl6pPr lvl="5" rtl="0">
              <a:spcBef>
                <a:spcPts val="1600"/>
              </a:spcBef>
              <a:spcAft>
                <a:spcPts val="0"/>
              </a:spcAft>
              <a:buNone/>
              <a:defRPr sz="1800" b="1">
                <a:solidFill>
                  <a:srgbClr val="6C503E"/>
                </a:solidFill>
              </a:defRPr>
            </a:lvl6pPr>
            <a:lvl7pPr lvl="6" rtl="0">
              <a:spcBef>
                <a:spcPts val="1600"/>
              </a:spcBef>
              <a:spcAft>
                <a:spcPts val="0"/>
              </a:spcAft>
              <a:buNone/>
              <a:defRPr sz="1800" b="1">
                <a:solidFill>
                  <a:srgbClr val="6C503E"/>
                </a:solidFill>
              </a:defRPr>
            </a:lvl7pPr>
            <a:lvl8pPr lvl="7" rtl="0">
              <a:spcBef>
                <a:spcPts val="1600"/>
              </a:spcBef>
              <a:spcAft>
                <a:spcPts val="0"/>
              </a:spcAft>
              <a:buNone/>
              <a:defRPr sz="1800" b="1">
                <a:solidFill>
                  <a:srgbClr val="6C503E"/>
                </a:solidFill>
              </a:defRPr>
            </a:lvl8pPr>
            <a:lvl9pPr lvl="8" rtl="0">
              <a:spcBef>
                <a:spcPts val="1600"/>
              </a:spcBef>
              <a:spcAft>
                <a:spcPts val="1600"/>
              </a:spcAft>
              <a:buNone/>
              <a:defRPr sz="1800" b="1">
                <a:solidFill>
                  <a:srgbClr val="6C503E"/>
                </a:solidFill>
              </a:defRPr>
            </a:lvl9pPr>
          </a:lstStyle>
          <a:p>
            <a:endParaRPr/>
          </a:p>
        </p:txBody>
      </p:sp>
      <p:sp>
        <p:nvSpPr>
          <p:cNvPr id="74" name="Google Shape;74;p14"/>
          <p:cNvSpPr txBox="1">
            <a:spLocks noGrp="1"/>
          </p:cNvSpPr>
          <p:nvPr>
            <p:ph type="body" idx="2"/>
          </p:nvPr>
        </p:nvSpPr>
        <p:spPr>
          <a:xfrm>
            <a:off x="1559913" y="2260075"/>
            <a:ext cx="2569500" cy="5727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rtl="0">
              <a:lnSpc>
                <a:spcPct val="100000"/>
              </a:lnSpc>
              <a:spcBef>
                <a:spcPts val="1600"/>
              </a:spcBef>
              <a:spcAft>
                <a:spcPts val="0"/>
              </a:spcAft>
              <a:buClr>
                <a:srgbClr val="446652"/>
              </a:buClr>
              <a:buSzPts val="1600"/>
              <a:buChar char="○"/>
              <a:defRPr>
                <a:solidFill>
                  <a:srgbClr val="446652"/>
                </a:solidFill>
              </a:defRPr>
            </a:lvl2pPr>
            <a:lvl3pPr marL="1371600" lvl="2" indent="-330200" rtl="0">
              <a:lnSpc>
                <a:spcPct val="100000"/>
              </a:lnSpc>
              <a:spcBef>
                <a:spcPts val="1600"/>
              </a:spcBef>
              <a:spcAft>
                <a:spcPts val="0"/>
              </a:spcAft>
              <a:buClr>
                <a:srgbClr val="446652"/>
              </a:buClr>
              <a:buSzPts val="1600"/>
              <a:buChar char="■"/>
              <a:defRPr>
                <a:solidFill>
                  <a:srgbClr val="446652"/>
                </a:solidFill>
              </a:defRPr>
            </a:lvl3pPr>
            <a:lvl4pPr marL="1828800" lvl="3" indent="-330200" rtl="0">
              <a:lnSpc>
                <a:spcPct val="100000"/>
              </a:lnSpc>
              <a:spcBef>
                <a:spcPts val="1600"/>
              </a:spcBef>
              <a:spcAft>
                <a:spcPts val="0"/>
              </a:spcAft>
              <a:buClr>
                <a:srgbClr val="446652"/>
              </a:buClr>
              <a:buSzPts val="1600"/>
              <a:buChar char="●"/>
              <a:defRPr>
                <a:solidFill>
                  <a:srgbClr val="446652"/>
                </a:solidFill>
              </a:defRPr>
            </a:lvl4pPr>
            <a:lvl5pPr marL="2286000" lvl="4" indent="-330200" rtl="0">
              <a:lnSpc>
                <a:spcPct val="100000"/>
              </a:lnSpc>
              <a:spcBef>
                <a:spcPts val="1600"/>
              </a:spcBef>
              <a:spcAft>
                <a:spcPts val="0"/>
              </a:spcAft>
              <a:buClr>
                <a:srgbClr val="446652"/>
              </a:buClr>
              <a:buSzPts val="1600"/>
              <a:buChar char="○"/>
              <a:defRPr>
                <a:solidFill>
                  <a:srgbClr val="446652"/>
                </a:solidFill>
              </a:defRPr>
            </a:lvl5pPr>
            <a:lvl6pPr marL="2743200" lvl="5" indent="-330200" rtl="0">
              <a:lnSpc>
                <a:spcPct val="100000"/>
              </a:lnSpc>
              <a:spcBef>
                <a:spcPts val="1600"/>
              </a:spcBef>
              <a:spcAft>
                <a:spcPts val="0"/>
              </a:spcAft>
              <a:buClr>
                <a:srgbClr val="446652"/>
              </a:buClr>
              <a:buSzPts val="1600"/>
              <a:buChar char="■"/>
              <a:defRPr>
                <a:solidFill>
                  <a:srgbClr val="446652"/>
                </a:solidFill>
              </a:defRPr>
            </a:lvl6pPr>
            <a:lvl7pPr marL="3200400" lvl="6" indent="-330200" rtl="0">
              <a:lnSpc>
                <a:spcPct val="100000"/>
              </a:lnSpc>
              <a:spcBef>
                <a:spcPts val="1600"/>
              </a:spcBef>
              <a:spcAft>
                <a:spcPts val="0"/>
              </a:spcAft>
              <a:buClr>
                <a:srgbClr val="446652"/>
              </a:buClr>
              <a:buSzPts val="1600"/>
              <a:buChar char="●"/>
              <a:defRPr>
                <a:solidFill>
                  <a:srgbClr val="446652"/>
                </a:solidFill>
              </a:defRPr>
            </a:lvl7pPr>
            <a:lvl8pPr marL="3657600" lvl="7" indent="-330200" rtl="0">
              <a:lnSpc>
                <a:spcPct val="100000"/>
              </a:lnSpc>
              <a:spcBef>
                <a:spcPts val="1600"/>
              </a:spcBef>
              <a:spcAft>
                <a:spcPts val="0"/>
              </a:spcAft>
              <a:buClr>
                <a:srgbClr val="446652"/>
              </a:buClr>
              <a:buSzPts val="1600"/>
              <a:buChar char="○"/>
              <a:defRPr>
                <a:solidFill>
                  <a:srgbClr val="446652"/>
                </a:solidFill>
              </a:defRPr>
            </a:lvl8pPr>
            <a:lvl9pPr marL="4114800" lvl="8" indent="-330200"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75" name="Google Shape;75;p14"/>
          <p:cNvSpPr txBox="1">
            <a:spLocks noGrp="1"/>
          </p:cNvSpPr>
          <p:nvPr>
            <p:ph type="subTitle" idx="3"/>
          </p:nvPr>
        </p:nvSpPr>
        <p:spPr>
          <a:xfrm>
            <a:off x="5566263" y="1937575"/>
            <a:ext cx="25695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6C503E"/>
                </a:solidFill>
              </a:defRPr>
            </a:lvl1pPr>
            <a:lvl2pPr lvl="1" rtl="0">
              <a:spcBef>
                <a:spcPts val="1600"/>
              </a:spcBef>
              <a:spcAft>
                <a:spcPts val="0"/>
              </a:spcAft>
              <a:buNone/>
              <a:defRPr sz="1800" b="1">
                <a:solidFill>
                  <a:srgbClr val="6C503E"/>
                </a:solidFill>
              </a:defRPr>
            </a:lvl2pPr>
            <a:lvl3pPr lvl="2" rtl="0">
              <a:spcBef>
                <a:spcPts val="1600"/>
              </a:spcBef>
              <a:spcAft>
                <a:spcPts val="0"/>
              </a:spcAft>
              <a:buNone/>
              <a:defRPr sz="1800" b="1">
                <a:solidFill>
                  <a:srgbClr val="6C503E"/>
                </a:solidFill>
              </a:defRPr>
            </a:lvl3pPr>
            <a:lvl4pPr lvl="3" rtl="0">
              <a:spcBef>
                <a:spcPts val="1600"/>
              </a:spcBef>
              <a:spcAft>
                <a:spcPts val="0"/>
              </a:spcAft>
              <a:buNone/>
              <a:defRPr sz="1800" b="1">
                <a:solidFill>
                  <a:srgbClr val="6C503E"/>
                </a:solidFill>
              </a:defRPr>
            </a:lvl4pPr>
            <a:lvl5pPr lvl="4" rtl="0">
              <a:spcBef>
                <a:spcPts val="1600"/>
              </a:spcBef>
              <a:spcAft>
                <a:spcPts val="0"/>
              </a:spcAft>
              <a:buNone/>
              <a:defRPr sz="1800" b="1">
                <a:solidFill>
                  <a:srgbClr val="6C503E"/>
                </a:solidFill>
              </a:defRPr>
            </a:lvl5pPr>
            <a:lvl6pPr lvl="5" rtl="0">
              <a:spcBef>
                <a:spcPts val="1600"/>
              </a:spcBef>
              <a:spcAft>
                <a:spcPts val="0"/>
              </a:spcAft>
              <a:buNone/>
              <a:defRPr sz="1800" b="1">
                <a:solidFill>
                  <a:srgbClr val="6C503E"/>
                </a:solidFill>
              </a:defRPr>
            </a:lvl6pPr>
            <a:lvl7pPr lvl="6" rtl="0">
              <a:spcBef>
                <a:spcPts val="1600"/>
              </a:spcBef>
              <a:spcAft>
                <a:spcPts val="0"/>
              </a:spcAft>
              <a:buNone/>
              <a:defRPr sz="1800" b="1">
                <a:solidFill>
                  <a:srgbClr val="6C503E"/>
                </a:solidFill>
              </a:defRPr>
            </a:lvl7pPr>
            <a:lvl8pPr lvl="7" rtl="0">
              <a:spcBef>
                <a:spcPts val="1600"/>
              </a:spcBef>
              <a:spcAft>
                <a:spcPts val="0"/>
              </a:spcAft>
              <a:buNone/>
              <a:defRPr sz="1800" b="1">
                <a:solidFill>
                  <a:srgbClr val="6C503E"/>
                </a:solidFill>
              </a:defRPr>
            </a:lvl8pPr>
            <a:lvl9pPr lvl="8" rtl="0">
              <a:spcBef>
                <a:spcPts val="1600"/>
              </a:spcBef>
              <a:spcAft>
                <a:spcPts val="1600"/>
              </a:spcAft>
              <a:buNone/>
              <a:defRPr sz="1800" b="1">
                <a:solidFill>
                  <a:srgbClr val="6C503E"/>
                </a:solidFill>
              </a:defRPr>
            </a:lvl9pPr>
          </a:lstStyle>
          <a:p>
            <a:endParaRPr/>
          </a:p>
        </p:txBody>
      </p:sp>
      <p:sp>
        <p:nvSpPr>
          <p:cNvPr id="76" name="Google Shape;76;p14"/>
          <p:cNvSpPr txBox="1">
            <a:spLocks noGrp="1"/>
          </p:cNvSpPr>
          <p:nvPr>
            <p:ph type="body" idx="4"/>
          </p:nvPr>
        </p:nvSpPr>
        <p:spPr>
          <a:xfrm>
            <a:off x="5566263" y="2260075"/>
            <a:ext cx="2569500" cy="5727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rtl="0">
              <a:lnSpc>
                <a:spcPct val="100000"/>
              </a:lnSpc>
              <a:spcBef>
                <a:spcPts val="1600"/>
              </a:spcBef>
              <a:spcAft>
                <a:spcPts val="0"/>
              </a:spcAft>
              <a:buClr>
                <a:srgbClr val="446652"/>
              </a:buClr>
              <a:buSzPts val="1600"/>
              <a:buChar char="○"/>
              <a:defRPr>
                <a:solidFill>
                  <a:srgbClr val="446652"/>
                </a:solidFill>
              </a:defRPr>
            </a:lvl2pPr>
            <a:lvl3pPr marL="1371600" lvl="2" indent="-330200" rtl="0">
              <a:lnSpc>
                <a:spcPct val="100000"/>
              </a:lnSpc>
              <a:spcBef>
                <a:spcPts val="1600"/>
              </a:spcBef>
              <a:spcAft>
                <a:spcPts val="0"/>
              </a:spcAft>
              <a:buClr>
                <a:srgbClr val="446652"/>
              </a:buClr>
              <a:buSzPts val="1600"/>
              <a:buChar char="■"/>
              <a:defRPr>
                <a:solidFill>
                  <a:srgbClr val="446652"/>
                </a:solidFill>
              </a:defRPr>
            </a:lvl3pPr>
            <a:lvl4pPr marL="1828800" lvl="3" indent="-330200" rtl="0">
              <a:lnSpc>
                <a:spcPct val="100000"/>
              </a:lnSpc>
              <a:spcBef>
                <a:spcPts val="1600"/>
              </a:spcBef>
              <a:spcAft>
                <a:spcPts val="0"/>
              </a:spcAft>
              <a:buClr>
                <a:srgbClr val="446652"/>
              </a:buClr>
              <a:buSzPts val="1600"/>
              <a:buChar char="●"/>
              <a:defRPr>
                <a:solidFill>
                  <a:srgbClr val="446652"/>
                </a:solidFill>
              </a:defRPr>
            </a:lvl4pPr>
            <a:lvl5pPr marL="2286000" lvl="4" indent="-330200" rtl="0">
              <a:lnSpc>
                <a:spcPct val="100000"/>
              </a:lnSpc>
              <a:spcBef>
                <a:spcPts val="1600"/>
              </a:spcBef>
              <a:spcAft>
                <a:spcPts val="0"/>
              </a:spcAft>
              <a:buClr>
                <a:srgbClr val="446652"/>
              </a:buClr>
              <a:buSzPts val="1600"/>
              <a:buChar char="○"/>
              <a:defRPr>
                <a:solidFill>
                  <a:srgbClr val="446652"/>
                </a:solidFill>
              </a:defRPr>
            </a:lvl5pPr>
            <a:lvl6pPr marL="2743200" lvl="5" indent="-330200" rtl="0">
              <a:lnSpc>
                <a:spcPct val="100000"/>
              </a:lnSpc>
              <a:spcBef>
                <a:spcPts val="1600"/>
              </a:spcBef>
              <a:spcAft>
                <a:spcPts val="0"/>
              </a:spcAft>
              <a:buClr>
                <a:srgbClr val="446652"/>
              </a:buClr>
              <a:buSzPts val="1600"/>
              <a:buChar char="■"/>
              <a:defRPr>
                <a:solidFill>
                  <a:srgbClr val="446652"/>
                </a:solidFill>
              </a:defRPr>
            </a:lvl6pPr>
            <a:lvl7pPr marL="3200400" lvl="6" indent="-330200" rtl="0">
              <a:lnSpc>
                <a:spcPct val="100000"/>
              </a:lnSpc>
              <a:spcBef>
                <a:spcPts val="1600"/>
              </a:spcBef>
              <a:spcAft>
                <a:spcPts val="0"/>
              </a:spcAft>
              <a:buClr>
                <a:srgbClr val="446652"/>
              </a:buClr>
              <a:buSzPts val="1600"/>
              <a:buChar char="●"/>
              <a:defRPr>
                <a:solidFill>
                  <a:srgbClr val="446652"/>
                </a:solidFill>
              </a:defRPr>
            </a:lvl7pPr>
            <a:lvl8pPr marL="3657600" lvl="7" indent="-330200" rtl="0">
              <a:lnSpc>
                <a:spcPct val="100000"/>
              </a:lnSpc>
              <a:spcBef>
                <a:spcPts val="1600"/>
              </a:spcBef>
              <a:spcAft>
                <a:spcPts val="0"/>
              </a:spcAft>
              <a:buClr>
                <a:srgbClr val="446652"/>
              </a:buClr>
              <a:buSzPts val="1600"/>
              <a:buChar char="○"/>
              <a:defRPr>
                <a:solidFill>
                  <a:srgbClr val="446652"/>
                </a:solidFill>
              </a:defRPr>
            </a:lvl8pPr>
            <a:lvl9pPr marL="4114800" lvl="8" indent="-330200"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77" name="Google Shape;77;p14"/>
          <p:cNvSpPr txBox="1">
            <a:spLocks noGrp="1"/>
          </p:cNvSpPr>
          <p:nvPr>
            <p:ph type="subTitle" idx="5"/>
          </p:nvPr>
        </p:nvSpPr>
        <p:spPr>
          <a:xfrm>
            <a:off x="1559913" y="3708300"/>
            <a:ext cx="25695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6C503E"/>
                </a:solidFill>
              </a:defRPr>
            </a:lvl1pPr>
            <a:lvl2pPr lvl="1" rtl="0">
              <a:spcBef>
                <a:spcPts val="1600"/>
              </a:spcBef>
              <a:spcAft>
                <a:spcPts val="0"/>
              </a:spcAft>
              <a:buNone/>
              <a:defRPr sz="1800" b="1">
                <a:solidFill>
                  <a:srgbClr val="6C503E"/>
                </a:solidFill>
              </a:defRPr>
            </a:lvl2pPr>
            <a:lvl3pPr lvl="2" rtl="0">
              <a:spcBef>
                <a:spcPts val="1600"/>
              </a:spcBef>
              <a:spcAft>
                <a:spcPts val="0"/>
              </a:spcAft>
              <a:buNone/>
              <a:defRPr sz="1800" b="1">
                <a:solidFill>
                  <a:srgbClr val="6C503E"/>
                </a:solidFill>
              </a:defRPr>
            </a:lvl3pPr>
            <a:lvl4pPr lvl="3" rtl="0">
              <a:spcBef>
                <a:spcPts val="1600"/>
              </a:spcBef>
              <a:spcAft>
                <a:spcPts val="0"/>
              </a:spcAft>
              <a:buNone/>
              <a:defRPr sz="1800" b="1">
                <a:solidFill>
                  <a:srgbClr val="6C503E"/>
                </a:solidFill>
              </a:defRPr>
            </a:lvl4pPr>
            <a:lvl5pPr lvl="4" rtl="0">
              <a:spcBef>
                <a:spcPts val="1600"/>
              </a:spcBef>
              <a:spcAft>
                <a:spcPts val="0"/>
              </a:spcAft>
              <a:buNone/>
              <a:defRPr sz="1800" b="1">
                <a:solidFill>
                  <a:srgbClr val="6C503E"/>
                </a:solidFill>
              </a:defRPr>
            </a:lvl5pPr>
            <a:lvl6pPr lvl="5" rtl="0">
              <a:spcBef>
                <a:spcPts val="1600"/>
              </a:spcBef>
              <a:spcAft>
                <a:spcPts val="0"/>
              </a:spcAft>
              <a:buNone/>
              <a:defRPr sz="1800" b="1">
                <a:solidFill>
                  <a:srgbClr val="6C503E"/>
                </a:solidFill>
              </a:defRPr>
            </a:lvl6pPr>
            <a:lvl7pPr lvl="6" rtl="0">
              <a:spcBef>
                <a:spcPts val="1600"/>
              </a:spcBef>
              <a:spcAft>
                <a:spcPts val="0"/>
              </a:spcAft>
              <a:buNone/>
              <a:defRPr sz="1800" b="1">
                <a:solidFill>
                  <a:srgbClr val="6C503E"/>
                </a:solidFill>
              </a:defRPr>
            </a:lvl7pPr>
            <a:lvl8pPr lvl="7" rtl="0">
              <a:spcBef>
                <a:spcPts val="1600"/>
              </a:spcBef>
              <a:spcAft>
                <a:spcPts val="0"/>
              </a:spcAft>
              <a:buNone/>
              <a:defRPr sz="1800" b="1">
                <a:solidFill>
                  <a:srgbClr val="6C503E"/>
                </a:solidFill>
              </a:defRPr>
            </a:lvl8pPr>
            <a:lvl9pPr lvl="8" rtl="0">
              <a:spcBef>
                <a:spcPts val="1600"/>
              </a:spcBef>
              <a:spcAft>
                <a:spcPts val="1600"/>
              </a:spcAft>
              <a:buNone/>
              <a:defRPr sz="1800" b="1">
                <a:solidFill>
                  <a:srgbClr val="6C503E"/>
                </a:solidFill>
              </a:defRPr>
            </a:lvl9pPr>
          </a:lstStyle>
          <a:p>
            <a:endParaRPr/>
          </a:p>
        </p:txBody>
      </p:sp>
      <p:sp>
        <p:nvSpPr>
          <p:cNvPr id="78" name="Google Shape;78;p14"/>
          <p:cNvSpPr txBox="1">
            <a:spLocks noGrp="1"/>
          </p:cNvSpPr>
          <p:nvPr>
            <p:ph type="body" idx="6"/>
          </p:nvPr>
        </p:nvSpPr>
        <p:spPr>
          <a:xfrm>
            <a:off x="1559913" y="4030800"/>
            <a:ext cx="2569500" cy="5727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rtl="0">
              <a:lnSpc>
                <a:spcPct val="100000"/>
              </a:lnSpc>
              <a:spcBef>
                <a:spcPts val="1600"/>
              </a:spcBef>
              <a:spcAft>
                <a:spcPts val="0"/>
              </a:spcAft>
              <a:buClr>
                <a:srgbClr val="446652"/>
              </a:buClr>
              <a:buSzPts val="1600"/>
              <a:buChar char="○"/>
              <a:defRPr>
                <a:solidFill>
                  <a:srgbClr val="446652"/>
                </a:solidFill>
              </a:defRPr>
            </a:lvl2pPr>
            <a:lvl3pPr marL="1371600" lvl="2" indent="-330200" rtl="0">
              <a:lnSpc>
                <a:spcPct val="100000"/>
              </a:lnSpc>
              <a:spcBef>
                <a:spcPts val="1600"/>
              </a:spcBef>
              <a:spcAft>
                <a:spcPts val="0"/>
              </a:spcAft>
              <a:buClr>
                <a:srgbClr val="446652"/>
              </a:buClr>
              <a:buSzPts val="1600"/>
              <a:buChar char="■"/>
              <a:defRPr>
                <a:solidFill>
                  <a:srgbClr val="446652"/>
                </a:solidFill>
              </a:defRPr>
            </a:lvl3pPr>
            <a:lvl4pPr marL="1828800" lvl="3" indent="-330200" rtl="0">
              <a:lnSpc>
                <a:spcPct val="100000"/>
              </a:lnSpc>
              <a:spcBef>
                <a:spcPts val="1600"/>
              </a:spcBef>
              <a:spcAft>
                <a:spcPts val="0"/>
              </a:spcAft>
              <a:buClr>
                <a:srgbClr val="446652"/>
              </a:buClr>
              <a:buSzPts val="1600"/>
              <a:buChar char="●"/>
              <a:defRPr>
                <a:solidFill>
                  <a:srgbClr val="446652"/>
                </a:solidFill>
              </a:defRPr>
            </a:lvl4pPr>
            <a:lvl5pPr marL="2286000" lvl="4" indent="-330200" rtl="0">
              <a:lnSpc>
                <a:spcPct val="100000"/>
              </a:lnSpc>
              <a:spcBef>
                <a:spcPts val="1600"/>
              </a:spcBef>
              <a:spcAft>
                <a:spcPts val="0"/>
              </a:spcAft>
              <a:buClr>
                <a:srgbClr val="446652"/>
              </a:buClr>
              <a:buSzPts val="1600"/>
              <a:buChar char="○"/>
              <a:defRPr>
                <a:solidFill>
                  <a:srgbClr val="446652"/>
                </a:solidFill>
              </a:defRPr>
            </a:lvl5pPr>
            <a:lvl6pPr marL="2743200" lvl="5" indent="-330200" rtl="0">
              <a:lnSpc>
                <a:spcPct val="100000"/>
              </a:lnSpc>
              <a:spcBef>
                <a:spcPts val="1600"/>
              </a:spcBef>
              <a:spcAft>
                <a:spcPts val="0"/>
              </a:spcAft>
              <a:buClr>
                <a:srgbClr val="446652"/>
              </a:buClr>
              <a:buSzPts val="1600"/>
              <a:buChar char="■"/>
              <a:defRPr>
                <a:solidFill>
                  <a:srgbClr val="446652"/>
                </a:solidFill>
              </a:defRPr>
            </a:lvl6pPr>
            <a:lvl7pPr marL="3200400" lvl="6" indent="-330200" rtl="0">
              <a:lnSpc>
                <a:spcPct val="100000"/>
              </a:lnSpc>
              <a:spcBef>
                <a:spcPts val="1600"/>
              </a:spcBef>
              <a:spcAft>
                <a:spcPts val="0"/>
              </a:spcAft>
              <a:buClr>
                <a:srgbClr val="446652"/>
              </a:buClr>
              <a:buSzPts val="1600"/>
              <a:buChar char="●"/>
              <a:defRPr>
                <a:solidFill>
                  <a:srgbClr val="446652"/>
                </a:solidFill>
              </a:defRPr>
            </a:lvl7pPr>
            <a:lvl8pPr marL="3657600" lvl="7" indent="-330200" rtl="0">
              <a:lnSpc>
                <a:spcPct val="100000"/>
              </a:lnSpc>
              <a:spcBef>
                <a:spcPts val="1600"/>
              </a:spcBef>
              <a:spcAft>
                <a:spcPts val="0"/>
              </a:spcAft>
              <a:buClr>
                <a:srgbClr val="446652"/>
              </a:buClr>
              <a:buSzPts val="1600"/>
              <a:buChar char="○"/>
              <a:defRPr>
                <a:solidFill>
                  <a:srgbClr val="446652"/>
                </a:solidFill>
              </a:defRPr>
            </a:lvl8pPr>
            <a:lvl9pPr marL="4114800" lvl="8" indent="-330200"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79" name="Google Shape;79;p14"/>
          <p:cNvSpPr txBox="1">
            <a:spLocks noGrp="1"/>
          </p:cNvSpPr>
          <p:nvPr>
            <p:ph type="subTitle" idx="7"/>
          </p:nvPr>
        </p:nvSpPr>
        <p:spPr>
          <a:xfrm>
            <a:off x="5566263" y="3708300"/>
            <a:ext cx="25695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6C503E"/>
                </a:solidFill>
              </a:defRPr>
            </a:lvl1pPr>
            <a:lvl2pPr lvl="1" rtl="0">
              <a:spcBef>
                <a:spcPts val="1600"/>
              </a:spcBef>
              <a:spcAft>
                <a:spcPts val="0"/>
              </a:spcAft>
              <a:buNone/>
              <a:defRPr sz="1800" b="1">
                <a:solidFill>
                  <a:srgbClr val="6C503E"/>
                </a:solidFill>
              </a:defRPr>
            </a:lvl2pPr>
            <a:lvl3pPr lvl="2" rtl="0">
              <a:spcBef>
                <a:spcPts val="1600"/>
              </a:spcBef>
              <a:spcAft>
                <a:spcPts val="0"/>
              </a:spcAft>
              <a:buNone/>
              <a:defRPr sz="1800" b="1">
                <a:solidFill>
                  <a:srgbClr val="6C503E"/>
                </a:solidFill>
              </a:defRPr>
            </a:lvl3pPr>
            <a:lvl4pPr lvl="3" rtl="0">
              <a:spcBef>
                <a:spcPts val="1600"/>
              </a:spcBef>
              <a:spcAft>
                <a:spcPts val="0"/>
              </a:spcAft>
              <a:buNone/>
              <a:defRPr sz="1800" b="1">
                <a:solidFill>
                  <a:srgbClr val="6C503E"/>
                </a:solidFill>
              </a:defRPr>
            </a:lvl4pPr>
            <a:lvl5pPr lvl="4" rtl="0">
              <a:spcBef>
                <a:spcPts val="1600"/>
              </a:spcBef>
              <a:spcAft>
                <a:spcPts val="0"/>
              </a:spcAft>
              <a:buNone/>
              <a:defRPr sz="1800" b="1">
                <a:solidFill>
                  <a:srgbClr val="6C503E"/>
                </a:solidFill>
              </a:defRPr>
            </a:lvl5pPr>
            <a:lvl6pPr lvl="5" rtl="0">
              <a:spcBef>
                <a:spcPts val="1600"/>
              </a:spcBef>
              <a:spcAft>
                <a:spcPts val="0"/>
              </a:spcAft>
              <a:buNone/>
              <a:defRPr sz="1800" b="1">
                <a:solidFill>
                  <a:srgbClr val="6C503E"/>
                </a:solidFill>
              </a:defRPr>
            </a:lvl6pPr>
            <a:lvl7pPr lvl="6" rtl="0">
              <a:spcBef>
                <a:spcPts val="1600"/>
              </a:spcBef>
              <a:spcAft>
                <a:spcPts val="0"/>
              </a:spcAft>
              <a:buNone/>
              <a:defRPr sz="1800" b="1">
                <a:solidFill>
                  <a:srgbClr val="6C503E"/>
                </a:solidFill>
              </a:defRPr>
            </a:lvl7pPr>
            <a:lvl8pPr lvl="7" rtl="0">
              <a:spcBef>
                <a:spcPts val="1600"/>
              </a:spcBef>
              <a:spcAft>
                <a:spcPts val="0"/>
              </a:spcAft>
              <a:buNone/>
              <a:defRPr sz="1800" b="1">
                <a:solidFill>
                  <a:srgbClr val="6C503E"/>
                </a:solidFill>
              </a:defRPr>
            </a:lvl8pPr>
            <a:lvl9pPr lvl="8" rtl="0">
              <a:spcBef>
                <a:spcPts val="1600"/>
              </a:spcBef>
              <a:spcAft>
                <a:spcPts val="1600"/>
              </a:spcAft>
              <a:buNone/>
              <a:defRPr sz="1800" b="1">
                <a:solidFill>
                  <a:srgbClr val="6C503E"/>
                </a:solidFill>
              </a:defRPr>
            </a:lvl9pPr>
          </a:lstStyle>
          <a:p>
            <a:endParaRPr/>
          </a:p>
        </p:txBody>
      </p:sp>
      <p:sp>
        <p:nvSpPr>
          <p:cNvPr id="80" name="Google Shape;80;p14"/>
          <p:cNvSpPr txBox="1">
            <a:spLocks noGrp="1"/>
          </p:cNvSpPr>
          <p:nvPr>
            <p:ph type="body" idx="8"/>
          </p:nvPr>
        </p:nvSpPr>
        <p:spPr>
          <a:xfrm>
            <a:off x="5566263" y="4030800"/>
            <a:ext cx="2569500" cy="5727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46652"/>
              </a:buClr>
              <a:buSzPts val="1600"/>
              <a:buFont typeface="Chivo Light"/>
              <a:buChar char="●"/>
              <a:defRPr sz="1600">
                <a:solidFill>
                  <a:srgbClr val="446652"/>
                </a:solidFill>
              </a:defRPr>
            </a:lvl1pPr>
            <a:lvl2pPr marL="914400" lvl="1" indent="-330200" rtl="0">
              <a:lnSpc>
                <a:spcPct val="100000"/>
              </a:lnSpc>
              <a:spcBef>
                <a:spcPts val="1600"/>
              </a:spcBef>
              <a:spcAft>
                <a:spcPts val="0"/>
              </a:spcAft>
              <a:buClr>
                <a:srgbClr val="446652"/>
              </a:buClr>
              <a:buSzPts val="1600"/>
              <a:buChar char="○"/>
              <a:defRPr>
                <a:solidFill>
                  <a:srgbClr val="446652"/>
                </a:solidFill>
              </a:defRPr>
            </a:lvl2pPr>
            <a:lvl3pPr marL="1371600" lvl="2" indent="-330200" rtl="0">
              <a:lnSpc>
                <a:spcPct val="100000"/>
              </a:lnSpc>
              <a:spcBef>
                <a:spcPts val="1600"/>
              </a:spcBef>
              <a:spcAft>
                <a:spcPts val="0"/>
              </a:spcAft>
              <a:buClr>
                <a:srgbClr val="446652"/>
              </a:buClr>
              <a:buSzPts val="1600"/>
              <a:buChar char="■"/>
              <a:defRPr>
                <a:solidFill>
                  <a:srgbClr val="446652"/>
                </a:solidFill>
              </a:defRPr>
            </a:lvl3pPr>
            <a:lvl4pPr marL="1828800" lvl="3" indent="-330200" rtl="0">
              <a:lnSpc>
                <a:spcPct val="100000"/>
              </a:lnSpc>
              <a:spcBef>
                <a:spcPts val="1600"/>
              </a:spcBef>
              <a:spcAft>
                <a:spcPts val="0"/>
              </a:spcAft>
              <a:buClr>
                <a:srgbClr val="446652"/>
              </a:buClr>
              <a:buSzPts val="1600"/>
              <a:buChar char="●"/>
              <a:defRPr>
                <a:solidFill>
                  <a:srgbClr val="446652"/>
                </a:solidFill>
              </a:defRPr>
            </a:lvl4pPr>
            <a:lvl5pPr marL="2286000" lvl="4" indent="-330200" rtl="0">
              <a:lnSpc>
                <a:spcPct val="100000"/>
              </a:lnSpc>
              <a:spcBef>
                <a:spcPts val="1600"/>
              </a:spcBef>
              <a:spcAft>
                <a:spcPts val="0"/>
              </a:spcAft>
              <a:buClr>
                <a:srgbClr val="446652"/>
              </a:buClr>
              <a:buSzPts val="1600"/>
              <a:buChar char="○"/>
              <a:defRPr>
                <a:solidFill>
                  <a:srgbClr val="446652"/>
                </a:solidFill>
              </a:defRPr>
            </a:lvl5pPr>
            <a:lvl6pPr marL="2743200" lvl="5" indent="-330200" rtl="0">
              <a:lnSpc>
                <a:spcPct val="100000"/>
              </a:lnSpc>
              <a:spcBef>
                <a:spcPts val="1600"/>
              </a:spcBef>
              <a:spcAft>
                <a:spcPts val="0"/>
              </a:spcAft>
              <a:buClr>
                <a:srgbClr val="446652"/>
              </a:buClr>
              <a:buSzPts val="1600"/>
              <a:buChar char="■"/>
              <a:defRPr>
                <a:solidFill>
                  <a:srgbClr val="446652"/>
                </a:solidFill>
              </a:defRPr>
            </a:lvl6pPr>
            <a:lvl7pPr marL="3200400" lvl="6" indent="-330200" rtl="0">
              <a:lnSpc>
                <a:spcPct val="100000"/>
              </a:lnSpc>
              <a:spcBef>
                <a:spcPts val="1600"/>
              </a:spcBef>
              <a:spcAft>
                <a:spcPts val="0"/>
              </a:spcAft>
              <a:buClr>
                <a:srgbClr val="446652"/>
              </a:buClr>
              <a:buSzPts val="1600"/>
              <a:buChar char="●"/>
              <a:defRPr>
                <a:solidFill>
                  <a:srgbClr val="446652"/>
                </a:solidFill>
              </a:defRPr>
            </a:lvl7pPr>
            <a:lvl8pPr marL="3657600" lvl="7" indent="-330200" rtl="0">
              <a:lnSpc>
                <a:spcPct val="100000"/>
              </a:lnSpc>
              <a:spcBef>
                <a:spcPts val="1600"/>
              </a:spcBef>
              <a:spcAft>
                <a:spcPts val="0"/>
              </a:spcAft>
              <a:buClr>
                <a:srgbClr val="446652"/>
              </a:buClr>
              <a:buSzPts val="1600"/>
              <a:buChar char="○"/>
              <a:defRPr>
                <a:solidFill>
                  <a:srgbClr val="446652"/>
                </a:solidFill>
              </a:defRPr>
            </a:lvl8pPr>
            <a:lvl9pPr marL="4114800" lvl="8" indent="-330200" rtl="0">
              <a:lnSpc>
                <a:spcPct val="100000"/>
              </a:lnSpc>
              <a:spcBef>
                <a:spcPts val="1600"/>
              </a:spcBef>
              <a:spcAft>
                <a:spcPts val="1600"/>
              </a:spcAft>
              <a:buClr>
                <a:srgbClr val="446652"/>
              </a:buClr>
              <a:buSzPts val="1600"/>
              <a:buChar char="■"/>
              <a:defRPr>
                <a:solidFill>
                  <a:srgbClr val="446652"/>
                </a:solidFill>
              </a:defRPr>
            </a:lvl9pPr>
          </a:lstStyle>
          <a:p>
            <a:endParaRPr/>
          </a:p>
        </p:txBody>
      </p:sp>
      <p:sp>
        <p:nvSpPr>
          <p:cNvPr id="81" name="Google Shape;81;p14"/>
          <p:cNvSpPr txBox="1">
            <a:spLocks noGrp="1"/>
          </p:cNvSpPr>
          <p:nvPr>
            <p:ph type="title" idx="9" hasCustomPrompt="1"/>
          </p:nvPr>
        </p:nvSpPr>
        <p:spPr>
          <a:xfrm>
            <a:off x="1559913" y="1281688"/>
            <a:ext cx="1233900" cy="809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4000">
                <a:solidFill>
                  <a:srgbClr val="446652"/>
                </a:solidFill>
                <a:latin typeface="PT Serif"/>
                <a:ea typeface="PT Serif"/>
                <a:cs typeface="PT Serif"/>
                <a:sym typeface="PT Serif"/>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82" name="Google Shape;82;p14"/>
          <p:cNvSpPr txBox="1">
            <a:spLocks noGrp="1"/>
          </p:cNvSpPr>
          <p:nvPr>
            <p:ph type="title" idx="13" hasCustomPrompt="1"/>
          </p:nvPr>
        </p:nvSpPr>
        <p:spPr>
          <a:xfrm>
            <a:off x="5566263" y="1281700"/>
            <a:ext cx="1233900" cy="809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4000">
                <a:solidFill>
                  <a:srgbClr val="446652"/>
                </a:solidFill>
                <a:latin typeface="PT Serif"/>
                <a:ea typeface="PT Serif"/>
                <a:cs typeface="PT Serif"/>
                <a:sym typeface="PT Serif"/>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83" name="Google Shape;83;p14"/>
          <p:cNvSpPr txBox="1">
            <a:spLocks noGrp="1"/>
          </p:cNvSpPr>
          <p:nvPr>
            <p:ph type="title" idx="14" hasCustomPrompt="1"/>
          </p:nvPr>
        </p:nvSpPr>
        <p:spPr>
          <a:xfrm>
            <a:off x="5566263" y="3069000"/>
            <a:ext cx="1233900" cy="809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4000">
                <a:solidFill>
                  <a:srgbClr val="446652"/>
                </a:solidFill>
                <a:latin typeface="PT Serif"/>
                <a:ea typeface="PT Serif"/>
                <a:cs typeface="PT Serif"/>
                <a:sym typeface="PT Serif"/>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84" name="Google Shape;84;p14"/>
          <p:cNvSpPr txBox="1">
            <a:spLocks noGrp="1"/>
          </p:cNvSpPr>
          <p:nvPr>
            <p:ph type="title" idx="15" hasCustomPrompt="1"/>
          </p:nvPr>
        </p:nvSpPr>
        <p:spPr>
          <a:xfrm>
            <a:off x="1559913" y="3069000"/>
            <a:ext cx="1233900" cy="809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4000">
                <a:solidFill>
                  <a:srgbClr val="446652"/>
                </a:solidFill>
                <a:latin typeface="PT Serif"/>
                <a:ea typeface="PT Serif"/>
                <a:cs typeface="PT Serif"/>
                <a:sym typeface="PT Serif"/>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pic>
        <p:nvPicPr>
          <p:cNvPr id="85" name="Google Shape;85;p14"/>
          <p:cNvPicPr preferRelativeResize="0"/>
          <p:nvPr/>
        </p:nvPicPr>
        <p:blipFill>
          <a:blip r:embed="rId2">
            <a:alphaModFix/>
          </a:blip>
          <a:stretch>
            <a:fillRect/>
          </a:stretch>
        </p:blipFill>
        <p:spPr>
          <a:xfrm rot="10800000">
            <a:off x="5978176" y="-1371600"/>
            <a:ext cx="4632674" cy="46847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86"/>
        <p:cNvGrpSpPr/>
        <p:nvPr/>
      </p:nvGrpSpPr>
      <p:grpSpPr>
        <a:xfrm>
          <a:off x="0" y="0"/>
          <a:ext cx="0" cy="0"/>
          <a:chOff x="0" y="0"/>
          <a:chExt cx="0" cy="0"/>
        </a:xfrm>
      </p:grpSpPr>
      <p:pic>
        <p:nvPicPr>
          <p:cNvPr id="87" name="Google Shape;87;p15"/>
          <p:cNvPicPr preferRelativeResize="0"/>
          <p:nvPr/>
        </p:nvPicPr>
        <p:blipFill>
          <a:blip r:embed="rId2">
            <a:alphaModFix/>
          </a:blip>
          <a:stretch>
            <a:fillRect/>
          </a:stretch>
        </p:blipFill>
        <p:spPr>
          <a:xfrm>
            <a:off x="-1501087" y="1752600"/>
            <a:ext cx="4632674" cy="4684700"/>
          </a:xfrm>
          <a:prstGeom prst="rect">
            <a:avLst/>
          </a:prstGeom>
          <a:noFill/>
          <a:ln>
            <a:noFill/>
          </a:ln>
        </p:spPr>
      </p:pic>
      <p:sp>
        <p:nvSpPr>
          <p:cNvPr id="88" name="Google Shape;88;p15"/>
          <p:cNvSpPr txBox="1">
            <a:spLocks noGrp="1"/>
          </p:cNvSpPr>
          <p:nvPr>
            <p:ph type="title"/>
          </p:nvPr>
        </p:nvSpPr>
        <p:spPr>
          <a:xfrm>
            <a:off x="1771950" y="1251175"/>
            <a:ext cx="3656400" cy="1871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400">
                <a:solidFill>
                  <a:srgbClr val="6C503E"/>
                </a:solidFill>
                <a:latin typeface="PT Serif"/>
                <a:ea typeface="PT Serif"/>
                <a:cs typeface="PT Serif"/>
                <a:sym typeface="PT Serif"/>
              </a:defRPr>
            </a:lvl1pPr>
            <a:lvl2pPr lvl="1" algn="ctr">
              <a:spcBef>
                <a:spcPts val="0"/>
              </a:spcBef>
              <a:spcAft>
                <a:spcPts val="0"/>
              </a:spcAft>
              <a:buNone/>
              <a:defRPr>
                <a:solidFill>
                  <a:srgbClr val="6C503E"/>
                </a:solidFill>
                <a:latin typeface="PT Serif"/>
                <a:ea typeface="PT Serif"/>
                <a:cs typeface="PT Serif"/>
                <a:sym typeface="PT Serif"/>
              </a:defRPr>
            </a:lvl2pPr>
            <a:lvl3pPr lvl="2" algn="ctr">
              <a:spcBef>
                <a:spcPts val="0"/>
              </a:spcBef>
              <a:spcAft>
                <a:spcPts val="0"/>
              </a:spcAft>
              <a:buNone/>
              <a:defRPr>
                <a:solidFill>
                  <a:srgbClr val="6C503E"/>
                </a:solidFill>
                <a:latin typeface="PT Serif"/>
                <a:ea typeface="PT Serif"/>
                <a:cs typeface="PT Serif"/>
                <a:sym typeface="PT Serif"/>
              </a:defRPr>
            </a:lvl3pPr>
            <a:lvl4pPr lvl="3" algn="ctr">
              <a:spcBef>
                <a:spcPts val="0"/>
              </a:spcBef>
              <a:spcAft>
                <a:spcPts val="0"/>
              </a:spcAft>
              <a:buNone/>
              <a:defRPr>
                <a:solidFill>
                  <a:srgbClr val="6C503E"/>
                </a:solidFill>
                <a:latin typeface="PT Serif"/>
                <a:ea typeface="PT Serif"/>
                <a:cs typeface="PT Serif"/>
                <a:sym typeface="PT Serif"/>
              </a:defRPr>
            </a:lvl4pPr>
            <a:lvl5pPr lvl="4" algn="ctr">
              <a:spcBef>
                <a:spcPts val="0"/>
              </a:spcBef>
              <a:spcAft>
                <a:spcPts val="0"/>
              </a:spcAft>
              <a:buNone/>
              <a:defRPr>
                <a:solidFill>
                  <a:srgbClr val="6C503E"/>
                </a:solidFill>
                <a:latin typeface="PT Serif"/>
                <a:ea typeface="PT Serif"/>
                <a:cs typeface="PT Serif"/>
                <a:sym typeface="PT Serif"/>
              </a:defRPr>
            </a:lvl5pPr>
            <a:lvl6pPr lvl="5" algn="ctr">
              <a:spcBef>
                <a:spcPts val="0"/>
              </a:spcBef>
              <a:spcAft>
                <a:spcPts val="0"/>
              </a:spcAft>
              <a:buNone/>
              <a:defRPr>
                <a:solidFill>
                  <a:srgbClr val="6C503E"/>
                </a:solidFill>
                <a:latin typeface="PT Serif"/>
                <a:ea typeface="PT Serif"/>
                <a:cs typeface="PT Serif"/>
                <a:sym typeface="PT Serif"/>
              </a:defRPr>
            </a:lvl6pPr>
            <a:lvl7pPr lvl="6" algn="ctr">
              <a:spcBef>
                <a:spcPts val="0"/>
              </a:spcBef>
              <a:spcAft>
                <a:spcPts val="0"/>
              </a:spcAft>
              <a:buNone/>
              <a:defRPr>
                <a:solidFill>
                  <a:srgbClr val="6C503E"/>
                </a:solidFill>
                <a:latin typeface="PT Serif"/>
                <a:ea typeface="PT Serif"/>
                <a:cs typeface="PT Serif"/>
                <a:sym typeface="PT Serif"/>
              </a:defRPr>
            </a:lvl7pPr>
            <a:lvl8pPr lvl="7" algn="ctr">
              <a:spcBef>
                <a:spcPts val="0"/>
              </a:spcBef>
              <a:spcAft>
                <a:spcPts val="0"/>
              </a:spcAft>
              <a:buNone/>
              <a:defRPr>
                <a:solidFill>
                  <a:srgbClr val="6C503E"/>
                </a:solidFill>
                <a:latin typeface="PT Serif"/>
                <a:ea typeface="PT Serif"/>
                <a:cs typeface="PT Serif"/>
                <a:sym typeface="PT Serif"/>
              </a:defRPr>
            </a:lvl8pPr>
            <a:lvl9pPr lvl="8" algn="ctr">
              <a:spcBef>
                <a:spcPts val="0"/>
              </a:spcBef>
              <a:spcAft>
                <a:spcPts val="0"/>
              </a:spcAft>
              <a:buNone/>
              <a:defRPr>
                <a:solidFill>
                  <a:srgbClr val="6C503E"/>
                </a:solidFill>
                <a:latin typeface="PT Serif"/>
                <a:ea typeface="PT Serif"/>
                <a:cs typeface="PT Serif"/>
                <a:sym typeface="PT Serif"/>
              </a:defRPr>
            </a:lvl9pPr>
          </a:lstStyle>
          <a:p>
            <a:endParaRPr/>
          </a:p>
        </p:txBody>
      </p:sp>
      <p:sp>
        <p:nvSpPr>
          <p:cNvPr id="89" name="Google Shape;89;p15"/>
          <p:cNvSpPr txBox="1">
            <a:spLocks noGrp="1"/>
          </p:cNvSpPr>
          <p:nvPr>
            <p:ph type="subTitle" idx="1"/>
          </p:nvPr>
        </p:nvSpPr>
        <p:spPr>
          <a:xfrm>
            <a:off x="1778250" y="3225225"/>
            <a:ext cx="3650100" cy="353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CFC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6C503E"/>
              </a:buClr>
              <a:buSzPts val="2800"/>
              <a:buFont typeface="PT Serif"/>
              <a:buNone/>
              <a:defRPr sz="2800">
                <a:solidFill>
                  <a:srgbClr val="6C503E"/>
                </a:solidFill>
                <a:latin typeface="PT Serif"/>
                <a:ea typeface="PT Serif"/>
                <a:cs typeface="PT Serif"/>
                <a:sym typeface="PT Serif"/>
              </a:defRPr>
            </a:lvl1pPr>
            <a:lvl2pPr lvl="1">
              <a:spcBef>
                <a:spcPts val="0"/>
              </a:spcBef>
              <a:spcAft>
                <a:spcPts val="0"/>
              </a:spcAft>
              <a:buClr>
                <a:srgbClr val="6C503E"/>
              </a:buClr>
              <a:buSzPts val="2800"/>
              <a:buNone/>
              <a:defRPr sz="2800">
                <a:solidFill>
                  <a:srgbClr val="6C503E"/>
                </a:solidFill>
              </a:defRPr>
            </a:lvl2pPr>
            <a:lvl3pPr lvl="2">
              <a:spcBef>
                <a:spcPts val="0"/>
              </a:spcBef>
              <a:spcAft>
                <a:spcPts val="0"/>
              </a:spcAft>
              <a:buClr>
                <a:srgbClr val="6C503E"/>
              </a:buClr>
              <a:buSzPts val="2800"/>
              <a:buNone/>
              <a:defRPr sz="2800">
                <a:solidFill>
                  <a:srgbClr val="6C503E"/>
                </a:solidFill>
              </a:defRPr>
            </a:lvl3pPr>
            <a:lvl4pPr lvl="3">
              <a:spcBef>
                <a:spcPts val="0"/>
              </a:spcBef>
              <a:spcAft>
                <a:spcPts val="0"/>
              </a:spcAft>
              <a:buClr>
                <a:srgbClr val="6C503E"/>
              </a:buClr>
              <a:buSzPts val="2800"/>
              <a:buNone/>
              <a:defRPr sz="2800">
                <a:solidFill>
                  <a:srgbClr val="6C503E"/>
                </a:solidFill>
              </a:defRPr>
            </a:lvl4pPr>
            <a:lvl5pPr lvl="4">
              <a:spcBef>
                <a:spcPts val="0"/>
              </a:spcBef>
              <a:spcAft>
                <a:spcPts val="0"/>
              </a:spcAft>
              <a:buClr>
                <a:srgbClr val="6C503E"/>
              </a:buClr>
              <a:buSzPts val="2800"/>
              <a:buNone/>
              <a:defRPr sz="2800">
                <a:solidFill>
                  <a:srgbClr val="6C503E"/>
                </a:solidFill>
              </a:defRPr>
            </a:lvl5pPr>
            <a:lvl6pPr lvl="5">
              <a:spcBef>
                <a:spcPts val="0"/>
              </a:spcBef>
              <a:spcAft>
                <a:spcPts val="0"/>
              </a:spcAft>
              <a:buClr>
                <a:srgbClr val="6C503E"/>
              </a:buClr>
              <a:buSzPts val="2800"/>
              <a:buNone/>
              <a:defRPr sz="2800">
                <a:solidFill>
                  <a:srgbClr val="6C503E"/>
                </a:solidFill>
              </a:defRPr>
            </a:lvl6pPr>
            <a:lvl7pPr lvl="6">
              <a:spcBef>
                <a:spcPts val="0"/>
              </a:spcBef>
              <a:spcAft>
                <a:spcPts val="0"/>
              </a:spcAft>
              <a:buClr>
                <a:srgbClr val="6C503E"/>
              </a:buClr>
              <a:buSzPts val="2800"/>
              <a:buNone/>
              <a:defRPr sz="2800">
                <a:solidFill>
                  <a:srgbClr val="6C503E"/>
                </a:solidFill>
              </a:defRPr>
            </a:lvl7pPr>
            <a:lvl8pPr lvl="7">
              <a:spcBef>
                <a:spcPts val="0"/>
              </a:spcBef>
              <a:spcAft>
                <a:spcPts val="0"/>
              </a:spcAft>
              <a:buClr>
                <a:srgbClr val="6C503E"/>
              </a:buClr>
              <a:buSzPts val="2800"/>
              <a:buNone/>
              <a:defRPr sz="2800">
                <a:solidFill>
                  <a:srgbClr val="6C503E"/>
                </a:solidFill>
              </a:defRPr>
            </a:lvl8pPr>
            <a:lvl9pPr lvl="8">
              <a:spcBef>
                <a:spcPts val="0"/>
              </a:spcBef>
              <a:spcAft>
                <a:spcPts val="0"/>
              </a:spcAft>
              <a:buClr>
                <a:srgbClr val="6C503E"/>
              </a:buClr>
              <a:buSzPts val="2800"/>
              <a:buNone/>
              <a:defRPr sz="2800">
                <a:solidFill>
                  <a:srgbClr val="6C503E"/>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rgbClr val="446652"/>
              </a:buClr>
              <a:buSzPts val="1600"/>
              <a:buFont typeface="Chivo"/>
              <a:buChar char="●"/>
              <a:defRPr sz="1600">
                <a:solidFill>
                  <a:srgbClr val="446652"/>
                </a:solidFill>
                <a:latin typeface="Chivo"/>
                <a:ea typeface="Chivo"/>
                <a:cs typeface="Chivo"/>
                <a:sym typeface="Chivo"/>
              </a:defRPr>
            </a:lvl1pPr>
            <a:lvl2pPr marL="914400" lvl="1"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2pPr>
            <a:lvl3pPr marL="1371600" lvl="2"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3pPr>
            <a:lvl4pPr marL="1828800" lvl="3"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4pPr>
            <a:lvl5pPr marL="2286000" lvl="4"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5pPr>
            <a:lvl6pPr marL="2743200" lvl="5"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6pPr>
            <a:lvl7pPr marL="3200400" lvl="6"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7pPr>
            <a:lvl8pPr marL="3657600" lvl="7"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8pPr>
            <a:lvl9pPr marL="4114800" lvl="8" indent="-330200">
              <a:lnSpc>
                <a:spcPct val="115000"/>
              </a:lnSpc>
              <a:spcBef>
                <a:spcPts val="1600"/>
              </a:spcBef>
              <a:spcAft>
                <a:spcPts val="1600"/>
              </a:spcAft>
              <a:buClr>
                <a:srgbClr val="446652"/>
              </a:buClr>
              <a:buSzPts val="1600"/>
              <a:buFont typeface="Chivo"/>
              <a:buChar char="■"/>
              <a:defRPr sz="1600">
                <a:solidFill>
                  <a:srgbClr val="446652"/>
                </a:solidFill>
                <a:latin typeface="Chivo"/>
                <a:ea typeface="Chivo"/>
                <a:cs typeface="Chivo"/>
                <a:sym typeface="Chiv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7" r:id="rId6"/>
    <p:sldLayoutId id="2147483658" r:id="rId7"/>
    <p:sldLayoutId id="2147483660" r:id="rId8"/>
    <p:sldLayoutId id="2147483661" r:id="rId9"/>
    <p:sldLayoutId id="2147483662" r:id="rId10"/>
    <p:sldLayoutId id="2147483663" r:id="rId11"/>
    <p:sldLayoutId id="2147483664" r:id="rId12"/>
    <p:sldLayoutId id="2147483666" r:id="rId13"/>
    <p:sldLayoutId id="2147483667" r:id="rId14"/>
    <p:sldLayoutId id="214748366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2.png"/><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slide" Target="slide8.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slide" Target="slide8.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slide" Target="slide8.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slide" Target="slide8.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ctrTitle"/>
          </p:nvPr>
        </p:nvSpPr>
        <p:spPr>
          <a:xfrm>
            <a:off x="747300" y="1934700"/>
            <a:ext cx="7649400" cy="93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EG" dirty="0">
                <a:latin typeface="Adobe Arabic" panose="02040503050201020203" pitchFamily="18" charset="-78"/>
                <a:cs typeface="Adobe Arabic" panose="02040503050201020203" pitchFamily="18" charset="-78"/>
              </a:rPr>
              <a:t>النقل في الكائنات الحية</a:t>
            </a:r>
            <a:endParaRPr dirty="0">
              <a:latin typeface="Adobe Arabic" panose="02040503050201020203" pitchFamily="18" charset="-78"/>
              <a:cs typeface="Adobe Arabic" panose="02040503050201020203" pitchFamily="18" charset="-78"/>
            </a:endParaRPr>
          </a:p>
        </p:txBody>
      </p:sp>
      <p:sp>
        <p:nvSpPr>
          <p:cNvPr id="157" name="Google Shape;157;p27"/>
          <p:cNvSpPr txBox="1">
            <a:spLocks noGrp="1"/>
          </p:cNvSpPr>
          <p:nvPr>
            <p:ph type="subTitle" idx="1"/>
          </p:nvPr>
        </p:nvSpPr>
        <p:spPr>
          <a:xfrm>
            <a:off x="2161020" y="2961324"/>
            <a:ext cx="4243736" cy="50294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sz="2000" dirty="0">
                <a:latin typeface="Adobe Arabic" panose="02040503050201020203" pitchFamily="18" charset="-78"/>
                <a:cs typeface="Adobe Arabic" panose="02040503050201020203" pitchFamily="18" charset="-78"/>
              </a:rPr>
              <a:t>الجانب العملى للمادة </a:t>
            </a:r>
            <a:endParaRPr sz="2000" dirty="0">
              <a:latin typeface="Adobe Arabic" panose="02040503050201020203" pitchFamily="18" charset="-78"/>
              <a:cs typeface="Adobe Arabic" panose="02040503050201020203" pitchFamily="18" charset="-78"/>
            </a:endParaRPr>
          </a:p>
        </p:txBody>
      </p:sp>
      <p:pic>
        <p:nvPicPr>
          <p:cNvPr id="158" name="Google Shape;158;p27"/>
          <p:cNvPicPr preferRelativeResize="0"/>
          <p:nvPr/>
        </p:nvPicPr>
        <p:blipFill>
          <a:blip r:embed="rId3">
            <a:alphaModFix/>
          </a:blip>
          <a:stretch>
            <a:fillRect/>
          </a:stretch>
        </p:blipFill>
        <p:spPr>
          <a:xfrm>
            <a:off x="7378738" y="299170"/>
            <a:ext cx="461300" cy="367157"/>
          </a:xfrm>
          <a:prstGeom prst="rect">
            <a:avLst/>
          </a:prstGeom>
          <a:noFill/>
          <a:ln>
            <a:noFill/>
          </a:ln>
        </p:spPr>
      </p:pic>
      <p:pic>
        <p:nvPicPr>
          <p:cNvPr id="159" name="Google Shape;159;p27"/>
          <p:cNvPicPr preferRelativeResize="0"/>
          <p:nvPr/>
        </p:nvPicPr>
        <p:blipFill>
          <a:blip r:embed="rId4">
            <a:alphaModFix/>
          </a:blip>
          <a:stretch>
            <a:fillRect/>
          </a:stretch>
        </p:blipFill>
        <p:spPr>
          <a:xfrm>
            <a:off x="8303654" y="1187474"/>
            <a:ext cx="572200" cy="488200"/>
          </a:xfrm>
          <a:prstGeom prst="rect">
            <a:avLst/>
          </a:prstGeom>
          <a:noFill/>
          <a:ln>
            <a:noFill/>
          </a:ln>
        </p:spPr>
      </p:pic>
      <p:pic>
        <p:nvPicPr>
          <p:cNvPr id="160" name="Google Shape;160;p27"/>
          <p:cNvPicPr preferRelativeResize="0"/>
          <p:nvPr/>
        </p:nvPicPr>
        <p:blipFill>
          <a:blip r:embed="rId5">
            <a:alphaModFix/>
          </a:blip>
          <a:stretch>
            <a:fillRect/>
          </a:stretch>
        </p:blipFill>
        <p:spPr>
          <a:xfrm>
            <a:off x="286043" y="2567724"/>
            <a:ext cx="461315" cy="393600"/>
          </a:xfrm>
          <a:prstGeom prst="rect">
            <a:avLst/>
          </a:prstGeom>
          <a:noFill/>
          <a:ln>
            <a:noFill/>
          </a:ln>
        </p:spPr>
      </p:pic>
      <p:pic>
        <p:nvPicPr>
          <p:cNvPr id="161" name="Google Shape;161;p27"/>
          <p:cNvPicPr preferRelativeResize="0"/>
          <p:nvPr/>
        </p:nvPicPr>
        <p:blipFill>
          <a:blip r:embed="rId6">
            <a:alphaModFix/>
          </a:blip>
          <a:stretch>
            <a:fillRect/>
          </a:stretch>
        </p:blipFill>
        <p:spPr>
          <a:xfrm>
            <a:off x="747300" y="4227389"/>
            <a:ext cx="1322575" cy="1087789"/>
          </a:xfrm>
          <a:prstGeom prst="rect">
            <a:avLst/>
          </a:prstGeom>
          <a:noFill/>
          <a:ln>
            <a:noFill/>
          </a:ln>
        </p:spPr>
      </p:pic>
      <p:pic>
        <p:nvPicPr>
          <p:cNvPr id="8" name="Picture 7">
            <a:extLst>
              <a:ext uri="{FF2B5EF4-FFF2-40B4-BE49-F238E27FC236}">
                <a16:creationId xmlns:a16="http://schemas.microsoft.com/office/drawing/2014/main" id="{7D9DEB9E-00B2-4FAE-AC9C-FAB5F41172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744" y="279695"/>
            <a:ext cx="1030276" cy="93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wipe(down)">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7">
                                            <p:txEl>
                                              <p:pRg st="0" end="0"/>
                                            </p:txEl>
                                          </p:spTgt>
                                        </p:tgtEl>
                                        <p:attrNameLst>
                                          <p:attrName>style.visibility</p:attrName>
                                        </p:attrNameLst>
                                      </p:cBhvr>
                                      <p:to>
                                        <p:strVal val="visible"/>
                                      </p:to>
                                    </p:set>
                                    <p:animEffect transition="in" filter="wipe(down)">
                                      <p:cBhvr>
                                        <p:cTn id="17" dur="500"/>
                                        <p:tgtEl>
                                          <p:spTgt spid="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sp>
        <p:nvSpPr>
          <p:cNvPr id="194" name="Google Shape;194;p30"/>
          <p:cNvSpPr txBox="1">
            <a:spLocks noGrp="1"/>
          </p:cNvSpPr>
          <p:nvPr>
            <p:ph type="title"/>
          </p:nvPr>
        </p:nvSpPr>
        <p:spPr>
          <a:xfrm>
            <a:off x="1499945" y="370912"/>
            <a:ext cx="5445437" cy="572700"/>
          </a:xfrm>
          <a:prstGeom prst="rect">
            <a:avLst/>
          </a:prstGeom>
        </p:spPr>
        <p:txBody>
          <a:bodyPr spcFirstLastPara="1" wrap="square" lIns="91425" tIns="91425" rIns="91425" bIns="91425" anchor="t" anchorCtr="0">
            <a:noAutofit/>
          </a:bodyPr>
          <a:lstStyle/>
          <a:p>
            <a:pPr lvl="0"/>
            <a:r>
              <a:rPr lang="ar-EG" b="1" dirty="0">
                <a:latin typeface="Adobe Arabic" panose="02040503050201020203" pitchFamily="18" charset="-78"/>
                <a:cs typeface="Adobe Arabic" panose="02040503050201020203" pitchFamily="18" charset="-78"/>
              </a:rPr>
              <a:t>الية نقل الماء و الاملاح من الجزر الي الورقه</a:t>
            </a:r>
            <a:endParaRPr b="1" dirty="0">
              <a:latin typeface="Adobe Arabic" panose="02040503050201020203" pitchFamily="18" charset="-78"/>
              <a:cs typeface="Adobe Arabic" panose="02040503050201020203" pitchFamily="18" charset="-78"/>
            </a:endParaRPr>
          </a:p>
        </p:txBody>
      </p:sp>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14" name="Rectangle 13"/>
          <p:cNvSpPr/>
          <p:nvPr/>
        </p:nvSpPr>
        <p:spPr>
          <a:xfrm>
            <a:off x="38478" y="1614795"/>
            <a:ext cx="9081746" cy="338554"/>
          </a:xfrm>
          <a:prstGeom prst="rect">
            <a:avLst/>
          </a:prstGeom>
        </p:spPr>
        <p:txBody>
          <a:bodyPr wrap="square">
            <a:spAutoFit/>
          </a:bodyPr>
          <a:lstStyle/>
          <a:p>
            <a:pPr algn="r"/>
            <a:endParaRPr lang="en-US" sz="16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329" y="1222064"/>
            <a:ext cx="4191305" cy="3604522"/>
          </a:xfrm>
          <a:prstGeom prst="rect">
            <a:avLst/>
          </a:prstGeom>
        </p:spPr>
      </p:pic>
      <p:pic>
        <p:nvPicPr>
          <p:cNvPr id="8" name="Picture 7">
            <a:hlinkClick r:id="" action="ppaction://hlinkshowjump?jump=endshow"/>
            <a:extLst>
              <a:ext uri="{FF2B5EF4-FFF2-40B4-BE49-F238E27FC236}">
                <a16:creationId xmlns:a16="http://schemas.microsoft.com/office/drawing/2014/main" id="{F3D484A9-B0D2-4C43-9DA1-F2D5A0E62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203018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barn(inVertical)">
                                      <p:cBhvr>
                                        <p:cTn id="7" dur="500"/>
                                        <p:tgtEl>
                                          <p:spTgt spid="19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2003775" y="635513"/>
            <a:ext cx="4450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Adobe Arabic" panose="02040503050201020203" pitchFamily="18" charset="-78"/>
                <a:cs typeface="Adobe Arabic" panose="02040503050201020203" pitchFamily="18" charset="-78"/>
              </a:rPr>
              <a:t>القوي تعمل علي صعود العصارة</a:t>
            </a:r>
            <a:endParaRPr dirty="0">
              <a:latin typeface="Adobe Arabic" panose="02040503050201020203" pitchFamily="18" charset="-78"/>
              <a:cs typeface="Adobe Arabic" panose="02040503050201020203" pitchFamily="18" charset="-78"/>
            </a:endParaRPr>
          </a:p>
        </p:txBody>
      </p:sp>
      <p:sp>
        <p:nvSpPr>
          <p:cNvPr id="230" name="Google Shape;230;p32"/>
          <p:cNvSpPr txBox="1">
            <a:spLocks noGrp="1"/>
          </p:cNvSpPr>
          <p:nvPr>
            <p:ph type="body" idx="1"/>
          </p:nvPr>
        </p:nvSpPr>
        <p:spPr>
          <a:xfrm>
            <a:off x="2105224" y="1825000"/>
            <a:ext cx="5654475" cy="1934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ar-EG" sz="2800" b="1" dirty="0">
                <a:latin typeface="Adobe Arabic" panose="02040503050201020203" pitchFamily="18" charset="-78"/>
                <a:cs typeface="Adobe Arabic" panose="02040503050201020203" pitchFamily="18" charset="-78"/>
              </a:rPr>
              <a:t>1- الضغط الجذري </a:t>
            </a:r>
          </a:p>
          <a:p>
            <a:pPr marL="0" lvl="0" indent="0" algn="r" rtl="0">
              <a:spcBef>
                <a:spcPts val="0"/>
              </a:spcBef>
              <a:spcAft>
                <a:spcPts val="0"/>
              </a:spcAft>
              <a:buClr>
                <a:schemeClr val="dk1"/>
              </a:buClr>
              <a:buSzPts val="1100"/>
              <a:buFont typeface="Arial"/>
              <a:buNone/>
            </a:pPr>
            <a:r>
              <a:rPr lang="ar-EG" sz="2800" b="1" dirty="0">
                <a:latin typeface="Adobe Arabic" panose="02040503050201020203" pitchFamily="18" charset="-78"/>
                <a:cs typeface="Adobe Arabic" panose="02040503050201020203" pitchFamily="18" charset="-78"/>
                <a:sym typeface="Chivo"/>
              </a:rPr>
              <a:t>2- التشرب </a:t>
            </a:r>
          </a:p>
          <a:p>
            <a:pPr marL="0" lvl="0" indent="0" algn="r" rtl="0">
              <a:spcBef>
                <a:spcPts val="0"/>
              </a:spcBef>
              <a:spcAft>
                <a:spcPts val="0"/>
              </a:spcAft>
              <a:buClr>
                <a:schemeClr val="dk1"/>
              </a:buClr>
              <a:buSzPts val="1100"/>
              <a:buFont typeface="Arial"/>
              <a:buNone/>
            </a:pPr>
            <a:r>
              <a:rPr lang="ar-EG" sz="2800" b="1" dirty="0">
                <a:latin typeface="Adobe Arabic" panose="02040503050201020203" pitchFamily="18" charset="-78"/>
                <a:cs typeface="Adobe Arabic" panose="02040503050201020203" pitchFamily="18" charset="-78"/>
              </a:rPr>
              <a:t>3- الشعريه</a:t>
            </a:r>
          </a:p>
          <a:p>
            <a:pPr marL="0" lvl="0" indent="0" algn="r" rtl="0">
              <a:spcBef>
                <a:spcPts val="0"/>
              </a:spcBef>
              <a:spcAft>
                <a:spcPts val="0"/>
              </a:spcAft>
              <a:buClr>
                <a:schemeClr val="dk1"/>
              </a:buClr>
              <a:buSzPts val="1100"/>
              <a:buFont typeface="Arial"/>
              <a:buNone/>
            </a:pPr>
            <a:r>
              <a:rPr lang="ar-EG" sz="2800" b="1" dirty="0">
                <a:latin typeface="Adobe Arabic" panose="02040503050201020203" pitchFamily="18" charset="-78"/>
                <a:cs typeface="Adobe Arabic" panose="02040503050201020203" pitchFamily="18" charset="-78"/>
                <a:sym typeface="Chivo"/>
              </a:rPr>
              <a:t>4- نظريه التماسك و التلاصق وقوي الشد  الناشئه عن النتح </a:t>
            </a:r>
            <a:endParaRPr sz="2800" b="1" dirty="0">
              <a:sym typeface="Chivo"/>
            </a:endParaRPr>
          </a:p>
        </p:txBody>
      </p:sp>
      <p:pic>
        <p:nvPicPr>
          <p:cNvPr id="231" name="Google Shape;231;p32"/>
          <p:cNvPicPr preferRelativeResize="0"/>
          <p:nvPr/>
        </p:nvPicPr>
        <p:blipFill>
          <a:blip r:embed="rId3">
            <a:alphaModFix/>
          </a:blip>
          <a:stretch>
            <a:fillRect/>
          </a:stretch>
        </p:blipFill>
        <p:spPr>
          <a:xfrm>
            <a:off x="-788550" y="3058575"/>
            <a:ext cx="3215926" cy="3401301"/>
          </a:xfrm>
          <a:prstGeom prst="rect">
            <a:avLst/>
          </a:prstGeom>
          <a:noFill/>
          <a:ln>
            <a:noFill/>
          </a:ln>
        </p:spPr>
      </p:pic>
      <p:pic>
        <p:nvPicPr>
          <p:cNvPr id="5" name="Picture 4">
            <a:hlinkClick r:id="rId4" action="ppaction://hlinksldjump"/>
            <a:extLst>
              <a:ext uri="{FF2B5EF4-FFF2-40B4-BE49-F238E27FC236}">
                <a16:creationId xmlns:a16="http://schemas.microsoft.com/office/drawing/2014/main" id="{EE495DEF-9D59-41EB-ADF1-8C90158F2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6" name="Picture 5">
            <a:hlinkClick r:id="" action="ppaction://hlinkshowjump?jump=previousslide"/>
            <a:extLst>
              <a:ext uri="{FF2B5EF4-FFF2-40B4-BE49-F238E27FC236}">
                <a16:creationId xmlns:a16="http://schemas.microsoft.com/office/drawing/2014/main" id="{A87FEEE8-D759-48D7-A388-64E47B83AC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7" name="Picture 6">
            <a:hlinkClick r:id="" action="ppaction://hlinkshowjump?jump=nextslide"/>
            <a:extLst>
              <a:ext uri="{FF2B5EF4-FFF2-40B4-BE49-F238E27FC236}">
                <a16:creationId xmlns:a16="http://schemas.microsoft.com/office/drawing/2014/main" id="{0EE60FB5-AD28-4CFF-A256-7B9275C69D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8" name="Picture 7">
            <a:hlinkClick r:id="" action="ppaction://hlinkshowjump?jump=endshow"/>
            <a:extLst>
              <a:ext uri="{FF2B5EF4-FFF2-40B4-BE49-F238E27FC236}">
                <a16:creationId xmlns:a16="http://schemas.microsoft.com/office/drawing/2014/main" id="{ADA61BD3-CCDB-4CC9-9B6B-918E25EED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barn(inVertical)">
                                      <p:cBhvr>
                                        <p:cTn id="7" dur="500"/>
                                        <p:tgtEl>
                                          <p:spTgt spid="2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0">
                                            <p:txEl>
                                              <p:pRg st="0" end="0"/>
                                            </p:txEl>
                                          </p:spTgt>
                                        </p:tgtEl>
                                        <p:attrNameLst>
                                          <p:attrName>style.visibility</p:attrName>
                                        </p:attrNameLst>
                                      </p:cBhvr>
                                      <p:to>
                                        <p:strVal val="visible"/>
                                      </p:to>
                                    </p:set>
                                    <p:animEffect transition="in" filter="fade">
                                      <p:cBhvr>
                                        <p:cTn id="11" dur="1000"/>
                                        <p:tgtEl>
                                          <p:spTgt spid="230">
                                            <p:txEl>
                                              <p:pRg st="0" end="0"/>
                                            </p:txEl>
                                          </p:spTgt>
                                        </p:tgtEl>
                                      </p:cBhvr>
                                    </p:animEffect>
                                    <p:anim calcmode="lin" valueType="num">
                                      <p:cBhvr>
                                        <p:cTn id="12" dur="1000" fill="hold"/>
                                        <p:tgtEl>
                                          <p:spTgt spid="230">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30">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30">
                                            <p:txEl>
                                              <p:pRg st="1" end="1"/>
                                            </p:txEl>
                                          </p:spTgt>
                                        </p:tgtEl>
                                        <p:attrNameLst>
                                          <p:attrName>style.visibility</p:attrName>
                                        </p:attrNameLst>
                                      </p:cBhvr>
                                      <p:to>
                                        <p:strVal val="visible"/>
                                      </p:to>
                                    </p:set>
                                    <p:animEffect transition="in" filter="fade">
                                      <p:cBhvr>
                                        <p:cTn id="17" dur="1000"/>
                                        <p:tgtEl>
                                          <p:spTgt spid="230">
                                            <p:txEl>
                                              <p:pRg st="1" end="1"/>
                                            </p:txEl>
                                          </p:spTgt>
                                        </p:tgtEl>
                                      </p:cBhvr>
                                    </p:animEffect>
                                    <p:anim calcmode="lin" valueType="num">
                                      <p:cBhvr>
                                        <p:cTn id="18" dur="1000" fill="hold"/>
                                        <p:tgtEl>
                                          <p:spTgt spid="23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30">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230">
                                            <p:txEl>
                                              <p:pRg st="2" end="2"/>
                                            </p:txEl>
                                          </p:spTgt>
                                        </p:tgtEl>
                                        <p:attrNameLst>
                                          <p:attrName>style.visibility</p:attrName>
                                        </p:attrNameLst>
                                      </p:cBhvr>
                                      <p:to>
                                        <p:strVal val="visible"/>
                                      </p:to>
                                    </p:set>
                                    <p:animEffect transition="in" filter="fade">
                                      <p:cBhvr>
                                        <p:cTn id="23" dur="1000"/>
                                        <p:tgtEl>
                                          <p:spTgt spid="230">
                                            <p:txEl>
                                              <p:pRg st="2" end="2"/>
                                            </p:txEl>
                                          </p:spTgt>
                                        </p:tgtEl>
                                      </p:cBhvr>
                                    </p:animEffect>
                                    <p:anim calcmode="lin" valueType="num">
                                      <p:cBhvr>
                                        <p:cTn id="24" dur="1000" fill="hold"/>
                                        <p:tgtEl>
                                          <p:spTgt spid="230">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230">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230">
                                            <p:txEl>
                                              <p:pRg st="3" end="3"/>
                                            </p:txEl>
                                          </p:spTgt>
                                        </p:tgtEl>
                                        <p:attrNameLst>
                                          <p:attrName>style.visibility</p:attrName>
                                        </p:attrNameLst>
                                      </p:cBhvr>
                                      <p:to>
                                        <p:strVal val="visible"/>
                                      </p:to>
                                    </p:set>
                                    <p:animEffect transition="in" filter="fade">
                                      <p:cBhvr>
                                        <p:cTn id="29" dur="1000"/>
                                        <p:tgtEl>
                                          <p:spTgt spid="230">
                                            <p:txEl>
                                              <p:pRg st="3" end="3"/>
                                            </p:txEl>
                                          </p:spTgt>
                                        </p:tgtEl>
                                      </p:cBhvr>
                                    </p:animEffect>
                                    <p:anim calcmode="lin" valueType="num">
                                      <p:cBhvr>
                                        <p:cTn id="30" dur="1000" fill="hold"/>
                                        <p:tgtEl>
                                          <p:spTgt spid="23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ctrTitle"/>
          </p:nvPr>
        </p:nvSpPr>
        <p:spPr>
          <a:xfrm>
            <a:off x="2992575" y="1516150"/>
            <a:ext cx="5431500" cy="17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EG" dirty="0">
                <a:latin typeface="Adobe Arabic" panose="02040503050201020203" pitchFamily="18" charset="-78"/>
                <a:cs typeface="Adobe Arabic" panose="02040503050201020203" pitchFamily="18" charset="-78"/>
              </a:rPr>
              <a:t>جهاز النقل في الانسان </a:t>
            </a:r>
            <a:endParaRPr dirty="0">
              <a:latin typeface="Adobe Arabic" panose="02040503050201020203" pitchFamily="18" charset="-78"/>
              <a:cs typeface="Adobe Arabic" panose="02040503050201020203" pitchFamily="18" charset="-78"/>
            </a:endParaRPr>
          </a:p>
        </p:txBody>
      </p:sp>
      <p:pic>
        <p:nvPicPr>
          <p:cNvPr id="237" name="Google Shape;237;p33"/>
          <p:cNvPicPr preferRelativeResize="0"/>
          <p:nvPr/>
        </p:nvPicPr>
        <p:blipFill>
          <a:blip r:embed="rId3">
            <a:alphaModFix/>
          </a:blip>
          <a:stretch>
            <a:fillRect/>
          </a:stretch>
        </p:blipFill>
        <p:spPr>
          <a:xfrm rot="-981698">
            <a:off x="7185621" y="3600160"/>
            <a:ext cx="1153981" cy="778289"/>
          </a:xfrm>
          <a:prstGeom prst="rect">
            <a:avLst/>
          </a:prstGeom>
          <a:noFill/>
          <a:ln>
            <a:noFill/>
          </a:ln>
        </p:spPr>
      </p:pic>
      <p:pic>
        <p:nvPicPr>
          <p:cNvPr id="4" name="Picture 3">
            <a:hlinkClick r:id="rId4" action="ppaction://hlinksldjump"/>
            <a:extLst>
              <a:ext uri="{FF2B5EF4-FFF2-40B4-BE49-F238E27FC236}">
                <a16:creationId xmlns:a16="http://schemas.microsoft.com/office/drawing/2014/main" id="{C60EE1B4-591C-43EA-9CC5-48EA61BD1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5" name="Picture 4">
            <a:hlinkClick r:id="" action="ppaction://hlinkshowjump?jump=previousslide"/>
            <a:extLst>
              <a:ext uri="{FF2B5EF4-FFF2-40B4-BE49-F238E27FC236}">
                <a16:creationId xmlns:a16="http://schemas.microsoft.com/office/drawing/2014/main" id="{3307252B-F3F5-46F9-94EF-B99241122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6" name="Picture 5">
            <a:hlinkClick r:id="" action="ppaction://hlinkshowjump?jump=nextslide"/>
            <a:extLst>
              <a:ext uri="{FF2B5EF4-FFF2-40B4-BE49-F238E27FC236}">
                <a16:creationId xmlns:a16="http://schemas.microsoft.com/office/drawing/2014/main" id="{2CD99EF8-276F-4033-8585-EF6F014B2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7" name="Picture 6">
            <a:hlinkClick r:id="" action="ppaction://hlinkshowjump?jump=endshow"/>
            <a:extLst>
              <a:ext uri="{FF2B5EF4-FFF2-40B4-BE49-F238E27FC236}">
                <a16:creationId xmlns:a16="http://schemas.microsoft.com/office/drawing/2014/main" id="{DC85796B-2E0B-4AE2-A7E4-9F279B5A52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0101" y="226087"/>
            <a:ext cx="605919" cy="6059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circle(in)">
                                      <p:cBhvr>
                                        <p:cTn id="7" dur="2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sp>
        <p:nvSpPr>
          <p:cNvPr id="194" name="Google Shape;194;p30"/>
          <p:cNvSpPr txBox="1">
            <a:spLocks noGrp="1"/>
          </p:cNvSpPr>
          <p:nvPr>
            <p:ph type="title"/>
          </p:nvPr>
        </p:nvSpPr>
        <p:spPr>
          <a:xfrm>
            <a:off x="4247737" y="932773"/>
            <a:ext cx="3979000" cy="572700"/>
          </a:xfrm>
          <a:prstGeom prst="rect">
            <a:avLst/>
          </a:prstGeom>
        </p:spPr>
        <p:txBody>
          <a:bodyPr spcFirstLastPara="1" wrap="square" lIns="91425" tIns="91425" rIns="91425" bIns="91425" anchor="t" anchorCtr="0">
            <a:noAutofit/>
          </a:bodyPr>
          <a:lstStyle/>
          <a:p>
            <a:pPr lvl="0"/>
            <a:r>
              <a:rPr lang="ar-EG" b="1" dirty="0">
                <a:latin typeface="Adobe Arabic" panose="02040503050201020203" pitchFamily="18" charset="-78"/>
                <a:cs typeface="Adobe Arabic" panose="02040503050201020203" pitchFamily="18" charset="-78"/>
              </a:rPr>
              <a:t>جهاز النقل في الانسان </a:t>
            </a:r>
            <a:endParaRPr b="1" dirty="0">
              <a:latin typeface="Adobe Arabic" panose="02040503050201020203" pitchFamily="18" charset="-78"/>
              <a:cs typeface="Adobe Arabic" panose="02040503050201020203" pitchFamily="18" charset="-78"/>
            </a:endParaRPr>
          </a:p>
        </p:txBody>
      </p:sp>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14" name="Rectangle 13"/>
          <p:cNvSpPr/>
          <p:nvPr/>
        </p:nvSpPr>
        <p:spPr>
          <a:xfrm>
            <a:off x="1302062" y="2182627"/>
            <a:ext cx="6924675" cy="1908215"/>
          </a:xfrm>
          <a:prstGeom prst="rect">
            <a:avLst/>
          </a:prstGeom>
        </p:spPr>
        <p:txBody>
          <a:bodyPr wrap="square">
            <a:spAutoFit/>
          </a:bodyPr>
          <a:lstStyle/>
          <a:p>
            <a:pPr algn="r"/>
            <a:r>
              <a:rPr lang="ar-EG" sz="1800" b="1" u="sng" dirty="0">
                <a:effectLst>
                  <a:outerShdw blurRad="38100" dist="38100" dir="2700000" algn="tl">
                    <a:srgbClr val="000000">
                      <a:alpha val="43137"/>
                    </a:srgbClr>
                  </a:outerShdw>
                </a:effectLst>
              </a:rPr>
              <a:t>الجهاز الدوري </a:t>
            </a:r>
            <a:r>
              <a:rPr lang="ar-EG" sz="1600" dirty="0"/>
              <a:t>: ينركب من القلب و الاوعيه الدمويه التي يمر فيها الدم وتتصل هذه الاوعيه في حلقه متكلمه اي ان الجهاز من النوع المغلق </a:t>
            </a:r>
          </a:p>
          <a:p>
            <a:pPr algn="r"/>
            <a:endParaRPr lang="ar-EG" sz="1600" dirty="0"/>
          </a:p>
          <a:p>
            <a:pPr algn="r"/>
            <a:endParaRPr lang="ar-EG" sz="1600" dirty="0"/>
          </a:p>
          <a:p>
            <a:pPr algn="r"/>
            <a:r>
              <a:rPr lang="ar-EG" sz="1800" b="1" u="sng" dirty="0">
                <a:effectLst>
                  <a:outerShdw blurRad="38100" dist="38100" dir="2700000" algn="tl">
                    <a:srgbClr val="000000">
                      <a:alpha val="43137"/>
                    </a:srgbClr>
                  </a:outerShdw>
                </a:effectLst>
              </a:rPr>
              <a:t>القلب</a:t>
            </a:r>
            <a:r>
              <a:rPr lang="ar-EG" sz="1600" dirty="0"/>
              <a:t> : هو عضو عضلي اجوف يقع داخل التجويف الصدري ويميل قليلا الي اليسار ويحيط به غشاء التامورالذي يوفر حمايه القلب و يسهل حركته </a:t>
            </a:r>
          </a:p>
          <a:p>
            <a:pPr algn="r"/>
            <a:endParaRPr lang="en-US" sz="1800" b="1" u="sng" dirty="0">
              <a:effectLst>
                <a:outerShdw blurRad="38100" dist="38100" dir="2700000" algn="tl">
                  <a:srgbClr val="000000">
                    <a:alpha val="43137"/>
                  </a:srgbClr>
                </a:outerShdw>
              </a:effectLst>
            </a:endParaRPr>
          </a:p>
        </p:txBody>
      </p:sp>
      <p:pic>
        <p:nvPicPr>
          <p:cNvPr id="7" name="Picture 6">
            <a:hlinkClick r:id="rId6" action="ppaction://hlinksldjump"/>
            <a:extLst>
              <a:ext uri="{FF2B5EF4-FFF2-40B4-BE49-F238E27FC236}">
                <a16:creationId xmlns:a16="http://schemas.microsoft.com/office/drawing/2014/main" id="{013441A7-0D4D-4CD9-970D-56719A6CE1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8" name="Picture 7">
            <a:hlinkClick r:id="" action="ppaction://hlinkshowjump?jump=previousslide"/>
            <a:extLst>
              <a:ext uri="{FF2B5EF4-FFF2-40B4-BE49-F238E27FC236}">
                <a16:creationId xmlns:a16="http://schemas.microsoft.com/office/drawing/2014/main" id="{20102DCC-22D1-4BC4-ACBC-88405EE3EA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9" name="Picture 8">
            <a:hlinkClick r:id="" action="ppaction://hlinkshowjump?jump=nextslide"/>
            <a:extLst>
              <a:ext uri="{FF2B5EF4-FFF2-40B4-BE49-F238E27FC236}">
                <a16:creationId xmlns:a16="http://schemas.microsoft.com/office/drawing/2014/main" id="{9995376A-A1F8-4B2F-BFF5-4B11E15AB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10" name="Picture 9">
            <a:hlinkClick r:id="" action="ppaction://hlinkshowjump?jump=endshow"/>
            <a:extLst>
              <a:ext uri="{FF2B5EF4-FFF2-40B4-BE49-F238E27FC236}">
                <a16:creationId xmlns:a16="http://schemas.microsoft.com/office/drawing/2014/main" id="{40F15CB9-569F-4E6F-9894-755A439BC6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3255947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barn(inVertical)">
                                      <p:cBhvr>
                                        <p:cTn id="7" dur="500"/>
                                        <p:tgtEl>
                                          <p:spTgt spid="19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sp>
        <p:nvSpPr>
          <p:cNvPr id="194" name="Google Shape;194;p30"/>
          <p:cNvSpPr txBox="1">
            <a:spLocks noGrp="1"/>
          </p:cNvSpPr>
          <p:nvPr>
            <p:ph type="title"/>
          </p:nvPr>
        </p:nvSpPr>
        <p:spPr>
          <a:xfrm>
            <a:off x="3568547" y="593662"/>
            <a:ext cx="3979000" cy="572700"/>
          </a:xfrm>
          <a:prstGeom prst="rect">
            <a:avLst/>
          </a:prstGeom>
        </p:spPr>
        <p:txBody>
          <a:bodyPr spcFirstLastPara="1" wrap="square" lIns="91425" tIns="91425" rIns="91425" bIns="91425" anchor="t" anchorCtr="0">
            <a:noAutofit/>
          </a:bodyPr>
          <a:lstStyle/>
          <a:p>
            <a:pPr lvl="0"/>
            <a:r>
              <a:rPr lang="ar-EG" b="1" dirty="0">
                <a:latin typeface="Adobe Arabic" panose="02040503050201020203" pitchFamily="18" charset="-78"/>
                <a:cs typeface="Adobe Arabic" panose="02040503050201020203" pitchFamily="18" charset="-78"/>
              </a:rPr>
              <a:t>الاوعيه الدمويه </a:t>
            </a:r>
            <a:endParaRPr b="1" dirty="0">
              <a:latin typeface="Adobe Arabic" panose="02040503050201020203" pitchFamily="18" charset="-78"/>
              <a:cs typeface="Adobe Arabic" panose="02040503050201020203" pitchFamily="18" charset="-78"/>
            </a:endParaRPr>
          </a:p>
        </p:txBody>
      </p:sp>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14" name="Rectangle 13"/>
          <p:cNvSpPr/>
          <p:nvPr/>
        </p:nvSpPr>
        <p:spPr>
          <a:xfrm>
            <a:off x="422031" y="1374122"/>
            <a:ext cx="7902679" cy="4493538"/>
          </a:xfrm>
          <a:prstGeom prst="rect">
            <a:avLst/>
          </a:prstGeom>
        </p:spPr>
        <p:txBody>
          <a:bodyPr wrap="square">
            <a:spAutoFit/>
          </a:bodyPr>
          <a:lstStyle/>
          <a:p>
            <a:pPr algn="r"/>
            <a:r>
              <a:rPr lang="ar-EG" sz="1800" b="1" dirty="0"/>
              <a:t>هناك  3 انواع من الاوعية الدمويه  الشرايين و الاورده و الشعيرات الدمويه </a:t>
            </a:r>
            <a:endParaRPr lang="ar-EG" sz="1800" b="1" dirty="0">
              <a:effectLst>
                <a:outerShdw blurRad="38100" dist="38100" dir="2700000" algn="tl">
                  <a:srgbClr val="000000">
                    <a:alpha val="43137"/>
                  </a:srgbClr>
                </a:outerShdw>
              </a:effectLst>
            </a:endParaRPr>
          </a:p>
          <a:p>
            <a:pPr algn="r"/>
            <a:endParaRPr lang="ar-EG" sz="1800" dirty="0"/>
          </a:p>
          <a:p>
            <a:pPr algn="r"/>
            <a:r>
              <a:rPr lang="ar-EG" sz="1800" dirty="0"/>
              <a:t>عندما ينقبض القلب، يندفع الدم إلى الشرايين الكبيرة، ثم ينتقل إلى الشرايين الأصغر حجماً حتى يصل إلى الأفرع الأصغر حجماً التي تبث الدم إلى الشعيرات الدموية في الأعضاء والأنسجة، ثم ينتقل من الشعيرات الدموية إلى الأوردة الصغيرة جدا إلى الأوردة الأكبر حجماً حتى يصل إلى القلب. يبلغ طول الأوعية الدموية مجتمعاً 100000 كيلومتر.</a:t>
            </a:r>
            <a:endParaRPr lang="en-US" sz="1800" dirty="0"/>
          </a:p>
          <a:p>
            <a:pPr algn="r"/>
            <a:endParaRPr lang="en-US" sz="1800" b="1" dirty="0">
              <a:effectLst>
                <a:outerShdw blurRad="38100" dist="38100" dir="2700000" algn="tl">
                  <a:srgbClr val="000000">
                    <a:alpha val="43137"/>
                  </a:srgbClr>
                </a:outerShdw>
              </a:effectLst>
            </a:endParaRPr>
          </a:p>
          <a:p>
            <a:pPr algn="r"/>
            <a:r>
              <a:rPr lang="ar-EG" sz="1800" b="1" dirty="0"/>
              <a:t>الشرايين : </a:t>
            </a:r>
            <a:r>
              <a:rPr lang="ar-EG" sz="1600" dirty="0"/>
              <a:t>هي أوعية دموية تنقل الدم من القلب إلى الأعضاء (كل أجزاء الجسم) بينما تنقله الأوردة إلى القلب،  أغلب الشرايين هي الأوعية الغنية بالأوكسيجين بينما الأوردة هي الأوعية الفقيرة بالأوكسجين والتي تنقل الدم إلى القلب.</a:t>
            </a:r>
            <a:endParaRPr lang="ar-EG" sz="1600" b="1" dirty="0">
              <a:effectLst>
                <a:outerShdw blurRad="38100" dist="38100" dir="2700000" algn="tl">
                  <a:srgbClr val="000000">
                    <a:alpha val="43137"/>
                  </a:srgbClr>
                </a:outerShdw>
              </a:effectLst>
            </a:endParaRPr>
          </a:p>
          <a:p>
            <a:pPr algn="r"/>
            <a:endParaRPr lang="ar-EG" sz="1800" b="1" dirty="0">
              <a:effectLst>
                <a:outerShdw blurRad="38100" dist="38100" dir="2700000" algn="tl">
                  <a:srgbClr val="000000">
                    <a:alpha val="43137"/>
                  </a:srgbClr>
                </a:outerShdw>
              </a:effectLst>
            </a:endParaRPr>
          </a:p>
          <a:p>
            <a:pPr algn="r"/>
            <a:endParaRPr lang="ar-EG" sz="1800" b="1" dirty="0">
              <a:effectLst>
                <a:outerShdw blurRad="38100" dist="38100" dir="2700000" algn="tl">
                  <a:srgbClr val="000000">
                    <a:alpha val="43137"/>
                  </a:srgbClr>
                </a:outerShdw>
              </a:effectLst>
            </a:endParaRPr>
          </a:p>
          <a:p>
            <a:pPr algn="r"/>
            <a:endParaRPr lang="ar-EG" sz="1800" b="1" dirty="0">
              <a:effectLst>
                <a:outerShdw blurRad="38100" dist="38100" dir="2700000" algn="tl">
                  <a:srgbClr val="000000">
                    <a:alpha val="43137"/>
                  </a:srgbClr>
                </a:outerShdw>
              </a:effectLst>
            </a:endParaRPr>
          </a:p>
          <a:p>
            <a:pPr algn="r"/>
            <a:endParaRPr lang="ar-EG" sz="1800" b="1" dirty="0">
              <a:effectLst>
                <a:outerShdw blurRad="38100" dist="38100" dir="2700000" algn="tl">
                  <a:srgbClr val="000000">
                    <a:alpha val="43137"/>
                  </a:srgbClr>
                </a:outerShdw>
              </a:effectLst>
            </a:endParaRPr>
          </a:p>
          <a:p>
            <a:pPr algn="r"/>
            <a:endParaRPr lang="ar-EG" sz="1800" b="1" dirty="0">
              <a:effectLst>
                <a:outerShdw blurRad="38100" dist="38100" dir="2700000" algn="tl">
                  <a:srgbClr val="000000">
                    <a:alpha val="43137"/>
                  </a:srgbClr>
                </a:outerShdw>
              </a:effectLst>
            </a:endParaRPr>
          </a:p>
          <a:p>
            <a:pPr algn="r"/>
            <a:endParaRPr lang="ar-EG" sz="1800" b="1" dirty="0">
              <a:effectLst>
                <a:outerShdw blurRad="38100" dist="38100" dir="2700000" algn="tl">
                  <a:srgbClr val="000000">
                    <a:alpha val="43137"/>
                  </a:srgbClr>
                </a:outerShdw>
              </a:effectLst>
            </a:endParaRPr>
          </a:p>
          <a:p>
            <a:pPr algn="r"/>
            <a:endParaRPr lang="ar-EG" sz="1800" b="1" dirty="0">
              <a:effectLst>
                <a:outerShdw blurRad="38100" dist="38100" dir="2700000" algn="tl">
                  <a:srgbClr val="000000">
                    <a:alpha val="43137"/>
                  </a:srgbClr>
                </a:outerShdw>
              </a:effectLst>
            </a:endParaRPr>
          </a:p>
        </p:txBody>
      </p:sp>
      <p:pic>
        <p:nvPicPr>
          <p:cNvPr id="7" name="Picture 6">
            <a:hlinkClick r:id="rId6" action="ppaction://hlinksldjump"/>
            <a:extLst>
              <a:ext uri="{FF2B5EF4-FFF2-40B4-BE49-F238E27FC236}">
                <a16:creationId xmlns:a16="http://schemas.microsoft.com/office/drawing/2014/main" id="{CA267111-3B96-4E5F-9439-5FB574D1C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8" name="Picture 7">
            <a:hlinkClick r:id="" action="ppaction://hlinkshowjump?jump=previousslide"/>
            <a:extLst>
              <a:ext uri="{FF2B5EF4-FFF2-40B4-BE49-F238E27FC236}">
                <a16:creationId xmlns:a16="http://schemas.microsoft.com/office/drawing/2014/main" id="{706B5F03-630F-435B-B625-C3068232AB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9" name="Picture 8">
            <a:hlinkClick r:id="" action="ppaction://hlinkshowjump?jump=nextslide"/>
            <a:extLst>
              <a:ext uri="{FF2B5EF4-FFF2-40B4-BE49-F238E27FC236}">
                <a16:creationId xmlns:a16="http://schemas.microsoft.com/office/drawing/2014/main" id="{2D8CEEF2-0E7F-4ACD-8E9E-58CFF7535C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10" name="Picture 9">
            <a:hlinkClick r:id="" action="ppaction://hlinkshowjump?jump=endshow"/>
            <a:extLst>
              <a:ext uri="{FF2B5EF4-FFF2-40B4-BE49-F238E27FC236}">
                <a16:creationId xmlns:a16="http://schemas.microsoft.com/office/drawing/2014/main" id="{49AEAB69-24CF-4840-B6E4-E0144EC1A4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1738569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barn(inVertical)">
                                      <p:cBhvr>
                                        <p:cTn id="7" dur="500"/>
                                        <p:tgtEl>
                                          <p:spTgt spid="19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5">
            <a:alphaModFix/>
          </a:blip>
          <a:stretch>
            <a:fillRect/>
          </a:stretch>
        </p:blipFill>
        <p:spPr>
          <a:xfrm rot="10800000">
            <a:off x="6695550" y="-1318975"/>
            <a:ext cx="3258320" cy="3379775"/>
          </a:xfrm>
          <a:prstGeom prst="rect">
            <a:avLst/>
          </a:prstGeom>
          <a:noFill/>
          <a:ln>
            <a:noFill/>
          </a:ln>
        </p:spPr>
      </p:pic>
      <p:pic>
        <p:nvPicPr>
          <p:cNvPr id="207" name="Google Shape;207;p30"/>
          <p:cNvPicPr preferRelativeResize="0"/>
          <p:nvPr/>
        </p:nvPicPr>
        <p:blipFill>
          <a:blip r:embed="rId6">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7">
            <a:alphaModFix/>
          </a:blip>
          <a:stretch>
            <a:fillRect/>
          </a:stretch>
        </p:blipFill>
        <p:spPr>
          <a:xfrm rot="-591308" flipH="1">
            <a:off x="7390801" y="185352"/>
            <a:ext cx="1671872" cy="816621"/>
          </a:xfrm>
          <a:prstGeom prst="rect">
            <a:avLst/>
          </a:prstGeom>
          <a:noFill/>
          <a:ln>
            <a:noFill/>
          </a:ln>
        </p:spPr>
      </p:pic>
      <p:sp>
        <p:nvSpPr>
          <p:cNvPr id="2" name="Title 1"/>
          <p:cNvSpPr>
            <a:spLocks noGrp="1"/>
          </p:cNvSpPr>
          <p:nvPr>
            <p:ph type="title"/>
          </p:nvPr>
        </p:nvSpPr>
        <p:spPr>
          <a:xfrm>
            <a:off x="384720" y="293025"/>
            <a:ext cx="8100150" cy="846000"/>
          </a:xfrm>
        </p:spPr>
        <p:txBody>
          <a:bodyPr/>
          <a:lstStyle/>
          <a:p>
            <a:r>
              <a:rPr lang="ar-EG" sz="4000"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القلب والاوعيه الدمويه كيف يعملان </a:t>
            </a:r>
            <a:endParaRPr lang="en-US"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p:txBody>
      </p:sp>
      <p:pic>
        <p:nvPicPr>
          <p:cNvPr id="4" name="Facebook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14923" y="1383750"/>
            <a:ext cx="5486400" cy="3048000"/>
          </a:xfrm>
          <a:prstGeom prst="rect">
            <a:avLst/>
          </a:prstGeom>
        </p:spPr>
      </p:pic>
      <p:pic>
        <p:nvPicPr>
          <p:cNvPr id="7" name="Picture 6">
            <a:hlinkClick r:id="rId9" action="ppaction://hlinksldjump"/>
            <a:extLst>
              <a:ext uri="{FF2B5EF4-FFF2-40B4-BE49-F238E27FC236}">
                <a16:creationId xmlns:a16="http://schemas.microsoft.com/office/drawing/2014/main" id="{443A1C9D-C5A3-4910-8FA7-6420D72DA4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234" y="4342943"/>
            <a:ext cx="601998" cy="601998"/>
          </a:xfrm>
          <a:prstGeom prst="rect">
            <a:avLst/>
          </a:prstGeom>
        </p:spPr>
      </p:pic>
      <p:pic>
        <p:nvPicPr>
          <p:cNvPr id="8" name="Picture 7">
            <a:hlinkClick r:id="" action="ppaction://hlinkshowjump?jump=previousslide"/>
            <a:extLst>
              <a:ext uri="{FF2B5EF4-FFF2-40B4-BE49-F238E27FC236}">
                <a16:creationId xmlns:a16="http://schemas.microsoft.com/office/drawing/2014/main" id="{9ADBD757-EC61-4E6D-AD4B-49322E28E0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1129" y="4506795"/>
            <a:ext cx="361548" cy="361548"/>
          </a:xfrm>
          <a:prstGeom prst="rect">
            <a:avLst/>
          </a:prstGeom>
        </p:spPr>
      </p:pic>
      <p:pic>
        <p:nvPicPr>
          <p:cNvPr id="9" name="Picture 8">
            <a:hlinkClick r:id="" action="ppaction://hlinkshowjump?jump=nextslide"/>
            <a:extLst>
              <a:ext uri="{FF2B5EF4-FFF2-40B4-BE49-F238E27FC236}">
                <a16:creationId xmlns:a16="http://schemas.microsoft.com/office/drawing/2014/main" id="{20A35D0B-5874-4279-99FE-6A8D22EF0B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36541" y="4506795"/>
            <a:ext cx="361548" cy="361548"/>
          </a:xfrm>
          <a:prstGeom prst="rect">
            <a:avLst/>
          </a:prstGeom>
        </p:spPr>
      </p:pic>
      <p:pic>
        <p:nvPicPr>
          <p:cNvPr id="10" name="Picture 9">
            <a:hlinkClick r:id="" action="ppaction://hlinkshowjump?jump=endshow"/>
            <a:extLst>
              <a:ext uri="{FF2B5EF4-FFF2-40B4-BE49-F238E27FC236}">
                <a16:creationId xmlns:a16="http://schemas.microsoft.com/office/drawing/2014/main" id="{E55A0BB5-79BD-495D-BB94-B95EF1242A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379531444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2" name="Title 1"/>
          <p:cNvSpPr>
            <a:spLocks noGrp="1"/>
          </p:cNvSpPr>
          <p:nvPr>
            <p:ph type="title"/>
          </p:nvPr>
        </p:nvSpPr>
        <p:spPr>
          <a:xfrm>
            <a:off x="384720" y="293025"/>
            <a:ext cx="8100150" cy="846000"/>
          </a:xfrm>
        </p:spPr>
        <p:txBody>
          <a:bodyPr/>
          <a:lstStyle/>
          <a:p>
            <a:r>
              <a:rPr lang="ar-EG"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الجهاز اللمفاوي</a:t>
            </a:r>
            <a:endParaRPr lang="en-US"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p:txBody>
      </p:sp>
      <p:sp>
        <p:nvSpPr>
          <p:cNvPr id="3" name="Rectangle 2"/>
          <p:cNvSpPr/>
          <p:nvPr/>
        </p:nvSpPr>
        <p:spPr>
          <a:xfrm>
            <a:off x="3415275" y="2270969"/>
            <a:ext cx="5208270" cy="1600438"/>
          </a:xfrm>
          <a:prstGeom prst="rect">
            <a:avLst/>
          </a:prstGeom>
        </p:spPr>
        <p:txBody>
          <a:bodyPr wrap="square">
            <a:spAutoFit/>
          </a:bodyPr>
          <a:lstStyle/>
          <a:p>
            <a:pPr algn="ctr"/>
            <a:r>
              <a:rPr lang="ar-EG" sz="1800" dirty="0">
                <a:solidFill>
                  <a:srgbClr val="84B883"/>
                </a:solidFill>
              </a:rPr>
              <a:t>من  اعضاء الجهاز</a:t>
            </a:r>
          </a:p>
          <a:p>
            <a:pPr algn="r"/>
            <a:r>
              <a:rPr lang="ar-EG" sz="2000" dirty="0"/>
              <a:t>وعاء لمفي</a:t>
            </a:r>
          </a:p>
          <a:p>
            <a:pPr algn="r"/>
            <a:r>
              <a:rPr lang="ar-EG" sz="2000" dirty="0"/>
              <a:t>الطحال</a:t>
            </a:r>
          </a:p>
          <a:p>
            <a:pPr algn="r"/>
            <a:r>
              <a:rPr lang="ar-EG" sz="2000" dirty="0"/>
              <a:t>العقد اللمفاوية</a:t>
            </a:r>
          </a:p>
          <a:p>
            <a:pPr algn="r"/>
            <a:r>
              <a:rPr lang="ar-EG" sz="2000" dirty="0"/>
              <a:t>نخاع العظام  </a:t>
            </a:r>
            <a:endParaRPr lang="en-US" sz="2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726" y="2437381"/>
            <a:ext cx="2876550" cy="1590675"/>
          </a:xfrm>
          <a:prstGeom prst="rect">
            <a:avLst/>
          </a:prstGeom>
        </p:spPr>
      </p:pic>
      <p:pic>
        <p:nvPicPr>
          <p:cNvPr id="8" name="Picture 7">
            <a:hlinkClick r:id="rId7" action="ppaction://hlinksldjump"/>
            <a:extLst>
              <a:ext uri="{FF2B5EF4-FFF2-40B4-BE49-F238E27FC236}">
                <a16:creationId xmlns:a16="http://schemas.microsoft.com/office/drawing/2014/main" id="{A670ECE6-F1FE-4E1B-8294-491410860B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9" name="Picture 8">
            <a:hlinkClick r:id="" action="ppaction://hlinkshowjump?jump=previousslide"/>
            <a:extLst>
              <a:ext uri="{FF2B5EF4-FFF2-40B4-BE49-F238E27FC236}">
                <a16:creationId xmlns:a16="http://schemas.microsoft.com/office/drawing/2014/main" id="{6A1F40D3-7E20-4842-A6C1-7A343F3D1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10" name="Picture 9">
            <a:hlinkClick r:id="" action="ppaction://hlinkshowjump?jump=nextslide"/>
            <a:extLst>
              <a:ext uri="{FF2B5EF4-FFF2-40B4-BE49-F238E27FC236}">
                <a16:creationId xmlns:a16="http://schemas.microsoft.com/office/drawing/2014/main" id="{CB6AC177-FF60-45F1-AD17-AA1571F104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sp>
        <p:nvSpPr>
          <p:cNvPr id="5" name="TextBox 4"/>
          <p:cNvSpPr txBox="1"/>
          <p:nvPr/>
        </p:nvSpPr>
        <p:spPr>
          <a:xfrm>
            <a:off x="758726" y="1084975"/>
            <a:ext cx="6636190" cy="738664"/>
          </a:xfrm>
          <a:prstGeom prst="rect">
            <a:avLst/>
          </a:prstGeom>
          <a:noFill/>
        </p:spPr>
        <p:txBody>
          <a:bodyPr wrap="square" rtlCol="0">
            <a:spAutoFit/>
          </a:bodyPr>
          <a:lstStyle/>
          <a:p>
            <a:pPr algn="r"/>
            <a:r>
              <a:rPr lang="ar-EG" dirty="0"/>
              <a:t>هو عبارة عن شبكة من الأنسجة والأعضاء التي تساعد على تخليص الجسم من السموم والنفايات وغيرها من المواد غير المرغوب فيها. الوظيفة الأساسية للنظام اللمفاوي هو نقل الليمفاوية، وهو السائل الذي يحتوي على العدوى مكافحة خلايا الدم البيضاء، في جميع أنحاء الجسم</a:t>
            </a:r>
          </a:p>
        </p:txBody>
      </p:sp>
      <p:pic>
        <p:nvPicPr>
          <p:cNvPr id="12" name="Picture 11">
            <a:hlinkClick r:id="" action="ppaction://hlinkshowjump?jump=endshow"/>
            <a:extLst>
              <a:ext uri="{FF2B5EF4-FFF2-40B4-BE49-F238E27FC236}">
                <a16:creationId xmlns:a16="http://schemas.microsoft.com/office/drawing/2014/main" id="{43F8C156-269F-41A9-A411-D419B747B9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5219960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2" name="Title 1"/>
          <p:cNvSpPr>
            <a:spLocks noGrp="1"/>
          </p:cNvSpPr>
          <p:nvPr>
            <p:ph type="title"/>
          </p:nvPr>
        </p:nvSpPr>
        <p:spPr>
          <a:xfrm>
            <a:off x="384720" y="293025"/>
            <a:ext cx="8100150" cy="846000"/>
          </a:xfrm>
        </p:spPr>
        <p:txBody>
          <a:bodyPr/>
          <a:lstStyle/>
          <a:p>
            <a:r>
              <a:rPr lang="ar-EG"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الطحال </a:t>
            </a:r>
            <a:endParaRPr lang="en-US"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p:txBody>
      </p:sp>
      <p:sp>
        <p:nvSpPr>
          <p:cNvPr id="3" name="Rectangle 2"/>
          <p:cNvSpPr/>
          <p:nvPr/>
        </p:nvSpPr>
        <p:spPr>
          <a:xfrm>
            <a:off x="620532" y="1466898"/>
            <a:ext cx="7628525" cy="1631216"/>
          </a:xfrm>
          <a:prstGeom prst="rect">
            <a:avLst/>
          </a:prstGeom>
        </p:spPr>
        <p:txBody>
          <a:bodyPr wrap="square">
            <a:spAutoFit/>
          </a:bodyPr>
          <a:lstStyle/>
          <a:p>
            <a:pPr algn="r"/>
            <a:r>
              <a:rPr lang="ar-EG" sz="2000" dirty="0"/>
              <a:t>أكبر عضو لمفاوي في جسم الإنسان علماً أن الأجهزة اللمفاوية عبارة عن الأجزاء الرئيسية للجهاز المناعي الذي يحمي الإنسان من مسببات المرض.</a:t>
            </a:r>
            <a:br>
              <a:rPr lang="ar-EG" sz="2000" dirty="0"/>
            </a:br>
            <a:r>
              <a:rPr lang="ar-EG" sz="2000" dirty="0"/>
              <a:t>يزن الطحال حوالي 150 غم في البالغين ويقع تحت الحجاب الحاجز في الجزء العلوي الأيسر من البطن بين الأضلاع التاسع والحادي عشر، أمام الطحال تقع المعدة وبينهما الجزء العلوي من الكلى اليسرى. الطحال يشبه حجم وشكل قبضة يد مشدودة</a:t>
            </a:r>
            <a:endParaRPr lang="en-US" sz="20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8402" y="3194462"/>
            <a:ext cx="3368749" cy="1773026"/>
          </a:xfrm>
          <a:prstGeom prst="rect">
            <a:avLst/>
          </a:prstGeom>
        </p:spPr>
      </p:pic>
      <p:pic>
        <p:nvPicPr>
          <p:cNvPr id="8" name="Picture 7">
            <a:hlinkClick r:id="rId7" action="ppaction://hlinksldjump"/>
            <a:extLst>
              <a:ext uri="{FF2B5EF4-FFF2-40B4-BE49-F238E27FC236}">
                <a16:creationId xmlns:a16="http://schemas.microsoft.com/office/drawing/2014/main" id="{FEA2ABBC-DF85-428E-AFB9-EE6C692C1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11" y="4365490"/>
            <a:ext cx="601998" cy="601998"/>
          </a:xfrm>
          <a:prstGeom prst="rect">
            <a:avLst/>
          </a:prstGeom>
        </p:spPr>
      </p:pic>
      <p:pic>
        <p:nvPicPr>
          <p:cNvPr id="9" name="Picture 8">
            <a:hlinkClick r:id="" action="ppaction://hlinkshowjump?jump=previousslide"/>
            <a:extLst>
              <a:ext uri="{FF2B5EF4-FFF2-40B4-BE49-F238E27FC236}">
                <a16:creationId xmlns:a16="http://schemas.microsoft.com/office/drawing/2014/main" id="{4712ED6D-9528-4641-9BC2-CB9055C503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3006" y="4529342"/>
            <a:ext cx="361548" cy="361548"/>
          </a:xfrm>
          <a:prstGeom prst="rect">
            <a:avLst/>
          </a:prstGeom>
        </p:spPr>
      </p:pic>
      <p:pic>
        <p:nvPicPr>
          <p:cNvPr id="10" name="Picture 9">
            <a:hlinkClick r:id="" action="ppaction://hlinkshowjump?jump=nextslide"/>
            <a:extLst>
              <a:ext uri="{FF2B5EF4-FFF2-40B4-BE49-F238E27FC236}">
                <a16:creationId xmlns:a16="http://schemas.microsoft.com/office/drawing/2014/main" id="{209C9417-6186-4CA5-A49C-49C0F9162E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8418" y="4529342"/>
            <a:ext cx="361548" cy="361548"/>
          </a:xfrm>
          <a:prstGeom prst="rect">
            <a:avLst/>
          </a:prstGeom>
        </p:spPr>
      </p:pic>
      <p:pic>
        <p:nvPicPr>
          <p:cNvPr id="11" name="Picture 10">
            <a:hlinkClick r:id="" action="ppaction://hlinkshowjump?jump=endshow"/>
            <a:extLst>
              <a:ext uri="{FF2B5EF4-FFF2-40B4-BE49-F238E27FC236}">
                <a16:creationId xmlns:a16="http://schemas.microsoft.com/office/drawing/2014/main" id="{757ADCB7-8369-4291-BA62-26CB8CC97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1220755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2" name="Title 1"/>
          <p:cNvSpPr>
            <a:spLocks noGrp="1"/>
          </p:cNvSpPr>
          <p:nvPr>
            <p:ph type="title"/>
          </p:nvPr>
        </p:nvSpPr>
        <p:spPr>
          <a:xfrm>
            <a:off x="384720" y="293025"/>
            <a:ext cx="8100150" cy="846000"/>
          </a:xfrm>
        </p:spPr>
        <p:txBody>
          <a:bodyPr/>
          <a:lstStyle/>
          <a:p>
            <a:r>
              <a:rPr lang="ar-EG"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العقد الليمفاويه</a:t>
            </a:r>
            <a:endParaRPr lang="en-US"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p:txBody>
      </p:sp>
      <p:sp>
        <p:nvSpPr>
          <p:cNvPr id="3" name="Rectangle 2"/>
          <p:cNvSpPr/>
          <p:nvPr/>
        </p:nvSpPr>
        <p:spPr>
          <a:xfrm>
            <a:off x="620532" y="1466898"/>
            <a:ext cx="7628525" cy="1323439"/>
          </a:xfrm>
          <a:prstGeom prst="rect">
            <a:avLst/>
          </a:prstGeom>
        </p:spPr>
        <p:txBody>
          <a:bodyPr wrap="square">
            <a:spAutoFit/>
          </a:bodyPr>
          <a:lstStyle/>
          <a:p>
            <a:pPr algn="r"/>
            <a:r>
              <a:rPr lang="ar-EG" sz="2000" dirty="0"/>
              <a:t>هي جزءاً  من الجهاز اللمفاوي وتتصرف مثل المرشحات الميكانيكية. وظيفة هذه المرشحات الميكانيكية هي قتل والقضاء على الميكروبات الموجودة في مجرى الدم. يتم إنتاج خلايا الدم البيضاء أو الخلايا الليمفاوية من قبل الغدد الليمفاوية. ومن ناحية أخرى، تقتل كرات الدم البيضاء البكتيريا والفيروسات التي تدخل الجسم</a:t>
            </a:r>
            <a:endParaRPr lang="en-US" sz="2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6338" y="2529319"/>
            <a:ext cx="3188025" cy="2614181"/>
          </a:xfrm>
          <a:prstGeom prst="rect">
            <a:avLst/>
          </a:prstGeom>
        </p:spPr>
      </p:pic>
      <p:pic>
        <p:nvPicPr>
          <p:cNvPr id="8" name="Picture 7">
            <a:hlinkClick r:id="rId7" action="ppaction://hlinksldjump"/>
            <a:extLst>
              <a:ext uri="{FF2B5EF4-FFF2-40B4-BE49-F238E27FC236}">
                <a16:creationId xmlns:a16="http://schemas.microsoft.com/office/drawing/2014/main" id="{84512892-F997-4E99-B64E-86D9459AD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7059" y="4342943"/>
            <a:ext cx="601998" cy="601998"/>
          </a:xfrm>
          <a:prstGeom prst="rect">
            <a:avLst/>
          </a:prstGeom>
        </p:spPr>
      </p:pic>
      <p:pic>
        <p:nvPicPr>
          <p:cNvPr id="9" name="Picture 8">
            <a:hlinkClick r:id="" action="ppaction://hlinkshowjump?jump=previousslide"/>
            <a:extLst>
              <a:ext uri="{FF2B5EF4-FFF2-40B4-BE49-F238E27FC236}">
                <a16:creationId xmlns:a16="http://schemas.microsoft.com/office/drawing/2014/main" id="{883CDFAD-5CFC-4E10-856F-D172A2EA2B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8954" y="4506795"/>
            <a:ext cx="361548" cy="361548"/>
          </a:xfrm>
          <a:prstGeom prst="rect">
            <a:avLst/>
          </a:prstGeom>
        </p:spPr>
      </p:pic>
      <p:pic>
        <p:nvPicPr>
          <p:cNvPr id="10" name="Picture 9">
            <a:hlinkClick r:id="" action="ppaction://hlinkshowjump?jump=nextslide"/>
            <a:extLst>
              <a:ext uri="{FF2B5EF4-FFF2-40B4-BE49-F238E27FC236}">
                <a16:creationId xmlns:a16="http://schemas.microsoft.com/office/drawing/2014/main" id="{E79CA8E3-2715-4D75-9A31-8F651AC595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194366" y="4506795"/>
            <a:ext cx="361548" cy="361548"/>
          </a:xfrm>
          <a:prstGeom prst="rect">
            <a:avLst/>
          </a:prstGeom>
        </p:spPr>
      </p:pic>
      <p:pic>
        <p:nvPicPr>
          <p:cNvPr id="11" name="Picture 10">
            <a:hlinkClick r:id="" action="ppaction://hlinkshowjump?jump=endshow"/>
            <a:extLst>
              <a:ext uri="{FF2B5EF4-FFF2-40B4-BE49-F238E27FC236}">
                <a16:creationId xmlns:a16="http://schemas.microsoft.com/office/drawing/2014/main" id="{A4224C72-2296-45B3-8DEB-05854999AC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4263593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2" name="Title 1"/>
          <p:cNvSpPr>
            <a:spLocks noGrp="1"/>
          </p:cNvSpPr>
          <p:nvPr>
            <p:ph type="title"/>
          </p:nvPr>
        </p:nvSpPr>
        <p:spPr>
          <a:xfrm>
            <a:off x="384720" y="293025"/>
            <a:ext cx="8100150" cy="846000"/>
          </a:xfrm>
        </p:spPr>
        <p:txBody>
          <a:bodyPr/>
          <a:lstStyle/>
          <a:p>
            <a:r>
              <a:rPr lang="ar-EG"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نخاع العظم</a:t>
            </a:r>
            <a:endParaRPr lang="en-US" b="1"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p:txBody>
      </p:sp>
      <p:sp>
        <p:nvSpPr>
          <p:cNvPr id="3" name="Rectangle 2"/>
          <p:cNvSpPr/>
          <p:nvPr/>
        </p:nvSpPr>
        <p:spPr>
          <a:xfrm>
            <a:off x="620532" y="1466898"/>
            <a:ext cx="7628525" cy="1323439"/>
          </a:xfrm>
          <a:prstGeom prst="rect">
            <a:avLst/>
          </a:prstGeom>
        </p:spPr>
        <p:txBody>
          <a:bodyPr wrap="square">
            <a:spAutoFit/>
          </a:bodyPr>
          <a:lstStyle/>
          <a:p>
            <a:pPr algn="r"/>
            <a:r>
              <a:rPr lang="ar-EG" sz="2000" dirty="0"/>
              <a:t>هو الأنسجة النخاعية، اللينة، والهلامية التي تملأ تجاويف العظام. يكون نخاع العظم إما أحمر أو أصفر، اعتمادا على رجحان المواد المكونة للدم (الأحمر) أو الأنسجة الدهنية (الصفراء). يقوم نخاع العظم الأحمر بتصنيع جميع خلايا الدم باستثناء الخلايا الليمفاوية التي تنتج في النخاع وتصل إلى شكلها الناضج في الأعضاء اللمفاوية.</a:t>
            </a:r>
            <a:endParaRPr lang="en-US" sz="2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9515" y="2880703"/>
            <a:ext cx="3355026" cy="1786442"/>
          </a:xfrm>
          <a:prstGeom prst="rect">
            <a:avLst/>
          </a:prstGeom>
        </p:spPr>
      </p:pic>
      <p:pic>
        <p:nvPicPr>
          <p:cNvPr id="8" name="Picture 7">
            <a:hlinkClick r:id="rId7" action="ppaction://hlinksldjump"/>
            <a:extLst>
              <a:ext uri="{FF2B5EF4-FFF2-40B4-BE49-F238E27FC236}">
                <a16:creationId xmlns:a16="http://schemas.microsoft.com/office/drawing/2014/main" id="{BBDE4697-B5AA-4E63-8B16-26BBB4A0E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5943" y="4366146"/>
            <a:ext cx="601998" cy="601998"/>
          </a:xfrm>
          <a:prstGeom prst="rect">
            <a:avLst/>
          </a:prstGeom>
        </p:spPr>
      </p:pic>
      <p:pic>
        <p:nvPicPr>
          <p:cNvPr id="9" name="Picture 8">
            <a:hlinkClick r:id="" action="ppaction://hlinkshowjump?jump=previousslide"/>
            <a:extLst>
              <a:ext uri="{FF2B5EF4-FFF2-40B4-BE49-F238E27FC236}">
                <a16:creationId xmlns:a16="http://schemas.microsoft.com/office/drawing/2014/main" id="{E73E3DA6-3E46-49ED-A13F-31FBF93D09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7838" y="4529998"/>
            <a:ext cx="361548" cy="361548"/>
          </a:xfrm>
          <a:prstGeom prst="rect">
            <a:avLst/>
          </a:prstGeom>
        </p:spPr>
      </p:pic>
      <p:pic>
        <p:nvPicPr>
          <p:cNvPr id="10" name="Picture 9">
            <a:hlinkClick r:id="" action="ppaction://hlinkshowjump?jump=nextslide"/>
            <a:extLst>
              <a:ext uri="{FF2B5EF4-FFF2-40B4-BE49-F238E27FC236}">
                <a16:creationId xmlns:a16="http://schemas.microsoft.com/office/drawing/2014/main" id="{945F3B6D-47B8-43E0-B047-93E9D381AE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333250" y="4529998"/>
            <a:ext cx="361548" cy="361548"/>
          </a:xfrm>
          <a:prstGeom prst="rect">
            <a:avLst/>
          </a:prstGeom>
        </p:spPr>
      </p:pic>
      <p:pic>
        <p:nvPicPr>
          <p:cNvPr id="11" name="Picture 10">
            <a:hlinkClick r:id="" action="ppaction://hlinkshowjump?jump=endshow"/>
            <a:extLst>
              <a:ext uri="{FF2B5EF4-FFF2-40B4-BE49-F238E27FC236}">
                <a16:creationId xmlns:a16="http://schemas.microsoft.com/office/drawing/2014/main" id="{5B3E0E4F-1FDE-4957-ABFE-849840D54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9136636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CEA7E-C943-4F28-88C5-7CE977969857}"/>
              </a:ext>
            </a:extLst>
          </p:cNvPr>
          <p:cNvSpPr>
            <a:spLocks noGrp="1"/>
          </p:cNvSpPr>
          <p:nvPr>
            <p:ph type="title"/>
          </p:nvPr>
        </p:nvSpPr>
        <p:spPr>
          <a:xfrm>
            <a:off x="2008408" y="2072895"/>
            <a:ext cx="4521264" cy="997709"/>
          </a:xfrm>
        </p:spPr>
        <p:txBody>
          <a:bodyPr/>
          <a:lstStyle/>
          <a:p>
            <a:r>
              <a:rPr lang="ar-EG" dirty="0">
                <a:cs typeface="+mn-cs"/>
              </a:rPr>
              <a:t>الفرقة الرابعة </a:t>
            </a:r>
            <a:br>
              <a:rPr lang="ar-EG" dirty="0">
                <a:cs typeface="+mn-cs"/>
              </a:rPr>
            </a:br>
            <a:r>
              <a:rPr lang="ar-EG" dirty="0">
                <a:cs typeface="+mn-cs"/>
              </a:rPr>
              <a:t>شعبة تكنولوجيا التعليم </a:t>
            </a:r>
            <a:endParaRPr lang="en-US" dirty="0">
              <a:cs typeface="+mn-cs"/>
            </a:endParaRPr>
          </a:p>
        </p:txBody>
      </p:sp>
      <p:pic>
        <p:nvPicPr>
          <p:cNvPr id="4" name="Picture 3">
            <a:hlinkClick r:id="" action="ppaction://hlinkshowjump?jump=endshow"/>
            <a:extLst>
              <a:ext uri="{FF2B5EF4-FFF2-40B4-BE49-F238E27FC236}">
                <a16:creationId xmlns:a16="http://schemas.microsoft.com/office/drawing/2014/main" id="{D9698A0C-73B9-4526-A7AE-4CAF0B067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2" y="390951"/>
            <a:ext cx="605919" cy="605919"/>
          </a:xfrm>
          <a:prstGeom prst="rect">
            <a:avLst/>
          </a:prstGeom>
        </p:spPr>
      </p:pic>
      <p:pic>
        <p:nvPicPr>
          <p:cNvPr id="5" name="Picture 4">
            <a:extLst>
              <a:ext uri="{FF2B5EF4-FFF2-40B4-BE49-F238E27FC236}">
                <a16:creationId xmlns:a16="http://schemas.microsoft.com/office/drawing/2014/main" id="{5D23D9C8-5FE9-4437-B77A-A4750E021582}"/>
              </a:ext>
            </a:extLst>
          </p:cNvPr>
          <p:cNvPicPr>
            <a:picLocks noChangeAspect="1"/>
          </p:cNvPicPr>
          <p:nvPr/>
        </p:nvPicPr>
        <p:blipFill>
          <a:blip r:embed="rId3"/>
          <a:stretch>
            <a:fillRect/>
          </a:stretch>
        </p:blipFill>
        <p:spPr>
          <a:xfrm>
            <a:off x="253937" y="82838"/>
            <a:ext cx="1030276" cy="1025697"/>
          </a:xfrm>
          <a:prstGeom prst="rect">
            <a:avLst/>
          </a:prstGeom>
        </p:spPr>
      </p:pic>
      <p:pic>
        <p:nvPicPr>
          <p:cNvPr id="6" name="Picture 5">
            <a:hlinkClick r:id="rId4" action="ppaction://hlinksldjump"/>
            <a:extLst>
              <a:ext uri="{FF2B5EF4-FFF2-40B4-BE49-F238E27FC236}">
                <a16:creationId xmlns:a16="http://schemas.microsoft.com/office/drawing/2014/main" id="{FF967284-93F5-465E-A4D7-B87AF4145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527" y="4450764"/>
            <a:ext cx="601998" cy="601998"/>
          </a:xfrm>
          <a:prstGeom prst="rect">
            <a:avLst/>
          </a:prstGeom>
        </p:spPr>
      </p:pic>
      <p:pic>
        <p:nvPicPr>
          <p:cNvPr id="7" name="Picture 6">
            <a:hlinkClick r:id="" action="ppaction://hlinkshowjump?jump=previousslide"/>
            <a:extLst>
              <a:ext uri="{FF2B5EF4-FFF2-40B4-BE49-F238E27FC236}">
                <a16:creationId xmlns:a16="http://schemas.microsoft.com/office/drawing/2014/main" id="{B2CF56C2-4142-4972-BCF5-336DAB64D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806" y="4669826"/>
            <a:ext cx="361548" cy="361548"/>
          </a:xfrm>
          <a:prstGeom prst="rect">
            <a:avLst/>
          </a:prstGeom>
        </p:spPr>
      </p:pic>
      <p:pic>
        <p:nvPicPr>
          <p:cNvPr id="8" name="Picture 2">
            <a:extLst>
              <a:ext uri="{FF2B5EF4-FFF2-40B4-BE49-F238E27FC236}">
                <a16:creationId xmlns:a16="http://schemas.microsoft.com/office/drawing/2014/main" id="{840ABCC2-B116-4E84-B47F-174256D8D4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0662" y="4669826"/>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2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
        <p:cNvGrpSpPr/>
        <p:nvPr/>
      </p:nvGrpSpPr>
      <p:grpSpPr>
        <a:xfrm>
          <a:off x="0" y="0"/>
          <a:ext cx="0" cy="0"/>
          <a:chOff x="0" y="0"/>
          <a:chExt cx="0" cy="0"/>
        </a:xfrm>
      </p:grpSpPr>
      <p:sp>
        <p:nvSpPr>
          <p:cNvPr id="368" name="Google Shape;368;p44"/>
          <p:cNvSpPr txBox="1">
            <a:spLocks noGrp="1"/>
          </p:cNvSpPr>
          <p:nvPr>
            <p:ph type="title"/>
          </p:nvPr>
        </p:nvSpPr>
        <p:spPr>
          <a:xfrm>
            <a:off x="0" y="1691575"/>
            <a:ext cx="7704000" cy="131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EG" sz="11500" dirty="0">
                <a:latin typeface="Adobe Arabic" panose="02040503050201020203" pitchFamily="18" charset="-78"/>
                <a:cs typeface="Adobe Arabic" panose="02040503050201020203" pitchFamily="18" charset="-78"/>
              </a:rPr>
              <a:t>النهاية</a:t>
            </a:r>
            <a:r>
              <a:rPr lang="ar-EG" dirty="0">
                <a:latin typeface="Adobe Arabic" panose="02040503050201020203" pitchFamily="18" charset="-78"/>
                <a:cs typeface="Adobe Arabic" panose="02040503050201020203" pitchFamily="18" charset="-78"/>
              </a:rPr>
              <a:t> </a:t>
            </a:r>
            <a:endParaRPr dirty="0">
              <a:latin typeface="Adobe Arabic" panose="02040503050201020203" pitchFamily="18" charset="-78"/>
              <a:cs typeface="Adobe Arabic" panose="02040503050201020203" pitchFamily="18" charset="-78"/>
            </a:endParaRPr>
          </a:p>
        </p:txBody>
      </p:sp>
      <p:pic>
        <p:nvPicPr>
          <p:cNvPr id="369" name="Google Shape;369;p44"/>
          <p:cNvPicPr preferRelativeResize="0"/>
          <p:nvPr/>
        </p:nvPicPr>
        <p:blipFill>
          <a:blip r:embed="rId4">
            <a:alphaModFix/>
          </a:blip>
          <a:stretch>
            <a:fillRect/>
          </a:stretch>
        </p:blipFill>
        <p:spPr>
          <a:xfrm rot="-626908">
            <a:off x="853375" y="622901"/>
            <a:ext cx="719425" cy="589773"/>
          </a:xfrm>
          <a:prstGeom prst="rect">
            <a:avLst/>
          </a:prstGeom>
          <a:noFill/>
          <a:ln>
            <a:noFill/>
          </a:ln>
        </p:spPr>
      </p:pic>
      <p:sp>
        <p:nvSpPr>
          <p:cNvPr id="370" name="Google Shape;370;p44"/>
          <p:cNvSpPr txBox="1">
            <a:spLocks noGrp="1"/>
          </p:cNvSpPr>
          <p:nvPr>
            <p:ph type="subTitle" idx="1"/>
          </p:nvPr>
        </p:nvSpPr>
        <p:spPr>
          <a:xfrm>
            <a:off x="302175" y="3218625"/>
            <a:ext cx="7704000" cy="34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EG" dirty="0">
                <a:latin typeface="Adobe Arabic" panose="02040503050201020203" pitchFamily="18" charset="-78"/>
                <a:cs typeface="Adobe Arabic" panose="02040503050201020203" pitchFamily="18" charset="-78"/>
              </a:rPr>
              <a:t>نتمني ان نكون قد اسعدناكم</a:t>
            </a:r>
            <a:endParaRPr dirty="0">
              <a:latin typeface="Adobe Arabic" panose="02040503050201020203" pitchFamily="18" charset="-78"/>
              <a:cs typeface="Adobe Arabic" panose="02040503050201020203" pitchFamily="18" charset="-78"/>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circle(in)">
                                      <p:cBhvr>
                                        <p:cTn id="7" dur="2000"/>
                                        <p:tgtEl>
                                          <p:spTgt spid="36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70">
                                            <p:txEl>
                                              <p:pRg st="0" end="0"/>
                                            </p:txEl>
                                          </p:spTgt>
                                        </p:tgtEl>
                                        <p:attrNameLst>
                                          <p:attrName>style.visibility</p:attrName>
                                        </p:attrNameLst>
                                      </p:cBhvr>
                                      <p:to>
                                        <p:strVal val="visible"/>
                                      </p:to>
                                    </p:set>
                                    <p:animEffect transition="in" filter="fade">
                                      <p:cBhvr>
                                        <p:cTn id="11" dur="1000"/>
                                        <p:tgtEl>
                                          <p:spTgt spid="370">
                                            <p:txEl>
                                              <p:pRg st="0" end="0"/>
                                            </p:txEl>
                                          </p:spTgt>
                                        </p:tgtEl>
                                      </p:cBhvr>
                                    </p:animEffect>
                                    <p:anim calcmode="lin" valueType="num">
                                      <p:cBhvr>
                                        <p:cTn id="12" dur="1000" fill="hold"/>
                                        <p:tgtEl>
                                          <p:spTgt spid="370">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7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p:bldP spid="37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endshow"/>
            <a:extLst>
              <a:ext uri="{FF2B5EF4-FFF2-40B4-BE49-F238E27FC236}">
                <a16:creationId xmlns:a16="http://schemas.microsoft.com/office/drawing/2014/main" id="{5A935CF1-D913-4E15-A3D6-254EBE10B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21" y="0"/>
            <a:ext cx="605919" cy="605919"/>
          </a:xfrm>
          <a:prstGeom prst="rect">
            <a:avLst/>
          </a:prstGeom>
        </p:spPr>
      </p:pic>
      <p:pic>
        <p:nvPicPr>
          <p:cNvPr id="5" name="Picture 4">
            <a:hlinkClick r:id="rId3" action="ppaction://hlinksldjump"/>
            <a:extLst>
              <a:ext uri="{FF2B5EF4-FFF2-40B4-BE49-F238E27FC236}">
                <a16:creationId xmlns:a16="http://schemas.microsoft.com/office/drawing/2014/main" id="{E25245FE-93DB-4F3B-9F69-61EF3D71B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527" y="4450764"/>
            <a:ext cx="601998" cy="601998"/>
          </a:xfrm>
          <a:prstGeom prst="rect">
            <a:avLst/>
          </a:prstGeom>
        </p:spPr>
      </p:pic>
      <p:pic>
        <p:nvPicPr>
          <p:cNvPr id="6" name="Picture 5">
            <a:hlinkClick r:id="" action="ppaction://hlinkshowjump?jump=previousslide"/>
            <a:extLst>
              <a:ext uri="{FF2B5EF4-FFF2-40B4-BE49-F238E27FC236}">
                <a16:creationId xmlns:a16="http://schemas.microsoft.com/office/drawing/2014/main" id="{73AF16E8-7F93-463D-877B-4073A170C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806" y="4669826"/>
            <a:ext cx="361548" cy="361548"/>
          </a:xfrm>
          <a:prstGeom prst="rect">
            <a:avLst/>
          </a:prstGeom>
        </p:spPr>
      </p:pic>
      <p:pic>
        <p:nvPicPr>
          <p:cNvPr id="7" name="Picture 2">
            <a:extLst>
              <a:ext uri="{FF2B5EF4-FFF2-40B4-BE49-F238E27FC236}">
                <a16:creationId xmlns:a16="http://schemas.microsoft.com/office/drawing/2014/main" id="{EAD1456F-64C1-4267-89D0-821BEF1E9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0662" y="4669826"/>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57;p27">
            <a:extLst>
              <a:ext uri="{FF2B5EF4-FFF2-40B4-BE49-F238E27FC236}">
                <a16:creationId xmlns:a16="http://schemas.microsoft.com/office/drawing/2014/main" id="{8535D53A-D3CD-45A9-A444-82243A296ADA}"/>
              </a:ext>
            </a:extLst>
          </p:cNvPr>
          <p:cNvSpPr txBox="1">
            <a:spLocks/>
          </p:cNvSpPr>
          <p:nvPr/>
        </p:nvSpPr>
        <p:spPr>
          <a:xfrm>
            <a:off x="2000806" y="1719780"/>
            <a:ext cx="5142388" cy="1268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1pPr>
            <a:lvl2pPr marL="914400" marR="0" lvl="1" indent="-330200" algn="ctr" rtl="0">
              <a:lnSpc>
                <a:spcPct val="100000"/>
              </a:lnSpc>
              <a:spcBef>
                <a:spcPts val="160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2pPr>
            <a:lvl3pPr marL="1371600" marR="0" lvl="2" indent="-330200" algn="ctr" rtl="0">
              <a:lnSpc>
                <a:spcPct val="100000"/>
              </a:lnSpc>
              <a:spcBef>
                <a:spcPts val="160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3pPr>
            <a:lvl4pPr marL="1828800" marR="0" lvl="3" indent="-330200" algn="ctr" rtl="0">
              <a:lnSpc>
                <a:spcPct val="100000"/>
              </a:lnSpc>
              <a:spcBef>
                <a:spcPts val="160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4pPr>
            <a:lvl5pPr marL="2286000" marR="0" lvl="4" indent="-330200" algn="ctr" rtl="0">
              <a:lnSpc>
                <a:spcPct val="100000"/>
              </a:lnSpc>
              <a:spcBef>
                <a:spcPts val="160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5pPr>
            <a:lvl6pPr marL="2743200" marR="0" lvl="5" indent="-330200" algn="ctr" rtl="0">
              <a:lnSpc>
                <a:spcPct val="100000"/>
              </a:lnSpc>
              <a:spcBef>
                <a:spcPts val="160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6pPr>
            <a:lvl7pPr marL="3200400" marR="0" lvl="6" indent="-330200" algn="ctr" rtl="0">
              <a:lnSpc>
                <a:spcPct val="100000"/>
              </a:lnSpc>
              <a:spcBef>
                <a:spcPts val="160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7pPr>
            <a:lvl8pPr marL="3657600" marR="0" lvl="7" indent="-330200" algn="ctr" rtl="0">
              <a:lnSpc>
                <a:spcPct val="100000"/>
              </a:lnSpc>
              <a:spcBef>
                <a:spcPts val="1600"/>
              </a:spcBef>
              <a:spcAft>
                <a:spcPts val="0"/>
              </a:spcAft>
              <a:buClr>
                <a:srgbClr val="446652"/>
              </a:buClr>
              <a:buSzPts val="1600"/>
              <a:buFont typeface="Chivo"/>
              <a:buChar char="○"/>
              <a:defRPr sz="1600" b="0" i="0" u="none" strike="noStrike" cap="none">
                <a:solidFill>
                  <a:srgbClr val="446652"/>
                </a:solidFill>
                <a:latin typeface="Chivo"/>
                <a:ea typeface="Chivo"/>
                <a:cs typeface="Chivo"/>
                <a:sym typeface="Chivo"/>
              </a:defRPr>
            </a:lvl8pPr>
            <a:lvl9pPr marL="4114800" marR="0" lvl="8" indent="-330200" algn="ctr" rtl="0">
              <a:lnSpc>
                <a:spcPct val="100000"/>
              </a:lnSpc>
              <a:spcBef>
                <a:spcPts val="1600"/>
              </a:spcBef>
              <a:spcAft>
                <a:spcPts val="1600"/>
              </a:spcAft>
              <a:buClr>
                <a:srgbClr val="446652"/>
              </a:buClr>
              <a:buSzPts val="1600"/>
              <a:buFont typeface="Chivo"/>
              <a:buChar char="■"/>
              <a:defRPr sz="1600" b="0" i="0" u="none" strike="noStrike" cap="none">
                <a:solidFill>
                  <a:srgbClr val="446652"/>
                </a:solidFill>
                <a:latin typeface="Chivo"/>
                <a:ea typeface="Chivo"/>
                <a:cs typeface="Chivo"/>
                <a:sym typeface="Chivo"/>
              </a:defRPr>
            </a:lvl9pPr>
          </a:lstStyle>
          <a:p>
            <a:pPr marL="0" indent="0">
              <a:buFont typeface="Chivo"/>
              <a:buNone/>
            </a:pPr>
            <a:r>
              <a:rPr lang="ar-EG" dirty="0">
                <a:latin typeface="Adobe Arabic" panose="02040503050201020203" pitchFamily="18" charset="-78"/>
                <a:cs typeface="Adobe Arabic" panose="02040503050201020203" pitchFamily="18" charset="-78"/>
              </a:rPr>
              <a:t>ا</a:t>
            </a:r>
            <a:r>
              <a:rPr lang="ar-EG" sz="2000" dirty="0">
                <a:latin typeface="Adobe Arabic" panose="02040503050201020203" pitchFamily="18" charset="-78"/>
                <a:cs typeface="Adobe Arabic" panose="02040503050201020203" pitchFamily="18" charset="-78"/>
              </a:rPr>
              <a:t>عداد : شيماء حسن الدسوقي ابو سليمة</a:t>
            </a:r>
          </a:p>
          <a:p>
            <a:pPr marL="0" indent="0">
              <a:buFont typeface="Chivo"/>
              <a:buNone/>
            </a:pPr>
            <a:r>
              <a:rPr lang="ar-EG" sz="2000" dirty="0">
                <a:latin typeface="Adobe Arabic" panose="02040503050201020203" pitchFamily="18" charset="-78"/>
                <a:cs typeface="Adobe Arabic" panose="02040503050201020203" pitchFamily="18" charset="-78"/>
              </a:rPr>
              <a:t>أميرة عصام  محمد عشرى </a:t>
            </a:r>
          </a:p>
          <a:p>
            <a:pPr marL="0" indent="0">
              <a:buFont typeface="Chivo"/>
              <a:buNone/>
            </a:pPr>
            <a:r>
              <a:rPr lang="ar-EG" sz="2000" dirty="0">
                <a:latin typeface="Adobe Arabic" panose="02040503050201020203" pitchFamily="18" charset="-78"/>
                <a:cs typeface="Adobe Arabic" panose="02040503050201020203" pitchFamily="18" charset="-78"/>
              </a:rPr>
              <a:t>تحت اشراف : د/ نهلة المتولي – أ / منار درويش </a:t>
            </a:r>
          </a:p>
          <a:p>
            <a:pPr marL="0" indent="0">
              <a:buFont typeface="Chivo"/>
              <a:buNone/>
            </a:pPr>
            <a:r>
              <a:rPr lang="ar-EG" sz="2000" dirty="0">
                <a:latin typeface="Adobe Arabic" panose="02040503050201020203" pitchFamily="18" charset="-78"/>
                <a:cs typeface="Adobe Arabic" panose="02040503050201020203" pitchFamily="18" charset="-78"/>
              </a:rPr>
              <a:t>ماده : استخدام البرامج الجاهزة </a:t>
            </a:r>
          </a:p>
        </p:txBody>
      </p:sp>
    </p:spTree>
    <p:extLst>
      <p:ext uri="{BB962C8B-B14F-4D97-AF65-F5344CB8AC3E}">
        <p14:creationId xmlns:p14="http://schemas.microsoft.com/office/powerpoint/2010/main" val="209659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b="1" dirty="0"/>
              <a:t>الفهرس</a:t>
            </a:r>
            <a:endParaRPr lang="en-US" b="1" dirty="0"/>
          </a:p>
        </p:txBody>
      </p:sp>
      <p:sp>
        <p:nvSpPr>
          <p:cNvPr id="3" name="TextBox 2"/>
          <p:cNvSpPr txBox="1"/>
          <p:nvPr/>
        </p:nvSpPr>
        <p:spPr>
          <a:xfrm>
            <a:off x="271605" y="1213164"/>
            <a:ext cx="8030424" cy="2677656"/>
          </a:xfrm>
          <a:prstGeom prst="rect">
            <a:avLst/>
          </a:prstGeom>
          <a:noFill/>
        </p:spPr>
        <p:txBody>
          <a:bodyPr wrap="square" rtlCol="0">
            <a:spAutoFit/>
          </a:bodyPr>
          <a:lstStyle/>
          <a:p>
            <a:pPr algn="r"/>
            <a:r>
              <a:rPr lang="ar-EG" b="1" dirty="0"/>
              <a:t>1-  تعريف النقل</a:t>
            </a:r>
          </a:p>
          <a:p>
            <a:pPr algn="r"/>
            <a:r>
              <a:rPr lang="ar-EG" b="1" dirty="0"/>
              <a:t>2- اهمية النقل</a:t>
            </a:r>
          </a:p>
          <a:p>
            <a:pPr algn="r"/>
            <a:r>
              <a:rPr lang="ar-EG" b="1" dirty="0"/>
              <a:t>3- اهمية النقل في الكائنات الحية</a:t>
            </a:r>
          </a:p>
          <a:p>
            <a:pPr algn="r"/>
            <a:r>
              <a:rPr lang="ar-EG" b="1" dirty="0"/>
              <a:t>4- ملائمة تركيب البشرة لوظيفتها</a:t>
            </a:r>
          </a:p>
          <a:p>
            <a:pPr algn="r"/>
            <a:r>
              <a:rPr lang="ar-EG" b="1" dirty="0"/>
              <a:t>5- ملائمة تركيب القشرة لوظيفتها</a:t>
            </a:r>
          </a:p>
          <a:p>
            <a:pPr algn="r"/>
            <a:r>
              <a:rPr lang="ar-EG" b="1" dirty="0"/>
              <a:t>6- آلية نقل الماء والاملاح من الجزر إلي الورقة</a:t>
            </a:r>
          </a:p>
          <a:p>
            <a:pPr algn="r"/>
            <a:r>
              <a:rPr lang="ar-EG" b="1" dirty="0"/>
              <a:t>7- القوي التي تعمل علي صعود العصارة</a:t>
            </a:r>
          </a:p>
          <a:p>
            <a:pPr algn="r"/>
            <a:r>
              <a:rPr lang="ar-EG" b="1" dirty="0"/>
              <a:t>8- جهاز النقل في الإنسان</a:t>
            </a:r>
          </a:p>
          <a:p>
            <a:pPr algn="r"/>
            <a:r>
              <a:rPr lang="ar-EG" b="1" dirty="0"/>
              <a:t>9- الاوعية الدموية</a:t>
            </a:r>
          </a:p>
          <a:p>
            <a:pPr algn="r"/>
            <a:r>
              <a:rPr lang="ar-EG" b="1" dirty="0"/>
              <a:t>10- الجهاز الليمفاوي</a:t>
            </a:r>
          </a:p>
          <a:p>
            <a:pPr algn="r"/>
            <a:r>
              <a:rPr lang="ar-EG" b="1" dirty="0"/>
              <a:t>11- العقد الليمفاوية</a:t>
            </a:r>
          </a:p>
          <a:p>
            <a:pPr algn="r"/>
            <a:r>
              <a:rPr lang="ar-EG" b="1" dirty="0"/>
              <a:t>12- نخاع العظام</a:t>
            </a:r>
            <a:endParaRPr lang="en-US" b="1" dirty="0"/>
          </a:p>
        </p:txBody>
      </p:sp>
      <p:pic>
        <p:nvPicPr>
          <p:cNvPr id="4" name="Picture 3">
            <a:hlinkClick r:id="rId2" action="ppaction://hlinksldjump"/>
            <a:extLst>
              <a:ext uri="{FF2B5EF4-FFF2-40B4-BE49-F238E27FC236}">
                <a16:creationId xmlns:a16="http://schemas.microsoft.com/office/drawing/2014/main" id="{B480ABB9-D31D-41A2-8A10-D30E267B6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527" y="4450764"/>
            <a:ext cx="601998" cy="601998"/>
          </a:xfrm>
          <a:prstGeom prst="rect">
            <a:avLst/>
          </a:prstGeom>
        </p:spPr>
      </p:pic>
      <p:pic>
        <p:nvPicPr>
          <p:cNvPr id="5" name="Picture 4">
            <a:hlinkClick r:id="" action="ppaction://hlinkshowjump?jump=previousslide"/>
            <a:extLst>
              <a:ext uri="{FF2B5EF4-FFF2-40B4-BE49-F238E27FC236}">
                <a16:creationId xmlns:a16="http://schemas.microsoft.com/office/drawing/2014/main" id="{E411A70F-BD3A-4A76-940E-220C4BEEA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806" y="4669826"/>
            <a:ext cx="361548" cy="36154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662" y="4669826"/>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hlinkshowjump?jump=endshow"/>
            <a:extLst>
              <a:ext uri="{FF2B5EF4-FFF2-40B4-BE49-F238E27FC236}">
                <a16:creationId xmlns:a16="http://schemas.microsoft.com/office/drawing/2014/main" id="{5EF0B3E7-6C56-4C73-A611-38F763C4A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347094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 y="296075"/>
            <a:ext cx="1330473" cy="1330473"/>
          </a:xfrm>
          <a:prstGeom prst="rect">
            <a:avLst/>
          </a:prstGeom>
        </p:spPr>
      </p:pic>
      <p:sp>
        <p:nvSpPr>
          <p:cNvPr id="166" name="Google Shape;166;p28"/>
          <p:cNvSpPr txBox="1">
            <a:spLocks noGrp="1"/>
          </p:cNvSpPr>
          <p:nvPr>
            <p:ph type="title"/>
          </p:nvPr>
        </p:nvSpPr>
        <p:spPr>
          <a:xfrm>
            <a:off x="5270500" y="296075"/>
            <a:ext cx="3873500" cy="971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ar-EG" sz="4400" b="1" dirty="0">
                <a:latin typeface="Adobe Arabic" panose="02040503050201020203" pitchFamily="18" charset="-78"/>
                <a:cs typeface="Adobe Arabic" panose="02040503050201020203" pitchFamily="18" charset="-78"/>
              </a:rPr>
              <a:t>النقل </a:t>
            </a:r>
            <a:endParaRPr sz="4400" b="1" dirty="0">
              <a:latin typeface="Adobe Arabic" panose="02040503050201020203" pitchFamily="18" charset="-78"/>
              <a:cs typeface="Adobe Arabic" panose="02040503050201020203" pitchFamily="18" charset="-78"/>
            </a:endParaRPr>
          </a:p>
        </p:txBody>
      </p:sp>
      <p:sp>
        <p:nvSpPr>
          <p:cNvPr id="167" name="Google Shape;167;p28"/>
          <p:cNvSpPr txBox="1"/>
          <p:nvPr/>
        </p:nvSpPr>
        <p:spPr>
          <a:xfrm>
            <a:off x="554348" y="1262302"/>
            <a:ext cx="7704000" cy="3336000"/>
          </a:xfrm>
          <a:prstGeom prst="rect">
            <a:avLst/>
          </a:prstGeom>
          <a:noFill/>
          <a:ln>
            <a:noFill/>
          </a:ln>
        </p:spPr>
        <p:txBody>
          <a:bodyPr spcFirstLastPara="1" wrap="square" lIns="91425" tIns="91425" rIns="91425" bIns="91425" anchor="t" anchorCtr="0">
            <a:noAutofit/>
          </a:bodyPr>
          <a:lstStyle/>
          <a:p>
            <a:pPr lvl="0" algn="r"/>
            <a:r>
              <a:rPr lang="ar-EG" sz="1800" dirty="0"/>
              <a:t>تحرك المواد المختلفة التي يحتاجها الكائن الحي إلى داخل جسمه</a:t>
            </a:r>
            <a:br>
              <a:rPr lang="ar-EG" sz="1800" dirty="0"/>
            </a:br>
            <a:r>
              <a:rPr lang="ar-EG" sz="1800" dirty="0"/>
              <a:t>           أو هو الوسيلة التي يستطيع الكائن الحى أن يدخل بها ما يحتاج إلية من مواد مختلفة.</a:t>
            </a:r>
            <a:br>
              <a:rPr lang="ar-EG" sz="1800" dirty="0"/>
            </a:br>
            <a:r>
              <a:rPr lang="ar-EG" sz="1800" dirty="0"/>
              <a:t>مثل( الماء- ثانى أكسيد الكربون – الأملاح – نواتج البناء الضوئى- الغذاء المهضوم )</a:t>
            </a:r>
          </a:p>
          <a:p>
            <a:pPr lvl="0" algn="r"/>
            <a:endParaRPr lang="ar-EG" sz="1800" dirty="0"/>
          </a:p>
          <a:p>
            <a:pPr lvl="0" algn="r"/>
            <a:r>
              <a:rPr lang="ar-EG" sz="1800" b="1" u="sng" dirty="0">
                <a:solidFill>
                  <a:srgbClr val="6C503E"/>
                </a:solidFill>
                <a:effectLst>
                  <a:outerShdw blurRad="38100" dist="38100" dir="2700000" algn="tl">
                    <a:srgbClr val="000000">
                      <a:alpha val="43137"/>
                    </a:srgbClr>
                  </a:outerShdw>
                </a:effectLst>
              </a:rPr>
              <a:t>أهمية النقل</a:t>
            </a:r>
            <a:r>
              <a:rPr lang="ar-EG" sz="1800" dirty="0"/>
              <a:t>: انتقال المواد التي يحتاجها جسم الكائن الحي إلى حيث الاستفادة منها في أنسجة وأعضاء الجسم المختلفة</a:t>
            </a:r>
            <a:br>
              <a:rPr lang="ar-EG" sz="1800" dirty="0"/>
            </a:br>
            <a:r>
              <a:rPr lang="ar-EG" sz="1800" dirty="0"/>
              <a:t>أمثلة للنقل في الكائنات الحية :-</a:t>
            </a:r>
          </a:p>
          <a:p>
            <a:pPr lvl="0" algn="r"/>
            <a:br>
              <a:rPr lang="ar-EG" sz="1800" dirty="0"/>
            </a:br>
            <a:r>
              <a:rPr lang="ar-EG" sz="1800" dirty="0"/>
              <a:t> </a:t>
            </a:r>
            <a:r>
              <a:rPr lang="ar-EG" sz="1800" b="1" dirty="0">
                <a:effectLst>
                  <a:outerShdw blurRad="38100" dist="38100" dir="2700000" algn="tl">
                    <a:srgbClr val="000000">
                      <a:alpha val="43137"/>
                    </a:srgbClr>
                  </a:outerShdw>
                </a:effectLst>
              </a:rPr>
              <a:t>في النباتات البدائية ( كالطحالب ) </a:t>
            </a:r>
            <a:r>
              <a:rPr lang="ar-EG" sz="1800" dirty="0"/>
              <a:t>: تنتقل المواد الأولية وكذلك  نواتج البناء الضوئي من خلية إلى أخرى</a:t>
            </a:r>
            <a:br>
              <a:rPr lang="ar-EG" sz="1800" dirty="0"/>
            </a:br>
            <a:r>
              <a:rPr lang="ar-EG" sz="1800" dirty="0"/>
              <a:t>       بالانتشار أو النقل النشط ولذلك فلا توجد حاجة لأنسجة نقل متحصصه</a:t>
            </a:r>
            <a:endParaRPr sz="1800" dirty="0">
              <a:solidFill>
                <a:srgbClr val="446652"/>
              </a:solidFill>
              <a:latin typeface="Adobe Arabic" panose="02040503050201020203" pitchFamily="18" charset="-78"/>
              <a:ea typeface="Chivo"/>
              <a:cs typeface="Adobe Arabic" panose="02040503050201020203" pitchFamily="18" charset="-78"/>
              <a:sym typeface="Chivo"/>
            </a:endParaRPr>
          </a:p>
        </p:txBody>
      </p:sp>
      <p:pic>
        <p:nvPicPr>
          <p:cNvPr id="5" name="Picture 4">
            <a:hlinkClick r:id="rId4" action="ppaction://hlinksldjump"/>
            <a:extLst>
              <a:ext uri="{FF2B5EF4-FFF2-40B4-BE49-F238E27FC236}">
                <a16:creationId xmlns:a16="http://schemas.microsoft.com/office/drawing/2014/main" id="{B480ABB9-D31D-41A2-8A10-D30E267B6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429376"/>
            <a:ext cx="601998" cy="601998"/>
          </a:xfrm>
          <a:prstGeom prst="rect">
            <a:avLst/>
          </a:prstGeom>
        </p:spPr>
      </p:pic>
      <p:pic>
        <p:nvPicPr>
          <p:cNvPr id="6" name="Picture 5">
            <a:hlinkClick r:id="" action="ppaction://hlinkshowjump?jump=previousslide"/>
            <a:extLst>
              <a:ext uri="{FF2B5EF4-FFF2-40B4-BE49-F238E27FC236}">
                <a16:creationId xmlns:a16="http://schemas.microsoft.com/office/drawing/2014/main" id="{B0299713-8CC0-407A-A60D-850E6AD8B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3895" y="4593228"/>
            <a:ext cx="361548" cy="361548"/>
          </a:xfrm>
          <a:prstGeom prst="rect">
            <a:avLst/>
          </a:prstGeom>
        </p:spPr>
      </p:pic>
      <p:pic>
        <p:nvPicPr>
          <p:cNvPr id="7" name="Picture 6">
            <a:hlinkClick r:id="" action="ppaction://hlinkshowjump?jump=nextslide"/>
            <a:extLst>
              <a:ext uri="{FF2B5EF4-FFF2-40B4-BE49-F238E27FC236}">
                <a16:creationId xmlns:a16="http://schemas.microsoft.com/office/drawing/2014/main" id="{E65C2C15-D0AE-4AC5-9F5D-35CD2AC24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19307" y="4593228"/>
            <a:ext cx="361548" cy="361548"/>
          </a:xfrm>
          <a:prstGeom prst="rect">
            <a:avLst/>
          </a:prstGeom>
        </p:spPr>
      </p:pic>
      <p:pic>
        <p:nvPicPr>
          <p:cNvPr id="8" name="Picture 7">
            <a:hlinkClick r:id="" action="ppaction://hlinkshowjump?jump=endshow"/>
            <a:extLst>
              <a:ext uri="{FF2B5EF4-FFF2-40B4-BE49-F238E27FC236}">
                <a16:creationId xmlns:a16="http://schemas.microsoft.com/office/drawing/2014/main" id="{05C2AB4F-8EC0-4357-B7A7-0CA08BD32A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5840" y="79513"/>
            <a:ext cx="605919" cy="6059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barn(inVertical)">
                                      <p:cBhvr>
                                        <p:cTn id="7" dur="500"/>
                                        <p:tgtEl>
                                          <p:spTgt spid="1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7"/>
                                        </p:tgtEl>
                                        <p:attrNameLst>
                                          <p:attrName>style.visibility</p:attrName>
                                        </p:attrNameLst>
                                      </p:cBhvr>
                                      <p:to>
                                        <p:strVal val="visible"/>
                                      </p:to>
                                    </p:set>
                                    <p:animEffect transition="in" filter="fade">
                                      <p:cBhvr>
                                        <p:cTn id="11" dur="500"/>
                                        <p:tgtEl>
                                          <p:spTgt spid="16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7">
                                            <p:txEl>
                                              <p:pRg st="0" end="0"/>
                                            </p:txEl>
                                          </p:spTgt>
                                        </p:tgtEl>
                                        <p:attrNameLst>
                                          <p:attrName>style.visibility</p:attrName>
                                        </p:attrNameLst>
                                      </p:cBhvr>
                                      <p:to>
                                        <p:strVal val="visible"/>
                                      </p:to>
                                    </p:set>
                                    <p:animEffect transition="in" filter="barn(inVertical)">
                                      <p:cBhvr>
                                        <p:cTn id="22" dur="500"/>
                                        <p:tgtEl>
                                          <p:spTgt spid="16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7">
                                            <p:txEl>
                                              <p:pRg st="2" end="2"/>
                                            </p:txEl>
                                          </p:spTgt>
                                        </p:tgtEl>
                                        <p:attrNameLst>
                                          <p:attrName>style.visibility</p:attrName>
                                        </p:attrNameLst>
                                      </p:cBhvr>
                                      <p:to>
                                        <p:strVal val="visible"/>
                                      </p:to>
                                    </p:set>
                                    <p:animEffect transition="in" filter="barn(inVertical)">
                                      <p:cBhvr>
                                        <p:cTn id="27" dur="500"/>
                                        <p:tgtEl>
                                          <p:spTgt spid="167">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67">
                                            <p:txEl>
                                              <p:pRg st="3" end="3"/>
                                            </p:txEl>
                                          </p:spTgt>
                                        </p:tgtEl>
                                        <p:attrNameLst>
                                          <p:attrName>style.visibility</p:attrName>
                                        </p:attrNameLst>
                                      </p:cBhvr>
                                      <p:to>
                                        <p:strVal val="visible"/>
                                      </p:to>
                                    </p:set>
                                    <p:animEffect transition="in" filter="barn(inVertical)">
                                      <p:cBhvr>
                                        <p:cTn id="30" dur="500"/>
                                        <p:tgtEl>
                                          <p:spTgt spid="1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32" y="237920"/>
            <a:ext cx="2462811" cy="2054018"/>
          </a:xfrm>
          <a:prstGeom prst="rect">
            <a:avLst/>
          </a:prstGeom>
        </p:spPr>
      </p:pic>
      <p:sp>
        <p:nvSpPr>
          <p:cNvPr id="172" name="Google Shape;172;p29"/>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Adobe Arabic" panose="02040503050201020203" pitchFamily="18" charset="-78"/>
                <a:cs typeface="Adobe Arabic" panose="02040503050201020203" pitchFamily="18" charset="-78"/>
              </a:rPr>
              <a:t>أهميه النقل في كائنات الحية</a:t>
            </a:r>
            <a:endParaRPr dirty="0">
              <a:latin typeface="Adobe Arabic" panose="02040503050201020203" pitchFamily="18" charset="-78"/>
              <a:cs typeface="Adobe Arabic" panose="02040503050201020203" pitchFamily="18" charset="-78"/>
            </a:endParaRPr>
          </a:p>
        </p:txBody>
      </p:sp>
      <p:pic>
        <p:nvPicPr>
          <p:cNvPr id="188" name="Google Shape;188;p29"/>
          <p:cNvPicPr preferRelativeResize="0"/>
          <p:nvPr/>
        </p:nvPicPr>
        <p:blipFill>
          <a:blip r:embed="rId4">
            <a:alphaModFix/>
          </a:blip>
          <a:stretch>
            <a:fillRect/>
          </a:stretch>
        </p:blipFill>
        <p:spPr>
          <a:xfrm>
            <a:off x="190132" y="3651338"/>
            <a:ext cx="323135" cy="1390562"/>
          </a:xfrm>
          <a:prstGeom prst="rect">
            <a:avLst/>
          </a:prstGeom>
          <a:noFill/>
          <a:ln>
            <a:noFill/>
          </a:ln>
        </p:spPr>
      </p:pic>
      <p:sp>
        <p:nvSpPr>
          <p:cNvPr id="15" name="Rectangle 14"/>
          <p:cNvSpPr/>
          <p:nvPr/>
        </p:nvSpPr>
        <p:spPr>
          <a:xfrm>
            <a:off x="720000" y="1736923"/>
            <a:ext cx="7608795" cy="2492990"/>
          </a:xfrm>
          <a:prstGeom prst="rect">
            <a:avLst/>
          </a:prstGeom>
        </p:spPr>
        <p:txBody>
          <a:bodyPr wrap="square">
            <a:spAutoFit/>
          </a:bodyPr>
          <a:lstStyle/>
          <a:p>
            <a:pPr algn="r"/>
            <a:r>
              <a:rPr lang="ar-EG" sz="1800" b="1" dirty="0">
                <a:effectLst>
                  <a:outerShdw blurRad="38100" dist="38100" dir="2700000" algn="tl">
                    <a:srgbClr val="000000">
                      <a:alpha val="43137"/>
                    </a:srgbClr>
                  </a:outerShdw>
                </a:effectLst>
              </a:rPr>
              <a:t>النقل في النبات الراقي:  </a:t>
            </a:r>
            <a:r>
              <a:rPr lang="ar-EG" sz="1600" dirty="0"/>
              <a:t>الغازات  (الاكسجين و ثاني اكسيد الكربون ) تنتقل بالانتشار – أما الأملاح  والماء  والنواتج الذائبة  فلها أنسجة وعائية متخصصة</a:t>
            </a:r>
          </a:p>
          <a:p>
            <a:pPr algn="r"/>
            <a:endParaRPr lang="ar-EG" sz="1600" dirty="0"/>
          </a:p>
          <a:p>
            <a:pPr algn="r"/>
            <a:r>
              <a:rPr lang="ar-EG" sz="1800" b="1" dirty="0">
                <a:effectLst>
                  <a:outerShdw blurRad="38100" dist="38100" dir="2700000" algn="tl">
                    <a:srgbClr val="000000">
                      <a:alpha val="43137"/>
                    </a:srgbClr>
                  </a:outerShdw>
                </a:effectLst>
              </a:rPr>
              <a:t>في الحيوانات الصغيرة:  </a:t>
            </a:r>
            <a:r>
              <a:rPr lang="ar-EG" sz="1600" dirty="0"/>
              <a:t>فالنقل ضروري – ينتقل الغذاء المهضوم والـ وثاني اكسيد الكربون  من مناطق امتصاصها إلى  جميع أنسجة جسم الحيوان بطريقتين هما:  </a:t>
            </a:r>
          </a:p>
          <a:p>
            <a:pPr algn="r"/>
            <a:br>
              <a:rPr lang="ar-EG" sz="1600" dirty="0"/>
            </a:br>
            <a:r>
              <a:rPr lang="ar-EG" sz="1600" dirty="0"/>
              <a:t> </a:t>
            </a:r>
            <a:r>
              <a:rPr lang="ar-EG" sz="1600" b="1" dirty="0"/>
              <a:t>-</a:t>
            </a:r>
            <a:r>
              <a:rPr lang="ar-EG" sz="1600" dirty="0"/>
              <a:t> </a:t>
            </a:r>
            <a:r>
              <a:rPr lang="ar-EG" sz="1800" b="1" dirty="0"/>
              <a:t>في الحيوانات الصغيرة </a:t>
            </a:r>
            <a:r>
              <a:rPr lang="ar-EG" sz="1800" dirty="0"/>
              <a:t>( كالبرتوزوا – والهيدرا ) الغازات التنفسية والمواد الغذائية تنتقل بالانتشار</a:t>
            </a:r>
            <a:br>
              <a:rPr lang="ar-EG" sz="1800" dirty="0"/>
            </a:br>
            <a:r>
              <a:rPr lang="ar-EG" sz="1800" dirty="0"/>
              <a:t> - </a:t>
            </a:r>
            <a:r>
              <a:rPr lang="ar-EG" sz="1800" b="1" dirty="0"/>
              <a:t>في الحيوانات الأكبر تعقيداً </a:t>
            </a:r>
            <a:r>
              <a:rPr lang="ar-EG" sz="1800" dirty="0"/>
              <a:t> فالغازات التنفسية – والمواد الغذائية – تنتقل بواسطة  أجهزة متخصصة للنقل </a:t>
            </a:r>
            <a:endParaRPr lang="en-US" sz="1600" dirty="0"/>
          </a:p>
        </p:txBody>
      </p:sp>
      <p:pic>
        <p:nvPicPr>
          <p:cNvPr id="6" name="Picture 5">
            <a:hlinkClick r:id="rId5" action="ppaction://hlinksldjump"/>
            <a:extLst>
              <a:ext uri="{FF2B5EF4-FFF2-40B4-BE49-F238E27FC236}">
                <a16:creationId xmlns:a16="http://schemas.microsoft.com/office/drawing/2014/main" id="{1E4EAC4F-FEFB-415B-8C28-834E429BF5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7" name="Picture 6">
            <a:hlinkClick r:id="" action="ppaction://hlinkshowjump?jump=previousslide"/>
            <a:extLst>
              <a:ext uri="{FF2B5EF4-FFF2-40B4-BE49-F238E27FC236}">
                <a16:creationId xmlns:a16="http://schemas.microsoft.com/office/drawing/2014/main" id="{44340B6F-B22D-4477-A345-B0018978A2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8" name="Picture 7">
            <a:hlinkClick r:id="" action="ppaction://hlinkshowjump?jump=nextslide"/>
            <a:extLst>
              <a:ext uri="{FF2B5EF4-FFF2-40B4-BE49-F238E27FC236}">
                <a16:creationId xmlns:a16="http://schemas.microsoft.com/office/drawing/2014/main" id="{72D91F86-6513-4CAE-A4EB-A01552C82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9" name="Picture 8">
            <a:hlinkClick r:id="" action="ppaction://hlinkshowjump?jump=endshow"/>
            <a:extLst>
              <a:ext uri="{FF2B5EF4-FFF2-40B4-BE49-F238E27FC236}">
                <a16:creationId xmlns:a16="http://schemas.microsoft.com/office/drawing/2014/main" id="{B21F48E0-AA54-4D56-88CF-E39606E524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3922" y="397152"/>
            <a:ext cx="605919" cy="6059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barn(inVertical)">
                                      <p:cBhvr>
                                        <p:cTn id="7" dur="500"/>
                                        <p:tgtEl>
                                          <p:spTgt spid="17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3" y="1266975"/>
            <a:ext cx="3675304" cy="3328775"/>
          </a:xfrm>
          <a:prstGeom prst="rect">
            <a:avLst/>
          </a:prstGeom>
        </p:spPr>
      </p:pic>
      <p:sp>
        <p:nvSpPr>
          <p:cNvPr id="172" name="Google Shape;172;p29"/>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Adobe Arabic" panose="02040503050201020203" pitchFamily="18" charset="-78"/>
                <a:cs typeface="Adobe Arabic" panose="02040503050201020203" pitchFamily="18" charset="-78"/>
              </a:rPr>
              <a:t>أهميه النقل في كائنات الحية</a:t>
            </a:r>
            <a:endParaRPr dirty="0">
              <a:latin typeface="Adobe Arabic" panose="02040503050201020203" pitchFamily="18" charset="-78"/>
              <a:cs typeface="Adobe Arabic" panose="02040503050201020203" pitchFamily="18" charset="-78"/>
            </a:endParaRPr>
          </a:p>
        </p:txBody>
      </p:sp>
      <p:sp>
        <p:nvSpPr>
          <p:cNvPr id="15" name="Rectangle 14"/>
          <p:cNvSpPr/>
          <p:nvPr/>
        </p:nvSpPr>
        <p:spPr>
          <a:xfrm>
            <a:off x="720000" y="1736923"/>
            <a:ext cx="7608795" cy="2554545"/>
          </a:xfrm>
          <a:prstGeom prst="rect">
            <a:avLst/>
          </a:prstGeom>
        </p:spPr>
        <p:txBody>
          <a:bodyPr wrap="square">
            <a:spAutoFit/>
          </a:bodyPr>
          <a:lstStyle/>
          <a:p>
            <a:pPr algn="r"/>
            <a:r>
              <a:rPr lang="ar-EG" sz="1600" dirty="0"/>
              <a:t> يتم كالآتي :-</a:t>
            </a:r>
          </a:p>
          <a:p>
            <a:pPr algn="r"/>
            <a:br>
              <a:rPr lang="ar-EG" sz="1600" dirty="0"/>
            </a:br>
            <a:r>
              <a:rPr lang="ar-EG" sz="1600" dirty="0"/>
              <a:t> - </a:t>
            </a:r>
            <a:r>
              <a:rPr lang="ar-EG" sz="1600" b="1" dirty="0">
                <a:effectLst>
                  <a:outerShdw blurRad="38100" dist="38100" dir="2700000" algn="tl">
                    <a:srgbClr val="000000">
                      <a:alpha val="43137"/>
                    </a:srgbClr>
                  </a:outerShdw>
                </a:effectLst>
              </a:rPr>
              <a:t>الأوعية الخشبية </a:t>
            </a:r>
            <a:r>
              <a:rPr lang="ar-EG" sz="1600" dirty="0"/>
              <a:t>:- لنقل الماء والأملاح المعدنية (العصارة النيئة )</a:t>
            </a:r>
            <a:br>
              <a:rPr lang="ar-EG" sz="1600" dirty="0"/>
            </a:br>
            <a:r>
              <a:rPr lang="ar-EG" sz="1600" dirty="0"/>
              <a:t> - </a:t>
            </a:r>
            <a:r>
              <a:rPr lang="ar-EG" sz="1600" b="1" dirty="0">
                <a:effectLst>
                  <a:outerShdw blurRad="38100" dist="38100" dir="2700000" algn="tl">
                    <a:srgbClr val="000000">
                      <a:alpha val="43137"/>
                    </a:srgbClr>
                  </a:outerShdw>
                </a:effectLst>
              </a:rPr>
              <a:t>الأنابيب الغر بالية للحاء </a:t>
            </a:r>
            <a:r>
              <a:rPr lang="ar-EG" sz="1600" dirty="0"/>
              <a:t>: لنقل المواد الغذائية عالية الطاقة من</a:t>
            </a:r>
          </a:p>
          <a:p>
            <a:pPr algn="r"/>
            <a:r>
              <a:rPr lang="ar-EG" sz="1600" dirty="0"/>
              <a:t> كربوهيدرات   دهون –  وبروتينات ( العصارة الناضجة )</a:t>
            </a:r>
            <a:br>
              <a:rPr lang="ar-EG" sz="1600" dirty="0"/>
            </a:br>
            <a:r>
              <a:rPr lang="ar-EG" sz="1600" dirty="0"/>
              <a:t> </a:t>
            </a:r>
            <a:r>
              <a:rPr lang="ar-EG" sz="1600" b="1" u="sng" dirty="0"/>
              <a:t>البشرة:</a:t>
            </a:r>
          </a:p>
          <a:p>
            <a:pPr algn="r"/>
            <a:endParaRPr lang="ar-EG" sz="1600" b="1" u="sng" dirty="0"/>
          </a:p>
          <a:p>
            <a:pPr algn="r"/>
            <a:r>
              <a:rPr lang="ar-EG" sz="1600" dirty="0"/>
              <a:t> أ- تتكون من صف واحد من الخلايا البرانشيمية – برميلية الشكل</a:t>
            </a:r>
            <a:br>
              <a:rPr lang="ar-EG" sz="1600" dirty="0"/>
            </a:br>
            <a:r>
              <a:rPr lang="ar-EG" sz="1600" dirty="0"/>
              <a:t>ب- متلاصقة ( ليس بينها مسافات بينية )             </a:t>
            </a:r>
          </a:p>
          <a:p>
            <a:pPr algn="r"/>
            <a:r>
              <a:rPr lang="ar-EG" sz="1600" dirty="0"/>
              <a:t> جـ - يغلفها من الخارج طبقة من الكيوتين</a:t>
            </a:r>
            <a:endParaRPr lang="en-US" sz="1600" dirty="0"/>
          </a:p>
        </p:txBody>
      </p:sp>
      <p:pic>
        <p:nvPicPr>
          <p:cNvPr id="5" name="Picture 4">
            <a:hlinkClick r:id="rId4" action="ppaction://hlinksldjump"/>
            <a:extLst>
              <a:ext uri="{FF2B5EF4-FFF2-40B4-BE49-F238E27FC236}">
                <a16:creationId xmlns:a16="http://schemas.microsoft.com/office/drawing/2014/main" id="{1F7D44CC-B065-4ED1-82A7-7E41CE722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6" name="Picture 5">
            <a:hlinkClick r:id="" action="ppaction://hlinkshowjump?jump=previousslide"/>
            <a:extLst>
              <a:ext uri="{FF2B5EF4-FFF2-40B4-BE49-F238E27FC236}">
                <a16:creationId xmlns:a16="http://schemas.microsoft.com/office/drawing/2014/main" id="{836F9D2D-FB1E-470E-BB43-0270DDE590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7" name="Picture 6">
            <a:hlinkClick r:id="" action="ppaction://hlinkshowjump?jump=nextslide"/>
            <a:extLst>
              <a:ext uri="{FF2B5EF4-FFF2-40B4-BE49-F238E27FC236}">
                <a16:creationId xmlns:a16="http://schemas.microsoft.com/office/drawing/2014/main" id="{9D0EF1C4-1251-46FB-9938-F83E9245F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8" name="Picture 7">
            <a:hlinkClick r:id="" action="ppaction://hlinkshowjump?jump=endshow"/>
            <a:extLst>
              <a:ext uri="{FF2B5EF4-FFF2-40B4-BE49-F238E27FC236}">
                <a16:creationId xmlns:a16="http://schemas.microsoft.com/office/drawing/2014/main" id="{4907E4D1-9033-45EB-B8B8-A48D3DB08F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1801913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barn(inVertical)">
                                      <p:cBhvr>
                                        <p:cTn id="7" dur="500"/>
                                        <p:tgtEl>
                                          <p:spTgt spid="17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sp>
        <p:nvSpPr>
          <p:cNvPr id="194" name="Google Shape;194;p30"/>
          <p:cNvSpPr txBox="1">
            <a:spLocks noGrp="1"/>
          </p:cNvSpPr>
          <p:nvPr>
            <p:ph type="title"/>
          </p:nvPr>
        </p:nvSpPr>
        <p:spPr>
          <a:xfrm>
            <a:off x="4661278" y="1139025"/>
            <a:ext cx="3979000" cy="572700"/>
          </a:xfrm>
          <a:prstGeom prst="rect">
            <a:avLst/>
          </a:prstGeom>
        </p:spPr>
        <p:txBody>
          <a:bodyPr spcFirstLastPara="1" wrap="square" lIns="91425" tIns="91425" rIns="91425" bIns="91425" anchor="t" anchorCtr="0">
            <a:noAutofit/>
          </a:bodyPr>
          <a:lstStyle/>
          <a:p>
            <a:pPr lvl="0"/>
            <a:r>
              <a:rPr lang="ar-EG" b="1" dirty="0">
                <a:latin typeface="Adobe Arabic" panose="02040503050201020203" pitchFamily="18" charset="-78"/>
                <a:cs typeface="Adobe Arabic" panose="02040503050201020203" pitchFamily="18" charset="-78"/>
              </a:rPr>
              <a:t>ملائمة تركيب البشرة لوظيفتها</a:t>
            </a:r>
            <a:endParaRPr b="1" dirty="0">
              <a:latin typeface="Adobe Arabic" panose="02040503050201020203" pitchFamily="18" charset="-78"/>
              <a:cs typeface="Adobe Arabic" panose="02040503050201020203" pitchFamily="18" charset="-78"/>
            </a:endParaRPr>
          </a:p>
        </p:txBody>
      </p:sp>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14" name="Rectangle 13"/>
          <p:cNvSpPr/>
          <p:nvPr/>
        </p:nvSpPr>
        <p:spPr>
          <a:xfrm>
            <a:off x="427900" y="1817513"/>
            <a:ext cx="8271600" cy="2616101"/>
          </a:xfrm>
          <a:prstGeom prst="rect">
            <a:avLst/>
          </a:prstGeom>
        </p:spPr>
        <p:txBody>
          <a:bodyPr wrap="square">
            <a:spAutoFit/>
          </a:bodyPr>
          <a:lstStyle/>
          <a:p>
            <a:pPr algn="r"/>
            <a:r>
              <a:rPr lang="ar-EG" dirty="0">
                <a:latin typeface="Arial" panose="020B0604020202020204" pitchFamily="34" charset="0"/>
              </a:rPr>
              <a:t>1</a:t>
            </a:r>
            <a:r>
              <a:rPr lang="ar-EG" sz="1600" dirty="0">
                <a:latin typeface="Arial" panose="020B0604020202020204" pitchFamily="34" charset="0"/>
              </a:rPr>
              <a:t> - مغطاة بطبقة من الكيوتين– لمنع نفاذ الماء ومنع دخول الآفات والحشرات</a:t>
            </a:r>
            <a:br>
              <a:rPr lang="ar-EG" sz="1600" dirty="0"/>
            </a:br>
            <a:r>
              <a:rPr lang="ar-EG" sz="1600" dirty="0">
                <a:latin typeface="Arial" panose="020B0604020202020204" pitchFamily="34" charset="0"/>
              </a:rPr>
              <a:t>2 - خلاياها متلاصقة لحماية الأنسجة الداخلية   </a:t>
            </a:r>
          </a:p>
          <a:p>
            <a:pPr algn="r"/>
            <a:r>
              <a:rPr lang="ar-EG" sz="1600" dirty="0">
                <a:latin typeface="Arial" panose="020B0604020202020204" pitchFamily="34" charset="0"/>
              </a:rPr>
              <a:t>3 - قد تحتوي البشرة على ثغور لتبادل الغازات</a:t>
            </a:r>
          </a:p>
          <a:p>
            <a:pPr algn="r"/>
            <a:br>
              <a:rPr lang="ar-EG" sz="1600" dirty="0"/>
            </a:br>
            <a:r>
              <a:rPr lang="ar-EG" sz="1800" b="1" dirty="0">
                <a:latin typeface="Arial" panose="020B0604020202020204" pitchFamily="34" charset="0"/>
              </a:rPr>
              <a:t>- القشرة  </a:t>
            </a:r>
          </a:p>
          <a:p>
            <a:pPr algn="r"/>
            <a:endParaRPr lang="ar-EG" sz="1800" b="1" dirty="0">
              <a:latin typeface="Arial" panose="020B0604020202020204" pitchFamily="34" charset="0"/>
            </a:endParaRPr>
          </a:p>
          <a:p>
            <a:pPr algn="r"/>
            <a:r>
              <a:rPr lang="ar-EG" sz="1600" b="1" dirty="0">
                <a:latin typeface="Arial" panose="020B0604020202020204" pitchFamily="34" charset="0"/>
              </a:rPr>
              <a:t>أ – خلايا كولنشيمية:- </a:t>
            </a:r>
            <a:r>
              <a:rPr lang="ar-EG" sz="1600" dirty="0">
                <a:latin typeface="Arial" panose="020B0604020202020204" pitchFamily="34" charset="0"/>
              </a:rPr>
              <a:t>عبارة عن عدة صفوف من الخلايا الكولنشيمية – مغلظة الأركان بالسيليلوز  </a:t>
            </a:r>
            <a:r>
              <a:rPr lang="ar-EG" sz="1600" dirty="0"/>
              <a:t> </a:t>
            </a:r>
            <a:r>
              <a:rPr lang="ar-EG" sz="1600" dirty="0">
                <a:latin typeface="Arial" panose="020B0604020202020204" pitchFamily="34" charset="0"/>
              </a:rPr>
              <a:t>للدعامة وبها بلاستيدات خضراء لتقوم بعملية البناء الضوئي .</a:t>
            </a:r>
            <a:br>
              <a:rPr lang="ar-EG" sz="1600" dirty="0"/>
            </a:br>
            <a:r>
              <a:rPr lang="ar-EG" sz="1600" b="1" dirty="0">
                <a:latin typeface="Arial" panose="020B0604020202020204" pitchFamily="34" charset="0"/>
              </a:rPr>
              <a:t>ب- خلايا برانشيمية </a:t>
            </a:r>
            <a:r>
              <a:rPr lang="ar-EG" sz="1600" dirty="0">
                <a:latin typeface="Arial" panose="020B0604020202020204" pitchFamily="34" charset="0"/>
              </a:rPr>
              <a:t>: عبارة عن عدة صفوف من خلايا برانشيمية لتخزين الغذاء – بينها مسافات بينية للتهوية</a:t>
            </a:r>
            <a:br>
              <a:rPr lang="ar-EG" sz="1600" dirty="0"/>
            </a:br>
            <a:r>
              <a:rPr lang="ar-EG" sz="1600" b="1" dirty="0">
                <a:latin typeface="Arial" panose="020B0604020202020204" pitchFamily="34" charset="0"/>
              </a:rPr>
              <a:t>جـ - الغلاف النشوى </a:t>
            </a:r>
            <a:r>
              <a:rPr lang="ar-EG" sz="1600" dirty="0">
                <a:latin typeface="Arial" panose="020B0604020202020204" pitchFamily="34" charset="0"/>
              </a:rPr>
              <a:t>:عبارة عن صف واحد من خلايا برانشيمية- رقيقة الجدر متلاصقة تحتوي على حبيبات النشا</a:t>
            </a:r>
            <a:endParaRPr lang="en-US" sz="1600" dirty="0"/>
          </a:p>
        </p:txBody>
      </p:sp>
      <p:pic>
        <p:nvPicPr>
          <p:cNvPr id="7" name="Picture 6">
            <a:hlinkClick r:id="rId6" action="ppaction://hlinksldjump"/>
            <a:extLst>
              <a:ext uri="{FF2B5EF4-FFF2-40B4-BE49-F238E27FC236}">
                <a16:creationId xmlns:a16="http://schemas.microsoft.com/office/drawing/2014/main" id="{E24ABC04-4A96-4186-B5D8-690D4D2E1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8" name="Picture 7">
            <a:hlinkClick r:id="" action="ppaction://hlinkshowjump?jump=previousslide"/>
            <a:extLst>
              <a:ext uri="{FF2B5EF4-FFF2-40B4-BE49-F238E27FC236}">
                <a16:creationId xmlns:a16="http://schemas.microsoft.com/office/drawing/2014/main" id="{2E7FC1AB-1EE8-46F6-844C-F3DA19DA66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9" name="Picture 8">
            <a:hlinkClick r:id="" action="ppaction://hlinkshowjump?jump=nextslide"/>
            <a:extLst>
              <a:ext uri="{FF2B5EF4-FFF2-40B4-BE49-F238E27FC236}">
                <a16:creationId xmlns:a16="http://schemas.microsoft.com/office/drawing/2014/main" id="{DDE81734-E65B-4261-87BE-5D4AB7FE2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10" name="Picture 9">
            <a:hlinkClick r:id="" action="ppaction://hlinkshowjump?jump=endshow"/>
            <a:extLst>
              <a:ext uri="{FF2B5EF4-FFF2-40B4-BE49-F238E27FC236}">
                <a16:creationId xmlns:a16="http://schemas.microsoft.com/office/drawing/2014/main" id="{94DAAED7-E2EC-49A8-BD7F-00624E1E0C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barn(inVertical)">
                                      <p:cBhvr>
                                        <p:cTn id="7" dur="500"/>
                                        <p:tgtEl>
                                          <p:spTgt spid="19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rot="10800000">
            <a:off x="6695550" y="-1318975"/>
            <a:ext cx="3258320" cy="3379775"/>
          </a:xfrm>
          <a:prstGeom prst="rect">
            <a:avLst/>
          </a:prstGeom>
          <a:noFill/>
          <a:ln>
            <a:noFill/>
          </a:ln>
        </p:spPr>
      </p:pic>
      <p:sp>
        <p:nvSpPr>
          <p:cNvPr id="194" name="Google Shape;194;p30"/>
          <p:cNvSpPr txBox="1">
            <a:spLocks noGrp="1"/>
          </p:cNvSpPr>
          <p:nvPr>
            <p:ph type="title"/>
          </p:nvPr>
        </p:nvSpPr>
        <p:spPr>
          <a:xfrm>
            <a:off x="4247737" y="932773"/>
            <a:ext cx="3979000" cy="572700"/>
          </a:xfrm>
          <a:prstGeom prst="rect">
            <a:avLst/>
          </a:prstGeom>
        </p:spPr>
        <p:txBody>
          <a:bodyPr spcFirstLastPara="1" wrap="square" lIns="91425" tIns="91425" rIns="91425" bIns="91425" anchor="t" anchorCtr="0">
            <a:noAutofit/>
          </a:bodyPr>
          <a:lstStyle/>
          <a:p>
            <a:pPr lvl="0"/>
            <a:r>
              <a:rPr lang="ar-EG" b="1" dirty="0">
                <a:latin typeface="Adobe Arabic" panose="02040503050201020203" pitchFamily="18" charset="-78"/>
                <a:cs typeface="Adobe Arabic" panose="02040503050201020203" pitchFamily="18" charset="-78"/>
              </a:rPr>
              <a:t>ملائمة تركيب القشرة لوظيفتها</a:t>
            </a:r>
            <a:endParaRPr b="1" dirty="0">
              <a:latin typeface="Adobe Arabic" panose="02040503050201020203" pitchFamily="18" charset="-78"/>
              <a:cs typeface="Adobe Arabic" panose="02040503050201020203" pitchFamily="18" charset="-78"/>
            </a:endParaRPr>
          </a:p>
        </p:txBody>
      </p:sp>
      <p:pic>
        <p:nvPicPr>
          <p:cNvPr id="207" name="Google Shape;207;p30"/>
          <p:cNvPicPr preferRelativeResize="0"/>
          <p:nvPr/>
        </p:nvPicPr>
        <p:blipFill>
          <a:blip r:embed="rId4">
            <a:alphaModFix/>
          </a:blip>
          <a:stretch>
            <a:fillRect/>
          </a:stretch>
        </p:blipFill>
        <p:spPr>
          <a:xfrm rot="-8099999">
            <a:off x="7188199" y="-347238"/>
            <a:ext cx="2904159" cy="1889732"/>
          </a:xfrm>
          <a:prstGeom prst="rect">
            <a:avLst/>
          </a:prstGeom>
          <a:noFill/>
          <a:ln>
            <a:noFill/>
          </a:ln>
        </p:spPr>
      </p:pic>
      <p:pic>
        <p:nvPicPr>
          <p:cNvPr id="208" name="Google Shape;208;p30"/>
          <p:cNvPicPr preferRelativeResize="0"/>
          <p:nvPr/>
        </p:nvPicPr>
        <p:blipFill>
          <a:blip r:embed="rId5">
            <a:alphaModFix/>
          </a:blip>
          <a:stretch>
            <a:fillRect/>
          </a:stretch>
        </p:blipFill>
        <p:spPr>
          <a:xfrm rot="-591308" flipH="1">
            <a:off x="7390801" y="185352"/>
            <a:ext cx="1671872" cy="816621"/>
          </a:xfrm>
          <a:prstGeom prst="rect">
            <a:avLst/>
          </a:prstGeom>
          <a:noFill/>
          <a:ln>
            <a:noFill/>
          </a:ln>
        </p:spPr>
      </p:pic>
      <p:sp>
        <p:nvSpPr>
          <p:cNvPr id="14" name="Rectangle 13"/>
          <p:cNvSpPr/>
          <p:nvPr/>
        </p:nvSpPr>
        <p:spPr>
          <a:xfrm>
            <a:off x="38478" y="1591295"/>
            <a:ext cx="8891766" cy="3132044"/>
          </a:xfrm>
          <a:prstGeom prst="rect">
            <a:avLst/>
          </a:prstGeom>
        </p:spPr>
        <p:txBody>
          <a:bodyPr wrap="square">
            <a:spAutoFit/>
          </a:bodyPr>
          <a:lstStyle/>
          <a:p>
            <a:pPr algn="r"/>
            <a:r>
              <a:rPr lang="ar-EG" dirty="0"/>
              <a:t>1- الخلايا الكولنشيمية مغلظة الأركان لتدعيم الساق      </a:t>
            </a:r>
          </a:p>
          <a:p>
            <a:pPr algn="r"/>
            <a:r>
              <a:rPr lang="ar-EG" dirty="0"/>
              <a:t>2- الغلاف النشوى ليدخر الغذاء</a:t>
            </a:r>
            <a:br>
              <a:rPr lang="ar-EG" dirty="0"/>
            </a:br>
            <a:r>
              <a:rPr lang="ar-EG" dirty="0"/>
              <a:t>3- تحتوي بعض خلاياها الخارجية على بلاستيدات خضراء لتقوم بالبناء الضوئي</a:t>
            </a:r>
          </a:p>
          <a:p>
            <a:pPr algn="r"/>
            <a:br>
              <a:rPr lang="ar-EG" sz="1600" dirty="0"/>
            </a:br>
            <a:r>
              <a:rPr lang="ar-EG" sz="1800" b="1" dirty="0">
                <a:effectLst>
                  <a:outerShdw blurRad="38100" dist="38100" dir="2700000" algn="tl">
                    <a:srgbClr val="000000">
                      <a:alpha val="43137"/>
                    </a:srgbClr>
                  </a:outerShdw>
                </a:effectLst>
              </a:rPr>
              <a:t>لأسطوانة الوعائية </a:t>
            </a:r>
            <a:r>
              <a:rPr lang="ar-EG" sz="1800" dirty="0"/>
              <a:t>: </a:t>
            </a:r>
            <a:r>
              <a:rPr lang="ar-EG" sz="1600" dirty="0"/>
              <a:t>تشغل حيز كبير من الساق وتتركب من مجموعة من الحزم الوعائية  وتبدأ (بالبريسيكل ثم الحزمة الوعائية)</a:t>
            </a:r>
          </a:p>
          <a:p>
            <a:pPr algn="r"/>
            <a:br>
              <a:rPr lang="ar-EG" sz="1600" dirty="0"/>
            </a:br>
            <a:r>
              <a:rPr lang="ar-EG" sz="1800" dirty="0"/>
              <a:t>(أ)البريسيكل : </a:t>
            </a:r>
            <a:r>
              <a:rPr lang="ar-EG" sz="1600" dirty="0"/>
              <a:t>عبارة عن مجموعات من خلايا برانشيمية متبادلة مع مجموعات من الخلايا الليفية  – كل مجموعة ألياف تقابل حزمة وعائية من الخارج</a:t>
            </a:r>
            <a:br>
              <a:rPr lang="ar-EG" sz="1600" dirty="0"/>
            </a:br>
            <a:r>
              <a:rPr lang="ar-EG" sz="1800" dirty="0"/>
              <a:t> </a:t>
            </a:r>
            <a:r>
              <a:rPr lang="ar-EG" sz="1800" b="1" u="sng" dirty="0">
                <a:effectLst>
                  <a:outerShdw blurRad="38100" dist="38100" dir="2700000" algn="tl">
                    <a:srgbClr val="000000">
                      <a:alpha val="43137"/>
                    </a:srgbClr>
                  </a:outerShdw>
                </a:effectLst>
              </a:rPr>
              <a:t>وظيفته  </a:t>
            </a:r>
            <a:r>
              <a:rPr lang="ar-EG" sz="1800" dirty="0"/>
              <a:t>                          1- تقوية الساق                      2- جعل الساق قائم ومرن</a:t>
            </a:r>
          </a:p>
          <a:p>
            <a:pPr algn="r"/>
            <a:br>
              <a:rPr lang="ar-EG" sz="1800" dirty="0"/>
            </a:br>
            <a:r>
              <a:rPr lang="ar-EG" sz="1800" dirty="0"/>
              <a:t> ( ب) الحزم الوعائية : </a:t>
            </a:r>
            <a:r>
              <a:rPr lang="ar-EG" sz="1600" dirty="0"/>
              <a:t>مرتبة في محيط دائرة والحزمة مثلثة الشكل قاعدتها للخارج  وتتركب كل حزمة وعائية من :  ( لحاء للخارج – كمبيوم في الوسط – خشب للداخل )</a:t>
            </a:r>
            <a:endParaRPr lang="en-US" sz="1600" dirty="0"/>
          </a:p>
        </p:txBody>
      </p:sp>
      <p:pic>
        <p:nvPicPr>
          <p:cNvPr id="7" name="Picture 6">
            <a:hlinkClick r:id="rId6" action="ppaction://hlinksldjump"/>
            <a:extLst>
              <a:ext uri="{FF2B5EF4-FFF2-40B4-BE49-F238E27FC236}">
                <a16:creationId xmlns:a16="http://schemas.microsoft.com/office/drawing/2014/main" id="{9F800496-5C80-453E-95F9-76B5E436E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4693" y="4372761"/>
            <a:ext cx="601998" cy="601998"/>
          </a:xfrm>
          <a:prstGeom prst="rect">
            <a:avLst/>
          </a:prstGeom>
        </p:spPr>
      </p:pic>
      <p:pic>
        <p:nvPicPr>
          <p:cNvPr id="8" name="Picture 7">
            <a:hlinkClick r:id="" action="ppaction://hlinkshowjump?jump=previousslide"/>
            <a:extLst>
              <a:ext uri="{FF2B5EF4-FFF2-40B4-BE49-F238E27FC236}">
                <a16:creationId xmlns:a16="http://schemas.microsoft.com/office/drawing/2014/main" id="{5BA9E93B-F574-428A-9717-66B758777B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6588" y="4536613"/>
            <a:ext cx="361548" cy="361548"/>
          </a:xfrm>
          <a:prstGeom prst="rect">
            <a:avLst/>
          </a:prstGeom>
        </p:spPr>
      </p:pic>
      <p:pic>
        <p:nvPicPr>
          <p:cNvPr id="9" name="Picture 8">
            <a:hlinkClick r:id="" action="ppaction://hlinkshowjump?jump=nextslide"/>
            <a:extLst>
              <a:ext uri="{FF2B5EF4-FFF2-40B4-BE49-F238E27FC236}">
                <a16:creationId xmlns:a16="http://schemas.microsoft.com/office/drawing/2014/main" id="{4AB3E385-B747-4613-8F9C-9A53D8912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000" y="4536613"/>
            <a:ext cx="361548" cy="361548"/>
          </a:xfrm>
          <a:prstGeom prst="rect">
            <a:avLst/>
          </a:prstGeom>
        </p:spPr>
      </p:pic>
      <p:pic>
        <p:nvPicPr>
          <p:cNvPr id="10" name="Picture 9">
            <a:hlinkClick r:id="" action="ppaction://hlinkshowjump?jump=endshow"/>
            <a:extLst>
              <a:ext uri="{FF2B5EF4-FFF2-40B4-BE49-F238E27FC236}">
                <a16:creationId xmlns:a16="http://schemas.microsoft.com/office/drawing/2014/main" id="{FC371A59-D645-4122-88CA-23F74D0CDD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339" y="99391"/>
            <a:ext cx="605919" cy="605919"/>
          </a:xfrm>
          <a:prstGeom prst="rect">
            <a:avLst/>
          </a:prstGeom>
        </p:spPr>
      </p:pic>
    </p:spTree>
    <p:extLst>
      <p:ext uri="{BB962C8B-B14F-4D97-AF65-F5344CB8AC3E}">
        <p14:creationId xmlns:p14="http://schemas.microsoft.com/office/powerpoint/2010/main" val="4151302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barn(inVertical)">
                                      <p:cBhvr>
                                        <p:cTn id="7" dur="500"/>
                                        <p:tgtEl>
                                          <p:spTgt spid="19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4" grpId="0"/>
    </p:bldLst>
  </p:timing>
</p:sld>
</file>

<file path=ppt/theme/theme1.xml><?xml version="1.0" encoding="utf-8"?>
<a:theme xmlns:a="http://schemas.openxmlformats.org/drawingml/2006/main" name="Natural Science Thesis by Slidesgo">
  <a:themeElements>
    <a:clrScheme name="Simple Light">
      <a:dk1>
        <a:srgbClr val="6C503E"/>
      </a:dk1>
      <a:lt1>
        <a:srgbClr val="446652"/>
      </a:lt1>
      <a:dk2>
        <a:srgbClr val="6C503E"/>
      </a:dk2>
      <a:lt2>
        <a:srgbClr val="446652"/>
      </a:lt2>
      <a:accent1>
        <a:srgbClr val="446652"/>
      </a:accent1>
      <a:accent2>
        <a:srgbClr val="446652"/>
      </a:accent2>
      <a:accent3>
        <a:srgbClr val="446652"/>
      </a:accent3>
      <a:accent4>
        <a:srgbClr val="6C503E"/>
      </a:accent4>
      <a:accent5>
        <a:srgbClr val="6C503E"/>
      </a:accent5>
      <a:accent6>
        <a:srgbClr val="6C503E"/>
      </a:accent6>
      <a:hlink>
        <a:srgbClr val="4466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3036</TotalTime>
  <Words>1058</Words>
  <Application>Microsoft Office PowerPoint</Application>
  <PresentationFormat>On-screen Show (16:9)</PresentationFormat>
  <Paragraphs>88</Paragraphs>
  <Slides>20</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Adobe Arabic</vt:lpstr>
      <vt:lpstr>Molengo</vt:lpstr>
      <vt:lpstr>Arial</vt:lpstr>
      <vt:lpstr>Chivo Light</vt:lpstr>
      <vt:lpstr>Oswald Regular</vt:lpstr>
      <vt:lpstr>PT Serif</vt:lpstr>
      <vt:lpstr>Chivo</vt:lpstr>
      <vt:lpstr>Natural Science Thesis by Slidesgo</vt:lpstr>
      <vt:lpstr>النقل في الكائنات الحية</vt:lpstr>
      <vt:lpstr>الفرقة الرابعة  شعبة تكنولوجيا التعليم </vt:lpstr>
      <vt:lpstr>PowerPoint Presentation</vt:lpstr>
      <vt:lpstr>الفهرس</vt:lpstr>
      <vt:lpstr>النقل </vt:lpstr>
      <vt:lpstr>أهميه النقل في كائنات الحية</vt:lpstr>
      <vt:lpstr>أهميه النقل في كائنات الحية</vt:lpstr>
      <vt:lpstr>ملائمة تركيب البشرة لوظيفتها</vt:lpstr>
      <vt:lpstr>ملائمة تركيب القشرة لوظيفتها</vt:lpstr>
      <vt:lpstr>الية نقل الماء و الاملاح من الجزر الي الورقه</vt:lpstr>
      <vt:lpstr>القوي تعمل علي صعود العصارة</vt:lpstr>
      <vt:lpstr>جهاز النقل في الانسان </vt:lpstr>
      <vt:lpstr>جهاز النقل في الانسان </vt:lpstr>
      <vt:lpstr>الاوعيه الدمويه </vt:lpstr>
      <vt:lpstr>القلب والاوعيه الدمويه كيف يعملان </vt:lpstr>
      <vt:lpstr>الجهاز اللمفاوي</vt:lpstr>
      <vt:lpstr>الطحال </vt:lpstr>
      <vt:lpstr>العقد الليمفاويه</vt:lpstr>
      <vt:lpstr>نخاع العظم</vt:lpstr>
      <vt:lpstr>النهاية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النقل في الكائنات الحية</dc:title>
  <dc:creator>El-Masria</dc:creator>
  <cp:lastModifiedBy>NEW LAP</cp:lastModifiedBy>
  <cp:revision>59</cp:revision>
  <dcterms:modified xsi:type="dcterms:W3CDTF">2020-12-15T17:37:39Z</dcterms:modified>
</cp:coreProperties>
</file>