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423" r:id="rId3"/>
    <p:sldId id="291" r:id="rId4"/>
    <p:sldId id="429" r:id="rId5"/>
    <p:sldId id="424" r:id="rId6"/>
    <p:sldId id="428" r:id="rId7"/>
    <p:sldId id="425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C2A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>
      <p:cViewPr varScale="1">
        <p:scale>
          <a:sx n="99" d="100"/>
          <a:sy n="99" d="100"/>
        </p:scale>
        <p:origin x="-48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1" y="341314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6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z="2000" dirty="0" smtClean="0">
                <a:solidFill>
                  <a:schemeClr val="bg1"/>
                </a:solidFill>
              </a:rPr>
              <a:t>التنسيق الهرموني في الكائنات </a:t>
            </a:r>
            <a:r>
              <a:rPr lang="ar-EG" sz="2000" dirty="0" smtClean="0">
                <a:solidFill>
                  <a:schemeClr val="bg1"/>
                </a:solidFill>
              </a:rPr>
              <a:t>الحيه</a:t>
            </a:r>
            <a:br>
              <a:rPr lang="ar-EG" sz="2000" dirty="0" smtClean="0">
                <a:solidFill>
                  <a:schemeClr val="bg1"/>
                </a:solidFill>
              </a:rPr>
            </a:br>
            <a:r>
              <a:rPr lang="ar-EG" sz="2000" dirty="0" smtClean="0">
                <a:solidFill>
                  <a:schemeClr val="bg1"/>
                </a:solidFill>
              </a:rPr>
              <a:t>الصف الثالث الثانوي</a:t>
            </a:r>
            <a:endParaRPr lang="ar-EG" sz="2000" dirty="0">
              <a:solidFill>
                <a:schemeClr val="bg1"/>
              </a:solidFill>
            </a:endParaRPr>
          </a:p>
        </p:txBody>
      </p:sp>
      <p:pic>
        <p:nvPicPr>
          <p:cNvPr id="66" name="صورة 10" descr="72084987_520493922117202_780506556817997824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" y="177800"/>
            <a:ext cx="989413" cy="1003300"/>
          </a:xfrm>
          <a:prstGeom prst="rect">
            <a:avLst/>
          </a:prstGeom>
        </p:spPr>
      </p:pic>
      <p:sp>
        <p:nvSpPr>
          <p:cNvPr id="71" name="Oval 70"/>
          <p:cNvSpPr/>
          <p:nvPr/>
        </p:nvSpPr>
        <p:spPr>
          <a:xfrm>
            <a:off x="2438400" y="1553151"/>
            <a:ext cx="1637698" cy="163769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الهرمونات في الانسان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3257249" y="2963177"/>
            <a:ext cx="609600" cy="1503145"/>
            <a:chOff x="1752600" y="2023794"/>
            <a:chExt cx="609600" cy="1330504"/>
          </a:xfrm>
        </p:grpSpPr>
        <p:sp>
          <p:nvSpPr>
            <p:cNvPr id="73" name="Isosceles Triangle 72"/>
            <p:cNvSpPr/>
            <p:nvPr/>
          </p:nvSpPr>
          <p:spPr>
            <a:xfrm flipV="1">
              <a:off x="2019300" y="2622778"/>
              <a:ext cx="76200" cy="7315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752600" y="2023794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5" name="Oval 74"/>
          <p:cNvSpPr/>
          <p:nvPr/>
        </p:nvSpPr>
        <p:spPr>
          <a:xfrm>
            <a:off x="4800600" y="1581551"/>
            <a:ext cx="1637698" cy="16376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الهرمونات في النبات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5512085" y="2701716"/>
            <a:ext cx="609600" cy="1970584"/>
            <a:chOff x="1752600" y="2023794"/>
            <a:chExt cx="609600" cy="1970584"/>
          </a:xfrm>
          <a:solidFill>
            <a:schemeClr val="accent4"/>
          </a:solidFill>
        </p:grpSpPr>
        <p:sp>
          <p:nvSpPr>
            <p:cNvPr id="77" name="Isosceles Triangle 76"/>
            <p:cNvSpPr/>
            <p:nvPr/>
          </p:nvSpPr>
          <p:spPr>
            <a:xfrm flipV="1">
              <a:off x="2019300" y="2622778"/>
              <a:ext cx="76200" cy="13716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752600" y="2023794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reeform: Shape 16">
            <a:extLst>
              <a:ext uri="{FF2B5EF4-FFF2-40B4-BE49-F238E27FC236}">
                <a16:creationId xmlns:a16="http://schemas.microsoft.com/office/drawing/2014/main" xmlns="" id="{F64C6E77-DFFF-4965-81DB-107970244A57}"/>
              </a:ext>
            </a:extLst>
          </p:cNvPr>
          <p:cNvSpPr/>
          <p:nvPr/>
        </p:nvSpPr>
        <p:spPr>
          <a:xfrm flipH="1">
            <a:off x="76200" y="2302362"/>
            <a:ext cx="2563138" cy="2505456"/>
          </a:xfrm>
          <a:custGeom>
            <a:avLst/>
            <a:gdLst>
              <a:gd name="connsiteX0" fmla="*/ 1759294 w 4022581"/>
              <a:gd name="connsiteY0" fmla="*/ 3774190 h 5586511"/>
              <a:gd name="connsiteX1" fmla="*/ 2712181 w 4022581"/>
              <a:gd name="connsiteY1" fmla="*/ 3774190 h 5586511"/>
              <a:gd name="connsiteX2" fmla="*/ 2733706 w 4022581"/>
              <a:gd name="connsiteY2" fmla="*/ 3795715 h 5586511"/>
              <a:gd name="connsiteX3" fmla="*/ 2712706 w 4022581"/>
              <a:gd name="connsiteY3" fmla="*/ 3817241 h 5586511"/>
              <a:gd name="connsiteX4" fmla="*/ 1759294 w 4022581"/>
              <a:gd name="connsiteY4" fmla="*/ 3817241 h 5586511"/>
              <a:gd name="connsiteX5" fmla="*/ 1737769 w 4022581"/>
              <a:gd name="connsiteY5" fmla="*/ 3795715 h 5586511"/>
              <a:gd name="connsiteX6" fmla="*/ 1759294 w 4022581"/>
              <a:gd name="connsiteY6" fmla="*/ 3774190 h 5586511"/>
              <a:gd name="connsiteX7" fmla="*/ 43050 w 4022581"/>
              <a:gd name="connsiteY7" fmla="*/ 3774190 h 5586511"/>
              <a:gd name="connsiteX8" fmla="*/ 1169189 w 4022581"/>
              <a:gd name="connsiteY8" fmla="*/ 3774190 h 5586511"/>
              <a:gd name="connsiteX9" fmla="*/ 1190714 w 4022581"/>
              <a:gd name="connsiteY9" fmla="*/ 3795715 h 5586511"/>
              <a:gd name="connsiteX10" fmla="*/ 1169189 w 4022581"/>
              <a:gd name="connsiteY10" fmla="*/ 3817241 h 5586511"/>
              <a:gd name="connsiteX11" fmla="*/ 43050 w 4022581"/>
              <a:gd name="connsiteY11" fmla="*/ 3817241 h 5586511"/>
              <a:gd name="connsiteX12" fmla="*/ 21525 w 4022581"/>
              <a:gd name="connsiteY12" fmla="*/ 3795715 h 5586511"/>
              <a:gd name="connsiteX13" fmla="*/ 43050 w 4022581"/>
              <a:gd name="connsiteY13" fmla="*/ 3774190 h 5586511"/>
              <a:gd name="connsiteX14" fmla="*/ 1205938 w 4022581"/>
              <a:gd name="connsiteY14" fmla="*/ 3529537 h 5586511"/>
              <a:gd name="connsiteX15" fmla="*/ 1708369 w 4022581"/>
              <a:gd name="connsiteY15" fmla="*/ 3529537 h 5586511"/>
              <a:gd name="connsiteX16" fmla="*/ 1710470 w 4022581"/>
              <a:gd name="connsiteY16" fmla="*/ 3535837 h 5586511"/>
              <a:gd name="connsiteX17" fmla="*/ 1668469 w 4022581"/>
              <a:gd name="connsiteY17" fmla="*/ 3562613 h 5586511"/>
              <a:gd name="connsiteX18" fmla="*/ 1273664 w 4022581"/>
              <a:gd name="connsiteY18" fmla="*/ 3572589 h 5586511"/>
              <a:gd name="connsiteX19" fmla="*/ 1224838 w 4022581"/>
              <a:gd name="connsiteY19" fmla="*/ 3550012 h 5586511"/>
              <a:gd name="connsiteX20" fmla="*/ 1205938 w 4022581"/>
              <a:gd name="connsiteY20" fmla="*/ 3529537 h 5586511"/>
              <a:gd name="connsiteX21" fmla="*/ 1710469 w 4022581"/>
              <a:gd name="connsiteY21" fmla="*/ 2010171 h 5586511"/>
              <a:gd name="connsiteX22" fmla="*/ 1632243 w 4022581"/>
              <a:gd name="connsiteY22" fmla="*/ 2088397 h 5586511"/>
              <a:gd name="connsiteX23" fmla="*/ 1710469 w 4022581"/>
              <a:gd name="connsiteY23" fmla="*/ 2166623 h 5586511"/>
              <a:gd name="connsiteX24" fmla="*/ 1788695 w 4022581"/>
              <a:gd name="connsiteY24" fmla="*/ 2088397 h 5586511"/>
              <a:gd name="connsiteX25" fmla="*/ 1710469 w 4022581"/>
              <a:gd name="connsiteY25" fmla="*/ 2010171 h 5586511"/>
              <a:gd name="connsiteX26" fmla="*/ 1710469 w 4022581"/>
              <a:gd name="connsiteY26" fmla="*/ 1933520 h 5586511"/>
              <a:gd name="connsiteX27" fmla="*/ 1865345 w 4022581"/>
              <a:gd name="connsiteY27" fmla="*/ 2088397 h 5586511"/>
              <a:gd name="connsiteX28" fmla="*/ 1710469 w 4022581"/>
              <a:gd name="connsiteY28" fmla="*/ 2243273 h 5586511"/>
              <a:gd name="connsiteX29" fmla="*/ 1555592 w 4022581"/>
              <a:gd name="connsiteY29" fmla="*/ 2088397 h 5586511"/>
              <a:gd name="connsiteX30" fmla="*/ 1710469 w 4022581"/>
              <a:gd name="connsiteY30" fmla="*/ 1933520 h 5586511"/>
              <a:gd name="connsiteX31" fmla="*/ 1710470 w 4022581"/>
              <a:gd name="connsiteY31" fmla="*/ 1845319 h 5586511"/>
              <a:gd name="connsiteX32" fmla="*/ 1467392 w 4022581"/>
              <a:gd name="connsiteY32" fmla="*/ 2088396 h 5586511"/>
              <a:gd name="connsiteX33" fmla="*/ 1710470 w 4022581"/>
              <a:gd name="connsiteY33" fmla="*/ 2331474 h 5586511"/>
              <a:gd name="connsiteX34" fmla="*/ 1953547 w 4022581"/>
              <a:gd name="connsiteY34" fmla="*/ 2088396 h 5586511"/>
              <a:gd name="connsiteX35" fmla="*/ 1710470 w 4022581"/>
              <a:gd name="connsiteY35" fmla="*/ 1845319 h 5586511"/>
              <a:gd name="connsiteX36" fmla="*/ 1202263 w 4022581"/>
              <a:gd name="connsiteY36" fmla="*/ 167400 h 5586511"/>
              <a:gd name="connsiteX37" fmla="*/ 1738820 w 4022581"/>
              <a:gd name="connsiteY37" fmla="*/ 167400 h 5586511"/>
              <a:gd name="connsiteX38" fmla="*/ 1744070 w 4022581"/>
              <a:gd name="connsiteY38" fmla="*/ 1336588 h 5586511"/>
              <a:gd name="connsiteX39" fmla="*/ 1955122 w 4022581"/>
              <a:gd name="connsiteY39" fmla="*/ 1631116 h 5586511"/>
              <a:gd name="connsiteX40" fmla="*/ 2234426 w 4022581"/>
              <a:gd name="connsiteY40" fmla="*/ 1630066 h 5586511"/>
              <a:gd name="connsiteX41" fmla="*/ 2258576 w 4022581"/>
              <a:gd name="connsiteY41" fmla="*/ 1653167 h 5586511"/>
              <a:gd name="connsiteX42" fmla="*/ 2258576 w 4022581"/>
              <a:gd name="connsiteY42" fmla="*/ 1713542 h 5586511"/>
              <a:gd name="connsiteX43" fmla="*/ 2280101 w 4022581"/>
              <a:gd name="connsiteY43" fmla="*/ 1736642 h 5586511"/>
              <a:gd name="connsiteX44" fmla="*/ 2678055 w 4022581"/>
              <a:gd name="connsiteY44" fmla="*/ 1749243 h 5586511"/>
              <a:gd name="connsiteX45" fmla="*/ 3728592 w 4022581"/>
              <a:gd name="connsiteY45" fmla="*/ 3139458 h 5586511"/>
              <a:gd name="connsiteX46" fmla="*/ 3981120 w 4022581"/>
              <a:gd name="connsiteY46" fmla="*/ 3625088 h 5586511"/>
              <a:gd name="connsiteX47" fmla="*/ 4002120 w 4022581"/>
              <a:gd name="connsiteY47" fmla="*/ 4043518 h 5586511"/>
              <a:gd name="connsiteX48" fmla="*/ 3678191 w 4022581"/>
              <a:gd name="connsiteY48" fmla="*/ 4530724 h 5586511"/>
              <a:gd name="connsiteX49" fmla="*/ 3216186 w 4022581"/>
              <a:gd name="connsiteY49" fmla="*/ 4718676 h 5586511"/>
              <a:gd name="connsiteX50" fmla="*/ 3216186 w 4022581"/>
              <a:gd name="connsiteY50" fmla="*/ 5032629 h 5586511"/>
              <a:gd name="connsiteX51" fmla="*/ 3979020 w 4022581"/>
              <a:gd name="connsiteY51" fmla="*/ 5038929 h 5586511"/>
              <a:gd name="connsiteX52" fmla="*/ 3979020 w 4022581"/>
              <a:gd name="connsiteY52" fmla="*/ 5586511 h 5586511"/>
              <a:gd name="connsiteX53" fmla="*/ 0 w 4022581"/>
              <a:gd name="connsiteY53" fmla="*/ 5586511 h 5586511"/>
              <a:gd name="connsiteX54" fmla="*/ 0 w 4022581"/>
              <a:gd name="connsiteY54" fmla="*/ 5037879 h 5586511"/>
              <a:gd name="connsiteX55" fmla="*/ 405829 w 4022581"/>
              <a:gd name="connsiteY55" fmla="*/ 5028954 h 5586511"/>
              <a:gd name="connsiteX56" fmla="*/ 405829 w 4022581"/>
              <a:gd name="connsiteY56" fmla="*/ 4847827 h 5586511"/>
              <a:gd name="connsiteX57" fmla="*/ 933460 w 4022581"/>
              <a:gd name="connsiteY57" fmla="*/ 4842052 h 5586511"/>
              <a:gd name="connsiteX58" fmla="*/ 1391791 w 4022581"/>
              <a:gd name="connsiteY58" fmla="*/ 4577974 h 5586511"/>
              <a:gd name="connsiteX59" fmla="*/ 1426967 w 4022581"/>
              <a:gd name="connsiteY59" fmla="*/ 4577449 h 5586511"/>
              <a:gd name="connsiteX60" fmla="*/ 1822821 w 4022581"/>
              <a:gd name="connsiteY60" fmla="*/ 4773801 h 5586511"/>
              <a:gd name="connsiteX61" fmla="*/ 1812321 w 4022581"/>
              <a:gd name="connsiteY61" fmla="*/ 4347496 h 5586511"/>
              <a:gd name="connsiteX62" fmla="*/ 746558 w 4022581"/>
              <a:gd name="connsiteY62" fmla="*/ 4336471 h 5586511"/>
              <a:gd name="connsiteX63" fmla="*/ 738683 w 4022581"/>
              <a:gd name="connsiteY63" fmla="*/ 4018843 h 5586511"/>
              <a:gd name="connsiteX64" fmla="*/ 47251 w 4022581"/>
              <a:gd name="connsiteY64" fmla="*/ 4008868 h 5586511"/>
              <a:gd name="connsiteX65" fmla="*/ 22050 w 4022581"/>
              <a:gd name="connsiteY65" fmla="*/ 4008868 h 5586511"/>
              <a:gd name="connsiteX66" fmla="*/ 22050 w 4022581"/>
              <a:gd name="connsiteY66" fmla="*/ 3859241 h 5586511"/>
              <a:gd name="connsiteX67" fmla="*/ 2680155 w 4022581"/>
              <a:gd name="connsiteY67" fmla="*/ 3859241 h 5586511"/>
              <a:gd name="connsiteX68" fmla="*/ 2735281 w 4022581"/>
              <a:gd name="connsiteY68" fmla="*/ 4002567 h 5586511"/>
              <a:gd name="connsiteX69" fmla="*/ 3160011 w 4022581"/>
              <a:gd name="connsiteY69" fmla="*/ 3584138 h 5586511"/>
              <a:gd name="connsiteX70" fmla="*/ 3134286 w 4022581"/>
              <a:gd name="connsiteY70" fmla="*/ 3287510 h 5586511"/>
              <a:gd name="connsiteX71" fmla="*/ 2877558 w 4022581"/>
              <a:gd name="connsiteY71" fmla="*/ 2957806 h 5586511"/>
              <a:gd name="connsiteX72" fmla="*/ 2569379 w 4022581"/>
              <a:gd name="connsiteY72" fmla="*/ 2858055 h 5586511"/>
              <a:gd name="connsiteX73" fmla="*/ 1834896 w 4022581"/>
              <a:gd name="connsiteY73" fmla="*/ 2850180 h 5586511"/>
              <a:gd name="connsiteX74" fmla="*/ 1819671 w 4022581"/>
              <a:gd name="connsiteY74" fmla="*/ 3051257 h 5586511"/>
              <a:gd name="connsiteX75" fmla="*/ 1737770 w 4022581"/>
              <a:gd name="connsiteY75" fmla="*/ 3109008 h 5586511"/>
              <a:gd name="connsiteX76" fmla="*/ 1726745 w 4022581"/>
              <a:gd name="connsiteY76" fmla="*/ 3494362 h 5586511"/>
              <a:gd name="connsiteX77" fmla="*/ 1191238 w 4022581"/>
              <a:gd name="connsiteY77" fmla="*/ 3497512 h 5586511"/>
              <a:gd name="connsiteX78" fmla="*/ 1185463 w 4022581"/>
              <a:gd name="connsiteY78" fmla="*/ 3135258 h 5586511"/>
              <a:gd name="connsiteX79" fmla="*/ 937660 w 4022581"/>
              <a:gd name="connsiteY79" fmla="*/ 3013457 h 5586511"/>
              <a:gd name="connsiteX80" fmla="*/ 936085 w 4022581"/>
              <a:gd name="connsiteY80" fmla="*/ 3013457 h 5586511"/>
              <a:gd name="connsiteX81" fmla="*/ 824784 w 4022581"/>
              <a:gd name="connsiteY81" fmla="*/ 3290660 h 5586511"/>
              <a:gd name="connsiteX82" fmla="*/ 737633 w 4022581"/>
              <a:gd name="connsiteY82" fmla="*/ 3265459 h 5586511"/>
              <a:gd name="connsiteX83" fmla="*/ 660457 w 4022581"/>
              <a:gd name="connsiteY83" fmla="*/ 3297485 h 5586511"/>
              <a:gd name="connsiteX84" fmla="*/ 352279 w 4022581"/>
              <a:gd name="connsiteY84" fmla="*/ 3164658 h 5586511"/>
              <a:gd name="connsiteX85" fmla="*/ 525006 w 4022581"/>
              <a:gd name="connsiteY85" fmla="*/ 2749904 h 5586511"/>
              <a:gd name="connsiteX86" fmla="*/ 536556 w 4022581"/>
              <a:gd name="connsiteY86" fmla="*/ 2717353 h 5586511"/>
              <a:gd name="connsiteX87" fmla="*/ 514506 w 4022581"/>
              <a:gd name="connsiteY87" fmla="*/ 2660653 h 5586511"/>
              <a:gd name="connsiteX88" fmla="*/ 498230 w 4022581"/>
              <a:gd name="connsiteY88" fmla="*/ 2602902 h 5586511"/>
              <a:gd name="connsiteX89" fmla="*/ 592206 w 4022581"/>
              <a:gd name="connsiteY89" fmla="*/ 2387650 h 5586511"/>
              <a:gd name="connsiteX90" fmla="*/ 998561 w 4022581"/>
              <a:gd name="connsiteY90" fmla="*/ 2551976 h 5586511"/>
              <a:gd name="connsiteX91" fmla="*/ 1003286 w 4022581"/>
              <a:gd name="connsiteY91" fmla="*/ 1752393 h 5586511"/>
              <a:gd name="connsiteX92" fmla="*/ 1190188 w 4022581"/>
              <a:gd name="connsiteY92" fmla="*/ 1599091 h 5586511"/>
              <a:gd name="connsiteX93" fmla="*/ 1202263 w 4022581"/>
              <a:gd name="connsiteY93" fmla="*/ 167400 h 5586511"/>
              <a:gd name="connsiteX94" fmla="*/ 1169095 w 4022581"/>
              <a:gd name="connsiteY94" fmla="*/ 0 h 5586511"/>
              <a:gd name="connsiteX95" fmla="*/ 1766794 w 4022581"/>
              <a:gd name="connsiteY95" fmla="*/ 0 h 5586511"/>
              <a:gd name="connsiteX96" fmla="*/ 1827246 w 4022581"/>
              <a:gd name="connsiteY96" fmla="*/ 60452 h 5586511"/>
              <a:gd name="connsiteX97" fmla="*/ 1827245 w 4022581"/>
              <a:gd name="connsiteY97" fmla="*/ 60452 h 5586511"/>
              <a:gd name="connsiteX98" fmla="*/ 1766793 w 4022581"/>
              <a:gd name="connsiteY98" fmla="*/ 120904 h 5586511"/>
              <a:gd name="connsiteX99" fmla="*/ 1169095 w 4022581"/>
              <a:gd name="connsiteY99" fmla="*/ 120903 h 5586511"/>
              <a:gd name="connsiteX100" fmla="*/ 1113394 w 4022581"/>
              <a:gd name="connsiteY100" fmla="*/ 83982 h 5586511"/>
              <a:gd name="connsiteX101" fmla="*/ 1108643 w 4022581"/>
              <a:gd name="connsiteY101" fmla="*/ 60452 h 5586511"/>
              <a:gd name="connsiteX102" fmla="*/ 1113394 w 4022581"/>
              <a:gd name="connsiteY102" fmla="*/ 36921 h 5586511"/>
              <a:gd name="connsiteX103" fmla="*/ 1169095 w 4022581"/>
              <a:gd name="connsiteY103" fmla="*/ 0 h 558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022581" h="5586511">
                <a:moveTo>
                  <a:pt x="1759294" y="3774190"/>
                </a:moveTo>
                <a:lnTo>
                  <a:pt x="2712181" y="3774190"/>
                </a:lnTo>
                <a:cubicBezTo>
                  <a:pt x="2723731" y="3774190"/>
                  <a:pt x="2733706" y="3783640"/>
                  <a:pt x="2733706" y="3795715"/>
                </a:cubicBezTo>
                <a:cubicBezTo>
                  <a:pt x="2733706" y="3807791"/>
                  <a:pt x="2724256" y="3817241"/>
                  <a:pt x="2712706" y="3817241"/>
                </a:cubicBezTo>
                <a:lnTo>
                  <a:pt x="1759294" y="3817241"/>
                </a:lnTo>
                <a:cubicBezTo>
                  <a:pt x="1747744" y="3817241"/>
                  <a:pt x="1737769" y="3807791"/>
                  <a:pt x="1737769" y="3795715"/>
                </a:cubicBezTo>
                <a:cubicBezTo>
                  <a:pt x="1737769" y="3784165"/>
                  <a:pt x="1747219" y="3774190"/>
                  <a:pt x="1759294" y="3774190"/>
                </a:cubicBezTo>
                <a:close/>
                <a:moveTo>
                  <a:pt x="43050" y="3774190"/>
                </a:moveTo>
                <a:lnTo>
                  <a:pt x="1169189" y="3774190"/>
                </a:lnTo>
                <a:cubicBezTo>
                  <a:pt x="1180739" y="3774190"/>
                  <a:pt x="1190714" y="3783640"/>
                  <a:pt x="1190714" y="3795715"/>
                </a:cubicBezTo>
                <a:cubicBezTo>
                  <a:pt x="1190714" y="3807791"/>
                  <a:pt x="1180739" y="3817241"/>
                  <a:pt x="1169189" y="3817241"/>
                </a:cubicBezTo>
                <a:lnTo>
                  <a:pt x="43050" y="3817241"/>
                </a:lnTo>
                <a:cubicBezTo>
                  <a:pt x="31500" y="3817241"/>
                  <a:pt x="21525" y="3807791"/>
                  <a:pt x="21525" y="3795715"/>
                </a:cubicBezTo>
                <a:cubicBezTo>
                  <a:pt x="21525" y="3784165"/>
                  <a:pt x="30975" y="3774190"/>
                  <a:pt x="43050" y="3774190"/>
                </a:cubicBezTo>
                <a:close/>
                <a:moveTo>
                  <a:pt x="1205938" y="3529537"/>
                </a:moveTo>
                <a:cubicBezTo>
                  <a:pt x="1378665" y="3529537"/>
                  <a:pt x="1543518" y="3529537"/>
                  <a:pt x="1708369" y="3529537"/>
                </a:cubicBezTo>
                <a:cubicBezTo>
                  <a:pt x="1708894" y="3531637"/>
                  <a:pt x="1709945" y="3533737"/>
                  <a:pt x="1710470" y="3535837"/>
                </a:cubicBezTo>
                <a:cubicBezTo>
                  <a:pt x="1696294" y="3544762"/>
                  <a:pt x="1683169" y="3554738"/>
                  <a:pt x="1668469" y="3562613"/>
                </a:cubicBezTo>
                <a:cubicBezTo>
                  <a:pt x="1538793" y="3632439"/>
                  <a:pt x="1406491" y="3629814"/>
                  <a:pt x="1273664" y="3572589"/>
                </a:cubicBezTo>
                <a:cubicBezTo>
                  <a:pt x="1257389" y="3565764"/>
                  <a:pt x="1240588" y="3558938"/>
                  <a:pt x="1224838" y="3550012"/>
                </a:cubicBezTo>
                <a:cubicBezTo>
                  <a:pt x="1218013" y="3546337"/>
                  <a:pt x="1213813" y="3538462"/>
                  <a:pt x="1205938" y="3529537"/>
                </a:cubicBezTo>
                <a:close/>
                <a:moveTo>
                  <a:pt x="1710469" y="2010171"/>
                </a:moveTo>
                <a:cubicBezTo>
                  <a:pt x="1667418" y="2010171"/>
                  <a:pt x="1632243" y="2045346"/>
                  <a:pt x="1632243" y="2088397"/>
                </a:cubicBezTo>
                <a:cubicBezTo>
                  <a:pt x="1632243" y="2131447"/>
                  <a:pt x="1667418" y="2166623"/>
                  <a:pt x="1710469" y="2166623"/>
                </a:cubicBezTo>
                <a:cubicBezTo>
                  <a:pt x="1754044" y="2166623"/>
                  <a:pt x="1788695" y="2131447"/>
                  <a:pt x="1788695" y="2088397"/>
                </a:cubicBezTo>
                <a:cubicBezTo>
                  <a:pt x="1788695" y="2045346"/>
                  <a:pt x="1753519" y="2010171"/>
                  <a:pt x="1710469" y="2010171"/>
                </a:cubicBezTo>
                <a:close/>
                <a:moveTo>
                  <a:pt x="1710469" y="1933520"/>
                </a:moveTo>
                <a:cubicBezTo>
                  <a:pt x="1796045" y="1933520"/>
                  <a:pt x="1865345" y="2002821"/>
                  <a:pt x="1865345" y="2088397"/>
                </a:cubicBezTo>
                <a:cubicBezTo>
                  <a:pt x="1865345" y="2173973"/>
                  <a:pt x="1796045" y="2243273"/>
                  <a:pt x="1710469" y="2243273"/>
                </a:cubicBezTo>
                <a:cubicBezTo>
                  <a:pt x="1624893" y="2243273"/>
                  <a:pt x="1555592" y="2173973"/>
                  <a:pt x="1555592" y="2088397"/>
                </a:cubicBezTo>
                <a:cubicBezTo>
                  <a:pt x="1555592" y="2002821"/>
                  <a:pt x="1624893" y="1933520"/>
                  <a:pt x="1710469" y="1933520"/>
                </a:cubicBezTo>
                <a:close/>
                <a:moveTo>
                  <a:pt x="1710470" y="1845319"/>
                </a:moveTo>
                <a:cubicBezTo>
                  <a:pt x="1576068" y="1845319"/>
                  <a:pt x="1467392" y="1953995"/>
                  <a:pt x="1467392" y="2088396"/>
                </a:cubicBezTo>
                <a:cubicBezTo>
                  <a:pt x="1467392" y="2222798"/>
                  <a:pt x="1576068" y="2331474"/>
                  <a:pt x="1710470" y="2331474"/>
                </a:cubicBezTo>
                <a:cubicBezTo>
                  <a:pt x="1844871" y="2331474"/>
                  <a:pt x="1953547" y="2222798"/>
                  <a:pt x="1953547" y="2088396"/>
                </a:cubicBezTo>
                <a:cubicBezTo>
                  <a:pt x="1953547" y="1953995"/>
                  <a:pt x="1844871" y="1845319"/>
                  <a:pt x="1710470" y="1845319"/>
                </a:cubicBezTo>
                <a:close/>
                <a:moveTo>
                  <a:pt x="1202263" y="167400"/>
                </a:moveTo>
                <a:cubicBezTo>
                  <a:pt x="1380766" y="167400"/>
                  <a:pt x="1558218" y="167400"/>
                  <a:pt x="1738820" y="167400"/>
                </a:cubicBezTo>
                <a:cubicBezTo>
                  <a:pt x="1738820" y="174750"/>
                  <a:pt x="1741970" y="954384"/>
                  <a:pt x="1744070" y="1336588"/>
                </a:cubicBezTo>
                <a:cubicBezTo>
                  <a:pt x="1744070" y="1349188"/>
                  <a:pt x="1935697" y="1631116"/>
                  <a:pt x="1955122" y="1631116"/>
                </a:cubicBezTo>
                <a:cubicBezTo>
                  <a:pt x="2048574" y="1630066"/>
                  <a:pt x="2141499" y="1631116"/>
                  <a:pt x="2234426" y="1630066"/>
                </a:cubicBezTo>
                <a:cubicBezTo>
                  <a:pt x="2252801" y="1629541"/>
                  <a:pt x="2259101" y="1635316"/>
                  <a:pt x="2258576" y="1653167"/>
                </a:cubicBezTo>
                <a:cubicBezTo>
                  <a:pt x="2257526" y="1673117"/>
                  <a:pt x="2259101" y="1693592"/>
                  <a:pt x="2258576" y="1713542"/>
                </a:cubicBezTo>
                <a:cubicBezTo>
                  <a:pt x="2258051" y="1729817"/>
                  <a:pt x="2262251" y="1736117"/>
                  <a:pt x="2280101" y="1736642"/>
                </a:cubicBezTo>
                <a:cubicBezTo>
                  <a:pt x="2412928" y="1739793"/>
                  <a:pt x="2545229" y="1744518"/>
                  <a:pt x="2678055" y="1749243"/>
                </a:cubicBezTo>
                <a:cubicBezTo>
                  <a:pt x="2686981" y="1749768"/>
                  <a:pt x="3500739" y="2793479"/>
                  <a:pt x="3728592" y="3139458"/>
                </a:cubicBezTo>
                <a:cubicBezTo>
                  <a:pt x="3837793" y="3301685"/>
                  <a:pt x="3907094" y="3431886"/>
                  <a:pt x="3981120" y="3625088"/>
                </a:cubicBezTo>
                <a:cubicBezTo>
                  <a:pt x="4046745" y="3853991"/>
                  <a:pt x="4018920" y="3983143"/>
                  <a:pt x="4002120" y="4043518"/>
                </a:cubicBezTo>
                <a:cubicBezTo>
                  <a:pt x="3978495" y="4145894"/>
                  <a:pt x="3899219" y="4389497"/>
                  <a:pt x="3678191" y="4530724"/>
                </a:cubicBezTo>
                <a:cubicBezTo>
                  <a:pt x="3613616" y="4563799"/>
                  <a:pt x="3479214" y="4637825"/>
                  <a:pt x="3216186" y="4718676"/>
                </a:cubicBezTo>
                <a:cubicBezTo>
                  <a:pt x="3216186" y="4822627"/>
                  <a:pt x="3216186" y="4925003"/>
                  <a:pt x="3216186" y="5032629"/>
                </a:cubicBezTo>
                <a:cubicBezTo>
                  <a:pt x="3471864" y="5034729"/>
                  <a:pt x="3724917" y="5036829"/>
                  <a:pt x="3979020" y="5038929"/>
                </a:cubicBezTo>
                <a:cubicBezTo>
                  <a:pt x="3979020" y="5223206"/>
                  <a:pt x="3979020" y="5404333"/>
                  <a:pt x="3979020" y="5586511"/>
                </a:cubicBezTo>
                <a:cubicBezTo>
                  <a:pt x="2652855" y="5586511"/>
                  <a:pt x="1327216" y="5586511"/>
                  <a:pt x="0" y="5586511"/>
                </a:cubicBezTo>
                <a:cubicBezTo>
                  <a:pt x="0" y="5404858"/>
                  <a:pt x="0" y="5223731"/>
                  <a:pt x="0" y="5037879"/>
                </a:cubicBezTo>
                <a:cubicBezTo>
                  <a:pt x="134926" y="5035254"/>
                  <a:pt x="269328" y="5032104"/>
                  <a:pt x="405829" y="5028954"/>
                </a:cubicBezTo>
                <a:cubicBezTo>
                  <a:pt x="405829" y="4969103"/>
                  <a:pt x="405829" y="4909778"/>
                  <a:pt x="405829" y="4847827"/>
                </a:cubicBezTo>
                <a:cubicBezTo>
                  <a:pt x="416330" y="4847827"/>
                  <a:pt x="765983" y="4844677"/>
                  <a:pt x="933460" y="4842052"/>
                </a:cubicBezTo>
                <a:cubicBezTo>
                  <a:pt x="945535" y="4841527"/>
                  <a:pt x="1251089" y="4662500"/>
                  <a:pt x="1391791" y="4577974"/>
                </a:cubicBezTo>
                <a:cubicBezTo>
                  <a:pt x="1404391" y="4570099"/>
                  <a:pt x="1413842" y="4570624"/>
                  <a:pt x="1426967" y="4577449"/>
                </a:cubicBezTo>
                <a:cubicBezTo>
                  <a:pt x="1544568" y="4638350"/>
                  <a:pt x="1806546" y="4768026"/>
                  <a:pt x="1822821" y="4773801"/>
                </a:cubicBezTo>
                <a:cubicBezTo>
                  <a:pt x="1819146" y="4628900"/>
                  <a:pt x="1815996" y="4489248"/>
                  <a:pt x="1812321" y="4347496"/>
                </a:cubicBezTo>
                <a:cubicBezTo>
                  <a:pt x="1457417" y="4343821"/>
                  <a:pt x="1103562" y="4340146"/>
                  <a:pt x="746558" y="4336471"/>
                </a:cubicBezTo>
                <a:cubicBezTo>
                  <a:pt x="743933" y="4230420"/>
                  <a:pt x="741308" y="4126469"/>
                  <a:pt x="738683" y="4018843"/>
                </a:cubicBezTo>
                <a:cubicBezTo>
                  <a:pt x="720308" y="4017268"/>
                  <a:pt x="259353" y="4010443"/>
                  <a:pt x="47251" y="4008868"/>
                </a:cubicBezTo>
                <a:cubicBezTo>
                  <a:pt x="39375" y="4008868"/>
                  <a:pt x="31500" y="4008868"/>
                  <a:pt x="22050" y="4008868"/>
                </a:cubicBezTo>
                <a:cubicBezTo>
                  <a:pt x="22050" y="3958992"/>
                  <a:pt x="22050" y="3910167"/>
                  <a:pt x="22050" y="3859241"/>
                </a:cubicBezTo>
                <a:cubicBezTo>
                  <a:pt x="28875" y="3859241"/>
                  <a:pt x="1800771" y="3859241"/>
                  <a:pt x="2680155" y="3859241"/>
                </a:cubicBezTo>
                <a:cubicBezTo>
                  <a:pt x="2715856" y="3859241"/>
                  <a:pt x="2730556" y="3966867"/>
                  <a:pt x="2735281" y="4002567"/>
                </a:cubicBezTo>
                <a:cubicBezTo>
                  <a:pt x="2954734" y="3954267"/>
                  <a:pt x="3116435" y="3816190"/>
                  <a:pt x="3160011" y="3584138"/>
                </a:cubicBezTo>
                <a:cubicBezTo>
                  <a:pt x="3178911" y="3484912"/>
                  <a:pt x="3160536" y="3385686"/>
                  <a:pt x="3134286" y="3287510"/>
                </a:cubicBezTo>
                <a:cubicBezTo>
                  <a:pt x="3094910" y="3140508"/>
                  <a:pt x="2999359" y="3036032"/>
                  <a:pt x="2877558" y="2957806"/>
                </a:cubicBezTo>
                <a:cubicBezTo>
                  <a:pt x="2786206" y="2898480"/>
                  <a:pt x="2683305" y="2858580"/>
                  <a:pt x="2569379" y="2858055"/>
                </a:cubicBezTo>
                <a:cubicBezTo>
                  <a:pt x="2329977" y="2855955"/>
                  <a:pt x="1841721" y="2849655"/>
                  <a:pt x="1834896" y="2850180"/>
                </a:cubicBezTo>
                <a:cubicBezTo>
                  <a:pt x="1833321" y="2885355"/>
                  <a:pt x="1825446" y="3018707"/>
                  <a:pt x="1819671" y="3051257"/>
                </a:cubicBezTo>
                <a:cubicBezTo>
                  <a:pt x="1811796" y="3093258"/>
                  <a:pt x="1747220" y="3107958"/>
                  <a:pt x="1737770" y="3109008"/>
                </a:cubicBezTo>
                <a:cubicBezTo>
                  <a:pt x="1734095" y="3236584"/>
                  <a:pt x="1730420" y="3364161"/>
                  <a:pt x="1726745" y="3494362"/>
                </a:cubicBezTo>
                <a:cubicBezTo>
                  <a:pt x="1547193" y="3490687"/>
                  <a:pt x="1388116" y="3501187"/>
                  <a:pt x="1191238" y="3497512"/>
                </a:cubicBezTo>
                <a:cubicBezTo>
                  <a:pt x="1191238" y="3488062"/>
                  <a:pt x="1186513" y="3242884"/>
                  <a:pt x="1185463" y="3135258"/>
                </a:cubicBezTo>
                <a:cubicBezTo>
                  <a:pt x="1185463" y="3123183"/>
                  <a:pt x="1015361" y="3045482"/>
                  <a:pt x="937660" y="3013457"/>
                </a:cubicBezTo>
                <a:cubicBezTo>
                  <a:pt x="936610" y="3012932"/>
                  <a:pt x="934510" y="3013457"/>
                  <a:pt x="936085" y="3013457"/>
                </a:cubicBezTo>
                <a:cubicBezTo>
                  <a:pt x="898810" y="3105858"/>
                  <a:pt x="862059" y="3197209"/>
                  <a:pt x="824784" y="3290660"/>
                </a:cubicBezTo>
                <a:cubicBezTo>
                  <a:pt x="794859" y="3281735"/>
                  <a:pt x="766508" y="3273859"/>
                  <a:pt x="737633" y="3265459"/>
                </a:cubicBezTo>
                <a:cubicBezTo>
                  <a:pt x="701408" y="3254959"/>
                  <a:pt x="662557" y="3294860"/>
                  <a:pt x="660457" y="3297485"/>
                </a:cubicBezTo>
                <a:cubicBezTo>
                  <a:pt x="558606" y="3253384"/>
                  <a:pt x="457805" y="3209809"/>
                  <a:pt x="352279" y="3164658"/>
                </a:cubicBezTo>
                <a:cubicBezTo>
                  <a:pt x="365404" y="3128958"/>
                  <a:pt x="481430" y="2849655"/>
                  <a:pt x="525006" y="2749904"/>
                </a:cubicBezTo>
                <a:cubicBezTo>
                  <a:pt x="529206" y="2739404"/>
                  <a:pt x="533931" y="2728378"/>
                  <a:pt x="536556" y="2717353"/>
                </a:cubicBezTo>
                <a:cubicBezTo>
                  <a:pt x="543906" y="2689003"/>
                  <a:pt x="538656" y="2676928"/>
                  <a:pt x="514506" y="2660653"/>
                </a:cubicBezTo>
                <a:cubicBezTo>
                  <a:pt x="483530" y="2639653"/>
                  <a:pt x="483005" y="2637027"/>
                  <a:pt x="498230" y="2602902"/>
                </a:cubicBezTo>
                <a:cubicBezTo>
                  <a:pt x="527631" y="2535176"/>
                  <a:pt x="589581" y="2392900"/>
                  <a:pt x="592206" y="2387650"/>
                </a:cubicBezTo>
                <a:cubicBezTo>
                  <a:pt x="726608" y="2441725"/>
                  <a:pt x="859959" y="2495801"/>
                  <a:pt x="998561" y="2551976"/>
                </a:cubicBezTo>
                <a:cubicBezTo>
                  <a:pt x="998561" y="2537276"/>
                  <a:pt x="1001711" y="2008595"/>
                  <a:pt x="1003286" y="1752393"/>
                </a:cubicBezTo>
                <a:cubicBezTo>
                  <a:pt x="1003286" y="1738217"/>
                  <a:pt x="1190188" y="1605391"/>
                  <a:pt x="1190188" y="1599091"/>
                </a:cubicBezTo>
                <a:cubicBezTo>
                  <a:pt x="1191763" y="1514040"/>
                  <a:pt x="1202263" y="174750"/>
                  <a:pt x="1202263" y="167400"/>
                </a:cubicBezTo>
                <a:close/>
                <a:moveTo>
                  <a:pt x="1169095" y="0"/>
                </a:moveTo>
                <a:lnTo>
                  <a:pt x="1766794" y="0"/>
                </a:lnTo>
                <a:cubicBezTo>
                  <a:pt x="1800181" y="0"/>
                  <a:pt x="1827246" y="27065"/>
                  <a:pt x="1827246" y="60452"/>
                </a:cubicBezTo>
                <a:lnTo>
                  <a:pt x="1827245" y="60452"/>
                </a:lnTo>
                <a:cubicBezTo>
                  <a:pt x="1827245" y="93839"/>
                  <a:pt x="1800180" y="120904"/>
                  <a:pt x="1766793" y="120904"/>
                </a:cubicBezTo>
                <a:lnTo>
                  <a:pt x="1169095" y="120903"/>
                </a:lnTo>
                <a:cubicBezTo>
                  <a:pt x="1144055" y="120903"/>
                  <a:pt x="1122571" y="105679"/>
                  <a:pt x="1113394" y="83982"/>
                </a:cubicBezTo>
                <a:lnTo>
                  <a:pt x="1108643" y="60452"/>
                </a:lnTo>
                <a:lnTo>
                  <a:pt x="1113394" y="36921"/>
                </a:lnTo>
                <a:cubicBezTo>
                  <a:pt x="1122571" y="15224"/>
                  <a:pt x="1144055" y="0"/>
                  <a:pt x="116909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999D511-1522-4B37-963D-77F062A04536}"/>
              </a:ext>
            </a:extLst>
          </p:cNvPr>
          <p:cNvGrpSpPr/>
          <p:nvPr/>
        </p:nvGrpSpPr>
        <p:grpSpPr>
          <a:xfrm rot="981562" flipH="1">
            <a:off x="328699" y="2789628"/>
            <a:ext cx="2495562" cy="1949291"/>
            <a:chOff x="-116760" y="950876"/>
            <a:chExt cx="6261875" cy="593402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F43E8283-D5C7-456D-8CFE-165AD5E59398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33" name="Rounded Rectangle 41">
                <a:extLst>
                  <a:ext uri="{FF2B5EF4-FFF2-40B4-BE49-F238E27FC236}">
                    <a16:creationId xmlns:a16="http://schemas.microsoft.com/office/drawing/2014/main" xmlns="" id="{3C874E96-7210-4617-8E09-695EF2FB2785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Rounded Rectangle 62">
                <a:extLst>
                  <a:ext uri="{FF2B5EF4-FFF2-40B4-BE49-F238E27FC236}">
                    <a16:creationId xmlns:a16="http://schemas.microsoft.com/office/drawing/2014/main" xmlns="" id="{CC5E43CC-3CB0-4A13-931E-E7F53FD9B689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Rounded Rectangle 63">
                <a:extLst>
                  <a:ext uri="{FF2B5EF4-FFF2-40B4-BE49-F238E27FC236}">
                    <a16:creationId xmlns:a16="http://schemas.microsoft.com/office/drawing/2014/main" xmlns="" id="{F1AD8D3C-16DE-48AA-A919-2BFC31F002E0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Rounded Rectangle 64">
                <a:extLst>
                  <a:ext uri="{FF2B5EF4-FFF2-40B4-BE49-F238E27FC236}">
                    <a16:creationId xmlns:a16="http://schemas.microsoft.com/office/drawing/2014/main" xmlns="" id="{654C910D-33BF-4696-8E5D-193D70DF74AD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Rounded Rectangle 65">
                <a:extLst>
                  <a:ext uri="{FF2B5EF4-FFF2-40B4-BE49-F238E27FC236}">
                    <a16:creationId xmlns:a16="http://schemas.microsoft.com/office/drawing/2014/main" xmlns="" id="{553CE1EC-5940-499A-B3ED-83C0E55D3228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Rounded Rectangle 66">
                <a:extLst>
                  <a:ext uri="{FF2B5EF4-FFF2-40B4-BE49-F238E27FC236}">
                    <a16:creationId xmlns:a16="http://schemas.microsoft.com/office/drawing/2014/main" xmlns="" id="{D02A3929-82B0-4789-A390-BE77754B85C4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Rounded Rectangle 67">
                <a:extLst>
                  <a:ext uri="{FF2B5EF4-FFF2-40B4-BE49-F238E27FC236}">
                    <a16:creationId xmlns:a16="http://schemas.microsoft.com/office/drawing/2014/main" xmlns="" id="{E0580F57-A326-4DDB-B46E-C31BA1E666EA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Rounded Rectangle 68">
                <a:extLst>
                  <a:ext uri="{FF2B5EF4-FFF2-40B4-BE49-F238E27FC236}">
                    <a16:creationId xmlns:a16="http://schemas.microsoft.com/office/drawing/2014/main" xmlns="" id="{1F608F7E-2149-4C44-AF72-8D73516BC7DC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Rounded Rectangle 69">
                <a:extLst>
                  <a:ext uri="{FF2B5EF4-FFF2-40B4-BE49-F238E27FC236}">
                    <a16:creationId xmlns:a16="http://schemas.microsoft.com/office/drawing/2014/main" xmlns="" id="{2FF0F269-7686-4EB1-80C5-A087A6E2C327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39">
                <a:extLst>
                  <a:ext uri="{FF2B5EF4-FFF2-40B4-BE49-F238E27FC236}">
                    <a16:creationId xmlns:a16="http://schemas.microsoft.com/office/drawing/2014/main" xmlns="" id="{B21E8F93-BB32-49A9-90C0-57A3B0353084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39">
                <a:extLst>
                  <a:ext uri="{FF2B5EF4-FFF2-40B4-BE49-F238E27FC236}">
                    <a16:creationId xmlns:a16="http://schemas.microsoft.com/office/drawing/2014/main" xmlns="" id="{D6B10224-0E19-4E3E-927A-21D9F842B16E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EE851FEF-9037-42B8-BF02-7E68D951BD66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21" name="Rounded Rectangle 16">
                <a:extLst>
                  <a:ext uri="{FF2B5EF4-FFF2-40B4-BE49-F238E27FC236}">
                    <a16:creationId xmlns:a16="http://schemas.microsoft.com/office/drawing/2014/main" xmlns="" id="{46E0BC90-F022-4416-9804-F632CA4C17DC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ounded Rectangle 17">
                <a:extLst>
                  <a:ext uri="{FF2B5EF4-FFF2-40B4-BE49-F238E27FC236}">
                    <a16:creationId xmlns:a16="http://schemas.microsoft.com/office/drawing/2014/main" xmlns="" id="{A322DBB2-8A50-4D32-A295-05A36096B470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Rounded Rectangle 18">
                <a:extLst>
                  <a:ext uri="{FF2B5EF4-FFF2-40B4-BE49-F238E27FC236}">
                    <a16:creationId xmlns:a16="http://schemas.microsoft.com/office/drawing/2014/main" xmlns="" id="{6710D9AD-44A3-4DF0-8EB8-0815F2BD197B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Rounded Rectangle 19">
                <a:extLst>
                  <a:ext uri="{FF2B5EF4-FFF2-40B4-BE49-F238E27FC236}">
                    <a16:creationId xmlns:a16="http://schemas.microsoft.com/office/drawing/2014/main" xmlns="" id="{D305143C-5D3C-4C7E-8415-1A5DF1755DA4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Rounded Rectangle 20">
                <a:extLst>
                  <a:ext uri="{FF2B5EF4-FFF2-40B4-BE49-F238E27FC236}">
                    <a16:creationId xmlns:a16="http://schemas.microsoft.com/office/drawing/2014/main" xmlns="" id="{6100C495-68F9-4CDD-87AE-A7F6BDCA34BB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21">
                <a:extLst>
                  <a:ext uri="{FF2B5EF4-FFF2-40B4-BE49-F238E27FC236}">
                    <a16:creationId xmlns:a16="http://schemas.microsoft.com/office/drawing/2014/main" xmlns="" id="{82F39450-F2ED-4581-9420-71F5F69F1F14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Rounded Rectangle 22">
                <a:extLst>
                  <a:ext uri="{FF2B5EF4-FFF2-40B4-BE49-F238E27FC236}">
                    <a16:creationId xmlns:a16="http://schemas.microsoft.com/office/drawing/2014/main" xmlns="" id="{1766C574-6E12-4302-A9A7-B9CA22DFBC56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23">
                <a:extLst>
                  <a:ext uri="{FF2B5EF4-FFF2-40B4-BE49-F238E27FC236}">
                    <a16:creationId xmlns:a16="http://schemas.microsoft.com/office/drawing/2014/main" xmlns="" id="{B28CE1C6-3A9F-4CA6-A50B-1D02C27B6F55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24">
                <a:extLst>
                  <a:ext uri="{FF2B5EF4-FFF2-40B4-BE49-F238E27FC236}">
                    <a16:creationId xmlns:a16="http://schemas.microsoft.com/office/drawing/2014/main" xmlns="" id="{E2D90DA8-A273-4B73-87B9-C4F574ADA67F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39">
                <a:extLst>
                  <a:ext uri="{FF2B5EF4-FFF2-40B4-BE49-F238E27FC236}">
                    <a16:creationId xmlns:a16="http://schemas.microsoft.com/office/drawing/2014/main" xmlns="" id="{DD94B7EB-6391-4AF3-B353-ECD6ACCE706F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9">
                <a:extLst>
                  <a:ext uri="{FF2B5EF4-FFF2-40B4-BE49-F238E27FC236}">
                    <a16:creationId xmlns:a16="http://schemas.microsoft.com/office/drawing/2014/main" xmlns="" id="{9153C21A-C0B0-4DC1-B0D1-0629CBD1F5F0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ounded Rectangle 21">
                <a:extLst>
                  <a:ext uri="{FF2B5EF4-FFF2-40B4-BE49-F238E27FC236}">
                    <a16:creationId xmlns:a16="http://schemas.microsoft.com/office/drawing/2014/main" xmlns="" id="{7B10C053-EBA6-4FC7-8995-423B53BEA541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45" name="Freeform: Shape 381">
            <a:extLst>
              <a:ext uri="{FF2B5EF4-FFF2-40B4-BE49-F238E27FC236}">
                <a16:creationId xmlns:a16="http://schemas.microsoft.com/office/drawing/2014/main" xmlns="" id="{B4F1F681-3BB7-4692-BAC2-F69E007AFF9F}"/>
              </a:ext>
            </a:extLst>
          </p:cNvPr>
          <p:cNvSpPr/>
          <p:nvPr/>
        </p:nvSpPr>
        <p:spPr>
          <a:xfrm rot="11654967" flipH="1">
            <a:off x="6817196" y="1377996"/>
            <a:ext cx="1942573" cy="1833269"/>
          </a:xfrm>
          <a:custGeom>
            <a:avLst/>
            <a:gdLst>
              <a:gd name="connsiteX0" fmla="*/ 943257 w 2013900"/>
              <a:gd name="connsiteY0" fmla="*/ 1501970 h 1900583"/>
              <a:gd name="connsiteX1" fmla="*/ 744074 w 2013900"/>
              <a:gd name="connsiteY1" fmla="*/ 1348088 h 1900583"/>
              <a:gd name="connsiteX2" fmla="*/ 748630 w 2013900"/>
              <a:gd name="connsiteY2" fmla="*/ 1338807 h 1900583"/>
              <a:gd name="connsiteX3" fmla="*/ 706808 w 2013900"/>
              <a:gd name="connsiteY3" fmla="*/ 1216890 h 1900583"/>
              <a:gd name="connsiteX4" fmla="*/ 695446 w 2013900"/>
              <a:gd name="connsiteY4" fmla="*/ 1211313 h 1900583"/>
              <a:gd name="connsiteX5" fmla="*/ 726700 w 2013900"/>
              <a:gd name="connsiteY5" fmla="*/ 978267 h 1900583"/>
              <a:gd name="connsiteX6" fmla="*/ 764518 w 2013900"/>
              <a:gd name="connsiteY6" fmla="*/ 965451 h 1900583"/>
              <a:gd name="connsiteX7" fmla="*/ 799083 w 2013900"/>
              <a:gd name="connsiteY7" fmla="*/ 935439 h 1900583"/>
              <a:gd name="connsiteX8" fmla="*/ 819837 w 2013900"/>
              <a:gd name="connsiteY8" fmla="*/ 893157 h 1900583"/>
              <a:gd name="connsiteX9" fmla="*/ 822213 w 2013900"/>
              <a:gd name="connsiteY9" fmla="*/ 851356 h 1900583"/>
              <a:gd name="connsiteX10" fmla="*/ 1043738 w 2013900"/>
              <a:gd name="connsiteY10" fmla="*/ 760675 h 1900583"/>
              <a:gd name="connsiteX11" fmla="*/ 1061832 w 2013900"/>
              <a:gd name="connsiteY11" fmla="*/ 781899 h 1900583"/>
              <a:gd name="connsiteX12" fmla="*/ 1191467 w 2013900"/>
              <a:gd name="connsiteY12" fmla="*/ 790843 h 1900583"/>
              <a:gd name="connsiteX13" fmla="*/ 1200605 w 2013900"/>
              <a:gd name="connsiteY13" fmla="*/ 782908 h 1900583"/>
              <a:gd name="connsiteX14" fmla="*/ 1391604 w 2013900"/>
              <a:gd name="connsiteY14" fmla="*/ 930468 h 1900583"/>
              <a:gd name="connsiteX15" fmla="*/ 1386234 w 2013900"/>
              <a:gd name="connsiteY15" fmla="*/ 941312 h 1900583"/>
              <a:gd name="connsiteX16" fmla="*/ 1427616 w 2013900"/>
              <a:gd name="connsiteY16" fmla="*/ 1064490 h 1900583"/>
              <a:gd name="connsiteX17" fmla="*/ 1447779 w 2013900"/>
              <a:gd name="connsiteY17" fmla="*/ 1074387 h 1900583"/>
              <a:gd name="connsiteX18" fmla="*/ 1417037 w 2013900"/>
              <a:gd name="connsiteY18" fmla="*/ 1303612 h 1900583"/>
              <a:gd name="connsiteX19" fmla="*/ 1377304 w 2013900"/>
              <a:gd name="connsiteY19" fmla="*/ 1316666 h 1900583"/>
              <a:gd name="connsiteX20" fmla="*/ 1342096 w 2013900"/>
              <a:gd name="connsiteY20" fmla="*/ 1347016 h 1900583"/>
              <a:gd name="connsiteX21" fmla="*/ 1318419 w 2013900"/>
              <a:gd name="connsiteY21" fmla="*/ 1433424 h 1900583"/>
              <a:gd name="connsiteX22" fmla="*/ 1318667 w 2013900"/>
              <a:gd name="connsiteY22" fmla="*/ 1434179 h 1900583"/>
              <a:gd name="connsiteX23" fmla="*/ 1097018 w 2013900"/>
              <a:gd name="connsiteY23" fmla="*/ 1524911 h 1900583"/>
              <a:gd name="connsiteX24" fmla="*/ 1079718 w 2013900"/>
              <a:gd name="connsiteY24" fmla="*/ 1504987 h 1900583"/>
              <a:gd name="connsiteX25" fmla="*/ 950083 w 2013900"/>
              <a:gd name="connsiteY25" fmla="*/ 1496043 h 1900583"/>
              <a:gd name="connsiteX26" fmla="*/ 75043 w 2013900"/>
              <a:gd name="connsiteY26" fmla="*/ 1597161 h 1900583"/>
              <a:gd name="connsiteX27" fmla="*/ 108134 w 2013900"/>
              <a:gd name="connsiteY27" fmla="*/ 1604721 h 1900583"/>
              <a:gd name="connsiteX28" fmla="*/ 154857 w 2013900"/>
              <a:gd name="connsiteY28" fmla="*/ 1598764 h 1900583"/>
              <a:gd name="connsiteX29" fmla="*/ 233875 w 2013900"/>
              <a:gd name="connsiteY29" fmla="*/ 1496935 h 1900583"/>
              <a:gd name="connsiteX30" fmla="*/ 231813 w 2013900"/>
              <a:gd name="connsiteY30" fmla="*/ 1480763 h 1900583"/>
              <a:gd name="connsiteX31" fmla="*/ 540598 w 2013900"/>
              <a:gd name="connsiteY31" fmla="*/ 1375577 h 1900583"/>
              <a:gd name="connsiteX32" fmla="*/ 563677 w 2013900"/>
              <a:gd name="connsiteY32" fmla="*/ 1402157 h 1900583"/>
              <a:gd name="connsiteX33" fmla="*/ 692537 w 2013900"/>
              <a:gd name="connsiteY33" fmla="*/ 1412103 h 1900583"/>
              <a:gd name="connsiteX34" fmla="*/ 693400 w 2013900"/>
              <a:gd name="connsiteY34" fmla="*/ 1411346 h 1900583"/>
              <a:gd name="connsiteX35" fmla="*/ 797736 w 2013900"/>
              <a:gd name="connsiteY35" fmla="*/ 1491953 h 1900583"/>
              <a:gd name="connsiteX36" fmla="*/ 894945 w 2013900"/>
              <a:gd name="connsiteY36" fmla="*/ 1567053 h 1900583"/>
              <a:gd name="connsiteX37" fmla="*/ 894430 w 2013900"/>
              <a:gd name="connsiteY37" fmla="*/ 1568079 h 1900583"/>
              <a:gd name="connsiteX38" fmla="*/ 936587 w 2013900"/>
              <a:gd name="connsiteY38" fmla="*/ 1690255 h 1900583"/>
              <a:gd name="connsiteX39" fmla="*/ 1100786 w 2013900"/>
              <a:gd name="connsiteY39" fmla="*/ 1669186 h 1900583"/>
              <a:gd name="connsiteX40" fmla="*/ 1121540 w 2013900"/>
              <a:gd name="connsiteY40" fmla="*/ 1626904 h 1900583"/>
              <a:gd name="connsiteX41" fmla="*/ 1123204 w 2013900"/>
              <a:gd name="connsiteY41" fmla="*/ 1597620 h 1900583"/>
              <a:gd name="connsiteX42" fmla="*/ 1237555 w 2013900"/>
              <a:gd name="connsiteY42" fmla="*/ 1551067 h 1900583"/>
              <a:gd name="connsiteX43" fmla="*/ 1355644 w 2013900"/>
              <a:gd name="connsiteY43" fmla="*/ 1502993 h 1900583"/>
              <a:gd name="connsiteX44" fmla="*/ 1362776 w 2013900"/>
              <a:gd name="connsiteY44" fmla="*/ 1511266 h 1900583"/>
              <a:gd name="connsiteX45" fmla="*/ 1491817 w 2013900"/>
              <a:gd name="connsiteY45" fmla="*/ 1520936 h 1900583"/>
              <a:gd name="connsiteX46" fmla="*/ 1499270 w 2013900"/>
              <a:gd name="connsiteY46" fmla="*/ 1514511 h 1900583"/>
              <a:gd name="connsiteX47" fmla="*/ 1790657 w 2013900"/>
              <a:gd name="connsiteY47" fmla="*/ 1739626 h 1900583"/>
              <a:gd name="connsiteX48" fmla="*/ 1783473 w 2013900"/>
              <a:gd name="connsiteY48" fmla="*/ 1754261 h 1900583"/>
              <a:gd name="connsiteX49" fmla="*/ 1825296 w 2013900"/>
              <a:gd name="connsiteY49" fmla="*/ 1876178 h 1900583"/>
              <a:gd name="connsiteX50" fmla="*/ 1867578 w 2013900"/>
              <a:gd name="connsiteY50" fmla="*/ 1896932 h 1900583"/>
              <a:gd name="connsiteX51" fmla="*/ 1989494 w 2013900"/>
              <a:gd name="connsiteY51" fmla="*/ 1855110 h 1900583"/>
              <a:gd name="connsiteX52" fmla="*/ 1968427 w 2013900"/>
              <a:gd name="connsiteY52" fmla="*/ 1690911 h 1900583"/>
              <a:gd name="connsiteX53" fmla="*/ 1838792 w 2013900"/>
              <a:gd name="connsiteY53" fmla="*/ 1681967 h 1900583"/>
              <a:gd name="connsiteX54" fmla="*/ 1838014 w 2013900"/>
              <a:gd name="connsiteY54" fmla="*/ 1682642 h 1900583"/>
              <a:gd name="connsiteX55" fmla="*/ 1544325 w 2013900"/>
              <a:gd name="connsiteY55" fmla="*/ 1455749 h 1900583"/>
              <a:gd name="connsiteX56" fmla="*/ 1547700 w 2013900"/>
              <a:gd name="connsiteY56" fmla="*/ 1448953 h 1900583"/>
              <a:gd name="connsiteX57" fmla="*/ 1506345 w 2013900"/>
              <a:gd name="connsiteY57" fmla="*/ 1326336 h 1900583"/>
              <a:gd name="connsiteX58" fmla="*/ 1493239 w 2013900"/>
              <a:gd name="connsiteY58" fmla="*/ 1319828 h 1900583"/>
              <a:gd name="connsiteX59" fmla="*/ 1509136 w 2013900"/>
              <a:gd name="connsiteY59" fmla="*/ 1199535 h 1900583"/>
              <a:gd name="connsiteX60" fmla="*/ 1524327 w 2013900"/>
              <a:gd name="connsiteY60" fmla="*/ 1084591 h 1900583"/>
              <a:gd name="connsiteX61" fmla="*/ 1557251 w 2013900"/>
              <a:gd name="connsiteY61" fmla="*/ 1073434 h 1900583"/>
              <a:gd name="connsiteX62" fmla="*/ 1591815 w 2013900"/>
              <a:gd name="connsiteY62" fmla="*/ 1043422 h 1900583"/>
              <a:gd name="connsiteX63" fmla="*/ 1570748 w 2013900"/>
              <a:gd name="connsiteY63" fmla="*/ 879222 h 1900583"/>
              <a:gd name="connsiteX64" fmla="*/ 1483503 w 2013900"/>
              <a:gd name="connsiteY64" fmla="*/ 855912 h 1900583"/>
              <a:gd name="connsiteX65" fmla="*/ 1444684 w 2013900"/>
              <a:gd name="connsiteY65" fmla="*/ 869068 h 1900583"/>
              <a:gd name="connsiteX66" fmla="*/ 1340899 w 2013900"/>
              <a:gd name="connsiteY66" fmla="*/ 788887 h 1900583"/>
              <a:gd name="connsiteX67" fmla="*/ 1246914 w 2013900"/>
              <a:gd name="connsiteY67" fmla="*/ 716278 h 1900583"/>
              <a:gd name="connsiteX68" fmla="*/ 1249341 w 2013900"/>
              <a:gd name="connsiteY68" fmla="*/ 673586 h 1900583"/>
              <a:gd name="connsiteX69" fmla="*/ 1204964 w 2013900"/>
              <a:gd name="connsiteY69" fmla="*/ 596631 h 1900583"/>
              <a:gd name="connsiteX70" fmla="*/ 1168993 w 2013900"/>
              <a:gd name="connsiteY70" fmla="*/ 578975 h 1900583"/>
              <a:gd name="connsiteX71" fmla="*/ 1168993 w 2013900"/>
              <a:gd name="connsiteY71" fmla="*/ 225315 h 1900583"/>
              <a:gd name="connsiteX72" fmla="*/ 1170003 w 2013900"/>
              <a:gd name="connsiteY72" fmla="*/ 225113 h 1900583"/>
              <a:gd name="connsiteX73" fmla="*/ 1242179 w 2013900"/>
              <a:gd name="connsiteY73" fmla="*/ 117058 h 1900583"/>
              <a:gd name="connsiteX74" fmla="*/ 1125121 w 2013900"/>
              <a:gd name="connsiteY74" fmla="*/ 1 h 1900583"/>
              <a:gd name="connsiteX75" fmla="*/ 1008063 w 2013900"/>
              <a:gd name="connsiteY75" fmla="*/ 117059 h 1900583"/>
              <a:gd name="connsiteX76" fmla="*/ 1078973 w 2013900"/>
              <a:gd name="connsiteY76" fmla="*/ 224691 h 1900583"/>
              <a:gd name="connsiteX77" fmla="*/ 1094946 w 2013900"/>
              <a:gd name="connsiteY77" fmla="*/ 227954 h 1900583"/>
              <a:gd name="connsiteX78" fmla="*/ 1094946 w 2013900"/>
              <a:gd name="connsiteY78" fmla="*/ 580718 h 1900583"/>
              <a:gd name="connsiteX79" fmla="*/ 1086671 w 2013900"/>
              <a:gd name="connsiteY79" fmla="*/ 583843 h 1900583"/>
              <a:gd name="connsiteX80" fmla="*/ 1075329 w 2013900"/>
              <a:gd name="connsiteY80" fmla="*/ 587687 h 1900583"/>
              <a:gd name="connsiteX81" fmla="*/ 1040783 w 2013900"/>
              <a:gd name="connsiteY81" fmla="*/ 617683 h 1900583"/>
              <a:gd name="connsiteX82" fmla="*/ 1040763 w 2013900"/>
              <a:gd name="connsiteY82" fmla="*/ 617700 h 1900583"/>
              <a:gd name="connsiteX83" fmla="*/ 1021723 w 2013900"/>
              <a:gd name="connsiteY83" fmla="*/ 656920 h 1900583"/>
              <a:gd name="connsiteX84" fmla="*/ 1021715 w 2013900"/>
              <a:gd name="connsiteY84" fmla="*/ 657057 h 1900583"/>
              <a:gd name="connsiteX85" fmla="*/ 1020784 w 2013900"/>
              <a:gd name="connsiteY85" fmla="*/ 658980 h 1900583"/>
              <a:gd name="connsiteX86" fmla="*/ 1019460 w 2013900"/>
              <a:gd name="connsiteY86" fmla="*/ 681579 h 1900583"/>
              <a:gd name="connsiteX87" fmla="*/ 901080 w 2013900"/>
              <a:gd name="connsiteY87" fmla="*/ 729772 h 1900583"/>
              <a:gd name="connsiteX88" fmla="*/ 783553 w 2013900"/>
              <a:gd name="connsiteY88" fmla="*/ 777618 h 1900583"/>
              <a:gd name="connsiteX89" fmla="*/ 778015 w 2013900"/>
              <a:gd name="connsiteY89" fmla="*/ 771240 h 1900583"/>
              <a:gd name="connsiteX90" fmla="*/ 613815 w 2013900"/>
              <a:gd name="connsiteY90" fmla="*/ 792308 h 1900583"/>
              <a:gd name="connsiteX91" fmla="*/ 634884 w 2013900"/>
              <a:gd name="connsiteY91" fmla="*/ 956507 h 1900583"/>
              <a:gd name="connsiteX92" fmla="*/ 645314 w 2013900"/>
              <a:gd name="connsiteY92" fmla="*/ 961627 h 1900583"/>
              <a:gd name="connsiteX93" fmla="*/ 629499 w 2013900"/>
              <a:gd name="connsiteY93" fmla="*/ 1081304 h 1900583"/>
              <a:gd name="connsiteX94" fmla="*/ 614430 w 2013900"/>
              <a:gd name="connsiteY94" fmla="*/ 1195319 h 1900583"/>
              <a:gd name="connsiteX95" fmla="*/ 577174 w 2013900"/>
              <a:gd name="connsiteY95" fmla="*/ 1207946 h 1900583"/>
              <a:gd name="connsiteX96" fmla="*/ 542608 w 2013900"/>
              <a:gd name="connsiteY96" fmla="*/ 1237958 h 1900583"/>
              <a:gd name="connsiteX97" fmla="*/ 521855 w 2013900"/>
              <a:gd name="connsiteY97" fmla="*/ 1280240 h 1900583"/>
              <a:gd name="connsiteX98" fmla="*/ 520493 w 2013900"/>
              <a:gd name="connsiteY98" fmla="*/ 1304200 h 1900583"/>
              <a:gd name="connsiteX99" fmla="*/ 205439 w 2013900"/>
              <a:gd name="connsiteY99" fmla="*/ 1411522 h 1900583"/>
              <a:gd name="connsiteX100" fmla="*/ 204922 w 2013900"/>
              <a:gd name="connsiteY100" fmla="*/ 1410631 h 1900583"/>
              <a:gd name="connsiteX101" fmla="*/ 79366 w 2013900"/>
              <a:gd name="connsiteY101" fmla="*/ 1377152 h 1900583"/>
              <a:gd name="connsiteX102" fmla="*/ 6306 w 2013900"/>
              <a:gd name="connsiteY102" fmla="*/ 1525703 h 1900583"/>
              <a:gd name="connsiteX103" fmla="*/ 75043 w 2013900"/>
              <a:gd name="connsiteY103" fmla="*/ 1597161 h 19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13900" h="1900583">
                <a:moveTo>
                  <a:pt x="943257" y="1501970"/>
                </a:moveTo>
                <a:lnTo>
                  <a:pt x="744074" y="1348088"/>
                </a:lnTo>
                <a:lnTo>
                  <a:pt x="748630" y="1338807"/>
                </a:lnTo>
                <a:cubicBezTo>
                  <a:pt x="760072" y="1294309"/>
                  <a:pt x="744218" y="1245791"/>
                  <a:pt x="706808" y="1216890"/>
                </a:cubicBezTo>
                <a:lnTo>
                  <a:pt x="695446" y="1211313"/>
                </a:lnTo>
                <a:lnTo>
                  <a:pt x="726700" y="978267"/>
                </a:lnTo>
                <a:lnTo>
                  <a:pt x="764518" y="965451"/>
                </a:lnTo>
                <a:cubicBezTo>
                  <a:pt x="777636" y="957984"/>
                  <a:pt x="789449" y="947909"/>
                  <a:pt x="799083" y="935439"/>
                </a:cubicBezTo>
                <a:cubicBezTo>
                  <a:pt x="809176" y="922375"/>
                  <a:pt x="816023" y="907989"/>
                  <a:pt x="819837" y="893157"/>
                </a:cubicBezTo>
                <a:lnTo>
                  <a:pt x="822213" y="851356"/>
                </a:lnTo>
                <a:lnTo>
                  <a:pt x="1043738" y="760675"/>
                </a:lnTo>
                <a:lnTo>
                  <a:pt x="1061832" y="781899"/>
                </a:lnTo>
                <a:cubicBezTo>
                  <a:pt x="1101024" y="812177"/>
                  <a:pt x="1152114" y="813244"/>
                  <a:pt x="1191467" y="790843"/>
                </a:cubicBezTo>
                <a:lnTo>
                  <a:pt x="1200605" y="782908"/>
                </a:lnTo>
                <a:lnTo>
                  <a:pt x="1391604" y="930468"/>
                </a:lnTo>
                <a:lnTo>
                  <a:pt x="1386234" y="941312"/>
                </a:lnTo>
                <a:cubicBezTo>
                  <a:pt x="1374493" y="985046"/>
                  <a:pt x="1388425" y="1034212"/>
                  <a:pt x="1427616" y="1064490"/>
                </a:cubicBezTo>
                <a:lnTo>
                  <a:pt x="1447779" y="1074387"/>
                </a:lnTo>
                <a:lnTo>
                  <a:pt x="1417037" y="1303612"/>
                </a:lnTo>
                <a:lnTo>
                  <a:pt x="1377304" y="1316666"/>
                </a:lnTo>
                <a:cubicBezTo>
                  <a:pt x="1364036" y="1324096"/>
                  <a:pt x="1352007" y="1334250"/>
                  <a:pt x="1342096" y="1347016"/>
                </a:cubicBezTo>
                <a:cubicBezTo>
                  <a:pt x="1322273" y="1372550"/>
                  <a:pt x="1314676" y="1403701"/>
                  <a:pt x="1318419" y="1433424"/>
                </a:cubicBezTo>
                <a:lnTo>
                  <a:pt x="1318667" y="1434179"/>
                </a:lnTo>
                <a:lnTo>
                  <a:pt x="1097018" y="1524911"/>
                </a:lnTo>
                <a:lnTo>
                  <a:pt x="1079718" y="1504987"/>
                </a:lnTo>
                <a:cubicBezTo>
                  <a:pt x="1040526" y="1474709"/>
                  <a:pt x="989436" y="1473641"/>
                  <a:pt x="950083" y="1496043"/>
                </a:cubicBezTo>
                <a:close/>
                <a:moveTo>
                  <a:pt x="75043" y="1597161"/>
                </a:moveTo>
                <a:cubicBezTo>
                  <a:pt x="85545" y="1601240"/>
                  <a:pt x="96683" y="1603828"/>
                  <a:pt x="108134" y="1604721"/>
                </a:cubicBezTo>
                <a:cubicBezTo>
                  <a:pt x="123403" y="1605911"/>
                  <a:pt x="139230" y="1604086"/>
                  <a:pt x="154857" y="1598764"/>
                </a:cubicBezTo>
                <a:cubicBezTo>
                  <a:pt x="199605" y="1583520"/>
                  <a:pt x="230305" y="1542741"/>
                  <a:pt x="233875" y="1496935"/>
                </a:cubicBezTo>
                <a:lnTo>
                  <a:pt x="231813" y="1480763"/>
                </a:lnTo>
                <a:lnTo>
                  <a:pt x="540598" y="1375577"/>
                </a:lnTo>
                <a:lnTo>
                  <a:pt x="563677" y="1402157"/>
                </a:lnTo>
                <a:cubicBezTo>
                  <a:pt x="602868" y="1432435"/>
                  <a:pt x="652926" y="1434839"/>
                  <a:pt x="692537" y="1412103"/>
                </a:cubicBezTo>
                <a:lnTo>
                  <a:pt x="693400" y="1411346"/>
                </a:lnTo>
                <a:lnTo>
                  <a:pt x="797736" y="1491953"/>
                </a:lnTo>
                <a:lnTo>
                  <a:pt x="894945" y="1567053"/>
                </a:lnTo>
                <a:lnTo>
                  <a:pt x="894430" y="1568079"/>
                </a:lnTo>
                <a:cubicBezTo>
                  <a:pt x="882432" y="1612147"/>
                  <a:pt x="897395" y="1659977"/>
                  <a:pt x="936587" y="1690255"/>
                </a:cubicBezTo>
                <a:cubicBezTo>
                  <a:pt x="986466" y="1728790"/>
                  <a:pt x="1060415" y="1721441"/>
                  <a:pt x="1100786" y="1669186"/>
                </a:cubicBezTo>
                <a:cubicBezTo>
                  <a:pt x="1110878" y="1656123"/>
                  <a:pt x="1117725" y="1641737"/>
                  <a:pt x="1121540" y="1626904"/>
                </a:cubicBezTo>
                <a:lnTo>
                  <a:pt x="1123204" y="1597620"/>
                </a:lnTo>
                <a:lnTo>
                  <a:pt x="1237555" y="1551067"/>
                </a:lnTo>
                <a:lnTo>
                  <a:pt x="1355644" y="1502993"/>
                </a:lnTo>
                <a:lnTo>
                  <a:pt x="1362776" y="1511266"/>
                </a:lnTo>
                <a:cubicBezTo>
                  <a:pt x="1401076" y="1541000"/>
                  <a:pt x="1452016" y="1543225"/>
                  <a:pt x="1491817" y="1520936"/>
                </a:cubicBezTo>
                <a:lnTo>
                  <a:pt x="1499270" y="1514511"/>
                </a:lnTo>
                <a:lnTo>
                  <a:pt x="1790657" y="1739626"/>
                </a:lnTo>
                <a:lnTo>
                  <a:pt x="1783473" y="1754261"/>
                </a:lnTo>
                <a:cubicBezTo>
                  <a:pt x="1772031" y="1798759"/>
                  <a:pt x="1787886" y="1847276"/>
                  <a:pt x="1825296" y="1876178"/>
                </a:cubicBezTo>
                <a:cubicBezTo>
                  <a:pt x="1838359" y="1886271"/>
                  <a:pt x="1852745" y="1893118"/>
                  <a:pt x="1867578" y="1896932"/>
                </a:cubicBezTo>
                <a:cubicBezTo>
                  <a:pt x="1912075" y="1908374"/>
                  <a:pt x="1960593" y="1892520"/>
                  <a:pt x="1989494" y="1855110"/>
                </a:cubicBezTo>
                <a:cubicBezTo>
                  <a:pt x="2029865" y="1802855"/>
                  <a:pt x="2018306" y="1729446"/>
                  <a:pt x="1968427" y="1690911"/>
                </a:cubicBezTo>
                <a:cubicBezTo>
                  <a:pt x="1929235" y="1660633"/>
                  <a:pt x="1878145" y="1659565"/>
                  <a:pt x="1838792" y="1681967"/>
                </a:cubicBezTo>
                <a:lnTo>
                  <a:pt x="1838014" y="1682642"/>
                </a:lnTo>
                <a:lnTo>
                  <a:pt x="1544325" y="1455749"/>
                </a:lnTo>
                <a:lnTo>
                  <a:pt x="1547700" y="1448953"/>
                </a:lnTo>
                <a:cubicBezTo>
                  <a:pt x="1559428" y="1404868"/>
                  <a:pt x="1544645" y="1356070"/>
                  <a:pt x="1506345" y="1326336"/>
                </a:cubicBezTo>
                <a:lnTo>
                  <a:pt x="1493239" y="1319828"/>
                </a:lnTo>
                <a:lnTo>
                  <a:pt x="1509136" y="1199535"/>
                </a:lnTo>
                <a:lnTo>
                  <a:pt x="1524327" y="1084591"/>
                </a:lnTo>
                <a:lnTo>
                  <a:pt x="1557251" y="1073434"/>
                </a:lnTo>
                <a:cubicBezTo>
                  <a:pt x="1570368" y="1065966"/>
                  <a:pt x="1582182" y="1055892"/>
                  <a:pt x="1591815" y="1043422"/>
                </a:cubicBezTo>
                <a:cubicBezTo>
                  <a:pt x="1632186" y="991167"/>
                  <a:pt x="1620627" y="917758"/>
                  <a:pt x="1570748" y="879222"/>
                </a:cubicBezTo>
                <a:cubicBezTo>
                  <a:pt x="1544620" y="859037"/>
                  <a:pt x="1513204" y="851834"/>
                  <a:pt x="1483503" y="855912"/>
                </a:cubicBezTo>
                <a:lnTo>
                  <a:pt x="1444684" y="869068"/>
                </a:lnTo>
                <a:lnTo>
                  <a:pt x="1340899" y="788887"/>
                </a:lnTo>
                <a:lnTo>
                  <a:pt x="1246914" y="716278"/>
                </a:lnTo>
                <a:lnTo>
                  <a:pt x="1249341" y="673586"/>
                </a:lnTo>
                <a:cubicBezTo>
                  <a:pt x="1245263" y="643885"/>
                  <a:pt x="1229903" y="615899"/>
                  <a:pt x="1204964" y="596631"/>
                </a:cubicBezTo>
                <a:lnTo>
                  <a:pt x="1168993" y="578975"/>
                </a:lnTo>
                <a:lnTo>
                  <a:pt x="1168993" y="225315"/>
                </a:lnTo>
                <a:lnTo>
                  <a:pt x="1170003" y="225113"/>
                </a:lnTo>
                <a:cubicBezTo>
                  <a:pt x="1211789" y="207666"/>
                  <a:pt x="1242179" y="166584"/>
                  <a:pt x="1242179" y="117058"/>
                </a:cubicBezTo>
                <a:cubicBezTo>
                  <a:pt x="1242179" y="54028"/>
                  <a:pt x="1191154" y="0"/>
                  <a:pt x="1125121" y="1"/>
                </a:cubicBezTo>
                <a:cubicBezTo>
                  <a:pt x="1062090" y="1"/>
                  <a:pt x="1008063" y="51026"/>
                  <a:pt x="1008063" y="117059"/>
                </a:cubicBezTo>
                <a:cubicBezTo>
                  <a:pt x="1008063" y="164333"/>
                  <a:pt x="1036765" y="206541"/>
                  <a:pt x="1078973" y="224691"/>
                </a:cubicBezTo>
                <a:lnTo>
                  <a:pt x="1094946" y="227954"/>
                </a:lnTo>
                <a:lnTo>
                  <a:pt x="1094946" y="580718"/>
                </a:lnTo>
                <a:lnTo>
                  <a:pt x="1086671" y="583843"/>
                </a:lnTo>
                <a:lnTo>
                  <a:pt x="1075329" y="587687"/>
                </a:lnTo>
                <a:lnTo>
                  <a:pt x="1040783" y="617683"/>
                </a:lnTo>
                <a:lnTo>
                  <a:pt x="1040763" y="617700"/>
                </a:lnTo>
                <a:cubicBezTo>
                  <a:pt x="1031588" y="629576"/>
                  <a:pt x="1025281" y="642956"/>
                  <a:pt x="1021723" y="656920"/>
                </a:cubicBezTo>
                <a:lnTo>
                  <a:pt x="1021715" y="657057"/>
                </a:lnTo>
                <a:lnTo>
                  <a:pt x="1020784" y="658980"/>
                </a:lnTo>
                <a:lnTo>
                  <a:pt x="1019460" y="681579"/>
                </a:lnTo>
                <a:lnTo>
                  <a:pt x="901080" y="729772"/>
                </a:lnTo>
                <a:lnTo>
                  <a:pt x="783553" y="777618"/>
                </a:lnTo>
                <a:lnTo>
                  <a:pt x="778015" y="771240"/>
                </a:lnTo>
                <a:cubicBezTo>
                  <a:pt x="725760" y="730869"/>
                  <a:pt x="652351" y="742428"/>
                  <a:pt x="613815" y="792308"/>
                </a:cubicBezTo>
                <a:cubicBezTo>
                  <a:pt x="575280" y="842187"/>
                  <a:pt x="582629" y="916137"/>
                  <a:pt x="634884" y="956507"/>
                </a:cubicBezTo>
                <a:lnTo>
                  <a:pt x="645314" y="961627"/>
                </a:lnTo>
                <a:lnTo>
                  <a:pt x="629499" y="1081304"/>
                </a:lnTo>
                <a:lnTo>
                  <a:pt x="614430" y="1195319"/>
                </a:lnTo>
                <a:lnTo>
                  <a:pt x="577174" y="1207946"/>
                </a:lnTo>
                <a:cubicBezTo>
                  <a:pt x="564056" y="1215413"/>
                  <a:pt x="552242" y="1225488"/>
                  <a:pt x="542608" y="1237958"/>
                </a:cubicBezTo>
                <a:cubicBezTo>
                  <a:pt x="532516" y="1251022"/>
                  <a:pt x="525669" y="1265407"/>
                  <a:pt x="521855" y="1280240"/>
                </a:cubicBezTo>
                <a:lnTo>
                  <a:pt x="520493" y="1304200"/>
                </a:lnTo>
                <a:lnTo>
                  <a:pt x="205439" y="1411522"/>
                </a:lnTo>
                <a:lnTo>
                  <a:pt x="204922" y="1410631"/>
                </a:lnTo>
                <a:cubicBezTo>
                  <a:pt x="174933" y="1376702"/>
                  <a:pt x="126246" y="1361182"/>
                  <a:pt x="79366" y="1377152"/>
                </a:cubicBezTo>
                <a:cubicBezTo>
                  <a:pt x="19701" y="1397476"/>
                  <a:pt x="-14987" y="1463197"/>
                  <a:pt x="6306" y="1525703"/>
                </a:cubicBezTo>
                <a:cubicBezTo>
                  <a:pt x="17738" y="1559264"/>
                  <a:pt x="43535" y="1584923"/>
                  <a:pt x="75043" y="159716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6" name="Freeform: Shape 387">
            <a:extLst>
              <a:ext uri="{FF2B5EF4-FFF2-40B4-BE49-F238E27FC236}">
                <a16:creationId xmlns:a16="http://schemas.microsoft.com/office/drawing/2014/main" xmlns="" id="{CBD9DF2E-F9B5-470B-8CAF-BE51A0ED890B}"/>
              </a:ext>
            </a:extLst>
          </p:cNvPr>
          <p:cNvSpPr/>
          <p:nvPr/>
        </p:nvSpPr>
        <p:spPr>
          <a:xfrm rot="355510">
            <a:off x="6716782" y="3024690"/>
            <a:ext cx="1911835" cy="1945809"/>
          </a:xfrm>
          <a:custGeom>
            <a:avLst/>
            <a:gdLst>
              <a:gd name="connsiteX0" fmla="*/ 859940 w 1882134"/>
              <a:gd name="connsiteY0" fmla="*/ 932267 h 1915580"/>
              <a:gd name="connsiteX1" fmla="*/ 747989 w 1882134"/>
              <a:gd name="connsiteY1" fmla="*/ 997319 h 1915580"/>
              <a:gd name="connsiteX2" fmla="*/ 636844 w 1882134"/>
              <a:gd name="connsiteY2" fmla="*/ 1061903 h 1915580"/>
              <a:gd name="connsiteX3" fmla="*/ 638527 w 1882134"/>
              <a:gd name="connsiteY3" fmla="*/ 1070293 h 1915580"/>
              <a:gd name="connsiteX4" fmla="*/ 565410 w 1882134"/>
              <a:gd name="connsiteY4" fmla="*/ 1179755 h 1915580"/>
              <a:gd name="connsiteX5" fmla="*/ 562511 w 1882134"/>
              <a:gd name="connsiteY5" fmla="*/ 1180336 h 1915580"/>
              <a:gd name="connsiteX6" fmla="*/ 562511 w 1882134"/>
              <a:gd name="connsiteY6" fmla="*/ 1439244 h 1915580"/>
              <a:gd name="connsiteX7" fmla="*/ 572773 w 1882134"/>
              <a:gd name="connsiteY7" fmla="*/ 1441246 h 1915580"/>
              <a:gd name="connsiteX8" fmla="*/ 644608 w 1882134"/>
              <a:gd name="connsiteY8" fmla="*/ 1550707 h 1915580"/>
              <a:gd name="connsiteX9" fmla="*/ 640375 w 1882134"/>
              <a:gd name="connsiteY9" fmla="*/ 1571429 h 1915580"/>
              <a:gd name="connsiteX10" fmla="*/ 865510 w 1882134"/>
              <a:gd name="connsiteY10" fmla="*/ 1701672 h 1915580"/>
              <a:gd name="connsiteX11" fmla="*/ 886716 w 1882134"/>
              <a:gd name="connsiteY11" fmla="*/ 1687534 h 1915580"/>
              <a:gd name="connsiteX12" fmla="*/ 933465 w 1882134"/>
              <a:gd name="connsiteY12" fmla="*/ 1678413 h 1915580"/>
              <a:gd name="connsiteX13" fmla="*/ 980215 w 1882134"/>
              <a:gd name="connsiteY13" fmla="*/ 1687962 h 1915580"/>
              <a:gd name="connsiteX14" fmla="*/ 997982 w 1882134"/>
              <a:gd name="connsiteY14" fmla="*/ 1700143 h 1915580"/>
              <a:gd name="connsiteX15" fmla="*/ 1212258 w 1882134"/>
              <a:gd name="connsiteY15" fmla="*/ 1576182 h 1915580"/>
              <a:gd name="connsiteX16" fmla="*/ 1210160 w 1882134"/>
              <a:gd name="connsiteY16" fmla="*/ 1565911 h 1915580"/>
              <a:gd name="connsiteX17" fmla="*/ 1283277 w 1882134"/>
              <a:gd name="connsiteY17" fmla="*/ 1456450 h 1915580"/>
              <a:gd name="connsiteX18" fmla="*/ 1298338 w 1882134"/>
              <a:gd name="connsiteY18" fmla="*/ 1453428 h 1915580"/>
              <a:gd name="connsiteX19" fmla="*/ 1298338 w 1882134"/>
              <a:gd name="connsiteY19" fmla="*/ 1189696 h 1915580"/>
              <a:gd name="connsiteX20" fmla="*/ 1292399 w 1882134"/>
              <a:gd name="connsiteY20" fmla="*/ 1188448 h 1915580"/>
              <a:gd name="connsiteX21" fmla="*/ 1219282 w 1882134"/>
              <a:gd name="connsiteY21" fmla="*/ 1079414 h 1915580"/>
              <a:gd name="connsiteX22" fmla="*/ 1223749 w 1882134"/>
              <a:gd name="connsiteY22" fmla="*/ 1057548 h 1915580"/>
              <a:gd name="connsiteX23" fmla="*/ 997965 w 1882134"/>
              <a:gd name="connsiteY23" fmla="*/ 926929 h 1915580"/>
              <a:gd name="connsiteX24" fmla="*/ 994296 w 1882134"/>
              <a:gd name="connsiteY24" fmla="*/ 929366 h 1915580"/>
              <a:gd name="connsiteX25" fmla="*/ 988000 w 1882134"/>
              <a:gd name="connsiteY25" fmla="*/ 935188 h 1915580"/>
              <a:gd name="connsiteX26" fmla="*/ 978749 w 1882134"/>
              <a:gd name="connsiteY26" fmla="*/ 939691 h 1915580"/>
              <a:gd name="connsiteX27" fmla="*/ 969810 w 1882134"/>
              <a:gd name="connsiteY27" fmla="*/ 945628 h 1915580"/>
              <a:gd name="connsiteX28" fmla="*/ 964268 w 1882134"/>
              <a:gd name="connsiteY28" fmla="*/ 946740 h 1915580"/>
              <a:gd name="connsiteX29" fmla="*/ 958437 w 1882134"/>
              <a:gd name="connsiteY29" fmla="*/ 949579 h 1915580"/>
              <a:gd name="connsiteX30" fmla="*/ 924343 w 1882134"/>
              <a:gd name="connsiteY30" fmla="*/ 954750 h 1915580"/>
              <a:gd name="connsiteX31" fmla="*/ 924343 w 1882134"/>
              <a:gd name="connsiteY31" fmla="*/ 954750 h 1915580"/>
              <a:gd name="connsiteX32" fmla="*/ 923835 w 1882134"/>
              <a:gd name="connsiteY32" fmla="*/ 954643 h 1915580"/>
              <a:gd name="connsiteX33" fmla="*/ 881110 w 1882134"/>
              <a:gd name="connsiteY33" fmla="*/ 945723 h 1915580"/>
              <a:gd name="connsiteX34" fmla="*/ 880997 w 1882134"/>
              <a:gd name="connsiteY34" fmla="*/ 945646 h 1915580"/>
              <a:gd name="connsiteX35" fmla="*/ 878876 w 1882134"/>
              <a:gd name="connsiteY35" fmla="*/ 945200 h 1915580"/>
              <a:gd name="connsiteX36" fmla="*/ 1285908 w 1882134"/>
              <a:gd name="connsiteY36" fmla="*/ 209454 h 1915580"/>
              <a:gd name="connsiteX37" fmla="*/ 1039711 w 1882134"/>
              <a:gd name="connsiteY37" fmla="*/ 351883 h 1915580"/>
              <a:gd name="connsiteX38" fmla="*/ 1042927 w 1882134"/>
              <a:gd name="connsiteY38" fmla="*/ 367913 h 1915580"/>
              <a:gd name="connsiteX39" fmla="*/ 1007580 w 1882134"/>
              <a:gd name="connsiteY39" fmla="*/ 452291 h 1915580"/>
              <a:gd name="connsiteX40" fmla="*/ 972994 w 1882134"/>
              <a:gd name="connsiteY40" fmla="*/ 475261 h 1915580"/>
              <a:gd name="connsiteX41" fmla="*/ 972994 w 1882134"/>
              <a:gd name="connsiteY41" fmla="*/ 608121 h 1915580"/>
              <a:gd name="connsiteX42" fmla="*/ 972994 w 1882134"/>
              <a:gd name="connsiteY42" fmla="*/ 728436 h 1915580"/>
              <a:gd name="connsiteX43" fmla="*/ 1008720 w 1882134"/>
              <a:gd name="connsiteY43" fmla="*/ 752929 h 1915580"/>
              <a:gd name="connsiteX44" fmla="*/ 1042927 w 1882134"/>
              <a:gd name="connsiteY44" fmla="*/ 836166 h 1915580"/>
              <a:gd name="connsiteX45" fmla="*/ 1038547 w 1882134"/>
              <a:gd name="connsiteY45" fmla="*/ 857606 h 1915580"/>
              <a:gd name="connsiteX46" fmla="*/ 1264627 w 1882134"/>
              <a:gd name="connsiteY46" fmla="*/ 988396 h 1915580"/>
              <a:gd name="connsiteX47" fmla="*/ 1292399 w 1882134"/>
              <a:gd name="connsiteY47" fmla="*/ 969952 h 1915580"/>
              <a:gd name="connsiteX48" fmla="*/ 1337865 w 1882134"/>
              <a:gd name="connsiteY48" fmla="*/ 960830 h 1915580"/>
              <a:gd name="connsiteX49" fmla="*/ 1384615 w 1882134"/>
              <a:gd name="connsiteY49" fmla="*/ 970380 h 1915580"/>
              <a:gd name="connsiteX50" fmla="*/ 1410990 w 1882134"/>
              <a:gd name="connsiteY50" fmla="*/ 988463 h 1915580"/>
              <a:gd name="connsiteX51" fmla="*/ 1650068 w 1882134"/>
              <a:gd name="connsiteY51" fmla="*/ 850153 h 1915580"/>
              <a:gd name="connsiteX52" fmla="*/ 1644966 w 1882134"/>
              <a:gd name="connsiteY52" fmla="*/ 824004 h 1915580"/>
              <a:gd name="connsiteX53" fmla="*/ 1680313 w 1882134"/>
              <a:gd name="connsiteY53" fmla="*/ 739627 h 1915580"/>
              <a:gd name="connsiteX54" fmla="*/ 1705780 w 1882134"/>
              <a:gd name="connsiteY54" fmla="*/ 722714 h 1915580"/>
              <a:gd name="connsiteX55" fmla="*/ 1705779 w 1882134"/>
              <a:gd name="connsiteY55" fmla="*/ 484271 h 1915580"/>
              <a:gd name="connsiteX56" fmla="*/ 1701598 w 1882134"/>
              <a:gd name="connsiteY56" fmla="*/ 483455 h 1915580"/>
              <a:gd name="connsiteX57" fmla="*/ 1629764 w 1882134"/>
              <a:gd name="connsiteY57" fmla="*/ 373993 h 1915580"/>
              <a:gd name="connsiteX58" fmla="*/ 1634464 w 1882134"/>
              <a:gd name="connsiteY58" fmla="*/ 350982 h 1915580"/>
              <a:gd name="connsiteX59" fmla="*/ 1412691 w 1882134"/>
              <a:gd name="connsiteY59" fmla="*/ 222683 h 1915580"/>
              <a:gd name="connsiteX60" fmla="*/ 1404617 w 1882134"/>
              <a:gd name="connsiteY60" fmla="*/ 228046 h 1915580"/>
              <a:gd name="connsiteX61" fmla="*/ 1359150 w 1882134"/>
              <a:gd name="connsiteY61" fmla="*/ 237167 h 1915580"/>
              <a:gd name="connsiteX62" fmla="*/ 1312401 w 1882134"/>
              <a:gd name="connsiteY62" fmla="*/ 227618 h 1915580"/>
              <a:gd name="connsiteX63" fmla="*/ 441920 w 1882134"/>
              <a:gd name="connsiteY63" fmla="*/ 226293 h 1915580"/>
              <a:gd name="connsiteX64" fmla="*/ 231909 w 1882134"/>
              <a:gd name="connsiteY64" fmla="*/ 347787 h 1915580"/>
              <a:gd name="connsiteX65" fmla="*/ 237167 w 1882134"/>
              <a:gd name="connsiteY65" fmla="*/ 373994 h 1915580"/>
              <a:gd name="connsiteX66" fmla="*/ 164050 w 1882134"/>
              <a:gd name="connsiteY66" fmla="*/ 483456 h 1915580"/>
              <a:gd name="connsiteX67" fmla="*/ 155071 w 1882134"/>
              <a:gd name="connsiteY67" fmla="*/ 485258 h 1915580"/>
              <a:gd name="connsiteX68" fmla="*/ 155071 w 1882134"/>
              <a:gd name="connsiteY68" fmla="*/ 740239 h 1915580"/>
              <a:gd name="connsiteX69" fmla="*/ 165333 w 1882134"/>
              <a:gd name="connsiteY69" fmla="*/ 742335 h 1915580"/>
              <a:gd name="connsiteX70" fmla="*/ 237167 w 1882134"/>
              <a:gd name="connsiteY70" fmla="*/ 851369 h 1915580"/>
              <a:gd name="connsiteX71" fmla="*/ 234601 w 1882134"/>
              <a:gd name="connsiteY71" fmla="*/ 863932 h 1915580"/>
              <a:gd name="connsiteX72" fmla="*/ 440781 w 1882134"/>
              <a:gd name="connsiteY72" fmla="*/ 983210 h 1915580"/>
              <a:gd name="connsiteX73" fmla="*/ 474477 w 1882134"/>
              <a:gd name="connsiteY73" fmla="*/ 960831 h 1915580"/>
              <a:gd name="connsiteX74" fmla="*/ 519943 w 1882134"/>
              <a:gd name="connsiteY74" fmla="*/ 951709 h 1915580"/>
              <a:gd name="connsiteX75" fmla="*/ 566693 w 1882134"/>
              <a:gd name="connsiteY75" fmla="*/ 961258 h 1915580"/>
              <a:gd name="connsiteX76" fmla="*/ 601190 w 1882134"/>
              <a:gd name="connsiteY76" fmla="*/ 984910 h 1915580"/>
              <a:gd name="connsiteX77" fmla="*/ 705420 w 1882134"/>
              <a:gd name="connsiteY77" fmla="*/ 924344 h 1915580"/>
              <a:gd name="connsiteX78" fmla="*/ 785942 w 1882134"/>
              <a:gd name="connsiteY78" fmla="*/ 878642 h 1915580"/>
              <a:gd name="connsiteX79" fmla="*/ 811567 w 1882134"/>
              <a:gd name="connsiteY79" fmla="*/ 863817 h 1915580"/>
              <a:gd name="connsiteX80" fmla="*/ 805759 w 1882134"/>
              <a:gd name="connsiteY80" fmla="*/ 836166 h 1915580"/>
              <a:gd name="connsiteX81" fmla="*/ 878876 w 1882134"/>
              <a:gd name="connsiteY81" fmla="*/ 726704 h 1915580"/>
              <a:gd name="connsiteX82" fmla="*/ 887857 w 1882134"/>
              <a:gd name="connsiteY82" fmla="*/ 724902 h 1915580"/>
              <a:gd name="connsiteX83" fmla="*/ 887857 w 1882134"/>
              <a:gd name="connsiteY83" fmla="*/ 602041 h 1915580"/>
              <a:gd name="connsiteX84" fmla="*/ 887857 w 1882134"/>
              <a:gd name="connsiteY84" fmla="*/ 479177 h 1915580"/>
              <a:gd name="connsiteX85" fmla="*/ 878877 w 1882134"/>
              <a:gd name="connsiteY85" fmla="*/ 477375 h 1915580"/>
              <a:gd name="connsiteX86" fmla="*/ 805760 w 1882134"/>
              <a:gd name="connsiteY86" fmla="*/ 367913 h 1915580"/>
              <a:gd name="connsiteX87" fmla="*/ 810313 w 1882134"/>
              <a:gd name="connsiteY87" fmla="*/ 345620 h 1915580"/>
              <a:gd name="connsiteX88" fmla="*/ 607514 w 1882134"/>
              <a:gd name="connsiteY88" fmla="*/ 228297 h 1915580"/>
              <a:gd name="connsiteX89" fmla="*/ 572440 w 1882134"/>
              <a:gd name="connsiteY89" fmla="*/ 252065 h 1915580"/>
              <a:gd name="connsiteX90" fmla="*/ 526305 w 1882134"/>
              <a:gd name="connsiteY90" fmla="*/ 261493 h 1915580"/>
              <a:gd name="connsiteX91" fmla="*/ 442371 w 1882134"/>
              <a:gd name="connsiteY91" fmla="*/ 226958 h 1915580"/>
              <a:gd name="connsiteX92" fmla="*/ 525745 w 1882134"/>
              <a:gd name="connsiteY92" fmla="*/ 24326 h 1915580"/>
              <a:gd name="connsiteX93" fmla="*/ 644609 w 1882134"/>
              <a:gd name="connsiteY93" fmla="*/ 142629 h 1915580"/>
              <a:gd name="connsiteX94" fmla="*/ 641709 w 1882134"/>
              <a:gd name="connsiteY94" fmla="*/ 157167 h 1915580"/>
              <a:gd name="connsiteX95" fmla="*/ 747989 w 1882134"/>
              <a:gd name="connsiteY95" fmla="*/ 218924 h 1915580"/>
              <a:gd name="connsiteX96" fmla="*/ 849541 w 1882134"/>
              <a:gd name="connsiteY96" fmla="*/ 277934 h 1915580"/>
              <a:gd name="connsiteX97" fmla="*/ 878877 w 1882134"/>
              <a:gd name="connsiteY97" fmla="*/ 258452 h 1915580"/>
              <a:gd name="connsiteX98" fmla="*/ 924343 w 1882134"/>
              <a:gd name="connsiteY98" fmla="*/ 249330 h 1915580"/>
              <a:gd name="connsiteX99" fmla="*/ 971093 w 1882134"/>
              <a:gd name="connsiteY99" fmla="*/ 258879 h 1915580"/>
              <a:gd name="connsiteX100" fmla="*/ 999784 w 1882134"/>
              <a:gd name="connsiteY100" fmla="*/ 278550 h 1915580"/>
              <a:gd name="connsiteX101" fmla="*/ 1112862 w 1882134"/>
              <a:gd name="connsiteY101" fmla="*/ 212843 h 1915580"/>
              <a:gd name="connsiteX102" fmla="*/ 1244810 w 1882134"/>
              <a:gd name="connsiteY102" fmla="*/ 139736 h 1915580"/>
              <a:gd name="connsiteX103" fmla="*/ 1240567 w 1882134"/>
              <a:gd name="connsiteY103" fmla="*/ 118583 h 1915580"/>
              <a:gd name="connsiteX104" fmla="*/ 1359150 w 1882134"/>
              <a:gd name="connsiteY104" fmla="*/ 0 h 1915580"/>
              <a:gd name="connsiteX105" fmla="*/ 1477734 w 1882134"/>
              <a:gd name="connsiteY105" fmla="*/ 118583 h 1915580"/>
              <a:gd name="connsiteX106" fmla="*/ 1468446 w 1882134"/>
              <a:gd name="connsiteY106" fmla="*/ 164056 h 1915580"/>
              <a:gd name="connsiteX107" fmla="*/ 1562871 w 1882134"/>
              <a:gd name="connsiteY107" fmla="*/ 218924 h 1915580"/>
              <a:gd name="connsiteX108" fmla="*/ 1674171 w 1882134"/>
              <a:gd name="connsiteY108" fmla="*/ 283599 h 1915580"/>
              <a:gd name="connsiteX109" fmla="*/ 1702880 w 1882134"/>
              <a:gd name="connsiteY109" fmla="*/ 264532 h 1915580"/>
              <a:gd name="connsiteX110" fmla="*/ 1748347 w 1882134"/>
              <a:gd name="connsiteY110" fmla="*/ 255410 h 1915580"/>
              <a:gd name="connsiteX111" fmla="*/ 1866931 w 1882134"/>
              <a:gd name="connsiteY111" fmla="*/ 373993 h 1915580"/>
              <a:gd name="connsiteX112" fmla="*/ 1793814 w 1882134"/>
              <a:gd name="connsiteY112" fmla="*/ 483456 h 1915580"/>
              <a:gd name="connsiteX113" fmla="*/ 1787876 w 1882134"/>
              <a:gd name="connsiteY113" fmla="*/ 484647 h 1915580"/>
              <a:gd name="connsiteX114" fmla="*/ 1787876 w 1882134"/>
              <a:gd name="connsiteY114" fmla="*/ 608121 h 1915580"/>
              <a:gd name="connsiteX115" fmla="*/ 1787876 w 1882134"/>
              <a:gd name="connsiteY115" fmla="*/ 710390 h 1915580"/>
              <a:gd name="connsiteX116" fmla="*/ 1810299 w 1882134"/>
              <a:gd name="connsiteY116" fmla="*/ 714970 h 1915580"/>
              <a:gd name="connsiteX117" fmla="*/ 1882134 w 1882134"/>
              <a:gd name="connsiteY117" fmla="*/ 824004 h 1915580"/>
              <a:gd name="connsiteX118" fmla="*/ 1763550 w 1882134"/>
              <a:gd name="connsiteY118" fmla="*/ 942588 h 1915580"/>
              <a:gd name="connsiteX119" fmla="*/ 1716800 w 1882134"/>
              <a:gd name="connsiteY119" fmla="*/ 933466 h 1915580"/>
              <a:gd name="connsiteX120" fmla="*/ 1696290 w 1882134"/>
              <a:gd name="connsiteY120" fmla="*/ 919792 h 1915580"/>
              <a:gd name="connsiteX121" fmla="*/ 1562871 w 1882134"/>
              <a:gd name="connsiteY121" fmla="*/ 997319 h 1915580"/>
              <a:gd name="connsiteX122" fmla="*/ 1452273 w 1882134"/>
              <a:gd name="connsiteY122" fmla="*/ 1058596 h 1915580"/>
              <a:gd name="connsiteX123" fmla="*/ 1456449 w 1882134"/>
              <a:gd name="connsiteY123" fmla="*/ 1079414 h 1915580"/>
              <a:gd name="connsiteX124" fmla="*/ 1383332 w 1882134"/>
              <a:gd name="connsiteY124" fmla="*/ 1188876 h 1915580"/>
              <a:gd name="connsiteX125" fmla="*/ 1380434 w 1882134"/>
              <a:gd name="connsiteY125" fmla="*/ 1189457 h 1915580"/>
              <a:gd name="connsiteX126" fmla="*/ 1380434 w 1882134"/>
              <a:gd name="connsiteY126" fmla="*/ 1316581 h 1915580"/>
              <a:gd name="connsiteX127" fmla="*/ 1380434 w 1882134"/>
              <a:gd name="connsiteY127" fmla="*/ 1459744 h 1915580"/>
              <a:gd name="connsiteX128" fmla="*/ 1413121 w 1882134"/>
              <a:gd name="connsiteY128" fmla="*/ 1481535 h 1915580"/>
              <a:gd name="connsiteX129" fmla="*/ 1447328 w 1882134"/>
              <a:gd name="connsiteY129" fmla="*/ 1565911 h 1915580"/>
              <a:gd name="connsiteX130" fmla="*/ 1328743 w 1882134"/>
              <a:gd name="connsiteY130" fmla="*/ 1684495 h 1915580"/>
              <a:gd name="connsiteX131" fmla="*/ 1283277 w 1882134"/>
              <a:gd name="connsiteY131" fmla="*/ 1675374 h 1915580"/>
              <a:gd name="connsiteX132" fmla="*/ 1245755 w 1882134"/>
              <a:gd name="connsiteY132" fmla="*/ 1650453 h 1915580"/>
              <a:gd name="connsiteX133" fmla="*/ 1152389 w 1882134"/>
              <a:gd name="connsiteY133" fmla="*/ 1702738 h 1915580"/>
              <a:gd name="connsiteX134" fmla="*/ 1045590 w 1882134"/>
              <a:gd name="connsiteY134" fmla="*/ 1764797 h 1915580"/>
              <a:gd name="connsiteX135" fmla="*/ 1052050 w 1882134"/>
              <a:gd name="connsiteY135" fmla="*/ 1796996 h 1915580"/>
              <a:gd name="connsiteX136" fmla="*/ 933465 w 1882134"/>
              <a:gd name="connsiteY136" fmla="*/ 1915580 h 1915580"/>
              <a:gd name="connsiteX137" fmla="*/ 814882 w 1882134"/>
              <a:gd name="connsiteY137" fmla="*/ 1796996 h 1915580"/>
              <a:gd name="connsiteX138" fmla="*/ 820094 w 1882134"/>
              <a:gd name="connsiteY138" fmla="*/ 1770286 h 1915580"/>
              <a:gd name="connsiteX139" fmla="*/ 705420 w 1882134"/>
              <a:gd name="connsiteY139" fmla="*/ 1702738 h 1915580"/>
              <a:gd name="connsiteX140" fmla="*/ 599803 w 1882134"/>
              <a:gd name="connsiteY140" fmla="*/ 1641366 h 1915580"/>
              <a:gd name="connsiteX141" fmla="*/ 571490 w 1882134"/>
              <a:gd name="connsiteY141" fmla="*/ 1660170 h 1915580"/>
              <a:gd name="connsiteX142" fmla="*/ 526023 w 1882134"/>
              <a:gd name="connsiteY142" fmla="*/ 1669292 h 1915580"/>
              <a:gd name="connsiteX143" fmla="*/ 407440 w 1882134"/>
              <a:gd name="connsiteY143" fmla="*/ 1550707 h 1915580"/>
              <a:gd name="connsiteX144" fmla="*/ 442787 w 1882134"/>
              <a:gd name="connsiteY144" fmla="*/ 1466331 h 1915580"/>
              <a:gd name="connsiteX145" fmla="*/ 480415 w 1882134"/>
              <a:gd name="connsiteY145" fmla="*/ 1441340 h 1915580"/>
              <a:gd name="connsiteX146" fmla="*/ 480415 w 1882134"/>
              <a:gd name="connsiteY146" fmla="*/ 1313541 h 1915580"/>
              <a:gd name="connsiteX147" fmla="*/ 480415 w 1882134"/>
              <a:gd name="connsiteY147" fmla="*/ 1180946 h 1915580"/>
              <a:gd name="connsiteX148" fmla="*/ 474477 w 1882134"/>
              <a:gd name="connsiteY148" fmla="*/ 1179755 h 1915580"/>
              <a:gd name="connsiteX149" fmla="*/ 401359 w 1882134"/>
              <a:gd name="connsiteY149" fmla="*/ 1070292 h 1915580"/>
              <a:gd name="connsiteX150" fmla="*/ 403715 w 1882134"/>
              <a:gd name="connsiteY150" fmla="*/ 1058760 h 1915580"/>
              <a:gd name="connsiteX151" fmla="*/ 297980 w 1882134"/>
              <a:gd name="connsiteY151" fmla="*/ 997319 h 1915580"/>
              <a:gd name="connsiteX152" fmla="*/ 197246 w 1882134"/>
              <a:gd name="connsiteY152" fmla="*/ 938785 h 1915580"/>
              <a:gd name="connsiteX153" fmla="*/ 164050 w 1882134"/>
              <a:gd name="connsiteY153" fmla="*/ 960831 h 1915580"/>
              <a:gd name="connsiteX154" fmla="*/ 118583 w 1882134"/>
              <a:gd name="connsiteY154" fmla="*/ 969953 h 1915580"/>
              <a:gd name="connsiteX155" fmla="*/ 0 w 1882134"/>
              <a:gd name="connsiteY155" fmla="*/ 851369 h 1915580"/>
              <a:gd name="connsiteX156" fmla="*/ 71834 w 1882134"/>
              <a:gd name="connsiteY156" fmla="*/ 741907 h 1915580"/>
              <a:gd name="connsiteX157" fmla="*/ 72975 w 1882134"/>
              <a:gd name="connsiteY157" fmla="*/ 741685 h 1915580"/>
              <a:gd name="connsiteX158" fmla="*/ 72975 w 1882134"/>
              <a:gd name="connsiteY158" fmla="*/ 608121 h 1915580"/>
              <a:gd name="connsiteX159" fmla="*/ 72975 w 1882134"/>
              <a:gd name="connsiteY159" fmla="*/ 483679 h 1915580"/>
              <a:gd name="connsiteX160" fmla="*/ 71834 w 1882134"/>
              <a:gd name="connsiteY160" fmla="*/ 483456 h 1915580"/>
              <a:gd name="connsiteX161" fmla="*/ 0 w 1882134"/>
              <a:gd name="connsiteY161" fmla="*/ 373994 h 1915580"/>
              <a:gd name="connsiteX162" fmla="*/ 118583 w 1882134"/>
              <a:gd name="connsiteY162" fmla="*/ 255410 h 1915580"/>
              <a:gd name="connsiteX163" fmla="*/ 165333 w 1882134"/>
              <a:gd name="connsiteY163" fmla="*/ 264960 h 1915580"/>
              <a:gd name="connsiteX164" fmla="*/ 189840 w 1882134"/>
              <a:gd name="connsiteY164" fmla="*/ 281762 h 1915580"/>
              <a:gd name="connsiteX165" fmla="*/ 297980 w 1882134"/>
              <a:gd name="connsiteY165" fmla="*/ 218924 h 1915580"/>
              <a:gd name="connsiteX166" fmla="*/ 409656 w 1882134"/>
              <a:gd name="connsiteY166" fmla="*/ 154031 h 1915580"/>
              <a:gd name="connsiteX167" fmla="*/ 407441 w 1882134"/>
              <a:gd name="connsiteY167" fmla="*/ 143189 h 1915580"/>
              <a:gd name="connsiteX168" fmla="*/ 525745 w 1882134"/>
              <a:gd name="connsiteY168" fmla="*/ 24326 h 191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882134" h="1915580">
                <a:moveTo>
                  <a:pt x="859940" y="932267"/>
                </a:moveTo>
                <a:lnTo>
                  <a:pt x="747989" y="997319"/>
                </a:lnTo>
                <a:lnTo>
                  <a:pt x="636844" y="1061903"/>
                </a:lnTo>
                <a:lnTo>
                  <a:pt x="638527" y="1070293"/>
                </a:lnTo>
                <a:cubicBezTo>
                  <a:pt x="638527" y="1120463"/>
                  <a:pt x="607741" y="1162081"/>
                  <a:pt x="565410" y="1179755"/>
                </a:cubicBezTo>
                <a:lnTo>
                  <a:pt x="562511" y="1180336"/>
                </a:lnTo>
                <a:lnTo>
                  <a:pt x="562511" y="1439244"/>
                </a:lnTo>
                <a:lnTo>
                  <a:pt x="572773" y="1441246"/>
                </a:lnTo>
                <a:cubicBezTo>
                  <a:pt x="615532" y="1458919"/>
                  <a:pt x="644608" y="1500537"/>
                  <a:pt x="644608" y="1550707"/>
                </a:cubicBezTo>
                <a:lnTo>
                  <a:pt x="640375" y="1571429"/>
                </a:lnTo>
                <a:lnTo>
                  <a:pt x="865510" y="1701672"/>
                </a:lnTo>
                <a:lnTo>
                  <a:pt x="886716" y="1687534"/>
                </a:lnTo>
                <a:cubicBezTo>
                  <a:pt x="900969" y="1681643"/>
                  <a:pt x="916742" y="1678413"/>
                  <a:pt x="933465" y="1678413"/>
                </a:cubicBezTo>
                <a:cubicBezTo>
                  <a:pt x="950189" y="1678413"/>
                  <a:pt x="965962" y="1681833"/>
                  <a:pt x="980215" y="1687962"/>
                </a:cubicBezTo>
                <a:lnTo>
                  <a:pt x="997982" y="1700143"/>
                </a:lnTo>
                <a:lnTo>
                  <a:pt x="1212258" y="1576182"/>
                </a:lnTo>
                <a:lnTo>
                  <a:pt x="1210160" y="1565911"/>
                </a:lnTo>
                <a:cubicBezTo>
                  <a:pt x="1210160" y="1515742"/>
                  <a:pt x="1240946" y="1474123"/>
                  <a:pt x="1283277" y="1456450"/>
                </a:cubicBezTo>
                <a:lnTo>
                  <a:pt x="1298338" y="1453428"/>
                </a:lnTo>
                <a:lnTo>
                  <a:pt x="1298338" y="1189696"/>
                </a:lnTo>
                <a:lnTo>
                  <a:pt x="1292399" y="1188448"/>
                </a:lnTo>
                <a:cubicBezTo>
                  <a:pt x="1250068" y="1170062"/>
                  <a:pt x="1219282" y="1127303"/>
                  <a:pt x="1219282" y="1079414"/>
                </a:cubicBezTo>
                <a:lnTo>
                  <a:pt x="1223749" y="1057548"/>
                </a:lnTo>
                <a:lnTo>
                  <a:pt x="997965" y="926929"/>
                </a:lnTo>
                <a:lnTo>
                  <a:pt x="994296" y="929366"/>
                </a:lnTo>
                <a:lnTo>
                  <a:pt x="988000" y="935188"/>
                </a:lnTo>
                <a:lnTo>
                  <a:pt x="978749" y="939691"/>
                </a:lnTo>
                <a:lnTo>
                  <a:pt x="969810" y="945628"/>
                </a:lnTo>
                <a:lnTo>
                  <a:pt x="964268" y="946740"/>
                </a:lnTo>
                <a:lnTo>
                  <a:pt x="958437" y="949579"/>
                </a:lnTo>
                <a:cubicBezTo>
                  <a:pt x="947754" y="952933"/>
                  <a:pt x="936316" y="954750"/>
                  <a:pt x="924343" y="954750"/>
                </a:cubicBezTo>
                <a:lnTo>
                  <a:pt x="924343" y="954750"/>
                </a:lnTo>
                <a:lnTo>
                  <a:pt x="923835" y="954643"/>
                </a:lnTo>
                <a:lnTo>
                  <a:pt x="881110" y="945723"/>
                </a:lnTo>
                <a:lnTo>
                  <a:pt x="880997" y="945646"/>
                </a:lnTo>
                <a:lnTo>
                  <a:pt x="878876" y="945200"/>
                </a:lnTo>
                <a:close/>
                <a:moveTo>
                  <a:pt x="1285908" y="209454"/>
                </a:moveTo>
                <a:lnTo>
                  <a:pt x="1039711" y="351883"/>
                </a:lnTo>
                <a:lnTo>
                  <a:pt x="1042927" y="367913"/>
                </a:lnTo>
                <a:cubicBezTo>
                  <a:pt x="1042927" y="401360"/>
                  <a:pt x="1029244" y="431006"/>
                  <a:pt x="1007580" y="452291"/>
                </a:cubicBezTo>
                <a:lnTo>
                  <a:pt x="972994" y="475261"/>
                </a:lnTo>
                <a:lnTo>
                  <a:pt x="972994" y="608121"/>
                </a:lnTo>
                <a:lnTo>
                  <a:pt x="972994" y="728436"/>
                </a:lnTo>
                <a:lnTo>
                  <a:pt x="1008720" y="752929"/>
                </a:lnTo>
                <a:cubicBezTo>
                  <a:pt x="1030004" y="774594"/>
                  <a:pt x="1042927" y="804239"/>
                  <a:pt x="1042927" y="836166"/>
                </a:cubicBezTo>
                <a:lnTo>
                  <a:pt x="1038547" y="857606"/>
                </a:lnTo>
                <a:lnTo>
                  <a:pt x="1264627" y="988396"/>
                </a:lnTo>
                <a:lnTo>
                  <a:pt x="1292399" y="969952"/>
                </a:lnTo>
                <a:cubicBezTo>
                  <a:pt x="1306509" y="964061"/>
                  <a:pt x="1321902" y="960830"/>
                  <a:pt x="1337865" y="960830"/>
                </a:cubicBezTo>
                <a:cubicBezTo>
                  <a:pt x="1354588" y="960830"/>
                  <a:pt x="1370362" y="964251"/>
                  <a:pt x="1384615" y="970380"/>
                </a:cubicBezTo>
                <a:lnTo>
                  <a:pt x="1410990" y="988463"/>
                </a:lnTo>
                <a:lnTo>
                  <a:pt x="1650068" y="850153"/>
                </a:lnTo>
                <a:lnTo>
                  <a:pt x="1644966" y="824004"/>
                </a:lnTo>
                <a:cubicBezTo>
                  <a:pt x="1644966" y="790557"/>
                  <a:pt x="1658649" y="760911"/>
                  <a:pt x="1680313" y="739627"/>
                </a:cubicBezTo>
                <a:lnTo>
                  <a:pt x="1705780" y="722714"/>
                </a:lnTo>
                <a:lnTo>
                  <a:pt x="1705779" y="484271"/>
                </a:lnTo>
                <a:lnTo>
                  <a:pt x="1701598" y="483455"/>
                </a:lnTo>
                <a:cubicBezTo>
                  <a:pt x="1658839" y="465782"/>
                  <a:pt x="1629764" y="424164"/>
                  <a:pt x="1629764" y="373993"/>
                </a:cubicBezTo>
                <a:lnTo>
                  <a:pt x="1634464" y="350982"/>
                </a:lnTo>
                <a:lnTo>
                  <a:pt x="1412691" y="222683"/>
                </a:lnTo>
                <a:lnTo>
                  <a:pt x="1404617" y="228046"/>
                </a:lnTo>
                <a:cubicBezTo>
                  <a:pt x="1390507" y="233937"/>
                  <a:pt x="1375113" y="237167"/>
                  <a:pt x="1359150" y="237167"/>
                </a:cubicBezTo>
                <a:cubicBezTo>
                  <a:pt x="1342427" y="237167"/>
                  <a:pt x="1326653" y="233747"/>
                  <a:pt x="1312401" y="227618"/>
                </a:cubicBezTo>
                <a:close/>
                <a:moveTo>
                  <a:pt x="441920" y="226293"/>
                </a:moveTo>
                <a:lnTo>
                  <a:pt x="231909" y="347787"/>
                </a:lnTo>
                <a:lnTo>
                  <a:pt x="237167" y="373994"/>
                </a:lnTo>
                <a:cubicBezTo>
                  <a:pt x="237167" y="424164"/>
                  <a:pt x="206381" y="465783"/>
                  <a:pt x="164050" y="483456"/>
                </a:cubicBezTo>
                <a:lnTo>
                  <a:pt x="155071" y="485258"/>
                </a:lnTo>
                <a:lnTo>
                  <a:pt x="155071" y="740239"/>
                </a:lnTo>
                <a:lnTo>
                  <a:pt x="165333" y="742335"/>
                </a:lnTo>
                <a:cubicBezTo>
                  <a:pt x="208092" y="760721"/>
                  <a:pt x="237168" y="803479"/>
                  <a:pt x="237167" y="851369"/>
                </a:cubicBezTo>
                <a:lnTo>
                  <a:pt x="234601" y="863932"/>
                </a:lnTo>
                <a:lnTo>
                  <a:pt x="440781" y="983210"/>
                </a:lnTo>
                <a:lnTo>
                  <a:pt x="474477" y="960831"/>
                </a:lnTo>
                <a:cubicBezTo>
                  <a:pt x="488587" y="954940"/>
                  <a:pt x="503980" y="951709"/>
                  <a:pt x="519943" y="951709"/>
                </a:cubicBezTo>
                <a:cubicBezTo>
                  <a:pt x="536667" y="951709"/>
                  <a:pt x="552440" y="955130"/>
                  <a:pt x="566693" y="961258"/>
                </a:cubicBezTo>
                <a:lnTo>
                  <a:pt x="601190" y="984910"/>
                </a:lnTo>
                <a:lnTo>
                  <a:pt x="705420" y="924344"/>
                </a:lnTo>
                <a:lnTo>
                  <a:pt x="785942" y="878642"/>
                </a:lnTo>
                <a:lnTo>
                  <a:pt x="811567" y="863817"/>
                </a:lnTo>
                <a:lnTo>
                  <a:pt x="805759" y="836166"/>
                </a:lnTo>
                <a:cubicBezTo>
                  <a:pt x="805759" y="785996"/>
                  <a:pt x="836545" y="744378"/>
                  <a:pt x="878876" y="726704"/>
                </a:cubicBezTo>
                <a:lnTo>
                  <a:pt x="887857" y="724902"/>
                </a:lnTo>
                <a:lnTo>
                  <a:pt x="887857" y="602041"/>
                </a:lnTo>
                <a:lnTo>
                  <a:pt x="887857" y="479177"/>
                </a:lnTo>
                <a:lnTo>
                  <a:pt x="878877" y="477375"/>
                </a:lnTo>
                <a:cubicBezTo>
                  <a:pt x="836546" y="459702"/>
                  <a:pt x="805760" y="418084"/>
                  <a:pt x="805760" y="367913"/>
                </a:cubicBezTo>
                <a:lnTo>
                  <a:pt x="810313" y="345620"/>
                </a:lnTo>
                <a:lnTo>
                  <a:pt x="607514" y="228297"/>
                </a:lnTo>
                <a:lnTo>
                  <a:pt x="572440" y="252065"/>
                </a:lnTo>
                <a:cubicBezTo>
                  <a:pt x="558268" y="258099"/>
                  <a:pt x="542678" y="261454"/>
                  <a:pt x="526305" y="261493"/>
                </a:cubicBezTo>
                <a:cubicBezTo>
                  <a:pt x="493559" y="261570"/>
                  <a:pt x="463882" y="248367"/>
                  <a:pt x="442371" y="226958"/>
                </a:cubicBezTo>
                <a:close/>
                <a:moveTo>
                  <a:pt x="525745" y="24326"/>
                </a:moveTo>
                <a:cubicBezTo>
                  <a:pt x="591236" y="24171"/>
                  <a:pt x="644453" y="77137"/>
                  <a:pt x="644609" y="142629"/>
                </a:cubicBezTo>
                <a:lnTo>
                  <a:pt x="641709" y="157167"/>
                </a:lnTo>
                <a:lnTo>
                  <a:pt x="747989" y="218924"/>
                </a:lnTo>
                <a:lnTo>
                  <a:pt x="849541" y="277934"/>
                </a:lnTo>
                <a:lnTo>
                  <a:pt x="878877" y="258452"/>
                </a:lnTo>
                <a:cubicBezTo>
                  <a:pt x="892987" y="252560"/>
                  <a:pt x="908380" y="249330"/>
                  <a:pt x="924343" y="249330"/>
                </a:cubicBezTo>
                <a:cubicBezTo>
                  <a:pt x="941066" y="249330"/>
                  <a:pt x="956840" y="252750"/>
                  <a:pt x="971093" y="258879"/>
                </a:cubicBezTo>
                <a:lnTo>
                  <a:pt x="999784" y="278550"/>
                </a:lnTo>
                <a:lnTo>
                  <a:pt x="1112862" y="212843"/>
                </a:lnTo>
                <a:lnTo>
                  <a:pt x="1244810" y="139736"/>
                </a:lnTo>
                <a:lnTo>
                  <a:pt x="1240567" y="118583"/>
                </a:lnTo>
                <a:cubicBezTo>
                  <a:pt x="1240566" y="51690"/>
                  <a:pt x="1295297" y="0"/>
                  <a:pt x="1359150" y="0"/>
                </a:cubicBezTo>
                <a:cubicBezTo>
                  <a:pt x="1426044" y="0"/>
                  <a:pt x="1477734" y="54731"/>
                  <a:pt x="1477734" y="118583"/>
                </a:cubicBezTo>
                <a:lnTo>
                  <a:pt x="1468446" y="164056"/>
                </a:lnTo>
                <a:lnTo>
                  <a:pt x="1562871" y="218924"/>
                </a:lnTo>
                <a:lnTo>
                  <a:pt x="1674171" y="283599"/>
                </a:lnTo>
                <a:lnTo>
                  <a:pt x="1702880" y="264532"/>
                </a:lnTo>
                <a:cubicBezTo>
                  <a:pt x="1716991" y="258640"/>
                  <a:pt x="1732384" y="255410"/>
                  <a:pt x="1748347" y="255410"/>
                </a:cubicBezTo>
                <a:cubicBezTo>
                  <a:pt x="1815241" y="255410"/>
                  <a:pt x="1866931" y="310141"/>
                  <a:pt x="1866931" y="373993"/>
                </a:cubicBezTo>
                <a:cubicBezTo>
                  <a:pt x="1866931" y="424164"/>
                  <a:pt x="1836145" y="465782"/>
                  <a:pt x="1793814" y="483456"/>
                </a:cubicBezTo>
                <a:lnTo>
                  <a:pt x="1787876" y="484647"/>
                </a:lnTo>
                <a:lnTo>
                  <a:pt x="1787876" y="608121"/>
                </a:lnTo>
                <a:lnTo>
                  <a:pt x="1787876" y="710390"/>
                </a:lnTo>
                <a:lnTo>
                  <a:pt x="1810299" y="714970"/>
                </a:lnTo>
                <a:cubicBezTo>
                  <a:pt x="1853058" y="733356"/>
                  <a:pt x="1882134" y="776115"/>
                  <a:pt x="1882134" y="824004"/>
                </a:cubicBezTo>
                <a:cubicBezTo>
                  <a:pt x="1882134" y="890898"/>
                  <a:pt x="1827403" y="942588"/>
                  <a:pt x="1763550" y="942588"/>
                </a:cubicBezTo>
                <a:cubicBezTo>
                  <a:pt x="1746826" y="942588"/>
                  <a:pt x="1731053" y="939357"/>
                  <a:pt x="1716800" y="933466"/>
                </a:cubicBezTo>
                <a:lnTo>
                  <a:pt x="1696290" y="919792"/>
                </a:lnTo>
                <a:lnTo>
                  <a:pt x="1562871" y="997319"/>
                </a:lnTo>
                <a:lnTo>
                  <a:pt x="1452273" y="1058596"/>
                </a:lnTo>
                <a:lnTo>
                  <a:pt x="1456449" y="1079414"/>
                </a:lnTo>
                <a:cubicBezTo>
                  <a:pt x="1456450" y="1129584"/>
                  <a:pt x="1425663" y="1171202"/>
                  <a:pt x="1383332" y="1188876"/>
                </a:cubicBezTo>
                <a:lnTo>
                  <a:pt x="1380434" y="1189457"/>
                </a:lnTo>
                <a:lnTo>
                  <a:pt x="1380434" y="1316581"/>
                </a:lnTo>
                <a:lnTo>
                  <a:pt x="1380434" y="1459744"/>
                </a:lnTo>
                <a:lnTo>
                  <a:pt x="1413121" y="1481535"/>
                </a:lnTo>
                <a:cubicBezTo>
                  <a:pt x="1434405" y="1502819"/>
                  <a:pt x="1447327" y="1532465"/>
                  <a:pt x="1447328" y="1565911"/>
                </a:cubicBezTo>
                <a:cubicBezTo>
                  <a:pt x="1447328" y="1632805"/>
                  <a:pt x="1392597" y="1684495"/>
                  <a:pt x="1328743" y="1684495"/>
                </a:cubicBezTo>
                <a:cubicBezTo>
                  <a:pt x="1312780" y="1684496"/>
                  <a:pt x="1297387" y="1681265"/>
                  <a:pt x="1283277" y="1675374"/>
                </a:cubicBezTo>
                <a:lnTo>
                  <a:pt x="1245755" y="1650453"/>
                </a:lnTo>
                <a:lnTo>
                  <a:pt x="1152389" y="1702738"/>
                </a:lnTo>
                <a:lnTo>
                  <a:pt x="1045590" y="1764797"/>
                </a:lnTo>
                <a:lnTo>
                  <a:pt x="1052050" y="1796996"/>
                </a:lnTo>
                <a:cubicBezTo>
                  <a:pt x="1052050" y="1863890"/>
                  <a:pt x="997319" y="1915580"/>
                  <a:pt x="933465" y="1915580"/>
                </a:cubicBezTo>
                <a:cubicBezTo>
                  <a:pt x="869613" y="1915580"/>
                  <a:pt x="814882" y="1860849"/>
                  <a:pt x="814882" y="1796996"/>
                </a:cubicBezTo>
                <a:lnTo>
                  <a:pt x="820094" y="1770286"/>
                </a:lnTo>
                <a:lnTo>
                  <a:pt x="705420" y="1702738"/>
                </a:lnTo>
                <a:lnTo>
                  <a:pt x="599803" y="1641366"/>
                </a:lnTo>
                <a:lnTo>
                  <a:pt x="571490" y="1660170"/>
                </a:lnTo>
                <a:cubicBezTo>
                  <a:pt x="557380" y="1666061"/>
                  <a:pt x="541987" y="1669291"/>
                  <a:pt x="526023" y="1669292"/>
                </a:cubicBezTo>
                <a:cubicBezTo>
                  <a:pt x="462171" y="1669292"/>
                  <a:pt x="407440" y="1617602"/>
                  <a:pt x="407440" y="1550707"/>
                </a:cubicBezTo>
                <a:cubicBezTo>
                  <a:pt x="407440" y="1517261"/>
                  <a:pt x="421123" y="1487615"/>
                  <a:pt x="442787" y="1466331"/>
                </a:cubicBezTo>
                <a:lnTo>
                  <a:pt x="480415" y="1441340"/>
                </a:lnTo>
                <a:lnTo>
                  <a:pt x="480415" y="1313541"/>
                </a:lnTo>
                <a:lnTo>
                  <a:pt x="480415" y="1180946"/>
                </a:lnTo>
                <a:lnTo>
                  <a:pt x="474477" y="1179755"/>
                </a:lnTo>
                <a:cubicBezTo>
                  <a:pt x="432146" y="1162081"/>
                  <a:pt x="401359" y="1120463"/>
                  <a:pt x="401359" y="1070292"/>
                </a:cubicBezTo>
                <a:lnTo>
                  <a:pt x="403715" y="1058760"/>
                </a:lnTo>
                <a:lnTo>
                  <a:pt x="297980" y="997319"/>
                </a:lnTo>
                <a:lnTo>
                  <a:pt x="197246" y="938785"/>
                </a:lnTo>
                <a:lnTo>
                  <a:pt x="164050" y="960831"/>
                </a:lnTo>
                <a:cubicBezTo>
                  <a:pt x="149940" y="966723"/>
                  <a:pt x="134547" y="969953"/>
                  <a:pt x="118583" y="969953"/>
                </a:cubicBezTo>
                <a:cubicBezTo>
                  <a:pt x="51690" y="969953"/>
                  <a:pt x="0" y="915222"/>
                  <a:pt x="0" y="851369"/>
                </a:cubicBezTo>
                <a:cubicBezTo>
                  <a:pt x="0" y="801199"/>
                  <a:pt x="29076" y="759581"/>
                  <a:pt x="71834" y="741907"/>
                </a:cubicBezTo>
                <a:lnTo>
                  <a:pt x="72975" y="741685"/>
                </a:lnTo>
                <a:lnTo>
                  <a:pt x="72975" y="608121"/>
                </a:lnTo>
                <a:lnTo>
                  <a:pt x="72975" y="483679"/>
                </a:lnTo>
                <a:lnTo>
                  <a:pt x="71834" y="483456"/>
                </a:lnTo>
                <a:cubicBezTo>
                  <a:pt x="29076" y="465783"/>
                  <a:pt x="0" y="424164"/>
                  <a:pt x="0" y="373994"/>
                </a:cubicBezTo>
                <a:cubicBezTo>
                  <a:pt x="0" y="310141"/>
                  <a:pt x="51690" y="255410"/>
                  <a:pt x="118583" y="255410"/>
                </a:cubicBezTo>
                <a:cubicBezTo>
                  <a:pt x="135307" y="255410"/>
                  <a:pt x="151080" y="258831"/>
                  <a:pt x="165333" y="264960"/>
                </a:cubicBezTo>
                <a:lnTo>
                  <a:pt x="189840" y="281762"/>
                </a:lnTo>
                <a:lnTo>
                  <a:pt x="297980" y="218924"/>
                </a:lnTo>
                <a:lnTo>
                  <a:pt x="409656" y="154031"/>
                </a:lnTo>
                <a:lnTo>
                  <a:pt x="407441" y="143189"/>
                </a:lnTo>
                <a:cubicBezTo>
                  <a:pt x="407286" y="77697"/>
                  <a:pt x="460252" y="24480"/>
                  <a:pt x="525745" y="2432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7" name="Freeform: Shape 388">
            <a:extLst>
              <a:ext uri="{FF2B5EF4-FFF2-40B4-BE49-F238E27FC236}">
                <a16:creationId xmlns:a16="http://schemas.microsoft.com/office/drawing/2014/main" xmlns="" id="{8EFE0271-7A65-4BB9-8E1D-F67FE82C9A2B}"/>
              </a:ext>
            </a:extLst>
          </p:cNvPr>
          <p:cNvSpPr/>
          <p:nvPr/>
        </p:nvSpPr>
        <p:spPr>
          <a:xfrm rot="1022389">
            <a:off x="7694913" y="688725"/>
            <a:ext cx="1025410" cy="838256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1" grpId="0" animBg="1"/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17"/>
          <p:cNvSpPr>
            <a:spLocks/>
          </p:cNvSpPr>
          <p:nvPr/>
        </p:nvSpPr>
        <p:spPr bwMode="auto">
          <a:xfrm>
            <a:off x="4570163" y="2843372"/>
            <a:ext cx="2075688" cy="523831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5"/>
          <p:cNvSpPr>
            <a:spLocks/>
          </p:cNvSpPr>
          <p:nvPr/>
        </p:nvSpPr>
        <p:spPr bwMode="auto">
          <a:xfrm>
            <a:off x="4570163" y="3889234"/>
            <a:ext cx="2075688" cy="522031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 flipH="1">
            <a:off x="2495549" y="2321341"/>
            <a:ext cx="2076411" cy="522031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5"/>
          <p:cNvSpPr>
            <a:spLocks/>
          </p:cNvSpPr>
          <p:nvPr/>
        </p:nvSpPr>
        <p:spPr bwMode="auto">
          <a:xfrm>
            <a:off x="4570163" y="1806511"/>
            <a:ext cx="2075688" cy="514830"/>
          </a:xfrm>
          <a:prstGeom prst="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891" y="133350"/>
            <a:ext cx="8368363" cy="495383"/>
          </a:xfrm>
        </p:spPr>
        <p:txBody>
          <a:bodyPr/>
          <a:lstStyle/>
          <a:p>
            <a:r>
              <a:rPr lang="ar-EG" sz="2400" dirty="0" smtClean="0">
                <a:solidFill>
                  <a:schemeClr val="bg1"/>
                </a:solidFill>
              </a:rPr>
              <a:t>الهرمونات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Freeform 18"/>
          <p:cNvSpPr>
            <a:spLocks/>
          </p:cNvSpPr>
          <p:nvPr/>
        </p:nvSpPr>
        <p:spPr bwMode="auto">
          <a:xfrm flipH="1">
            <a:off x="2495549" y="3375593"/>
            <a:ext cx="2076411" cy="522031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" name="Group 73"/>
          <p:cNvGrpSpPr/>
          <p:nvPr/>
        </p:nvGrpSpPr>
        <p:grpSpPr>
          <a:xfrm>
            <a:off x="3243486" y="1781311"/>
            <a:ext cx="2656954" cy="2658756"/>
            <a:chOff x="1574800" y="1783436"/>
            <a:chExt cx="2343150" cy="2344738"/>
          </a:xfrm>
        </p:grpSpPr>
        <p:sp>
          <p:nvSpPr>
            <p:cNvPr id="31" name="Oval 30"/>
            <p:cNvSpPr/>
            <p:nvPr/>
          </p:nvSpPr>
          <p:spPr bwMode="auto">
            <a:xfrm>
              <a:off x="1574800" y="1783436"/>
              <a:ext cx="2343150" cy="23431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63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auto">
            <a:xfrm>
              <a:off x="2746376" y="3191549"/>
              <a:ext cx="666750" cy="468313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65" y="61"/>
                </a:cxn>
                <a:cxn ang="0">
                  <a:pos x="87" y="0"/>
                </a:cxn>
                <a:cxn ang="0">
                  <a:pos x="0" y="0"/>
                </a:cxn>
                <a:cxn ang="0">
                  <a:pos x="0" y="61"/>
                </a:cxn>
              </a:cxnLst>
              <a:rect l="0" t="0" r="r" b="b"/>
              <a:pathLst>
                <a:path w="87" h="61">
                  <a:moveTo>
                    <a:pt x="0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76" y="43"/>
                    <a:pt x="83" y="22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>
              <a:off x="2746376" y="3659861"/>
              <a:ext cx="498475" cy="460375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0" y="60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0" y="60"/>
                </a:cxn>
              </a:cxnLst>
              <a:rect l="0" t="0" r="r" b="b"/>
              <a:pathLst>
                <a:path w="65" h="60"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6" y="47"/>
                    <a:pt x="49" y="26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auto">
            <a:xfrm>
              <a:off x="2746376" y="2721649"/>
              <a:ext cx="688975" cy="469900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87" y="61"/>
                </a:cxn>
                <a:cxn ang="0">
                  <a:pos x="90" y="31"/>
                </a:cxn>
                <a:cxn ang="0">
                  <a:pos x="87" y="0"/>
                </a:cxn>
              </a:cxnLst>
              <a:rect l="0" t="0" r="r" b="b"/>
              <a:pathLst>
                <a:path w="90" h="61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9" y="51"/>
                    <a:pt x="90" y="41"/>
                    <a:pt x="90" y="31"/>
                  </a:cubicBezTo>
                  <a:cubicBezTo>
                    <a:pt x="90" y="20"/>
                    <a:pt x="89" y="10"/>
                    <a:pt x="87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auto">
            <a:xfrm>
              <a:off x="2746376" y="1792961"/>
              <a:ext cx="498475" cy="468313"/>
            </a:xfrm>
            <a:custGeom>
              <a:avLst/>
              <a:gdLst/>
              <a:ahLst/>
              <a:cxnLst>
                <a:cxn ang="0">
                  <a:pos x="65" y="6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65" y="61"/>
                </a:cxn>
              </a:cxnLst>
              <a:rect l="0" t="0" r="r" b="b"/>
              <a:pathLst>
                <a:path w="65" h="61">
                  <a:moveTo>
                    <a:pt x="65" y="61"/>
                  </a:moveTo>
                  <a:cubicBezTo>
                    <a:pt x="49" y="34"/>
                    <a:pt x="27" y="1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"/>
                    <a:pt x="0" y="61"/>
                    <a:pt x="0" y="61"/>
                  </a:cubicBezTo>
                  <a:lnTo>
                    <a:pt x="65" y="6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0"/>
            <p:cNvSpPr>
              <a:spLocks/>
            </p:cNvSpPr>
            <p:nvPr/>
          </p:nvSpPr>
          <p:spPr bwMode="auto">
            <a:xfrm>
              <a:off x="2746376" y="2261274"/>
              <a:ext cx="666750" cy="460375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87" y="60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0" y="60"/>
                </a:cxn>
              </a:cxnLst>
              <a:rect l="0" t="0" r="r" b="b"/>
              <a:pathLst>
                <a:path w="87" h="60">
                  <a:moveTo>
                    <a:pt x="0" y="60"/>
                  </a:moveTo>
                  <a:cubicBezTo>
                    <a:pt x="87" y="60"/>
                    <a:pt x="87" y="60"/>
                    <a:pt x="87" y="60"/>
                  </a:cubicBezTo>
                  <a:cubicBezTo>
                    <a:pt x="84" y="38"/>
                    <a:pt x="76" y="18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1"/>
            <p:cNvSpPr>
              <a:spLocks/>
            </p:cNvSpPr>
            <p:nvPr/>
          </p:nvSpPr>
          <p:spPr bwMode="auto">
            <a:xfrm>
              <a:off x="2073276" y="3191549"/>
              <a:ext cx="673100" cy="46831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0" y="0"/>
                </a:cxn>
                <a:cxn ang="0">
                  <a:pos x="22" y="61"/>
                </a:cxn>
                <a:cxn ang="0">
                  <a:pos x="88" y="61"/>
                </a:cxn>
                <a:cxn ang="0">
                  <a:pos x="88" y="0"/>
                </a:cxn>
              </a:cxnLst>
              <a:rect l="0" t="0" r="r" b="b"/>
              <a:pathLst>
                <a:path w="88" h="61"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2"/>
                    <a:pt x="11" y="43"/>
                    <a:pt x="22" y="61"/>
                  </a:cubicBezTo>
                  <a:cubicBezTo>
                    <a:pt x="88" y="61"/>
                    <a:pt x="88" y="61"/>
                    <a:pt x="88" y="61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2241551" y="3659861"/>
              <a:ext cx="504825" cy="460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60"/>
                </a:cxn>
                <a:cxn ang="0">
                  <a:pos x="66" y="60"/>
                </a:cxn>
                <a:cxn ang="0">
                  <a:pos x="66" y="0"/>
                </a:cxn>
                <a:cxn ang="0">
                  <a:pos x="0" y="0"/>
                </a:cxn>
              </a:cxnLst>
              <a:rect l="0" t="0" r="r" b="b"/>
              <a:pathLst>
                <a:path w="66" h="60">
                  <a:moveTo>
                    <a:pt x="0" y="0"/>
                  </a:moveTo>
                  <a:cubicBezTo>
                    <a:pt x="16" y="26"/>
                    <a:pt x="39" y="47"/>
                    <a:pt x="65" y="60"/>
                  </a:cubicBezTo>
                  <a:cubicBezTo>
                    <a:pt x="65" y="60"/>
                    <a:pt x="65" y="60"/>
                    <a:pt x="66" y="6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3"/>
            <p:cNvSpPr>
              <a:spLocks/>
            </p:cNvSpPr>
            <p:nvPr/>
          </p:nvSpPr>
          <p:spPr bwMode="auto">
            <a:xfrm>
              <a:off x="2049463" y="2721649"/>
              <a:ext cx="696913" cy="469900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3" y="0"/>
                </a:cxn>
                <a:cxn ang="0">
                  <a:pos x="0" y="31"/>
                </a:cxn>
                <a:cxn ang="0">
                  <a:pos x="3" y="61"/>
                </a:cxn>
                <a:cxn ang="0">
                  <a:pos x="91" y="61"/>
                </a:cxn>
                <a:cxn ang="0">
                  <a:pos x="91" y="0"/>
                </a:cxn>
              </a:cxnLst>
              <a:rect l="0" t="0" r="r" b="b"/>
              <a:pathLst>
                <a:path w="91" h="61">
                  <a:moveTo>
                    <a:pt x="9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10"/>
                    <a:pt x="0" y="20"/>
                    <a:pt x="0" y="31"/>
                  </a:cubicBezTo>
                  <a:cubicBezTo>
                    <a:pt x="0" y="41"/>
                    <a:pt x="1" y="51"/>
                    <a:pt x="3" y="61"/>
                  </a:cubicBezTo>
                  <a:cubicBezTo>
                    <a:pt x="91" y="61"/>
                    <a:pt x="91" y="61"/>
                    <a:pt x="91" y="61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2241551" y="1792961"/>
              <a:ext cx="504825" cy="468313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5" y="0"/>
                </a:cxn>
                <a:cxn ang="0">
                  <a:pos x="0" y="61"/>
                </a:cxn>
                <a:cxn ang="0">
                  <a:pos x="66" y="61"/>
                </a:cxn>
                <a:cxn ang="0">
                  <a:pos x="66" y="0"/>
                </a:cxn>
              </a:cxnLst>
              <a:rect l="0" t="0" r="r" b="b"/>
              <a:pathLst>
                <a:path w="66" h="61">
                  <a:moveTo>
                    <a:pt x="66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38" y="13"/>
                    <a:pt x="16" y="34"/>
                    <a:pt x="0" y="61"/>
                  </a:cubicBezTo>
                  <a:cubicBezTo>
                    <a:pt x="66" y="61"/>
                    <a:pt x="66" y="61"/>
                    <a:pt x="66" y="61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5"/>
            <p:cNvSpPr>
              <a:spLocks/>
            </p:cNvSpPr>
            <p:nvPr/>
          </p:nvSpPr>
          <p:spPr bwMode="auto">
            <a:xfrm>
              <a:off x="2073276" y="2261274"/>
              <a:ext cx="673100" cy="460375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22" y="0"/>
                </a:cxn>
                <a:cxn ang="0">
                  <a:pos x="0" y="60"/>
                </a:cxn>
                <a:cxn ang="0">
                  <a:pos x="88" y="60"/>
                </a:cxn>
                <a:cxn ang="0">
                  <a:pos x="88" y="0"/>
                </a:cxn>
              </a:cxnLst>
              <a:rect l="0" t="0" r="r" b="b"/>
              <a:pathLst>
                <a:path w="88" h="60">
                  <a:moveTo>
                    <a:pt x="88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1" y="18"/>
                    <a:pt x="4" y="38"/>
                    <a:pt x="0" y="60"/>
                  </a:cubicBezTo>
                  <a:cubicBezTo>
                    <a:pt x="88" y="60"/>
                    <a:pt x="88" y="60"/>
                    <a:pt x="88" y="60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6"/>
            <p:cNvSpPr>
              <a:spLocks noEditPoints="1"/>
            </p:cNvSpPr>
            <p:nvPr/>
          </p:nvSpPr>
          <p:spPr bwMode="auto">
            <a:xfrm>
              <a:off x="2049463" y="1785024"/>
              <a:ext cx="1393825" cy="2343150"/>
            </a:xfrm>
            <a:custGeom>
              <a:avLst/>
              <a:gdLst/>
              <a:ahLst/>
              <a:cxnLst>
                <a:cxn ang="0">
                  <a:pos x="91" y="305"/>
                </a:cxn>
                <a:cxn ang="0">
                  <a:pos x="90" y="305"/>
                </a:cxn>
                <a:cxn ang="0">
                  <a:pos x="90" y="305"/>
                </a:cxn>
                <a:cxn ang="0">
                  <a:pos x="25" y="244"/>
                </a:cxn>
                <a:cxn ang="0">
                  <a:pos x="2" y="183"/>
                </a:cxn>
                <a:cxn ang="0">
                  <a:pos x="0" y="153"/>
                </a:cxn>
                <a:cxn ang="0">
                  <a:pos x="2" y="122"/>
                </a:cxn>
                <a:cxn ang="0">
                  <a:pos x="24" y="61"/>
                </a:cxn>
                <a:cxn ang="0">
                  <a:pos x="90" y="0"/>
                </a:cxn>
                <a:cxn ang="0">
                  <a:pos x="90" y="0"/>
                </a:cxn>
                <a:cxn ang="0">
                  <a:pos x="90" y="0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2" y="0"/>
                </a:cxn>
                <a:cxn ang="0">
                  <a:pos x="157" y="61"/>
                </a:cxn>
                <a:cxn ang="0">
                  <a:pos x="179" y="122"/>
                </a:cxn>
                <a:cxn ang="0">
                  <a:pos x="182" y="153"/>
                </a:cxn>
                <a:cxn ang="0">
                  <a:pos x="179" y="183"/>
                </a:cxn>
                <a:cxn ang="0">
                  <a:pos x="157" y="244"/>
                </a:cxn>
                <a:cxn ang="0">
                  <a:pos x="91" y="305"/>
                </a:cxn>
                <a:cxn ang="0">
                  <a:pos x="91" y="305"/>
                </a:cxn>
                <a:cxn ang="0">
                  <a:pos x="90" y="304"/>
                </a:cxn>
                <a:cxn ang="0">
                  <a:pos x="91" y="304"/>
                </a:cxn>
                <a:cxn ang="0">
                  <a:pos x="91" y="304"/>
                </a:cxn>
                <a:cxn ang="0">
                  <a:pos x="155" y="243"/>
                </a:cxn>
                <a:cxn ang="0">
                  <a:pos x="177" y="183"/>
                </a:cxn>
                <a:cxn ang="0">
                  <a:pos x="180" y="153"/>
                </a:cxn>
                <a:cxn ang="0">
                  <a:pos x="177" y="122"/>
                </a:cxn>
                <a:cxn ang="0">
                  <a:pos x="155" y="62"/>
                </a:cxn>
                <a:cxn ang="0">
                  <a:pos x="91" y="2"/>
                </a:cxn>
                <a:cxn ang="0">
                  <a:pos x="91" y="2"/>
                </a:cxn>
                <a:cxn ang="0">
                  <a:pos x="90" y="2"/>
                </a:cxn>
                <a:cxn ang="0">
                  <a:pos x="90" y="2"/>
                </a:cxn>
                <a:cxn ang="0">
                  <a:pos x="26" y="62"/>
                </a:cxn>
                <a:cxn ang="0">
                  <a:pos x="4" y="122"/>
                </a:cxn>
                <a:cxn ang="0">
                  <a:pos x="1" y="153"/>
                </a:cxn>
                <a:cxn ang="0">
                  <a:pos x="4" y="183"/>
                </a:cxn>
                <a:cxn ang="0">
                  <a:pos x="26" y="243"/>
                </a:cxn>
                <a:cxn ang="0">
                  <a:pos x="90" y="304"/>
                </a:cxn>
              </a:cxnLst>
              <a:rect l="0" t="0" r="r" b="b"/>
              <a:pathLst>
                <a:path w="182" h="305">
                  <a:moveTo>
                    <a:pt x="91" y="305"/>
                  </a:moveTo>
                  <a:cubicBezTo>
                    <a:pt x="90" y="305"/>
                    <a:pt x="90" y="305"/>
                    <a:pt x="90" y="305"/>
                  </a:cubicBezTo>
                  <a:cubicBezTo>
                    <a:pt x="90" y="305"/>
                    <a:pt x="90" y="305"/>
                    <a:pt x="90" y="305"/>
                  </a:cubicBezTo>
                  <a:cubicBezTo>
                    <a:pt x="63" y="292"/>
                    <a:pt x="41" y="271"/>
                    <a:pt x="25" y="244"/>
                  </a:cubicBezTo>
                  <a:cubicBezTo>
                    <a:pt x="13" y="226"/>
                    <a:pt x="6" y="205"/>
                    <a:pt x="2" y="183"/>
                  </a:cubicBezTo>
                  <a:cubicBezTo>
                    <a:pt x="0" y="173"/>
                    <a:pt x="0" y="163"/>
                    <a:pt x="0" y="153"/>
                  </a:cubicBezTo>
                  <a:cubicBezTo>
                    <a:pt x="0" y="142"/>
                    <a:pt x="0" y="132"/>
                    <a:pt x="2" y="122"/>
                  </a:cubicBezTo>
                  <a:cubicBezTo>
                    <a:pt x="6" y="100"/>
                    <a:pt x="13" y="80"/>
                    <a:pt x="24" y="61"/>
                  </a:cubicBezTo>
                  <a:cubicBezTo>
                    <a:pt x="40" y="34"/>
                    <a:pt x="63" y="13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18" y="13"/>
                    <a:pt x="141" y="34"/>
                    <a:pt x="157" y="61"/>
                  </a:cubicBezTo>
                  <a:cubicBezTo>
                    <a:pt x="168" y="80"/>
                    <a:pt x="175" y="100"/>
                    <a:pt x="179" y="122"/>
                  </a:cubicBezTo>
                  <a:cubicBezTo>
                    <a:pt x="181" y="132"/>
                    <a:pt x="182" y="142"/>
                    <a:pt x="182" y="153"/>
                  </a:cubicBezTo>
                  <a:cubicBezTo>
                    <a:pt x="182" y="163"/>
                    <a:pt x="181" y="173"/>
                    <a:pt x="179" y="183"/>
                  </a:cubicBezTo>
                  <a:cubicBezTo>
                    <a:pt x="175" y="205"/>
                    <a:pt x="168" y="226"/>
                    <a:pt x="157" y="244"/>
                  </a:cubicBezTo>
                  <a:cubicBezTo>
                    <a:pt x="141" y="271"/>
                    <a:pt x="118" y="292"/>
                    <a:pt x="91" y="305"/>
                  </a:cubicBezTo>
                  <a:cubicBezTo>
                    <a:pt x="91" y="305"/>
                    <a:pt x="91" y="305"/>
                    <a:pt x="91" y="305"/>
                  </a:cubicBezTo>
                  <a:close/>
                  <a:moveTo>
                    <a:pt x="90" y="304"/>
                  </a:moveTo>
                  <a:cubicBezTo>
                    <a:pt x="91" y="304"/>
                    <a:pt x="91" y="304"/>
                    <a:pt x="91" y="304"/>
                  </a:cubicBezTo>
                  <a:cubicBezTo>
                    <a:pt x="91" y="304"/>
                    <a:pt x="91" y="304"/>
                    <a:pt x="91" y="304"/>
                  </a:cubicBezTo>
                  <a:cubicBezTo>
                    <a:pt x="117" y="291"/>
                    <a:pt x="139" y="270"/>
                    <a:pt x="155" y="243"/>
                  </a:cubicBezTo>
                  <a:cubicBezTo>
                    <a:pt x="166" y="225"/>
                    <a:pt x="174" y="205"/>
                    <a:pt x="177" y="183"/>
                  </a:cubicBezTo>
                  <a:cubicBezTo>
                    <a:pt x="179" y="173"/>
                    <a:pt x="180" y="163"/>
                    <a:pt x="180" y="153"/>
                  </a:cubicBezTo>
                  <a:cubicBezTo>
                    <a:pt x="180" y="142"/>
                    <a:pt x="179" y="132"/>
                    <a:pt x="177" y="122"/>
                  </a:cubicBezTo>
                  <a:cubicBezTo>
                    <a:pt x="174" y="101"/>
                    <a:pt x="166" y="80"/>
                    <a:pt x="155" y="62"/>
                  </a:cubicBezTo>
                  <a:cubicBezTo>
                    <a:pt x="140" y="36"/>
                    <a:pt x="117" y="15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2"/>
                    <a:pt x="90" y="2"/>
                    <a:pt x="90" y="2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64" y="15"/>
                    <a:pt x="42" y="36"/>
                    <a:pt x="26" y="62"/>
                  </a:cubicBezTo>
                  <a:cubicBezTo>
                    <a:pt x="15" y="80"/>
                    <a:pt x="7" y="101"/>
                    <a:pt x="4" y="122"/>
                  </a:cubicBezTo>
                  <a:cubicBezTo>
                    <a:pt x="2" y="132"/>
                    <a:pt x="1" y="142"/>
                    <a:pt x="1" y="153"/>
                  </a:cubicBezTo>
                  <a:cubicBezTo>
                    <a:pt x="1" y="163"/>
                    <a:pt x="2" y="173"/>
                    <a:pt x="4" y="183"/>
                  </a:cubicBezTo>
                  <a:cubicBezTo>
                    <a:pt x="7" y="205"/>
                    <a:pt x="15" y="225"/>
                    <a:pt x="26" y="243"/>
                  </a:cubicBezTo>
                  <a:cubicBezTo>
                    <a:pt x="42" y="270"/>
                    <a:pt x="64" y="291"/>
                    <a:pt x="90" y="3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4152223" y="3928755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03634" y="3489632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11086" y="2956801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703634" y="2430270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154042" y="1997602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05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Inhaltsplatzhalter 4"/>
          <p:cNvSpPr txBox="1">
            <a:spLocks/>
          </p:cNvSpPr>
          <p:nvPr/>
        </p:nvSpPr>
        <p:spPr>
          <a:xfrm>
            <a:off x="6835571" y="1808329"/>
            <a:ext cx="1917773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1400" dirty="0" smtClean="0">
                <a:latin typeface="+mn-lt"/>
              </a:rPr>
              <a:t>الغدد في الانسان:</a:t>
            </a:r>
            <a:endParaRPr lang="en-US" sz="1400" dirty="0" smtClean="0">
              <a:latin typeface="+mn-lt"/>
            </a:endParaRPr>
          </a:p>
        </p:txBody>
      </p:sp>
      <p:sp>
        <p:nvSpPr>
          <p:cNvPr id="99" name="Inhaltsplatzhalter 4"/>
          <p:cNvSpPr txBox="1">
            <a:spLocks/>
          </p:cNvSpPr>
          <p:nvPr/>
        </p:nvSpPr>
        <p:spPr>
          <a:xfrm>
            <a:off x="6835571" y="2855988"/>
            <a:ext cx="1917773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1400" dirty="0" smtClean="0">
                <a:latin typeface="+mn-lt"/>
              </a:rPr>
              <a:t>الغدد القنويه :تحتوي هذه الغدد علي الجزء المفرز وقنوات خاصه بها تصب افرازتها داخل الجسم</a:t>
            </a:r>
            <a:endParaRPr lang="en-US" sz="1400" dirty="0" smtClean="0">
              <a:latin typeface="+mn-lt"/>
            </a:endParaRPr>
          </a:p>
        </p:txBody>
      </p:sp>
      <p:sp>
        <p:nvSpPr>
          <p:cNvPr id="100" name="Inhaltsplatzhalter 4"/>
          <p:cNvSpPr txBox="1">
            <a:spLocks/>
          </p:cNvSpPr>
          <p:nvPr/>
        </p:nvSpPr>
        <p:spPr>
          <a:xfrm>
            <a:off x="6835571" y="3900950"/>
            <a:ext cx="1917773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1400" b="1" dirty="0" smtClean="0">
                <a:latin typeface="+mj-lt"/>
              </a:rPr>
              <a:t>الغدد الصماء: تمتاز هذه الغدد بان ليس لها قنوات خاصه بها تصب افرازتها مباشره في الدم</a:t>
            </a:r>
            <a:r>
              <a:rPr lang="en-US" sz="1100" dirty="0" smtClean="0">
                <a:latin typeface="+mn-lt"/>
              </a:rPr>
              <a:t>. </a:t>
            </a:r>
          </a:p>
        </p:txBody>
      </p:sp>
      <p:sp>
        <p:nvSpPr>
          <p:cNvPr id="101" name="Inhaltsplatzhalter 4"/>
          <p:cNvSpPr txBox="1">
            <a:spLocks/>
          </p:cNvSpPr>
          <p:nvPr/>
        </p:nvSpPr>
        <p:spPr>
          <a:xfrm>
            <a:off x="377231" y="3384737"/>
            <a:ext cx="1917773" cy="96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EG" sz="1400" b="1" dirty="0" smtClean="0">
                <a:latin typeface="+mj-lt"/>
              </a:rPr>
              <a:t>الغدد النخاميه: وتنقسم الي الجزء الغدي ويتكون من الفص الامامي والفص الوسطي والجزء العصبي ويتكون من الفص الخلفي والجزء من المخ المعروف بالقمع</a:t>
            </a:r>
            <a:r>
              <a:rPr lang="en-US" sz="1100" dirty="0" smtClean="0">
                <a:latin typeface="+mn-lt"/>
              </a:rPr>
              <a:t> </a:t>
            </a:r>
          </a:p>
        </p:txBody>
      </p:sp>
      <p:sp>
        <p:nvSpPr>
          <p:cNvPr id="102" name="Inhaltsplatzhalter 4"/>
          <p:cNvSpPr txBox="1">
            <a:spLocks/>
          </p:cNvSpPr>
          <p:nvPr/>
        </p:nvSpPr>
        <p:spPr>
          <a:xfrm>
            <a:off x="377231" y="2333057"/>
            <a:ext cx="1917773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EG" sz="1400" dirty="0" smtClean="0">
                <a:latin typeface="+mn-lt"/>
              </a:rPr>
              <a:t>الغدد المشتركه:تجمع بين النوعين السابقين فان تركيبها يتكون من جزء غدي قنوي واخر عباره عن غدد صماء</a:t>
            </a:r>
            <a:endParaRPr lang="en-US" sz="1400" dirty="0" smtClean="0">
              <a:latin typeface="+mn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74062" y="3975751"/>
            <a:ext cx="52290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974062" y="2951399"/>
            <a:ext cx="52290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60%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922766" y="1903739"/>
            <a:ext cx="62549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100%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693503" y="3482720"/>
            <a:ext cx="52290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40%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693503" y="2428468"/>
            <a:ext cx="52290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80%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08" name="Group 246"/>
          <p:cNvGrpSpPr/>
          <p:nvPr/>
        </p:nvGrpSpPr>
        <p:grpSpPr>
          <a:xfrm>
            <a:off x="4773923" y="2967102"/>
            <a:ext cx="267184" cy="269134"/>
            <a:chOff x="1905000" y="3457575"/>
            <a:chExt cx="217488" cy="219075"/>
          </a:xfrm>
          <a:solidFill>
            <a:schemeClr val="bg1"/>
          </a:solidFill>
        </p:grpSpPr>
        <p:sp>
          <p:nvSpPr>
            <p:cNvPr id="109" name="Freeform 44"/>
            <p:cNvSpPr>
              <a:spLocks noEditPoints="1"/>
            </p:cNvSpPr>
            <p:nvPr/>
          </p:nvSpPr>
          <p:spPr bwMode="auto">
            <a:xfrm>
              <a:off x="1905000" y="3457575"/>
              <a:ext cx="217488" cy="219075"/>
            </a:xfrm>
            <a:custGeom>
              <a:avLst/>
              <a:gdLst/>
              <a:ahLst/>
              <a:cxnLst>
                <a:cxn ang="0">
                  <a:pos x="76" y="9"/>
                </a:cxn>
                <a:cxn ang="0">
                  <a:pos x="53" y="0"/>
                </a:cxn>
                <a:cxn ang="0">
                  <a:pos x="30" y="9"/>
                </a:cxn>
                <a:cxn ang="0">
                  <a:pos x="21" y="32"/>
                </a:cxn>
                <a:cxn ang="0">
                  <a:pos x="25" y="48"/>
                </a:cxn>
                <a:cxn ang="0">
                  <a:pos x="1" y="73"/>
                </a:cxn>
                <a:cxn ang="0">
                  <a:pos x="0" y="75"/>
                </a:cxn>
                <a:cxn ang="0">
                  <a:pos x="1" y="77"/>
                </a:cxn>
                <a:cxn ang="0">
                  <a:pos x="8" y="85"/>
                </a:cxn>
                <a:cxn ang="0">
                  <a:pos x="10" y="85"/>
                </a:cxn>
                <a:cxn ang="0">
                  <a:pos x="12" y="85"/>
                </a:cxn>
                <a:cxn ang="0">
                  <a:pos x="37" y="60"/>
                </a:cxn>
                <a:cxn ang="0">
                  <a:pos x="53" y="64"/>
                </a:cxn>
                <a:cxn ang="0">
                  <a:pos x="76" y="55"/>
                </a:cxn>
                <a:cxn ang="0">
                  <a:pos x="85" y="32"/>
                </a:cxn>
                <a:cxn ang="0">
                  <a:pos x="76" y="9"/>
                </a:cxn>
                <a:cxn ang="0">
                  <a:pos x="10" y="79"/>
                </a:cxn>
                <a:cxn ang="0">
                  <a:pos x="6" y="75"/>
                </a:cxn>
                <a:cxn ang="0">
                  <a:pos x="28" y="53"/>
                </a:cxn>
                <a:cxn ang="0">
                  <a:pos x="30" y="55"/>
                </a:cxn>
                <a:cxn ang="0">
                  <a:pos x="32" y="57"/>
                </a:cxn>
                <a:cxn ang="0">
                  <a:pos x="10" y="79"/>
                </a:cxn>
                <a:cxn ang="0">
                  <a:pos x="72" y="51"/>
                </a:cxn>
                <a:cxn ang="0">
                  <a:pos x="53" y="59"/>
                </a:cxn>
                <a:cxn ang="0">
                  <a:pos x="34" y="51"/>
                </a:cxn>
                <a:cxn ang="0">
                  <a:pos x="26" y="32"/>
                </a:cxn>
                <a:cxn ang="0">
                  <a:pos x="34" y="13"/>
                </a:cxn>
                <a:cxn ang="0">
                  <a:pos x="53" y="5"/>
                </a:cxn>
                <a:cxn ang="0">
                  <a:pos x="72" y="13"/>
                </a:cxn>
                <a:cxn ang="0">
                  <a:pos x="80" y="32"/>
                </a:cxn>
                <a:cxn ang="0">
                  <a:pos x="72" y="51"/>
                </a:cxn>
              </a:cxnLst>
              <a:rect l="0" t="0" r="r" b="b"/>
              <a:pathLst>
                <a:path w="85" h="85">
                  <a:moveTo>
                    <a:pt x="76" y="9"/>
                  </a:moveTo>
                  <a:cubicBezTo>
                    <a:pt x="70" y="3"/>
                    <a:pt x="62" y="0"/>
                    <a:pt x="53" y="0"/>
                  </a:cubicBezTo>
                  <a:cubicBezTo>
                    <a:pt x="44" y="0"/>
                    <a:pt x="36" y="3"/>
                    <a:pt x="30" y="9"/>
                  </a:cubicBezTo>
                  <a:cubicBezTo>
                    <a:pt x="24" y="15"/>
                    <a:pt x="21" y="23"/>
                    <a:pt x="21" y="32"/>
                  </a:cubicBezTo>
                  <a:cubicBezTo>
                    <a:pt x="21" y="38"/>
                    <a:pt x="22" y="43"/>
                    <a:pt x="25" y="48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6"/>
                    <a:pt x="0" y="76"/>
                    <a:pt x="1" y="7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9" y="85"/>
                    <a:pt x="9" y="85"/>
                    <a:pt x="10" y="85"/>
                  </a:cubicBezTo>
                  <a:cubicBezTo>
                    <a:pt x="11" y="85"/>
                    <a:pt x="12" y="85"/>
                    <a:pt x="12" y="85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42" y="63"/>
                    <a:pt x="47" y="64"/>
                    <a:pt x="53" y="64"/>
                  </a:cubicBezTo>
                  <a:cubicBezTo>
                    <a:pt x="62" y="64"/>
                    <a:pt x="70" y="61"/>
                    <a:pt x="76" y="55"/>
                  </a:cubicBezTo>
                  <a:cubicBezTo>
                    <a:pt x="82" y="49"/>
                    <a:pt x="85" y="41"/>
                    <a:pt x="85" y="32"/>
                  </a:cubicBezTo>
                  <a:cubicBezTo>
                    <a:pt x="85" y="23"/>
                    <a:pt x="82" y="15"/>
                    <a:pt x="76" y="9"/>
                  </a:cubicBezTo>
                  <a:close/>
                  <a:moveTo>
                    <a:pt x="10" y="79"/>
                  </a:moveTo>
                  <a:cubicBezTo>
                    <a:pt x="6" y="75"/>
                    <a:pt x="6" y="75"/>
                    <a:pt x="6" y="75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3"/>
                    <a:pt x="30" y="54"/>
                    <a:pt x="30" y="55"/>
                  </a:cubicBezTo>
                  <a:cubicBezTo>
                    <a:pt x="31" y="56"/>
                    <a:pt x="32" y="56"/>
                    <a:pt x="32" y="57"/>
                  </a:cubicBezTo>
                  <a:lnTo>
                    <a:pt x="10" y="79"/>
                  </a:lnTo>
                  <a:close/>
                  <a:moveTo>
                    <a:pt x="72" y="51"/>
                  </a:moveTo>
                  <a:cubicBezTo>
                    <a:pt x="67" y="56"/>
                    <a:pt x="60" y="59"/>
                    <a:pt x="53" y="59"/>
                  </a:cubicBezTo>
                  <a:cubicBezTo>
                    <a:pt x="46" y="59"/>
                    <a:pt x="39" y="56"/>
                    <a:pt x="34" y="51"/>
                  </a:cubicBezTo>
                  <a:cubicBezTo>
                    <a:pt x="29" y="46"/>
                    <a:pt x="26" y="39"/>
                    <a:pt x="26" y="32"/>
                  </a:cubicBezTo>
                  <a:cubicBezTo>
                    <a:pt x="26" y="25"/>
                    <a:pt x="29" y="18"/>
                    <a:pt x="34" y="13"/>
                  </a:cubicBezTo>
                  <a:cubicBezTo>
                    <a:pt x="39" y="8"/>
                    <a:pt x="46" y="5"/>
                    <a:pt x="53" y="5"/>
                  </a:cubicBezTo>
                  <a:cubicBezTo>
                    <a:pt x="60" y="5"/>
                    <a:pt x="67" y="8"/>
                    <a:pt x="72" y="13"/>
                  </a:cubicBezTo>
                  <a:cubicBezTo>
                    <a:pt x="77" y="18"/>
                    <a:pt x="80" y="25"/>
                    <a:pt x="80" y="32"/>
                  </a:cubicBezTo>
                  <a:cubicBezTo>
                    <a:pt x="80" y="39"/>
                    <a:pt x="77" y="46"/>
                    <a:pt x="72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5"/>
            <p:cNvSpPr>
              <a:spLocks/>
            </p:cNvSpPr>
            <p:nvPr/>
          </p:nvSpPr>
          <p:spPr bwMode="auto">
            <a:xfrm>
              <a:off x="1992313" y="3548063"/>
              <a:ext cx="107950" cy="508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8" y="2"/>
                </a:cxn>
                <a:cxn ang="0">
                  <a:pos x="33" y="11"/>
                </a:cxn>
                <a:cxn ang="0">
                  <a:pos x="19" y="17"/>
                </a:cxn>
                <a:cxn ang="0">
                  <a:pos x="5" y="11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1" y="11"/>
                </a:cxn>
                <a:cxn ang="0">
                  <a:pos x="3" y="13"/>
                </a:cxn>
                <a:cxn ang="0">
                  <a:pos x="19" y="20"/>
                </a:cxn>
                <a:cxn ang="0">
                  <a:pos x="35" y="13"/>
                </a:cxn>
                <a:cxn ang="0">
                  <a:pos x="42" y="2"/>
                </a:cxn>
                <a:cxn ang="0">
                  <a:pos x="40" y="0"/>
                </a:cxn>
              </a:cxnLst>
              <a:rect l="0" t="0" r="r" b="b"/>
              <a:pathLst>
                <a:path w="42" h="20">
                  <a:moveTo>
                    <a:pt x="40" y="0"/>
                  </a:moveTo>
                  <a:cubicBezTo>
                    <a:pt x="39" y="0"/>
                    <a:pt x="38" y="1"/>
                    <a:pt x="38" y="2"/>
                  </a:cubicBezTo>
                  <a:cubicBezTo>
                    <a:pt x="37" y="5"/>
                    <a:pt x="35" y="8"/>
                    <a:pt x="33" y="11"/>
                  </a:cubicBezTo>
                  <a:cubicBezTo>
                    <a:pt x="29" y="15"/>
                    <a:pt x="24" y="17"/>
                    <a:pt x="19" y="17"/>
                  </a:cubicBezTo>
                  <a:cubicBezTo>
                    <a:pt x="14" y="17"/>
                    <a:pt x="9" y="15"/>
                    <a:pt x="5" y="11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7" y="18"/>
                    <a:pt x="13" y="20"/>
                    <a:pt x="19" y="20"/>
                  </a:cubicBezTo>
                  <a:cubicBezTo>
                    <a:pt x="25" y="20"/>
                    <a:pt x="31" y="18"/>
                    <a:pt x="35" y="13"/>
                  </a:cubicBezTo>
                  <a:cubicBezTo>
                    <a:pt x="38" y="10"/>
                    <a:pt x="41" y="7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6"/>
            <p:cNvSpPr>
              <a:spLocks/>
            </p:cNvSpPr>
            <p:nvPr/>
          </p:nvSpPr>
          <p:spPr bwMode="auto">
            <a:xfrm>
              <a:off x="1976438" y="3481388"/>
              <a:ext cx="123825" cy="79375"/>
            </a:xfrm>
            <a:custGeom>
              <a:avLst/>
              <a:gdLst/>
              <a:ahLst/>
              <a:cxnLst>
                <a:cxn ang="0">
                  <a:pos x="6" y="29"/>
                </a:cxn>
                <a:cxn ang="0">
                  <a:pos x="11" y="9"/>
                </a:cxn>
                <a:cxn ang="0">
                  <a:pos x="25" y="3"/>
                </a:cxn>
                <a:cxn ang="0">
                  <a:pos x="39" y="9"/>
                </a:cxn>
                <a:cxn ang="0">
                  <a:pos x="44" y="18"/>
                </a:cxn>
                <a:cxn ang="0">
                  <a:pos x="46" y="19"/>
                </a:cxn>
                <a:cxn ang="0">
                  <a:pos x="47" y="17"/>
                </a:cxn>
                <a:cxn ang="0">
                  <a:pos x="41" y="7"/>
                </a:cxn>
                <a:cxn ang="0">
                  <a:pos x="25" y="0"/>
                </a:cxn>
                <a:cxn ang="0">
                  <a:pos x="9" y="7"/>
                </a:cxn>
                <a:cxn ang="0">
                  <a:pos x="3" y="30"/>
                </a:cxn>
                <a:cxn ang="0">
                  <a:pos x="5" y="31"/>
                </a:cxn>
                <a:cxn ang="0">
                  <a:pos x="5" y="31"/>
                </a:cxn>
                <a:cxn ang="0">
                  <a:pos x="6" y="29"/>
                </a:cxn>
              </a:cxnLst>
              <a:rect l="0" t="0" r="r" b="b"/>
              <a:pathLst>
                <a:path w="48" h="31">
                  <a:moveTo>
                    <a:pt x="6" y="29"/>
                  </a:moveTo>
                  <a:cubicBezTo>
                    <a:pt x="4" y="22"/>
                    <a:pt x="6" y="14"/>
                    <a:pt x="11" y="9"/>
                  </a:cubicBezTo>
                  <a:cubicBezTo>
                    <a:pt x="15" y="6"/>
                    <a:pt x="20" y="3"/>
                    <a:pt x="25" y="3"/>
                  </a:cubicBezTo>
                  <a:cubicBezTo>
                    <a:pt x="30" y="3"/>
                    <a:pt x="35" y="6"/>
                    <a:pt x="39" y="9"/>
                  </a:cubicBezTo>
                  <a:cubicBezTo>
                    <a:pt x="41" y="12"/>
                    <a:pt x="43" y="15"/>
                    <a:pt x="44" y="18"/>
                  </a:cubicBezTo>
                  <a:cubicBezTo>
                    <a:pt x="44" y="19"/>
                    <a:pt x="45" y="20"/>
                    <a:pt x="46" y="19"/>
                  </a:cubicBezTo>
                  <a:cubicBezTo>
                    <a:pt x="47" y="19"/>
                    <a:pt x="48" y="18"/>
                    <a:pt x="47" y="17"/>
                  </a:cubicBezTo>
                  <a:cubicBezTo>
                    <a:pt x="46" y="13"/>
                    <a:pt x="44" y="10"/>
                    <a:pt x="41" y="7"/>
                  </a:cubicBezTo>
                  <a:cubicBezTo>
                    <a:pt x="37" y="2"/>
                    <a:pt x="31" y="0"/>
                    <a:pt x="25" y="0"/>
                  </a:cubicBezTo>
                  <a:cubicBezTo>
                    <a:pt x="19" y="0"/>
                    <a:pt x="13" y="2"/>
                    <a:pt x="9" y="7"/>
                  </a:cubicBezTo>
                  <a:cubicBezTo>
                    <a:pt x="3" y="13"/>
                    <a:pt x="0" y="22"/>
                    <a:pt x="3" y="30"/>
                  </a:cubicBezTo>
                  <a:cubicBezTo>
                    <a:pt x="3" y="31"/>
                    <a:pt x="4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7" y="30"/>
                    <a:pt x="6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7"/>
            <p:cNvSpPr>
              <a:spLocks/>
            </p:cNvSpPr>
            <p:nvPr/>
          </p:nvSpPr>
          <p:spPr bwMode="auto">
            <a:xfrm>
              <a:off x="2043113" y="3498850"/>
              <a:ext cx="28575" cy="2063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3" y="1"/>
                </a:cxn>
              </a:cxnLst>
              <a:rect l="0" t="0" r="r" b="b"/>
              <a:pathLst>
                <a:path w="11" h="8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10" y="8"/>
                    <a:pt x="10" y="7"/>
                  </a:cubicBezTo>
                  <a:cubicBezTo>
                    <a:pt x="11" y="7"/>
                    <a:pt x="11" y="6"/>
                    <a:pt x="10" y="5"/>
                  </a:cubicBezTo>
                  <a:cubicBezTo>
                    <a:pt x="8" y="3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8"/>
            <p:cNvSpPr>
              <a:spLocks/>
            </p:cNvSpPr>
            <p:nvPr/>
          </p:nvSpPr>
          <p:spPr bwMode="auto">
            <a:xfrm>
              <a:off x="2070100" y="3522663"/>
              <a:ext cx="12700" cy="1746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4" y="2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6"/>
                </a:cxn>
              </a:cxnLst>
              <a:rect l="0" t="0" r="r" b="b"/>
              <a:pathLst>
                <a:path w="5" h="7">
                  <a:moveTo>
                    <a:pt x="1" y="6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4" name="Group 245"/>
          <p:cNvGrpSpPr/>
          <p:nvPr/>
        </p:nvGrpSpPr>
        <p:grpSpPr>
          <a:xfrm>
            <a:off x="4094515" y="3502957"/>
            <a:ext cx="227250" cy="298670"/>
            <a:chOff x="2513013" y="3457575"/>
            <a:chExt cx="166688" cy="219075"/>
          </a:xfrm>
          <a:solidFill>
            <a:schemeClr val="bg1"/>
          </a:solidFill>
        </p:grpSpPr>
        <p:sp>
          <p:nvSpPr>
            <p:cNvPr id="115" name="Freeform 49"/>
            <p:cNvSpPr>
              <a:spLocks/>
            </p:cNvSpPr>
            <p:nvPr/>
          </p:nvSpPr>
          <p:spPr bwMode="auto">
            <a:xfrm>
              <a:off x="2544763" y="3482975"/>
              <a:ext cx="80963" cy="73025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4" y="26"/>
                </a:cxn>
                <a:cxn ang="0">
                  <a:pos x="4" y="19"/>
                </a:cxn>
                <a:cxn ang="0">
                  <a:pos x="23" y="5"/>
                </a:cxn>
                <a:cxn ang="0">
                  <a:pos x="29" y="8"/>
                </a:cxn>
                <a:cxn ang="0">
                  <a:pos x="31" y="7"/>
                </a:cxn>
                <a:cxn ang="0">
                  <a:pos x="31" y="5"/>
                </a:cxn>
                <a:cxn ang="0">
                  <a:pos x="24" y="2"/>
                </a:cxn>
                <a:cxn ang="0">
                  <a:pos x="0" y="19"/>
                </a:cxn>
                <a:cxn ang="0">
                  <a:pos x="1" y="26"/>
                </a:cxn>
                <a:cxn ang="0">
                  <a:pos x="2" y="28"/>
                </a:cxn>
                <a:cxn ang="0">
                  <a:pos x="3" y="28"/>
                </a:cxn>
              </a:cxnLst>
              <a:rect l="0" t="0" r="r" b="b"/>
              <a:pathLst>
                <a:path w="32" h="28">
                  <a:moveTo>
                    <a:pt x="3" y="28"/>
                  </a:moveTo>
                  <a:cubicBezTo>
                    <a:pt x="4" y="27"/>
                    <a:pt x="4" y="26"/>
                    <a:pt x="4" y="26"/>
                  </a:cubicBezTo>
                  <a:cubicBezTo>
                    <a:pt x="4" y="23"/>
                    <a:pt x="4" y="21"/>
                    <a:pt x="4" y="19"/>
                  </a:cubicBezTo>
                  <a:cubicBezTo>
                    <a:pt x="5" y="10"/>
                    <a:pt x="14" y="4"/>
                    <a:pt x="23" y="5"/>
                  </a:cubicBezTo>
                  <a:cubicBezTo>
                    <a:pt x="25" y="6"/>
                    <a:pt x="27" y="7"/>
                    <a:pt x="29" y="8"/>
                  </a:cubicBezTo>
                  <a:cubicBezTo>
                    <a:pt x="30" y="8"/>
                    <a:pt x="31" y="8"/>
                    <a:pt x="31" y="7"/>
                  </a:cubicBezTo>
                  <a:cubicBezTo>
                    <a:pt x="32" y="6"/>
                    <a:pt x="32" y="5"/>
                    <a:pt x="31" y="5"/>
                  </a:cubicBezTo>
                  <a:cubicBezTo>
                    <a:pt x="29" y="3"/>
                    <a:pt x="26" y="2"/>
                    <a:pt x="24" y="2"/>
                  </a:cubicBezTo>
                  <a:cubicBezTo>
                    <a:pt x="13" y="0"/>
                    <a:pt x="2" y="8"/>
                    <a:pt x="0" y="19"/>
                  </a:cubicBezTo>
                  <a:cubicBezTo>
                    <a:pt x="0" y="21"/>
                    <a:pt x="0" y="24"/>
                    <a:pt x="1" y="26"/>
                  </a:cubicBezTo>
                  <a:cubicBezTo>
                    <a:pt x="1" y="27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50"/>
            <p:cNvSpPr>
              <a:spLocks noEditPoints="1"/>
            </p:cNvSpPr>
            <p:nvPr/>
          </p:nvSpPr>
          <p:spPr bwMode="auto">
            <a:xfrm>
              <a:off x="2513013" y="3457575"/>
              <a:ext cx="166688" cy="219075"/>
            </a:xfrm>
            <a:custGeom>
              <a:avLst/>
              <a:gdLst/>
              <a:ahLst/>
              <a:cxnLst>
                <a:cxn ang="0">
                  <a:pos x="62" y="45"/>
                </a:cxn>
                <a:cxn ang="0">
                  <a:pos x="32" y="0"/>
                </a:cxn>
                <a:cxn ang="0">
                  <a:pos x="13" y="58"/>
                </a:cxn>
                <a:cxn ang="0">
                  <a:pos x="15" y="62"/>
                </a:cxn>
                <a:cxn ang="0">
                  <a:pos x="38" y="85"/>
                </a:cxn>
                <a:cxn ang="0">
                  <a:pos x="42" y="85"/>
                </a:cxn>
                <a:cxn ang="0">
                  <a:pos x="46" y="85"/>
                </a:cxn>
                <a:cxn ang="0">
                  <a:pos x="48" y="85"/>
                </a:cxn>
                <a:cxn ang="0">
                  <a:pos x="64" y="70"/>
                </a:cxn>
                <a:cxn ang="0">
                  <a:pos x="65" y="57"/>
                </a:cxn>
                <a:cxn ang="0">
                  <a:pos x="6" y="32"/>
                </a:cxn>
                <a:cxn ang="0">
                  <a:pos x="59" y="32"/>
                </a:cxn>
                <a:cxn ang="0">
                  <a:pos x="56" y="42"/>
                </a:cxn>
                <a:cxn ang="0">
                  <a:pos x="51" y="41"/>
                </a:cxn>
                <a:cxn ang="0">
                  <a:pos x="52" y="35"/>
                </a:cxn>
                <a:cxn ang="0">
                  <a:pos x="48" y="21"/>
                </a:cxn>
                <a:cxn ang="0">
                  <a:pos x="49" y="34"/>
                </a:cxn>
                <a:cxn ang="0">
                  <a:pos x="46" y="41"/>
                </a:cxn>
                <a:cxn ang="0">
                  <a:pos x="41" y="38"/>
                </a:cxn>
                <a:cxn ang="0">
                  <a:pos x="41" y="32"/>
                </a:cxn>
                <a:cxn ang="0">
                  <a:pos x="32" y="24"/>
                </a:cxn>
                <a:cxn ang="0">
                  <a:pos x="24" y="33"/>
                </a:cxn>
                <a:cxn ang="0">
                  <a:pos x="20" y="43"/>
                </a:cxn>
                <a:cxn ang="0">
                  <a:pos x="17" y="45"/>
                </a:cxn>
                <a:cxn ang="0">
                  <a:pos x="15" y="52"/>
                </a:cxn>
                <a:cxn ang="0">
                  <a:pos x="6" y="32"/>
                </a:cxn>
                <a:cxn ang="0">
                  <a:pos x="59" y="69"/>
                </a:cxn>
                <a:cxn ang="0">
                  <a:pos x="46" y="80"/>
                </a:cxn>
                <a:cxn ang="0">
                  <a:pos x="39" y="80"/>
                </a:cxn>
                <a:cxn ang="0">
                  <a:pos x="19" y="59"/>
                </a:cxn>
                <a:cxn ang="0">
                  <a:pos x="21" y="53"/>
                </a:cxn>
                <a:cxn ang="0">
                  <a:pos x="25" y="54"/>
                </a:cxn>
                <a:cxn ang="0">
                  <a:pos x="29" y="60"/>
                </a:cxn>
                <a:cxn ang="0">
                  <a:pos x="29" y="59"/>
                </a:cxn>
                <a:cxn ang="0">
                  <a:pos x="30" y="32"/>
                </a:cxn>
                <a:cxn ang="0">
                  <a:pos x="33" y="29"/>
                </a:cxn>
                <a:cxn ang="0">
                  <a:pos x="35" y="50"/>
                </a:cxn>
                <a:cxn ang="0">
                  <a:pos x="36" y="51"/>
                </a:cxn>
                <a:cxn ang="0">
                  <a:pos x="37" y="51"/>
                </a:cxn>
                <a:cxn ang="0">
                  <a:pos x="37" y="48"/>
                </a:cxn>
                <a:cxn ang="0">
                  <a:pos x="37" y="47"/>
                </a:cxn>
                <a:cxn ang="0">
                  <a:pos x="40" y="44"/>
                </a:cxn>
                <a:cxn ang="0">
                  <a:pos x="41" y="44"/>
                </a:cxn>
                <a:cxn ang="0">
                  <a:pos x="43" y="49"/>
                </a:cxn>
                <a:cxn ang="0">
                  <a:pos x="43" y="50"/>
                </a:cxn>
                <a:cxn ang="0">
                  <a:pos x="44" y="51"/>
                </a:cxn>
                <a:cxn ang="0">
                  <a:pos x="45" y="50"/>
                </a:cxn>
                <a:cxn ang="0">
                  <a:pos x="45" y="50"/>
                </a:cxn>
                <a:cxn ang="0">
                  <a:pos x="46" y="47"/>
                </a:cxn>
                <a:cxn ang="0">
                  <a:pos x="49" y="46"/>
                </a:cxn>
                <a:cxn ang="0">
                  <a:pos x="51" y="51"/>
                </a:cxn>
                <a:cxn ang="0">
                  <a:pos x="51" y="52"/>
                </a:cxn>
                <a:cxn ang="0">
                  <a:pos x="52" y="53"/>
                </a:cxn>
                <a:cxn ang="0">
                  <a:pos x="53" y="53"/>
                </a:cxn>
                <a:cxn ang="0">
                  <a:pos x="53" y="51"/>
                </a:cxn>
                <a:cxn ang="0">
                  <a:pos x="53" y="51"/>
                </a:cxn>
                <a:cxn ang="0">
                  <a:pos x="56" y="48"/>
                </a:cxn>
                <a:cxn ang="0">
                  <a:pos x="59" y="51"/>
                </a:cxn>
              </a:cxnLst>
              <a:rect l="0" t="0" r="r" b="b"/>
              <a:pathLst>
                <a:path w="65" h="85">
                  <a:moveTo>
                    <a:pt x="65" y="51"/>
                  </a:moveTo>
                  <a:cubicBezTo>
                    <a:pt x="65" y="48"/>
                    <a:pt x="64" y="46"/>
                    <a:pt x="62" y="45"/>
                  </a:cubicBezTo>
                  <a:cubicBezTo>
                    <a:pt x="64" y="41"/>
                    <a:pt x="65" y="36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3"/>
                    <a:pt x="5" y="52"/>
                    <a:pt x="13" y="58"/>
                  </a:cubicBezTo>
                  <a:cubicBezTo>
                    <a:pt x="13" y="58"/>
                    <a:pt x="14" y="58"/>
                    <a:pt x="14" y="59"/>
                  </a:cubicBezTo>
                  <a:cubicBezTo>
                    <a:pt x="14" y="60"/>
                    <a:pt x="14" y="61"/>
                    <a:pt x="15" y="62"/>
                  </a:cubicBezTo>
                  <a:cubicBezTo>
                    <a:pt x="18" y="66"/>
                    <a:pt x="21" y="71"/>
                    <a:pt x="24" y="76"/>
                  </a:cubicBezTo>
                  <a:cubicBezTo>
                    <a:pt x="28" y="81"/>
                    <a:pt x="32" y="84"/>
                    <a:pt x="38" y="85"/>
                  </a:cubicBezTo>
                  <a:cubicBezTo>
                    <a:pt x="39" y="85"/>
                    <a:pt x="40" y="85"/>
                    <a:pt x="41" y="85"/>
                  </a:cubicBezTo>
                  <a:cubicBezTo>
                    <a:pt x="41" y="85"/>
                    <a:pt x="41" y="85"/>
                    <a:pt x="42" y="85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7" y="85"/>
                  </a:cubicBezTo>
                  <a:cubicBezTo>
                    <a:pt x="47" y="85"/>
                    <a:pt x="47" y="85"/>
                    <a:pt x="48" y="85"/>
                  </a:cubicBezTo>
                  <a:cubicBezTo>
                    <a:pt x="48" y="85"/>
                    <a:pt x="49" y="85"/>
                    <a:pt x="49" y="85"/>
                  </a:cubicBezTo>
                  <a:cubicBezTo>
                    <a:pt x="57" y="84"/>
                    <a:pt x="63" y="78"/>
                    <a:pt x="64" y="70"/>
                  </a:cubicBezTo>
                  <a:cubicBezTo>
                    <a:pt x="64" y="69"/>
                    <a:pt x="65" y="67"/>
                    <a:pt x="65" y="66"/>
                  </a:cubicBezTo>
                  <a:cubicBezTo>
                    <a:pt x="65" y="60"/>
                    <a:pt x="65" y="59"/>
                    <a:pt x="65" y="57"/>
                  </a:cubicBezTo>
                  <a:cubicBezTo>
                    <a:pt x="65" y="56"/>
                    <a:pt x="65" y="54"/>
                    <a:pt x="65" y="51"/>
                  </a:cubicBezTo>
                  <a:close/>
                  <a:moveTo>
                    <a:pt x="6" y="32"/>
                  </a:moveTo>
                  <a:cubicBezTo>
                    <a:pt x="6" y="17"/>
                    <a:pt x="18" y="5"/>
                    <a:pt x="32" y="5"/>
                  </a:cubicBezTo>
                  <a:cubicBezTo>
                    <a:pt x="47" y="5"/>
                    <a:pt x="59" y="17"/>
                    <a:pt x="59" y="32"/>
                  </a:cubicBezTo>
                  <a:cubicBezTo>
                    <a:pt x="59" y="36"/>
                    <a:pt x="58" y="39"/>
                    <a:pt x="57" y="42"/>
                  </a:cubicBezTo>
                  <a:cubicBezTo>
                    <a:pt x="57" y="42"/>
                    <a:pt x="57" y="42"/>
                    <a:pt x="56" y="42"/>
                  </a:cubicBezTo>
                  <a:cubicBezTo>
                    <a:pt x="56" y="42"/>
                    <a:pt x="55" y="43"/>
                    <a:pt x="54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39"/>
                    <a:pt x="52" y="37"/>
                    <a:pt x="52" y="35"/>
                  </a:cubicBezTo>
                  <a:cubicBezTo>
                    <a:pt x="53" y="31"/>
                    <a:pt x="52" y="26"/>
                    <a:pt x="50" y="22"/>
                  </a:cubicBezTo>
                  <a:cubicBezTo>
                    <a:pt x="50" y="21"/>
                    <a:pt x="49" y="21"/>
                    <a:pt x="48" y="21"/>
                  </a:cubicBezTo>
                  <a:cubicBezTo>
                    <a:pt x="47" y="22"/>
                    <a:pt x="46" y="23"/>
                    <a:pt x="47" y="24"/>
                  </a:cubicBezTo>
                  <a:cubicBezTo>
                    <a:pt x="49" y="27"/>
                    <a:pt x="49" y="31"/>
                    <a:pt x="49" y="34"/>
                  </a:cubicBezTo>
                  <a:cubicBezTo>
                    <a:pt x="48" y="37"/>
                    <a:pt x="48" y="39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5" y="40"/>
                    <a:pt x="45" y="40"/>
                    <a:pt x="44" y="39"/>
                  </a:cubicBezTo>
                  <a:cubicBezTo>
                    <a:pt x="43" y="39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6"/>
                    <a:pt x="41" y="34"/>
                    <a:pt x="41" y="32"/>
                  </a:cubicBezTo>
                  <a:cubicBezTo>
                    <a:pt x="41" y="28"/>
                    <a:pt x="38" y="25"/>
                    <a:pt x="34" y="24"/>
                  </a:cubicBezTo>
                  <a:cubicBezTo>
                    <a:pt x="33" y="24"/>
                    <a:pt x="33" y="24"/>
                    <a:pt x="32" y="24"/>
                  </a:cubicBezTo>
                  <a:cubicBezTo>
                    <a:pt x="28" y="24"/>
                    <a:pt x="25" y="27"/>
                    <a:pt x="24" y="31"/>
                  </a:cubicBezTo>
                  <a:cubicBezTo>
                    <a:pt x="24" y="32"/>
                    <a:pt x="24" y="32"/>
                    <a:pt x="24" y="33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2" y="45"/>
                    <a:pt x="21" y="44"/>
                    <a:pt x="20" y="43"/>
                  </a:cubicBezTo>
                  <a:cubicBezTo>
                    <a:pt x="19" y="42"/>
                    <a:pt x="18" y="42"/>
                    <a:pt x="17" y="42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8" y="46"/>
                    <a:pt x="19" y="47"/>
                    <a:pt x="20" y="48"/>
                  </a:cubicBezTo>
                  <a:cubicBezTo>
                    <a:pt x="18" y="48"/>
                    <a:pt x="16" y="50"/>
                    <a:pt x="15" y="52"/>
                  </a:cubicBezTo>
                  <a:cubicBezTo>
                    <a:pt x="15" y="52"/>
                    <a:pt x="15" y="52"/>
                    <a:pt x="14" y="52"/>
                  </a:cubicBezTo>
                  <a:cubicBezTo>
                    <a:pt x="9" y="47"/>
                    <a:pt x="6" y="40"/>
                    <a:pt x="6" y="32"/>
                  </a:cubicBezTo>
                  <a:close/>
                  <a:moveTo>
                    <a:pt x="59" y="66"/>
                  </a:moveTo>
                  <a:cubicBezTo>
                    <a:pt x="59" y="67"/>
                    <a:pt x="59" y="68"/>
                    <a:pt x="59" y="69"/>
                  </a:cubicBezTo>
                  <a:cubicBezTo>
                    <a:pt x="58" y="75"/>
                    <a:pt x="54" y="79"/>
                    <a:pt x="49" y="80"/>
                  </a:cubicBezTo>
                  <a:cubicBezTo>
                    <a:pt x="48" y="80"/>
                    <a:pt x="47" y="80"/>
                    <a:pt x="46" y="80"/>
                  </a:cubicBezTo>
                  <a:cubicBezTo>
                    <a:pt x="45" y="80"/>
                    <a:pt x="44" y="80"/>
                    <a:pt x="42" y="80"/>
                  </a:cubicBezTo>
                  <a:cubicBezTo>
                    <a:pt x="41" y="80"/>
                    <a:pt x="40" y="80"/>
                    <a:pt x="39" y="80"/>
                  </a:cubicBezTo>
                  <a:cubicBezTo>
                    <a:pt x="35" y="79"/>
                    <a:pt x="31" y="77"/>
                    <a:pt x="29" y="73"/>
                  </a:cubicBezTo>
                  <a:cubicBezTo>
                    <a:pt x="26" y="68"/>
                    <a:pt x="22" y="63"/>
                    <a:pt x="19" y="59"/>
                  </a:cubicBezTo>
                  <a:cubicBezTo>
                    <a:pt x="19" y="58"/>
                    <a:pt x="19" y="58"/>
                    <a:pt x="19" y="57"/>
                  </a:cubicBezTo>
                  <a:cubicBezTo>
                    <a:pt x="18" y="55"/>
                    <a:pt x="19" y="53"/>
                    <a:pt x="21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3" y="53"/>
                    <a:pt x="24" y="53"/>
                    <a:pt x="25" y="54"/>
                  </a:cubicBezTo>
                  <a:cubicBezTo>
                    <a:pt x="26" y="56"/>
                    <a:pt x="28" y="58"/>
                    <a:pt x="29" y="59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59"/>
                  </a:cubicBezTo>
                  <a:cubicBezTo>
                    <a:pt x="29" y="52"/>
                    <a:pt x="29" y="40"/>
                    <a:pt x="29" y="33"/>
                  </a:cubicBezTo>
                  <a:cubicBezTo>
                    <a:pt x="29" y="32"/>
                    <a:pt x="29" y="32"/>
                    <a:pt x="30" y="32"/>
                  </a:cubicBezTo>
                  <a:cubicBezTo>
                    <a:pt x="30" y="30"/>
                    <a:pt x="31" y="29"/>
                    <a:pt x="32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9"/>
                    <a:pt x="35" y="31"/>
                    <a:pt x="35" y="32"/>
                  </a:cubicBezTo>
                  <a:cubicBezTo>
                    <a:pt x="35" y="37"/>
                    <a:pt x="35" y="45"/>
                    <a:pt x="35" y="50"/>
                  </a:cubicBezTo>
                  <a:cubicBezTo>
                    <a:pt x="35" y="50"/>
                    <a:pt x="35" y="50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7"/>
                  </a:cubicBezTo>
                  <a:cubicBezTo>
                    <a:pt x="37" y="46"/>
                    <a:pt x="38" y="45"/>
                    <a:pt x="39" y="44"/>
                  </a:cubicBezTo>
                  <a:cubicBezTo>
                    <a:pt x="39" y="44"/>
                    <a:pt x="39" y="44"/>
                    <a:pt x="40" y="44"/>
                  </a:cubicBezTo>
                  <a:cubicBezTo>
                    <a:pt x="40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3" y="44"/>
                    <a:pt x="43" y="46"/>
                    <a:pt x="43" y="47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8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1"/>
                    <a:pt x="44" y="51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1"/>
                    <a:pt x="45" y="51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49"/>
                    <a:pt x="45" y="49"/>
                  </a:cubicBezTo>
                  <a:cubicBezTo>
                    <a:pt x="45" y="48"/>
                    <a:pt x="46" y="48"/>
                    <a:pt x="46" y="47"/>
                  </a:cubicBezTo>
                  <a:cubicBezTo>
                    <a:pt x="47" y="46"/>
                    <a:pt x="47" y="46"/>
                    <a:pt x="48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1" y="46"/>
                    <a:pt x="51" y="48"/>
                    <a:pt x="51" y="4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0"/>
                    <a:pt x="51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3"/>
                    <a:pt x="52" y="53"/>
                    <a:pt x="52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1"/>
                    <a:pt x="53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2"/>
                    <a:pt x="53" y="51"/>
                  </a:cubicBezTo>
                  <a:cubicBezTo>
                    <a:pt x="53" y="51"/>
                    <a:pt x="53" y="50"/>
                    <a:pt x="54" y="49"/>
                  </a:cubicBezTo>
                  <a:cubicBezTo>
                    <a:pt x="54" y="48"/>
                    <a:pt x="55" y="48"/>
                    <a:pt x="5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48"/>
                    <a:pt x="59" y="49"/>
                    <a:pt x="59" y="51"/>
                  </a:cubicBezTo>
                  <a:cubicBezTo>
                    <a:pt x="59" y="60"/>
                    <a:pt x="59" y="57"/>
                    <a:pt x="59" y="6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7" name="Group 224"/>
          <p:cNvGrpSpPr/>
          <p:nvPr/>
        </p:nvGrpSpPr>
        <p:grpSpPr>
          <a:xfrm>
            <a:off x="4615282" y="3960388"/>
            <a:ext cx="232943" cy="231241"/>
            <a:chOff x="5942013" y="2333625"/>
            <a:chExt cx="217488" cy="215900"/>
          </a:xfrm>
          <a:solidFill>
            <a:schemeClr val="bg1"/>
          </a:solidFill>
        </p:grpSpPr>
        <p:sp>
          <p:nvSpPr>
            <p:cNvPr id="118" name="Freeform 148"/>
            <p:cNvSpPr>
              <a:spLocks noEditPoints="1"/>
            </p:cNvSpPr>
            <p:nvPr/>
          </p:nvSpPr>
          <p:spPr bwMode="auto">
            <a:xfrm>
              <a:off x="5942013" y="2333625"/>
              <a:ext cx="217488" cy="215900"/>
            </a:xfrm>
            <a:custGeom>
              <a:avLst/>
              <a:gdLst/>
              <a:ahLst/>
              <a:cxnLst>
                <a:cxn ang="0">
                  <a:pos x="83" y="61"/>
                </a:cxn>
                <a:cxn ang="0">
                  <a:pos x="83" y="61"/>
                </a:cxn>
                <a:cxn ang="0">
                  <a:pos x="79" y="59"/>
                </a:cxn>
                <a:cxn ang="0">
                  <a:pos x="79" y="59"/>
                </a:cxn>
                <a:cxn ang="0">
                  <a:pos x="78" y="59"/>
                </a:cxn>
                <a:cxn ang="0">
                  <a:pos x="78" y="58"/>
                </a:cxn>
                <a:cxn ang="0">
                  <a:pos x="73" y="53"/>
                </a:cxn>
                <a:cxn ang="0">
                  <a:pos x="71" y="53"/>
                </a:cxn>
                <a:cxn ang="0">
                  <a:pos x="71" y="52"/>
                </a:cxn>
                <a:cxn ang="0">
                  <a:pos x="70" y="48"/>
                </a:cxn>
                <a:cxn ang="0">
                  <a:pos x="62" y="40"/>
                </a:cxn>
                <a:cxn ang="0">
                  <a:pos x="54" y="9"/>
                </a:cxn>
                <a:cxn ang="0">
                  <a:pos x="31" y="0"/>
                </a:cxn>
                <a:cxn ang="0">
                  <a:pos x="9" y="9"/>
                </a:cxn>
                <a:cxn ang="0">
                  <a:pos x="0" y="31"/>
                </a:cxn>
                <a:cxn ang="0">
                  <a:pos x="9" y="53"/>
                </a:cxn>
                <a:cxn ang="0">
                  <a:pos x="31" y="63"/>
                </a:cxn>
                <a:cxn ang="0">
                  <a:pos x="40" y="61"/>
                </a:cxn>
                <a:cxn ang="0">
                  <a:pos x="61" y="83"/>
                </a:cxn>
                <a:cxn ang="0">
                  <a:pos x="65" y="84"/>
                </a:cxn>
                <a:cxn ang="0">
                  <a:pos x="65" y="84"/>
                </a:cxn>
                <a:cxn ang="0">
                  <a:pos x="79" y="84"/>
                </a:cxn>
                <a:cxn ang="0">
                  <a:pos x="84" y="79"/>
                </a:cxn>
                <a:cxn ang="0">
                  <a:pos x="85" y="65"/>
                </a:cxn>
                <a:cxn ang="0">
                  <a:pos x="83" y="61"/>
                </a:cxn>
                <a:cxn ang="0">
                  <a:pos x="79" y="78"/>
                </a:cxn>
                <a:cxn ang="0">
                  <a:pos x="65" y="79"/>
                </a:cxn>
                <a:cxn ang="0">
                  <a:pos x="41" y="55"/>
                </a:cxn>
                <a:cxn ang="0">
                  <a:pos x="31" y="57"/>
                </a:cxn>
                <a:cxn ang="0">
                  <a:pos x="13" y="50"/>
                </a:cxn>
                <a:cxn ang="0">
                  <a:pos x="13" y="13"/>
                </a:cxn>
                <a:cxn ang="0">
                  <a:pos x="31" y="5"/>
                </a:cxn>
                <a:cxn ang="0">
                  <a:pos x="50" y="13"/>
                </a:cxn>
                <a:cxn ang="0">
                  <a:pos x="56" y="41"/>
                </a:cxn>
                <a:cxn ang="0">
                  <a:pos x="66" y="52"/>
                </a:cxn>
                <a:cxn ang="0">
                  <a:pos x="66" y="58"/>
                </a:cxn>
                <a:cxn ang="0">
                  <a:pos x="73" y="58"/>
                </a:cxn>
                <a:cxn ang="0">
                  <a:pos x="73" y="65"/>
                </a:cxn>
                <a:cxn ang="0">
                  <a:pos x="79" y="65"/>
                </a:cxn>
                <a:cxn ang="0">
                  <a:pos x="79" y="65"/>
                </a:cxn>
                <a:cxn ang="0">
                  <a:pos x="79" y="78"/>
                </a:cxn>
              </a:cxnLst>
              <a:rect l="0" t="0" r="r" b="b"/>
              <a:pathLst>
                <a:path w="85" h="84">
                  <a:moveTo>
                    <a:pt x="83" y="61"/>
                  </a:moveTo>
                  <a:cubicBezTo>
                    <a:pt x="83" y="61"/>
                    <a:pt x="83" y="61"/>
                    <a:pt x="83" y="61"/>
                  </a:cubicBezTo>
                  <a:cubicBezTo>
                    <a:pt x="82" y="60"/>
                    <a:pt x="81" y="59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5"/>
                    <a:pt x="76" y="53"/>
                    <a:pt x="73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0"/>
                    <a:pt x="71" y="49"/>
                    <a:pt x="70" y="48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5" y="29"/>
                    <a:pt x="62" y="17"/>
                    <a:pt x="54" y="9"/>
                  </a:cubicBezTo>
                  <a:cubicBezTo>
                    <a:pt x="48" y="3"/>
                    <a:pt x="40" y="0"/>
                    <a:pt x="31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3"/>
                    <a:pt x="0" y="31"/>
                  </a:cubicBezTo>
                  <a:cubicBezTo>
                    <a:pt x="0" y="39"/>
                    <a:pt x="3" y="47"/>
                    <a:pt x="9" y="53"/>
                  </a:cubicBezTo>
                  <a:cubicBezTo>
                    <a:pt x="15" y="59"/>
                    <a:pt x="23" y="63"/>
                    <a:pt x="31" y="63"/>
                  </a:cubicBezTo>
                  <a:cubicBezTo>
                    <a:pt x="34" y="63"/>
                    <a:pt x="37" y="62"/>
                    <a:pt x="40" y="61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2" y="84"/>
                    <a:pt x="64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2" y="83"/>
                    <a:pt x="84" y="81"/>
                    <a:pt x="84" y="79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4"/>
                    <a:pt x="84" y="62"/>
                    <a:pt x="83" y="61"/>
                  </a:cubicBezTo>
                  <a:close/>
                  <a:moveTo>
                    <a:pt x="79" y="78"/>
                  </a:moveTo>
                  <a:cubicBezTo>
                    <a:pt x="65" y="79"/>
                    <a:pt x="65" y="79"/>
                    <a:pt x="65" y="79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38" y="57"/>
                    <a:pt x="35" y="57"/>
                    <a:pt x="31" y="57"/>
                  </a:cubicBezTo>
                  <a:cubicBezTo>
                    <a:pt x="25" y="57"/>
                    <a:pt x="18" y="55"/>
                    <a:pt x="13" y="50"/>
                  </a:cubicBezTo>
                  <a:cubicBezTo>
                    <a:pt x="3" y="39"/>
                    <a:pt x="3" y="23"/>
                    <a:pt x="13" y="13"/>
                  </a:cubicBezTo>
                  <a:cubicBezTo>
                    <a:pt x="18" y="7"/>
                    <a:pt x="25" y="5"/>
                    <a:pt x="31" y="5"/>
                  </a:cubicBezTo>
                  <a:cubicBezTo>
                    <a:pt x="38" y="5"/>
                    <a:pt x="45" y="7"/>
                    <a:pt x="50" y="13"/>
                  </a:cubicBezTo>
                  <a:cubicBezTo>
                    <a:pt x="58" y="20"/>
                    <a:pt x="60" y="32"/>
                    <a:pt x="56" y="41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9" y="65"/>
                    <a:pt x="79" y="65"/>
                    <a:pt x="79" y="65"/>
                  </a:cubicBezTo>
                  <a:lnTo>
                    <a:pt x="7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49"/>
            <p:cNvSpPr>
              <a:spLocks noEditPoints="1"/>
            </p:cNvSpPr>
            <p:nvPr/>
          </p:nvSpPr>
          <p:spPr bwMode="auto">
            <a:xfrm>
              <a:off x="5975350" y="2368550"/>
              <a:ext cx="50800" cy="49213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17" y="16"/>
                </a:cxn>
                <a:cxn ang="0">
                  <a:pos x="20" y="9"/>
                </a:cxn>
                <a:cxn ang="0">
                  <a:pos x="17" y="3"/>
                </a:cxn>
                <a:cxn ang="0">
                  <a:pos x="11" y="0"/>
                </a:cxn>
                <a:cxn ang="0">
                  <a:pos x="4" y="3"/>
                </a:cxn>
                <a:cxn ang="0">
                  <a:pos x="4" y="16"/>
                </a:cxn>
                <a:cxn ang="0">
                  <a:pos x="11" y="19"/>
                </a:cxn>
                <a:cxn ang="0">
                  <a:pos x="6" y="5"/>
                </a:cxn>
                <a:cxn ang="0">
                  <a:pos x="11" y="3"/>
                </a:cxn>
                <a:cxn ang="0">
                  <a:pos x="15" y="5"/>
                </a:cxn>
                <a:cxn ang="0">
                  <a:pos x="17" y="9"/>
                </a:cxn>
                <a:cxn ang="0">
                  <a:pos x="15" y="14"/>
                </a:cxn>
                <a:cxn ang="0">
                  <a:pos x="11" y="15"/>
                </a:cxn>
                <a:cxn ang="0">
                  <a:pos x="6" y="14"/>
                </a:cxn>
                <a:cxn ang="0">
                  <a:pos x="6" y="5"/>
                </a:cxn>
              </a:cxnLst>
              <a:rect l="0" t="0" r="r" b="b"/>
              <a:pathLst>
                <a:path w="20" h="19">
                  <a:moveTo>
                    <a:pt x="11" y="19"/>
                  </a:moveTo>
                  <a:cubicBezTo>
                    <a:pt x="13" y="19"/>
                    <a:pt x="16" y="18"/>
                    <a:pt x="17" y="16"/>
                  </a:cubicBezTo>
                  <a:cubicBezTo>
                    <a:pt x="19" y="14"/>
                    <a:pt x="20" y="12"/>
                    <a:pt x="20" y="9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6" y="1"/>
                    <a:pt x="13" y="0"/>
                    <a:pt x="11" y="0"/>
                  </a:cubicBezTo>
                  <a:cubicBezTo>
                    <a:pt x="8" y="0"/>
                    <a:pt x="6" y="1"/>
                    <a:pt x="4" y="3"/>
                  </a:cubicBezTo>
                  <a:cubicBezTo>
                    <a:pt x="0" y="6"/>
                    <a:pt x="0" y="12"/>
                    <a:pt x="4" y="16"/>
                  </a:cubicBezTo>
                  <a:cubicBezTo>
                    <a:pt x="6" y="18"/>
                    <a:pt x="8" y="19"/>
                    <a:pt x="11" y="19"/>
                  </a:cubicBezTo>
                  <a:close/>
                  <a:moveTo>
                    <a:pt x="6" y="5"/>
                  </a:moveTo>
                  <a:cubicBezTo>
                    <a:pt x="7" y="4"/>
                    <a:pt x="9" y="3"/>
                    <a:pt x="11" y="3"/>
                  </a:cubicBezTo>
                  <a:cubicBezTo>
                    <a:pt x="12" y="3"/>
                    <a:pt x="14" y="4"/>
                    <a:pt x="15" y="5"/>
                  </a:cubicBezTo>
                  <a:cubicBezTo>
                    <a:pt x="16" y="6"/>
                    <a:pt x="17" y="8"/>
                    <a:pt x="17" y="9"/>
                  </a:cubicBezTo>
                  <a:cubicBezTo>
                    <a:pt x="17" y="11"/>
                    <a:pt x="16" y="12"/>
                    <a:pt x="15" y="14"/>
                  </a:cubicBezTo>
                  <a:cubicBezTo>
                    <a:pt x="14" y="15"/>
                    <a:pt x="12" y="15"/>
                    <a:pt x="11" y="15"/>
                  </a:cubicBezTo>
                  <a:cubicBezTo>
                    <a:pt x="9" y="15"/>
                    <a:pt x="7" y="15"/>
                    <a:pt x="6" y="14"/>
                  </a:cubicBezTo>
                  <a:cubicBezTo>
                    <a:pt x="4" y="11"/>
                    <a:pt x="4" y="7"/>
                    <a:pt x="6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50"/>
            <p:cNvSpPr>
              <a:spLocks/>
            </p:cNvSpPr>
            <p:nvPr/>
          </p:nvSpPr>
          <p:spPr bwMode="auto">
            <a:xfrm>
              <a:off x="5967413" y="2359025"/>
              <a:ext cx="161925" cy="158750"/>
            </a:xfrm>
            <a:custGeom>
              <a:avLst/>
              <a:gdLst/>
              <a:ahLst/>
              <a:cxnLst>
                <a:cxn ang="0">
                  <a:pos x="38" y="35"/>
                </a:cxn>
                <a:cxn ang="0">
                  <a:pos x="37" y="6"/>
                </a:cxn>
                <a:cxn ang="0">
                  <a:pos x="25" y="0"/>
                </a:cxn>
                <a:cxn ang="0">
                  <a:pos x="23" y="1"/>
                </a:cxn>
                <a:cxn ang="0">
                  <a:pos x="25" y="3"/>
                </a:cxn>
                <a:cxn ang="0">
                  <a:pos x="34" y="8"/>
                </a:cxn>
                <a:cxn ang="0">
                  <a:pos x="34" y="34"/>
                </a:cxn>
                <a:cxn ang="0">
                  <a:pos x="21" y="39"/>
                </a:cxn>
                <a:cxn ang="0">
                  <a:pos x="9" y="34"/>
                </a:cxn>
                <a:cxn ang="0">
                  <a:pos x="4" y="24"/>
                </a:cxn>
                <a:cxn ang="0">
                  <a:pos x="1" y="23"/>
                </a:cxn>
                <a:cxn ang="0">
                  <a:pos x="0" y="25"/>
                </a:cxn>
                <a:cxn ang="0">
                  <a:pos x="6" y="36"/>
                </a:cxn>
                <a:cxn ang="0">
                  <a:pos x="21" y="43"/>
                </a:cxn>
                <a:cxn ang="0">
                  <a:pos x="35" y="37"/>
                </a:cxn>
                <a:cxn ang="0">
                  <a:pos x="60" y="62"/>
                </a:cxn>
                <a:cxn ang="0">
                  <a:pos x="61" y="62"/>
                </a:cxn>
                <a:cxn ang="0">
                  <a:pos x="62" y="62"/>
                </a:cxn>
                <a:cxn ang="0">
                  <a:pos x="62" y="59"/>
                </a:cxn>
                <a:cxn ang="0">
                  <a:pos x="38" y="35"/>
                </a:cxn>
              </a:cxnLst>
              <a:rect l="0" t="0" r="r" b="b"/>
              <a:pathLst>
                <a:path w="63" h="62">
                  <a:moveTo>
                    <a:pt x="38" y="35"/>
                  </a:moveTo>
                  <a:cubicBezTo>
                    <a:pt x="45" y="27"/>
                    <a:pt x="45" y="14"/>
                    <a:pt x="37" y="6"/>
                  </a:cubicBezTo>
                  <a:cubicBezTo>
                    <a:pt x="34" y="3"/>
                    <a:pt x="30" y="1"/>
                    <a:pt x="25" y="0"/>
                  </a:cubicBezTo>
                  <a:cubicBezTo>
                    <a:pt x="24" y="0"/>
                    <a:pt x="24" y="0"/>
                    <a:pt x="23" y="1"/>
                  </a:cubicBezTo>
                  <a:cubicBezTo>
                    <a:pt x="23" y="2"/>
                    <a:pt x="24" y="3"/>
                    <a:pt x="25" y="3"/>
                  </a:cubicBezTo>
                  <a:cubicBezTo>
                    <a:pt x="28" y="4"/>
                    <a:pt x="32" y="6"/>
                    <a:pt x="34" y="8"/>
                  </a:cubicBezTo>
                  <a:cubicBezTo>
                    <a:pt x="41" y="15"/>
                    <a:pt x="41" y="27"/>
                    <a:pt x="34" y="34"/>
                  </a:cubicBezTo>
                  <a:cubicBezTo>
                    <a:pt x="31" y="37"/>
                    <a:pt x="26" y="39"/>
                    <a:pt x="21" y="39"/>
                  </a:cubicBezTo>
                  <a:cubicBezTo>
                    <a:pt x="16" y="39"/>
                    <a:pt x="12" y="37"/>
                    <a:pt x="9" y="34"/>
                  </a:cubicBezTo>
                  <a:cubicBezTo>
                    <a:pt x="6" y="31"/>
                    <a:pt x="4" y="28"/>
                    <a:pt x="4" y="24"/>
                  </a:cubicBezTo>
                  <a:cubicBezTo>
                    <a:pt x="3" y="23"/>
                    <a:pt x="2" y="23"/>
                    <a:pt x="1" y="23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1" y="29"/>
                    <a:pt x="3" y="33"/>
                    <a:pt x="6" y="36"/>
                  </a:cubicBezTo>
                  <a:cubicBezTo>
                    <a:pt x="10" y="40"/>
                    <a:pt x="16" y="43"/>
                    <a:pt x="21" y="43"/>
                  </a:cubicBezTo>
                  <a:cubicBezTo>
                    <a:pt x="27" y="43"/>
                    <a:pt x="31" y="41"/>
                    <a:pt x="35" y="37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2"/>
                    <a:pt x="60" y="62"/>
                    <a:pt x="61" y="62"/>
                  </a:cubicBezTo>
                  <a:cubicBezTo>
                    <a:pt x="61" y="62"/>
                    <a:pt x="62" y="62"/>
                    <a:pt x="62" y="62"/>
                  </a:cubicBezTo>
                  <a:cubicBezTo>
                    <a:pt x="63" y="61"/>
                    <a:pt x="63" y="60"/>
                    <a:pt x="62" y="59"/>
                  </a:cubicBezTo>
                  <a:lnTo>
                    <a:pt x="38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1" name="Group 240"/>
          <p:cNvGrpSpPr/>
          <p:nvPr/>
        </p:nvGrpSpPr>
        <p:grpSpPr>
          <a:xfrm>
            <a:off x="4141781" y="2447348"/>
            <a:ext cx="171622" cy="265234"/>
            <a:chOff x="5403850" y="3486150"/>
            <a:chExt cx="139700" cy="215900"/>
          </a:xfrm>
          <a:solidFill>
            <a:schemeClr val="bg1"/>
          </a:solidFill>
        </p:grpSpPr>
        <p:sp>
          <p:nvSpPr>
            <p:cNvPr id="122" name="Freeform 154"/>
            <p:cNvSpPr>
              <a:spLocks/>
            </p:cNvSpPr>
            <p:nvPr/>
          </p:nvSpPr>
          <p:spPr bwMode="auto">
            <a:xfrm>
              <a:off x="5438775" y="3522663"/>
              <a:ext cx="69850" cy="155575"/>
            </a:xfrm>
            <a:custGeom>
              <a:avLst/>
              <a:gdLst/>
              <a:ahLst/>
              <a:cxnLst>
                <a:cxn ang="0">
                  <a:pos x="17" y="44"/>
                </a:cxn>
                <a:cxn ang="0">
                  <a:pos x="16" y="47"/>
                </a:cxn>
                <a:cxn ang="0">
                  <a:pos x="22" y="57"/>
                </a:cxn>
                <a:cxn ang="0">
                  <a:pos x="5" y="57"/>
                </a:cxn>
                <a:cxn ang="0">
                  <a:pos x="15" y="40"/>
                </a:cxn>
                <a:cxn ang="0">
                  <a:pos x="15" y="39"/>
                </a:cxn>
                <a:cxn ang="0">
                  <a:pos x="15" y="39"/>
                </a:cxn>
                <a:cxn ang="0">
                  <a:pos x="15" y="16"/>
                </a:cxn>
                <a:cxn ang="0">
                  <a:pos x="24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8" y="10"/>
                </a:cxn>
                <a:cxn ang="0">
                  <a:pos x="11" y="11"/>
                </a:cxn>
                <a:cxn ang="0">
                  <a:pos x="11" y="9"/>
                </a:cxn>
                <a:cxn ang="0">
                  <a:pos x="8" y="3"/>
                </a:cxn>
                <a:cxn ang="0">
                  <a:pos x="19" y="3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1" y="58"/>
                </a:cxn>
                <a:cxn ang="0">
                  <a:pos x="1" y="60"/>
                </a:cxn>
                <a:cxn ang="0">
                  <a:pos x="2" y="61"/>
                </a:cxn>
                <a:cxn ang="0">
                  <a:pos x="25" y="61"/>
                </a:cxn>
                <a:cxn ang="0">
                  <a:pos x="27" y="60"/>
                </a:cxn>
                <a:cxn ang="0">
                  <a:pos x="27" y="58"/>
                </a:cxn>
                <a:cxn ang="0">
                  <a:pos x="19" y="45"/>
                </a:cxn>
                <a:cxn ang="0">
                  <a:pos x="17" y="44"/>
                </a:cxn>
              </a:cxnLst>
              <a:rect l="0" t="0" r="r" b="b"/>
              <a:pathLst>
                <a:path w="27" h="61">
                  <a:moveTo>
                    <a:pt x="17" y="44"/>
                  </a:moveTo>
                  <a:cubicBezTo>
                    <a:pt x="16" y="45"/>
                    <a:pt x="16" y="46"/>
                    <a:pt x="16" y="4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1"/>
                    <a:pt x="24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2"/>
                    <a:pt x="11" y="11"/>
                  </a:cubicBezTo>
                  <a:cubicBezTo>
                    <a:pt x="12" y="11"/>
                    <a:pt x="12" y="9"/>
                    <a:pt x="11" y="9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9"/>
                    <a:pt x="0" y="60"/>
                    <a:pt x="1" y="60"/>
                  </a:cubicBezTo>
                  <a:cubicBezTo>
                    <a:pt x="1" y="61"/>
                    <a:pt x="1" y="61"/>
                    <a:pt x="2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6" y="61"/>
                    <a:pt x="26" y="61"/>
                    <a:pt x="27" y="60"/>
                  </a:cubicBezTo>
                  <a:cubicBezTo>
                    <a:pt x="27" y="60"/>
                    <a:pt x="27" y="59"/>
                    <a:pt x="27" y="58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8" y="44"/>
                    <a:pt x="17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55"/>
            <p:cNvSpPr>
              <a:spLocks noEditPoints="1"/>
            </p:cNvSpPr>
            <p:nvPr/>
          </p:nvSpPr>
          <p:spPr bwMode="auto">
            <a:xfrm>
              <a:off x="5403850" y="3486150"/>
              <a:ext cx="139700" cy="215900"/>
            </a:xfrm>
            <a:custGeom>
              <a:avLst/>
              <a:gdLst/>
              <a:ahLst/>
              <a:cxnLst>
                <a:cxn ang="0">
                  <a:pos x="43" y="58"/>
                </a:cxn>
                <a:cxn ang="0">
                  <a:pos x="38" y="49"/>
                </a:cxn>
                <a:cxn ang="0">
                  <a:pos x="38" y="35"/>
                </a:cxn>
                <a:cxn ang="0">
                  <a:pos x="43" y="26"/>
                </a:cxn>
                <a:cxn ang="0">
                  <a:pos x="54" y="8"/>
                </a:cxn>
                <a:cxn ang="0">
                  <a:pos x="55" y="5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8" y="0"/>
                </a:cxn>
                <a:cxn ang="0">
                  <a:pos x="6" y="0"/>
                </a:cxn>
                <a:cxn ang="0">
                  <a:pos x="1" y="2"/>
                </a:cxn>
                <a:cxn ang="0">
                  <a:pos x="1" y="8"/>
                </a:cxn>
                <a:cxn ang="0">
                  <a:pos x="12" y="26"/>
                </a:cxn>
                <a:cxn ang="0">
                  <a:pos x="17" y="35"/>
                </a:cxn>
                <a:cxn ang="0">
                  <a:pos x="17" y="49"/>
                </a:cxn>
                <a:cxn ang="0">
                  <a:pos x="12" y="58"/>
                </a:cxn>
                <a:cxn ang="0">
                  <a:pos x="1" y="76"/>
                </a:cxn>
                <a:cxn ang="0">
                  <a:pos x="1" y="82"/>
                </a:cxn>
                <a:cxn ang="0">
                  <a:pos x="6" y="84"/>
                </a:cxn>
                <a:cxn ang="0">
                  <a:pos x="16" y="84"/>
                </a:cxn>
                <a:cxn ang="0">
                  <a:pos x="28" y="84"/>
                </a:cxn>
                <a:cxn ang="0">
                  <a:pos x="49" y="84"/>
                </a:cxn>
                <a:cxn ang="0">
                  <a:pos x="54" y="82"/>
                </a:cxn>
                <a:cxn ang="0">
                  <a:pos x="54" y="76"/>
                </a:cxn>
                <a:cxn ang="0">
                  <a:pos x="43" y="58"/>
                </a:cxn>
                <a:cxn ang="0">
                  <a:pos x="28" y="79"/>
                </a:cxn>
                <a:cxn ang="0">
                  <a:pos x="16" y="79"/>
                </a:cxn>
                <a:cxn ang="0">
                  <a:pos x="6" y="79"/>
                </a:cxn>
                <a:cxn ang="0">
                  <a:pos x="17" y="61"/>
                </a:cxn>
                <a:cxn ang="0">
                  <a:pos x="23" y="50"/>
                </a:cxn>
                <a:cxn ang="0">
                  <a:pos x="23" y="34"/>
                </a:cxn>
                <a:cxn ang="0">
                  <a:pos x="17" y="24"/>
                </a:cxn>
                <a:cxn ang="0">
                  <a:pos x="6" y="5"/>
                </a:cxn>
                <a:cxn ang="0">
                  <a:pos x="28" y="5"/>
                </a:cxn>
                <a:cxn ang="0">
                  <a:pos x="39" y="5"/>
                </a:cxn>
                <a:cxn ang="0">
                  <a:pos x="49" y="5"/>
                </a:cxn>
                <a:cxn ang="0">
                  <a:pos x="38" y="24"/>
                </a:cxn>
                <a:cxn ang="0">
                  <a:pos x="33" y="34"/>
                </a:cxn>
                <a:cxn ang="0">
                  <a:pos x="33" y="50"/>
                </a:cxn>
                <a:cxn ang="0">
                  <a:pos x="38" y="61"/>
                </a:cxn>
                <a:cxn ang="0">
                  <a:pos x="49" y="79"/>
                </a:cxn>
                <a:cxn ang="0">
                  <a:pos x="28" y="79"/>
                </a:cxn>
              </a:cxnLst>
              <a:rect l="0" t="0" r="r" b="b"/>
              <a:pathLst>
                <a:path w="55" h="84">
                  <a:moveTo>
                    <a:pt x="43" y="58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0" y="6"/>
                    <a:pt x="1" y="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0" y="78"/>
                    <a:pt x="0" y="80"/>
                    <a:pt x="1" y="82"/>
                  </a:cubicBezTo>
                  <a:cubicBezTo>
                    <a:pt x="2" y="83"/>
                    <a:pt x="4" y="84"/>
                    <a:pt x="6" y="84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51" y="84"/>
                    <a:pt x="53" y="83"/>
                    <a:pt x="54" y="82"/>
                  </a:cubicBezTo>
                  <a:cubicBezTo>
                    <a:pt x="55" y="80"/>
                    <a:pt x="55" y="78"/>
                    <a:pt x="54" y="76"/>
                  </a:cubicBezTo>
                  <a:lnTo>
                    <a:pt x="43" y="58"/>
                  </a:lnTo>
                  <a:close/>
                  <a:moveTo>
                    <a:pt x="28" y="79"/>
                  </a:moveTo>
                  <a:cubicBezTo>
                    <a:pt x="16" y="79"/>
                    <a:pt x="16" y="79"/>
                    <a:pt x="1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49" y="79"/>
                    <a:pt x="49" y="79"/>
                    <a:pt x="49" y="79"/>
                  </a:cubicBezTo>
                  <a:lnTo>
                    <a:pt x="28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Group 248"/>
          <p:cNvGrpSpPr/>
          <p:nvPr/>
        </p:nvGrpSpPr>
        <p:grpSpPr>
          <a:xfrm>
            <a:off x="4617621" y="2046157"/>
            <a:ext cx="239880" cy="239878"/>
            <a:chOff x="2474913" y="4014788"/>
            <a:chExt cx="195263" cy="195262"/>
          </a:xfrm>
          <a:solidFill>
            <a:schemeClr val="bg1"/>
          </a:solidFill>
        </p:grpSpPr>
        <p:sp>
          <p:nvSpPr>
            <p:cNvPr id="125" name="Freeform 197"/>
            <p:cNvSpPr>
              <a:spLocks noEditPoints="1"/>
            </p:cNvSpPr>
            <p:nvPr/>
          </p:nvSpPr>
          <p:spPr bwMode="auto">
            <a:xfrm>
              <a:off x="2503488" y="4056063"/>
              <a:ext cx="161925" cy="10318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6" y="26"/>
                </a:cxn>
                <a:cxn ang="0">
                  <a:pos x="9" y="39"/>
                </a:cxn>
                <a:cxn ang="0">
                  <a:pos x="11" y="40"/>
                </a:cxn>
                <a:cxn ang="0">
                  <a:pos x="52" y="40"/>
                </a:cxn>
                <a:cxn ang="0">
                  <a:pos x="55" y="39"/>
                </a:cxn>
                <a:cxn ang="0">
                  <a:pos x="63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23" y="36"/>
                </a:cxn>
                <a:cxn ang="0">
                  <a:pos x="22" y="27"/>
                </a:cxn>
                <a:cxn ang="0">
                  <a:pos x="30" y="27"/>
                </a:cxn>
                <a:cxn ang="0">
                  <a:pos x="30" y="36"/>
                </a:cxn>
                <a:cxn ang="0">
                  <a:pos x="23" y="36"/>
                </a:cxn>
                <a:cxn ang="0">
                  <a:pos x="22" y="24"/>
                </a:cxn>
                <a:cxn ang="0">
                  <a:pos x="21" y="16"/>
                </a:cxn>
                <a:cxn ang="0">
                  <a:pos x="30" y="16"/>
                </a:cxn>
                <a:cxn ang="0">
                  <a:pos x="30" y="24"/>
                </a:cxn>
                <a:cxn ang="0">
                  <a:pos x="22" y="24"/>
                </a:cxn>
                <a:cxn ang="0">
                  <a:pos x="8" y="16"/>
                </a:cxn>
                <a:cxn ang="0">
                  <a:pos x="18" y="16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8" y="16"/>
                </a:cxn>
                <a:cxn ang="0">
                  <a:pos x="21" y="13"/>
                </a:cxn>
                <a:cxn ang="0">
                  <a:pos x="19" y="4"/>
                </a:cxn>
                <a:cxn ang="0">
                  <a:pos x="30" y="4"/>
                </a:cxn>
                <a:cxn ang="0">
                  <a:pos x="30" y="13"/>
                </a:cxn>
                <a:cxn ang="0">
                  <a:pos x="21" y="13"/>
                </a:cxn>
                <a:cxn ang="0">
                  <a:pos x="16" y="4"/>
                </a:cxn>
                <a:cxn ang="0">
                  <a:pos x="17" y="13"/>
                </a:cxn>
                <a:cxn ang="0">
                  <a:pos x="8" y="13"/>
                </a:cxn>
                <a:cxn ang="0">
                  <a:pos x="6" y="4"/>
                </a:cxn>
                <a:cxn ang="0">
                  <a:pos x="16" y="4"/>
                </a:cxn>
                <a:cxn ang="0">
                  <a:pos x="11" y="27"/>
                </a:cxn>
                <a:cxn ang="0">
                  <a:pos x="19" y="27"/>
                </a:cxn>
                <a:cxn ang="0">
                  <a:pos x="20" y="36"/>
                </a:cxn>
                <a:cxn ang="0">
                  <a:pos x="13" y="36"/>
                </a:cxn>
                <a:cxn ang="0">
                  <a:pos x="11" y="27"/>
                </a:cxn>
                <a:cxn ang="0">
                  <a:pos x="50" y="36"/>
                </a:cxn>
                <a:cxn ang="0">
                  <a:pos x="33" y="36"/>
                </a:cxn>
                <a:cxn ang="0">
                  <a:pos x="33" y="27"/>
                </a:cxn>
                <a:cxn ang="0">
                  <a:pos x="43" y="27"/>
                </a:cxn>
                <a:cxn ang="0">
                  <a:pos x="45" y="25"/>
                </a:cxn>
                <a:cxn ang="0">
                  <a:pos x="43" y="24"/>
                </a:cxn>
                <a:cxn ang="0">
                  <a:pos x="33" y="24"/>
                </a:cxn>
                <a:cxn ang="0">
                  <a:pos x="33" y="16"/>
                </a:cxn>
                <a:cxn ang="0">
                  <a:pos x="47" y="16"/>
                </a:cxn>
                <a:cxn ang="0">
                  <a:pos x="48" y="15"/>
                </a:cxn>
                <a:cxn ang="0">
                  <a:pos x="47" y="13"/>
                </a:cxn>
                <a:cxn ang="0">
                  <a:pos x="33" y="13"/>
                </a:cxn>
                <a:cxn ang="0">
                  <a:pos x="33" y="4"/>
                </a:cxn>
                <a:cxn ang="0">
                  <a:pos x="58" y="4"/>
                </a:cxn>
                <a:cxn ang="0">
                  <a:pos x="50" y="36"/>
                </a:cxn>
              </a:cxnLst>
              <a:rect l="0" t="0" r="r" b="b"/>
              <a:pathLst>
                <a:path w="63" h="40">
                  <a:moveTo>
                    <a:pt x="6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0"/>
                    <a:pt x="10" y="40"/>
                    <a:pt x="11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3" y="40"/>
                    <a:pt x="54" y="40"/>
                    <a:pt x="55" y="39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  <a:close/>
                  <a:moveTo>
                    <a:pt x="23" y="36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23" y="36"/>
                  </a:lnTo>
                  <a:close/>
                  <a:moveTo>
                    <a:pt x="22" y="24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22" y="24"/>
                  </a:lnTo>
                  <a:close/>
                  <a:moveTo>
                    <a:pt x="8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lnTo>
                    <a:pt x="8" y="16"/>
                  </a:lnTo>
                  <a:close/>
                  <a:moveTo>
                    <a:pt x="21" y="13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3"/>
                    <a:pt x="30" y="13"/>
                    <a:pt x="30" y="13"/>
                  </a:cubicBezTo>
                  <a:lnTo>
                    <a:pt x="21" y="13"/>
                  </a:lnTo>
                  <a:close/>
                  <a:moveTo>
                    <a:pt x="16" y="4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16" y="4"/>
                  </a:lnTo>
                  <a:close/>
                  <a:moveTo>
                    <a:pt x="11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3" y="36"/>
                    <a:pt x="13" y="36"/>
                    <a:pt x="13" y="36"/>
                  </a:cubicBezTo>
                  <a:lnTo>
                    <a:pt x="11" y="27"/>
                  </a:lnTo>
                  <a:close/>
                  <a:moveTo>
                    <a:pt x="50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5" y="26"/>
                    <a:pt x="45" y="25"/>
                  </a:cubicBezTo>
                  <a:cubicBezTo>
                    <a:pt x="45" y="24"/>
                    <a:pt x="44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6"/>
                    <a:pt x="48" y="15"/>
                    <a:pt x="48" y="15"/>
                  </a:cubicBezTo>
                  <a:cubicBezTo>
                    <a:pt x="48" y="14"/>
                    <a:pt x="48" y="13"/>
                    <a:pt x="47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58" y="4"/>
                    <a:pt x="58" y="4"/>
                    <a:pt x="58" y="4"/>
                  </a:cubicBezTo>
                  <a:lnTo>
                    <a:pt x="5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98"/>
            <p:cNvSpPr>
              <a:spLocks noEditPoints="1"/>
            </p:cNvSpPr>
            <p:nvPr/>
          </p:nvSpPr>
          <p:spPr bwMode="auto">
            <a:xfrm>
              <a:off x="2533650" y="4168775"/>
              <a:ext cx="41275" cy="412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11"/>
                </a:cxn>
                <a:cxn ang="0">
                  <a:pos x="5" y="8"/>
                </a:cxn>
                <a:cxn ang="0">
                  <a:pos x="8" y="5"/>
                </a:cxn>
                <a:cxn ang="0">
                  <a:pos x="11" y="8"/>
                </a:cxn>
                <a:cxn ang="0">
                  <a:pos x="8" y="11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ubicBezTo>
                    <a:pt x="12" y="16"/>
                    <a:pt x="16" y="13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  <a:moveTo>
                    <a:pt x="8" y="11"/>
                  </a:moveTo>
                  <a:cubicBezTo>
                    <a:pt x="6" y="11"/>
                    <a:pt x="5" y="10"/>
                    <a:pt x="5" y="8"/>
                  </a:cubicBezTo>
                  <a:cubicBezTo>
                    <a:pt x="5" y="6"/>
                    <a:pt x="6" y="5"/>
                    <a:pt x="8" y="5"/>
                  </a:cubicBezTo>
                  <a:cubicBezTo>
                    <a:pt x="9" y="5"/>
                    <a:pt x="11" y="6"/>
                    <a:pt x="11" y="8"/>
                  </a:cubicBezTo>
                  <a:cubicBezTo>
                    <a:pt x="11" y="10"/>
                    <a:pt x="9" y="11"/>
                    <a:pt x="8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99"/>
            <p:cNvSpPr>
              <a:spLocks noEditPoints="1"/>
            </p:cNvSpPr>
            <p:nvPr/>
          </p:nvSpPr>
          <p:spPr bwMode="auto">
            <a:xfrm>
              <a:off x="2595563" y="4168775"/>
              <a:ext cx="38100" cy="412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8"/>
                </a:cxn>
                <a:cxn ang="0">
                  <a:pos x="7" y="16"/>
                </a:cxn>
                <a:cxn ang="0">
                  <a:pos x="15" y="8"/>
                </a:cxn>
                <a:cxn ang="0">
                  <a:pos x="7" y="0"/>
                </a:cxn>
                <a:cxn ang="0">
                  <a:pos x="7" y="11"/>
                </a:cxn>
                <a:cxn ang="0">
                  <a:pos x="4" y="8"/>
                </a:cxn>
                <a:cxn ang="0">
                  <a:pos x="7" y="5"/>
                </a:cxn>
                <a:cxn ang="0">
                  <a:pos x="11" y="8"/>
                </a:cxn>
                <a:cxn ang="0">
                  <a:pos x="7" y="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7" y="16"/>
                  </a:cubicBezTo>
                  <a:cubicBezTo>
                    <a:pt x="12" y="16"/>
                    <a:pt x="15" y="13"/>
                    <a:pt x="15" y="8"/>
                  </a:cubicBezTo>
                  <a:cubicBezTo>
                    <a:pt x="15" y="4"/>
                    <a:pt x="12" y="0"/>
                    <a:pt x="7" y="0"/>
                  </a:cubicBezTo>
                  <a:close/>
                  <a:moveTo>
                    <a:pt x="7" y="11"/>
                  </a:moveTo>
                  <a:cubicBezTo>
                    <a:pt x="6" y="11"/>
                    <a:pt x="4" y="10"/>
                    <a:pt x="4" y="8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9" y="5"/>
                    <a:pt x="11" y="6"/>
                    <a:pt x="11" y="8"/>
                  </a:cubicBezTo>
                  <a:cubicBezTo>
                    <a:pt x="11" y="10"/>
                    <a:pt x="9" y="11"/>
                    <a:pt x="7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0"/>
            <p:cNvSpPr>
              <a:spLocks/>
            </p:cNvSpPr>
            <p:nvPr/>
          </p:nvSpPr>
          <p:spPr bwMode="auto">
            <a:xfrm>
              <a:off x="2474913" y="4014788"/>
              <a:ext cx="195263" cy="31750"/>
            </a:xfrm>
            <a:custGeom>
              <a:avLst/>
              <a:gdLst/>
              <a:ahLst/>
              <a:cxnLst>
                <a:cxn ang="0">
                  <a:pos x="74" y="8"/>
                </a:cxn>
                <a:cxn ang="0">
                  <a:pos x="14" y="8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9" y="5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74" y="12"/>
                </a:cxn>
                <a:cxn ang="0">
                  <a:pos x="76" y="10"/>
                </a:cxn>
                <a:cxn ang="0">
                  <a:pos x="74" y="8"/>
                </a:cxn>
              </a:cxnLst>
              <a:rect l="0" t="0" r="r" b="b"/>
              <a:pathLst>
                <a:path w="76" h="12">
                  <a:moveTo>
                    <a:pt x="7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2"/>
                    <a:pt x="76" y="11"/>
                    <a:pt x="76" y="10"/>
                  </a:cubicBezTo>
                  <a:cubicBezTo>
                    <a:pt x="76" y="9"/>
                    <a:pt x="75" y="8"/>
                    <a:pt x="74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35302" y="727763"/>
            <a:ext cx="8614369" cy="685800"/>
          </a:xfrm>
        </p:spPr>
        <p:txBody>
          <a:bodyPr/>
          <a:lstStyle/>
          <a:p>
            <a:pPr algn="r"/>
            <a:r>
              <a:rPr lang="ar-EG" sz="1400" dirty="0" smtClean="0">
                <a:solidFill>
                  <a:schemeClr val="bg1"/>
                </a:solidFill>
              </a:rPr>
              <a:t>يعرف الهرمون بانه ماده كيميائيه تتكون داخل الغده وتنتقل عن طريق الدم الي عضو اخر الذي عاده ما يؤثر علي وظيفته ونموه ومعظم تاثيرات الهرمونات</a:t>
            </a:r>
          </a:p>
          <a:p>
            <a:pPr algn="r"/>
            <a:r>
              <a:rPr lang="ar-EG" sz="1400" dirty="0" smtClean="0">
                <a:solidFill>
                  <a:schemeClr val="bg1"/>
                </a:solidFill>
              </a:rPr>
              <a:t>من النوع المحفز حيث تقوم بتنشيط اعضاء او غدد اخري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072485" y="1171509"/>
            <a:ext cx="1137601" cy="942399"/>
            <a:chOff x="3465513" y="2305050"/>
            <a:chExt cx="2212972" cy="1854200"/>
          </a:xfrm>
          <a:solidFill>
            <a:schemeClr val="accent2"/>
          </a:solidFill>
        </p:grpSpPr>
        <p:sp>
          <p:nvSpPr>
            <p:cNvPr id="65" name="Freeform 6"/>
            <p:cNvSpPr>
              <a:spLocks/>
            </p:cNvSpPr>
            <p:nvPr/>
          </p:nvSpPr>
          <p:spPr bwMode="auto">
            <a:xfrm>
              <a:off x="4638675" y="2305050"/>
              <a:ext cx="808038" cy="952500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187" y="82"/>
                </a:cxn>
                <a:cxn ang="0">
                  <a:pos x="187" y="249"/>
                </a:cxn>
                <a:cxn ang="0">
                  <a:pos x="111" y="279"/>
                </a:cxn>
                <a:cxn ang="0">
                  <a:pos x="87" y="240"/>
                </a:cxn>
                <a:cxn ang="0">
                  <a:pos x="84" y="257"/>
                </a:cxn>
                <a:cxn ang="0">
                  <a:pos x="80" y="329"/>
                </a:cxn>
                <a:cxn ang="0">
                  <a:pos x="97" y="342"/>
                </a:cxn>
                <a:cxn ang="0">
                  <a:pos x="111" y="311"/>
                </a:cxn>
                <a:cxn ang="0">
                  <a:pos x="209" y="271"/>
                </a:cxn>
                <a:cxn ang="0">
                  <a:pos x="254" y="145"/>
                </a:cxn>
                <a:cxn ang="0">
                  <a:pos x="407" y="242"/>
                </a:cxn>
                <a:cxn ang="0">
                  <a:pos x="517" y="392"/>
                </a:cxn>
                <a:cxn ang="0">
                  <a:pos x="387" y="563"/>
                </a:cxn>
                <a:cxn ang="0">
                  <a:pos x="312" y="563"/>
                </a:cxn>
                <a:cxn ang="0">
                  <a:pos x="322" y="481"/>
                </a:cxn>
                <a:cxn ang="0">
                  <a:pos x="352" y="447"/>
                </a:cxn>
                <a:cxn ang="0">
                  <a:pos x="329" y="441"/>
                </a:cxn>
                <a:cxn ang="0">
                  <a:pos x="258" y="454"/>
                </a:cxn>
                <a:cxn ang="0">
                  <a:pos x="258" y="474"/>
                </a:cxn>
                <a:cxn ang="0">
                  <a:pos x="285" y="480"/>
                </a:cxn>
                <a:cxn ang="0">
                  <a:pos x="186" y="613"/>
                </a:cxn>
                <a:cxn ang="0">
                  <a:pos x="0" y="375"/>
                </a:cxn>
                <a:cxn ang="0">
                  <a:pos x="0" y="130"/>
                </a:cxn>
              </a:cxnLst>
              <a:rect l="0" t="0" r="r" b="b"/>
              <a:pathLst>
                <a:path w="521" h="613">
                  <a:moveTo>
                    <a:pt x="0" y="130"/>
                  </a:moveTo>
                  <a:cubicBezTo>
                    <a:pt x="0" y="130"/>
                    <a:pt x="64" y="0"/>
                    <a:pt x="187" y="82"/>
                  </a:cubicBezTo>
                  <a:cubicBezTo>
                    <a:pt x="187" y="82"/>
                    <a:pt x="268" y="170"/>
                    <a:pt x="187" y="249"/>
                  </a:cubicBezTo>
                  <a:cubicBezTo>
                    <a:pt x="187" y="249"/>
                    <a:pt x="172" y="269"/>
                    <a:pt x="111" y="279"/>
                  </a:cubicBezTo>
                  <a:cubicBezTo>
                    <a:pt x="111" y="279"/>
                    <a:pt x="115" y="228"/>
                    <a:pt x="87" y="240"/>
                  </a:cubicBezTo>
                  <a:cubicBezTo>
                    <a:pt x="87" y="240"/>
                    <a:pt x="78" y="244"/>
                    <a:pt x="84" y="257"/>
                  </a:cubicBezTo>
                  <a:cubicBezTo>
                    <a:pt x="84" y="257"/>
                    <a:pt x="103" y="286"/>
                    <a:pt x="80" y="329"/>
                  </a:cubicBezTo>
                  <a:cubicBezTo>
                    <a:pt x="80" y="329"/>
                    <a:pt x="74" y="358"/>
                    <a:pt x="97" y="342"/>
                  </a:cubicBezTo>
                  <a:cubicBezTo>
                    <a:pt x="97" y="342"/>
                    <a:pt x="114" y="317"/>
                    <a:pt x="111" y="311"/>
                  </a:cubicBezTo>
                  <a:cubicBezTo>
                    <a:pt x="111" y="311"/>
                    <a:pt x="167" y="307"/>
                    <a:pt x="209" y="271"/>
                  </a:cubicBezTo>
                  <a:cubicBezTo>
                    <a:pt x="209" y="271"/>
                    <a:pt x="260" y="238"/>
                    <a:pt x="254" y="145"/>
                  </a:cubicBezTo>
                  <a:cubicBezTo>
                    <a:pt x="254" y="145"/>
                    <a:pt x="356" y="131"/>
                    <a:pt x="407" y="242"/>
                  </a:cubicBezTo>
                  <a:cubicBezTo>
                    <a:pt x="407" y="242"/>
                    <a:pt x="521" y="263"/>
                    <a:pt x="517" y="392"/>
                  </a:cubicBezTo>
                  <a:cubicBezTo>
                    <a:pt x="517" y="392"/>
                    <a:pt x="511" y="536"/>
                    <a:pt x="387" y="563"/>
                  </a:cubicBezTo>
                  <a:cubicBezTo>
                    <a:pt x="387" y="563"/>
                    <a:pt x="341" y="568"/>
                    <a:pt x="312" y="563"/>
                  </a:cubicBezTo>
                  <a:cubicBezTo>
                    <a:pt x="312" y="563"/>
                    <a:pt x="323" y="503"/>
                    <a:pt x="322" y="481"/>
                  </a:cubicBezTo>
                  <a:cubicBezTo>
                    <a:pt x="322" y="481"/>
                    <a:pt x="352" y="454"/>
                    <a:pt x="352" y="447"/>
                  </a:cubicBezTo>
                  <a:cubicBezTo>
                    <a:pt x="352" y="447"/>
                    <a:pt x="351" y="429"/>
                    <a:pt x="329" y="441"/>
                  </a:cubicBezTo>
                  <a:cubicBezTo>
                    <a:pt x="329" y="441"/>
                    <a:pt x="325" y="472"/>
                    <a:pt x="258" y="454"/>
                  </a:cubicBezTo>
                  <a:cubicBezTo>
                    <a:pt x="258" y="454"/>
                    <a:pt x="228" y="454"/>
                    <a:pt x="258" y="474"/>
                  </a:cubicBezTo>
                  <a:cubicBezTo>
                    <a:pt x="258" y="474"/>
                    <a:pt x="275" y="480"/>
                    <a:pt x="285" y="480"/>
                  </a:cubicBezTo>
                  <a:cubicBezTo>
                    <a:pt x="285" y="480"/>
                    <a:pt x="314" y="609"/>
                    <a:pt x="186" y="613"/>
                  </a:cubicBezTo>
                  <a:cubicBezTo>
                    <a:pt x="186" y="613"/>
                    <a:pt x="45" y="563"/>
                    <a:pt x="0" y="375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"/>
            <p:cNvSpPr>
              <a:spLocks/>
            </p:cNvSpPr>
            <p:nvPr/>
          </p:nvSpPr>
          <p:spPr bwMode="auto">
            <a:xfrm>
              <a:off x="4638673" y="2984501"/>
              <a:ext cx="1039812" cy="1174749"/>
            </a:xfrm>
            <a:custGeom>
              <a:avLst/>
              <a:gdLst/>
              <a:ahLst/>
              <a:cxnLst>
                <a:cxn ang="0">
                  <a:pos x="369" y="344"/>
                </a:cxn>
                <a:cxn ang="0">
                  <a:pos x="542" y="352"/>
                </a:cxn>
                <a:cxn ang="0">
                  <a:pos x="571" y="151"/>
                </a:cxn>
                <a:cxn ang="0">
                  <a:pos x="548" y="0"/>
                </a:cxn>
                <a:cxn ang="0">
                  <a:pos x="294" y="159"/>
                </a:cxn>
                <a:cxn ang="0">
                  <a:pos x="242" y="199"/>
                </a:cxn>
                <a:cxn ang="0">
                  <a:pos x="304" y="205"/>
                </a:cxn>
                <a:cxn ang="0">
                  <a:pos x="294" y="244"/>
                </a:cxn>
                <a:cxn ang="0">
                  <a:pos x="0" y="52"/>
                </a:cxn>
                <a:cxn ang="0">
                  <a:pos x="0" y="612"/>
                </a:cxn>
                <a:cxn ang="0">
                  <a:pos x="167" y="754"/>
                </a:cxn>
                <a:cxn ang="0">
                  <a:pos x="354" y="612"/>
                </a:cxn>
                <a:cxn ang="0">
                  <a:pos x="300" y="449"/>
                </a:cxn>
                <a:cxn ang="0">
                  <a:pos x="333" y="427"/>
                </a:cxn>
                <a:cxn ang="0">
                  <a:pos x="374" y="661"/>
                </a:cxn>
                <a:cxn ang="0">
                  <a:pos x="517" y="514"/>
                </a:cxn>
                <a:cxn ang="0">
                  <a:pos x="583" y="369"/>
                </a:cxn>
                <a:cxn ang="0">
                  <a:pos x="438" y="403"/>
                </a:cxn>
                <a:cxn ang="0">
                  <a:pos x="362" y="369"/>
                </a:cxn>
                <a:cxn ang="0">
                  <a:pos x="169" y="391"/>
                </a:cxn>
                <a:cxn ang="0">
                  <a:pos x="126" y="403"/>
                </a:cxn>
                <a:cxn ang="0">
                  <a:pos x="167" y="367"/>
                </a:cxn>
                <a:cxn ang="0">
                  <a:pos x="165" y="321"/>
                </a:cxn>
                <a:cxn ang="0">
                  <a:pos x="186" y="330"/>
                </a:cxn>
                <a:cxn ang="0">
                  <a:pos x="188" y="366"/>
                </a:cxn>
                <a:cxn ang="0">
                  <a:pos x="352" y="330"/>
                </a:cxn>
              </a:cxnLst>
              <a:rect l="0" t="0" r="r" b="b"/>
              <a:pathLst>
                <a:path w="670" h="756">
                  <a:moveTo>
                    <a:pt x="369" y="344"/>
                  </a:moveTo>
                  <a:cubicBezTo>
                    <a:pt x="369" y="344"/>
                    <a:pt x="451" y="404"/>
                    <a:pt x="542" y="352"/>
                  </a:cubicBezTo>
                  <a:cubicBezTo>
                    <a:pt x="542" y="352"/>
                    <a:pt x="670" y="300"/>
                    <a:pt x="571" y="151"/>
                  </a:cubicBezTo>
                  <a:cubicBezTo>
                    <a:pt x="571" y="151"/>
                    <a:pt x="616" y="54"/>
                    <a:pt x="548" y="0"/>
                  </a:cubicBezTo>
                  <a:cubicBezTo>
                    <a:pt x="548" y="0"/>
                    <a:pt x="500" y="193"/>
                    <a:pt x="294" y="159"/>
                  </a:cubicBezTo>
                  <a:cubicBezTo>
                    <a:pt x="294" y="159"/>
                    <a:pt x="267" y="190"/>
                    <a:pt x="242" y="199"/>
                  </a:cubicBezTo>
                  <a:cubicBezTo>
                    <a:pt x="304" y="205"/>
                    <a:pt x="304" y="205"/>
                    <a:pt x="304" y="205"/>
                  </a:cubicBezTo>
                  <a:cubicBezTo>
                    <a:pt x="304" y="205"/>
                    <a:pt x="337" y="232"/>
                    <a:pt x="294" y="244"/>
                  </a:cubicBezTo>
                  <a:cubicBezTo>
                    <a:pt x="294" y="244"/>
                    <a:pt x="107" y="240"/>
                    <a:pt x="0" y="52"/>
                  </a:cubicBezTo>
                  <a:cubicBezTo>
                    <a:pt x="0" y="612"/>
                    <a:pt x="0" y="612"/>
                    <a:pt x="0" y="612"/>
                  </a:cubicBezTo>
                  <a:cubicBezTo>
                    <a:pt x="0" y="612"/>
                    <a:pt x="31" y="756"/>
                    <a:pt x="167" y="754"/>
                  </a:cubicBezTo>
                  <a:cubicBezTo>
                    <a:pt x="167" y="754"/>
                    <a:pt x="329" y="753"/>
                    <a:pt x="354" y="612"/>
                  </a:cubicBezTo>
                  <a:cubicBezTo>
                    <a:pt x="354" y="612"/>
                    <a:pt x="380" y="507"/>
                    <a:pt x="300" y="449"/>
                  </a:cubicBezTo>
                  <a:cubicBezTo>
                    <a:pt x="300" y="449"/>
                    <a:pt x="302" y="408"/>
                    <a:pt x="333" y="427"/>
                  </a:cubicBezTo>
                  <a:cubicBezTo>
                    <a:pt x="333" y="427"/>
                    <a:pt x="432" y="518"/>
                    <a:pt x="374" y="661"/>
                  </a:cubicBezTo>
                  <a:cubicBezTo>
                    <a:pt x="374" y="661"/>
                    <a:pt x="465" y="660"/>
                    <a:pt x="517" y="514"/>
                  </a:cubicBezTo>
                  <a:cubicBezTo>
                    <a:pt x="517" y="514"/>
                    <a:pt x="590" y="456"/>
                    <a:pt x="583" y="369"/>
                  </a:cubicBezTo>
                  <a:cubicBezTo>
                    <a:pt x="583" y="369"/>
                    <a:pt x="503" y="416"/>
                    <a:pt x="438" y="403"/>
                  </a:cubicBezTo>
                  <a:cubicBezTo>
                    <a:pt x="438" y="403"/>
                    <a:pt x="376" y="389"/>
                    <a:pt x="362" y="369"/>
                  </a:cubicBezTo>
                  <a:cubicBezTo>
                    <a:pt x="362" y="369"/>
                    <a:pt x="281" y="453"/>
                    <a:pt x="169" y="391"/>
                  </a:cubicBezTo>
                  <a:cubicBezTo>
                    <a:pt x="169" y="391"/>
                    <a:pt x="146" y="420"/>
                    <a:pt x="126" y="403"/>
                  </a:cubicBezTo>
                  <a:cubicBezTo>
                    <a:pt x="126" y="403"/>
                    <a:pt x="140" y="393"/>
                    <a:pt x="167" y="367"/>
                  </a:cubicBezTo>
                  <a:cubicBezTo>
                    <a:pt x="165" y="321"/>
                    <a:pt x="165" y="321"/>
                    <a:pt x="165" y="321"/>
                  </a:cubicBezTo>
                  <a:cubicBezTo>
                    <a:pt x="165" y="321"/>
                    <a:pt x="188" y="304"/>
                    <a:pt x="186" y="330"/>
                  </a:cubicBezTo>
                  <a:cubicBezTo>
                    <a:pt x="188" y="366"/>
                    <a:pt x="188" y="366"/>
                    <a:pt x="188" y="366"/>
                  </a:cubicBezTo>
                  <a:cubicBezTo>
                    <a:pt x="188" y="366"/>
                    <a:pt x="281" y="418"/>
                    <a:pt x="352" y="330"/>
                  </a:cubicBezTo>
                </a:path>
              </a:pathLst>
            </a:cu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3695699" y="2305050"/>
              <a:ext cx="809626" cy="952499"/>
            </a:xfrm>
            <a:custGeom>
              <a:avLst/>
              <a:gdLst/>
              <a:ahLst/>
              <a:cxnLst>
                <a:cxn ang="0">
                  <a:pos x="521" y="130"/>
                </a:cxn>
                <a:cxn ang="0">
                  <a:pos x="334" y="82"/>
                </a:cxn>
                <a:cxn ang="0">
                  <a:pos x="334" y="249"/>
                </a:cxn>
                <a:cxn ang="0">
                  <a:pos x="409" y="279"/>
                </a:cxn>
                <a:cxn ang="0">
                  <a:pos x="433" y="240"/>
                </a:cxn>
                <a:cxn ang="0">
                  <a:pos x="437" y="257"/>
                </a:cxn>
                <a:cxn ang="0">
                  <a:pos x="441" y="329"/>
                </a:cxn>
                <a:cxn ang="0">
                  <a:pos x="424" y="342"/>
                </a:cxn>
                <a:cxn ang="0">
                  <a:pos x="409" y="311"/>
                </a:cxn>
                <a:cxn ang="0">
                  <a:pos x="311" y="271"/>
                </a:cxn>
                <a:cxn ang="0">
                  <a:pos x="267" y="145"/>
                </a:cxn>
                <a:cxn ang="0">
                  <a:pos x="114" y="242"/>
                </a:cxn>
                <a:cxn ang="0">
                  <a:pos x="4" y="392"/>
                </a:cxn>
                <a:cxn ang="0">
                  <a:pos x="133" y="563"/>
                </a:cxn>
                <a:cxn ang="0">
                  <a:pos x="209" y="563"/>
                </a:cxn>
                <a:cxn ang="0">
                  <a:pos x="199" y="481"/>
                </a:cxn>
                <a:cxn ang="0">
                  <a:pos x="168" y="447"/>
                </a:cxn>
                <a:cxn ang="0">
                  <a:pos x="191" y="441"/>
                </a:cxn>
                <a:cxn ang="0">
                  <a:pos x="262" y="454"/>
                </a:cxn>
                <a:cxn ang="0">
                  <a:pos x="262" y="474"/>
                </a:cxn>
                <a:cxn ang="0">
                  <a:pos x="236" y="480"/>
                </a:cxn>
                <a:cxn ang="0">
                  <a:pos x="335" y="613"/>
                </a:cxn>
                <a:cxn ang="0">
                  <a:pos x="521" y="375"/>
                </a:cxn>
                <a:cxn ang="0">
                  <a:pos x="521" y="130"/>
                </a:cxn>
              </a:cxnLst>
              <a:rect l="0" t="0" r="r" b="b"/>
              <a:pathLst>
                <a:path w="521" h="613">
                  <a:moveTo>
                    <a:pt x="521" y="130"/>
                  </a:moveTo>
                  <a:cubicBezTo>
                    <a:pt x="521" y="130"/>
                    <a:pt x="457" y="0"/>
                    <a:pt x="334" y="82"/>
                  </a:cubicBezTo>
                  <a:cubicBezTo>
                    <a:pt x="334" y="82"/>
                    <a:pt x="252" y="170"/>
                    <a:pt x="334" y="249"/>
                  </a:cubicBezTo>
                  <a:cubicBezTo>
                    <a:pt x="334" y="249"/>
                    <a:pt x="349" y="269"/>
                    <a:pt x="409" y="279"/>
                  </a:cubicBezTo>
                  <a:cubicBezTo>
                    <a:pt x="409" y="279"/>
                    <a:pt x="406" y="228"/>
                    <a:pt x="433" y="240"/>
                  </a:cubicBezTo>
                  <a:cubicBezTo>
                    <a:pt x="433" y="240"/>
                    <a:pt x="443" y="244"/>
                    <a:pt x="437" y="257"/>
                  </a:cubicBezTo>
                  <a:cubicBezTo>
                    <a:pt x="437" y="257"/>
                    <a:pt x="418" y="286"/>
                    <a:pt x="441" y="329"/>
                  </a:cubicBezTo>
                  <a:cubicBezTo>
                    <a:pt x="441" y="329"/>
                    <a:pt x="447" y="358"/>
                    <a:pt x="424" y="342"/>
                  </a:cubicBezTo>
                  <a:cubicBezTo>
                    <a:pt x="424" y="342"/>
                    <a:pt x="407" y="317"/>
                    <a:pt x="409" y="311"/>
                  </a:cubicBezTo>
                  <a:cubicBezTo>
                    <a:pt x="409" y="311"/>
                    <a:pt x="354" y="307"/>
                    <a:pt x="311" y="271"/>
                  </a:cubicBezTo>
                  <a:cubicBezTo>
                    <a:pt x="311" y="271"/>
                    <a:pt x="261" y="238"/>
                    <a:pt x="267" y="145"/>
                  </a:cubicBezTo>
                  <a:cubicBezTo>
                    <a:pt x="267" y="145"/>
                    <a:pt x="164" y="131"/>
                    <a:pt x="114" y="242"/>
                  </a:cubicBezTo>
                  <a:cubicBezTo>
                    <a:pt x="114" y="242"/>
                    <a:pt x="0" y="263"/>
                    <a:pt x="4" y="392"/>
                  </a:cubicBezTo>
                  <a:cubicBezTo>
                    <a:pt x="4" y="392"/>
                    <a:pt x="10" y="536"/>
                    <a:pt x="133" y="563"/>
                  </a:cubicBezTo>
                  <a:cubicBezTo>
                    <a:pt x="133" y="563"/>
                    <a:pt x="180" y="568"/>
                    <a:pt x="209" y="563"/>
                  </a:cubicBezTo>
                  <a:cubicBezTo>
                    <a:pt x="209" y="563"/>
                    <a:pt x="197" y="503"/>
                    <a:pt x="199" y="481"/>
                  </a:cubicBezTo>
                  <a:cubicBezTo>
                    <a:pt x="199" y="481"/>
                    <a:pt x="168" y="454"/>
                    <a:pt x="168" y="447"/>
                  </a:cubicBezTo>
                  <a:cubicBezTo>
                    <a:pt x="168" y="447"/>
                    <a:pt x="170" y="429"/>
                    <a:pt x="191" y="441"/>
                  </a:cubicBezTo>
                  <a:cubicBezTo>
                    <a:pt x="191" y="441"/>
                    <a:pt x="196" y="472"/>
                    <a:pt x="262" y="454"/>
                  </a:cubicBezTo>
                  <a:cubicBezTo>
                    <a:pt x="262" y="454"/>
                    <a:pt x="293" y="454"/>
                    <a:pt x="262" y="474"/>
                  </a:cubicBezTo>
                  <a:cubicBezTo>
                    <a:pt x="262" y="474"/>
                    <a:pt x="246" y="480"/>
                    <a:pt x="236" y="480"/>
                  </a:cubicBezTo>
                  <a:cubicBezTo>
                    <a:pt x="236" y="480"/>
                    <a:pt x="207" y="609"/>
                    <a:pt x="335" y="613"/>
                  </a:cubicBezTo>
                  <a:cubicBezTo>
                    <a:pt x="335" y="613"/>
                    <a:pt x="476" y="563"/>
                    <a:pt x="521" y="375"/>
                  </a:cubicBezTo>
                  <a:lnTo>
                    <a:pt x="521" y="130"/>
                  </a:lnTo>
                  <a:close/>
                </a:path>
              </a:pathLst>
            </a:cu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3465513" y="2984500"/>
              <a:ext cx="1039813" cy="1174750"/>
            </a:xfrm>
            <a:custGeom>
              <a:avLst/>
              <a:gdLst/>
              <a:ahLst/>
              <a:cxnLst>
                <a:cxn ang="0">
                  <a:pos x="300" y="344"/>
                </a:cxn>
                <a:cxn ang="0">
                  <a:pos x="128" y="352"/>
                </a:cxn>
                <a:cxn ang="0">
                  <a:pos x="99" y="151"/>
                </a:cxn>
                <a:cxn ang="0">
                  <a:pos x="122" y="0"/>
                </a:cxn>
                <a:cxn ang="0">
                  <a:pos x="375" y="159"/>
                </a:cxn>
                <a:cxn ang="0">
                  <a:pos x="427" y="199"/>
                </a:cxn>
                <a:cxn ang="0">
                  <a:pos x="366" y="205"/>
                </a:cxn>
                <a:cxn ang="0">
                  <a:pos x="375" y="244"/>
                </a:cxn>
                <a:cxn ang="0">
                  <a:pos x="670" y="52"/>
                </a:cxn>
                <a:cxn ang="0">
                  <a:pos x="670" y="612"/>
                </a:cxn>
                <a:cxn ang="0">
                  <a:pos x="503" y="754"/>
                </a:cxn>
                <a:cxn ang="0">
                  <a:pos x="315" y="612"/>
                </a:cxn>
                <a:cxn ang="0">
                  <a:pos x="369" y="449"/>
                </a:cxn>
                <a:cxn ang="0">
                  <a:pos x="337" y="427"/>
                </a:cxn>
                <a:cxn ang="0">
                  <a:pos x="296" y="661"/>
                </a:cxn>
                <a:cxn ang="0">
                  <a:pos x="153" y="514"/>
                </a:cxn>
                <a:cxn ang="0">
                  <a:pos x="87" y="369"/>
                </a:cxn>
                <a:cxn ang="0">
                  <a:pos x="232" y="403"/>
                </a:cxn>
                <a:cxn ang="0">
                  <a:pos x="307" y="369"/>
                </a:cxn>
                <a:cxn ang="0">
                  <a:pos x="501" y="391"/>
                </a:cxn>
                <a:cxn ang="0">
                  <a:pos x="543" y="403"/>
                </a:cxn>
                <a:cxn ang="0">
                  <a:pos x="503" y="367"/>
                </a:cxn>
                <a:cxn ang="0">
                  <a:pos x="505" y="321"/>
                </a:cxn>
                <a:cxn ang="0">
                  <a:pos x="484" y="330"/>
                </a:cxn>
                <a:cxn ang="0">
                  <a:pos x="482" y="366"/>
                </a:cxn>
                <a:cxn ang="0">
                  <a:pos x="317" y="330"/>
                </a:cxn>
              </a:cxnLst>
              <a:rect l="0" t="0" r="r" b="b"/>
              <a:pathLst>
                <a:path w="670" h="756">
                  <a:moveTo>
                    <a:pt x="300" y="344"/>
                  </a:moveTo>
                  <a:cubicBezTo>
                    <a:pt x="300" y="344"/>
                    <a:pt x="219" y="404"/>
                    <a:pt x="128" y="352"/>
                  </a:cubicBezTo>
                  <a:cubicBezTo>
                    <a:pt x="128" y="352"/>
                    <a:pt x="0" y="300"/>
                    <a:pt x="99" y="151"/>
                  </a:cubicBezTo>
                  <a:cubicBezTo>
                    <a:pt x="99" y="151"/>
                    <a:pt x="54" y="54"/>
                    <a:pt x="122" y="0"/>
                  </a:cubicBezTo>
                  <a:cubicBezTo>
                    <a:pt x="122" y="0"/>
                    <a:pt x="170" y="193"/>
                    <a:pt x="375" y="159"/>
                  </a:cubicBezTo>
                  <a:cubicBezTo>
                    <a:pt x="375" y="159"/>
                    <a:pt x="402" y="190"/>
                    <a:pt x="427" y="199"/>
                  </a:cubicBezTo>
                  <a:cubicBezTo>
                    <a:pt x="366" y="205"/>
                    <a:pt x="366" y="205"/>
                    <a:pt x="366" y="205"/>
                  </a:cubicBezTo>
                  <a:cubicBezTo>
                    <a:pt x="366" y="205"/>
                    <a:pt x="333" y="232"/>
                    <a:pt x="375" y="244"/>
                  </a:cubicBezTo>
                  <a:cubicBezTo>
                    <a:pt x="375" y="244"/>
                    <a:pt x="563" y="240"/>
                    <a:pt x="670" y="52"/>
                  </a:cubicBezTo>
                  <a:cubicBezTo>
                    <a:pt x="670" y="612"/>
                    <a:pt x="670" y="612"/>
                    <a:pt x="670" y="612"/>
                  </a:cubicBezTo>
                  <a:cubicBezTo>
                    <a:pt x="670" y="612"/>
                    <a:pt x="638" y="756"/>
                    <a:pt x="503" y="754"/>
                  </a:cubicBezTo>
                  <a:cubicBezTo>
                    <a:pt x="503" y="754"/>
                    <a:pt x="340" y="753"/>
                    <a:pt x="315" y="612"/>
                  </a:cubicBezTo>
                  <a:cubicBezTo>
                    <a:pt x="315" y="612"/>
                    <a:pt x="290" y="507"/>
                    <a:pt x="369" y="449"/>
                  </a:cubicBezTo>
                  <a:cubicBezTo>
                    <a:pt x="369" y="449"/>
                    <a:pt x="367" y="408"/>
                    <a:pt x="337" y="427"/>
                  </a:cubicBezTo>
                  <a:cubicBezTo>
                    <a:pt x="337" y="427"/>
                    <a:pt x="238" y="518"/>
                    <a:pt x="296" y="661"/>
                  </a:cubicBezTo>
                  <a:cubicBezTo>
                    <a:pt x="296" y="661"/>
                    <a:pt x="205" y="660"/>
                    <a:pt x="153" y="514"/>
                  </a:cubicBezTo>
                  <a:cubicBezTo>
                    <a:pt x="153" y="514"/>
                    <a:pt x="79" y="456"/>
                    <a:pt x="87" y="369"/>
                  </a:cubicBezTo>
                  <a:cubicBezTo>
                    <a:pt x="87" y="369"/>
                    <a:pt x="166" y="416"/>
                    <a:pt x="232" y="403"/>
                  </a:cubicBezTo>
                  <a:cubicBezTo>
                    <a:pt x="232" y="403"/>
                    <a:pt x="294" y="389"/>
                    <a:pt x="307" y="369"/>
                  </a:cubicBezTo>
                  <a:cubicBezTo>
                    <a:pt x="307" y="369"/>
                    <a:pt x="389" y="453"/>
                    <a:pt x="501" y="391"/>
                  </a:cubicBezTo>
                  <a:cubicBezTo>
                    <a:pt x="501" y="391"/>
                    <a:pt x="524" y="420"/>
                    <a:pt x="543" y="403"/>
                  </a:cubicBezTo>
                  <a:cubicBezTo>
                    <a:pt x="543" y="403"/>
                    <a:pt x="530" y="393"/>
                    <a:pt x="503" y="367"/>
                  </a:cubicBezTo>
                  <a:cubicBezTo>
                    <a:pt x="505" y="321"/>
                    <a:pt x="505" y="321"/>
                    <a:pt x="505" y="321"/>
                  </a:cubicBezTo>
                  <a:cubicBezTo>
                    <a:pt x="505" y="321"/>
                    <a:pt x="482" y="304"/>
                    <a:pt x="484" y="330"/>
                  </a:cubicBezTo>
                  <a:cubicBezTo>
                    <a:pt x="482" y="366"/>
                    <a:pt x="482" y="366"/>
                    <a:pt x="482" y="366"/>
                  </a:cubicBezTo>
                  <a:cubicBezTo>
                    <a:pt x="482" y="366"/>
                    <a:pt x="389" y="418"/>
                    <a:pt x="317" y="330"/>
                  </a:cubicBezTo>
                </a:path>
              </a:pathLst>
            </a:cu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994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2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" presetClass="entr" presetSubtype="8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2" presetClass="entr" presetSubtype="2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26" grpId="0" animBg="1"/>
      <p:bldP spid="25" grpId="0" animBg="1"/>
      <p:bldP spid="6" grpId="0"/>
      <p:bldP spid="28" grpId="0" animBg="1"/>
      <p:bldP spid="82" grpId="0"/>
      <p:bldP spid="83" grpId="0"/>
      <p:bldP spid="84" grpId="0"/>
      <p:bldP spid="85" grpId="0"/>
      <p:bldP spid="86" grpId="0"/>
      <p:bldP spid="56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\Desktop\6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3" y="1142632"/>
            <a:ext cx="80962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81000" y="819151"/>
            <a:ext cx="8686799" cy="237926"/>
          </a:xfrm>
        </p:spPr>
        <p:txBody>
          <a:bodyPr/>
          <a:lstStyle/>
          <a:p>
            <a:pPr algn="r"/>
            <a:r>
              <a:rPr lang="ar-EG" sz="1400" dirty="0" smtClean="0">
                <a:solidFill>
                  <a:schemeClr val="bg1"/>
                </a:solidFill>
              </a:rPr>
              <a:t>فقد اثبت ان منطقه وهي القمه الناميه للساق تفرز حمض الخليك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ar-EG" sz="1400" dirty="0" smtClean="0">
                <a:solidFill>
                  <a:schemeClr val="bg1"/>
                </a:solidFill>
              </a:rPr>
              <a:t>يعتبر بويسن جنسن اول من اشار الي الهرمونات  النباتيه واستطاع ان يفسر  بها انتحاء الساق نحو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z="2400" dirty="0" smtClean="0">
                <a:solidFill>
                  <a:schemeClr val="bg1"/>
                </a:solidFill>
              </a:rPr>
              <a:t>الهرمونات في النبات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904" y="2895145"/>
            <a:ext cx="1828800" cy="2051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932104" y="2044248"/>
            <a:ext cx="914400" cy="91440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01</a:t>
            </a:r>
            <a:endParaRPr lang="en-US" sz="28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6702" y="2140402"/>
            <a:ext cx="1828800" cy="20510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53902" y="1289505"/>
            <a:ext cx="914400" cy="9144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02</a:t>
            </a:r>
            <a:endParaRPr lang="en-US" sz="28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8500" y="2895145"/>
            <a:ext cx="1828800" cy="20510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175700" y="2044248"/>
            <a:ext cx="914400" cy="914400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03</a:t>
            </a:r>
            <a:endParaRPr lang="en-US" sz="2800" b="1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40297" y="2140402"/>
            <a:ext cx="1828800" cy="2051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297497" y="1289505"/>
            <a:ext cx="914400" cy="914400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04</a:t>
            </a:r>
            <a:endParaRPr lang="en-US" sz="2800" b="1" dirty="0">
              <a:latin typeface="+mj-lt"/>
            </a:endParaRPr>
          </a:p>
        </p:txBody>
      </p:sp>
      <p:cxnSp>
        <p:nvCxnSpPr>
          <p:cNvPr id="30" name="Straight Arrow Connector 29"/>
          <p:cNvCxnSpPr>
            <a:stCxn id="5" idx="7"/>
            <a:endCxn id="10" idx="2"/>
          </p:cNvCxnSpPr>
          <p:nvPr/>
        </p:nvCxnSpPr>
        <p:spPr>
          <a:xfrm flipV="1">
            <a:off x="1712593" y="1746705"/>
            <a:ext cx="1341309" cy="43145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962089" y="1746705"/>
            <a:ext cx="1341309" cy="431454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6"/>
            <a:endCxn id="13" idx="1"/>
          </p:cNvCxnSpPr>
          <p:nvPr/>
        </p:nvCxnSpPr>
        <p:spPr>
          <a:xfrm>
            <a:off x="3968302" y="1746705"/>
            <a:ext cx="1341309" cy="43145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nhaltsplatzhalter 4"/>
          <p:cNvSpPr txBox="1">
            <a:spLocks/>
          </p:cNvSpPr>
          <p:nvPr/>
        </p:nvSpPr>
        <p:spPr>
          <a:xfrm>
            <a:off x="4897808" y="3923405"/>
            <a:ext cx="1470184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EG" sz="1400" dirty="0" smtClean="0">
                <a:latin typeface="+mn-lt"/>
              </a:rPr>
              <a:t>تؤثر علي النمو بالتنشيط او </a:t>
            </a:r>
            <a:r>
              <a:rPr lang="en-US" sz="1400" dirty="0" smtClean="0">
                <a:latin typeface="+mn-lt"/>
              </a:rPr>
              <a:t>  </a:t>
            </a:r>
            <a:r>
              <a:rPr lang="ar-EG" sz="1400" dirty="0" smtClean="0">
                <a:latin typeface="+mn-lt"/>
              </a:rPr>
              <a:t>التثبيط</a:t>
            </a:r>
            <a:endParaRPr lang="en-US" sz="1400" dirty="0" smtClean="0">
              <a:latin typeface="+mn-lt"/>
            </a:endParaRPr>
          </a:p>
        </p:txBody>
      </p:sp>
      <p:sp>
        <p:nvSpPr>
          <p:cNvPr id="42" name="Inhaltsplatzhalter 4"/>
          <p:cNvSpPr txBox="1">
            <a:spLocks/>
          </p:cNvSpPr>
          <p:nvPr/>
        </p:nvSpPr>
        <p:spPr>
          <a:xfrm>
            <a:off x="2776010" y="3171724"/>
            <a:ext cx="1470184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EG" sz="1400" dirty="0" smtClean="0">
                <a:latin typeface="+mn-lt"/>
              </a:rPr>
              <a:t>تتحكم في موعد تفتح الازهار وتساقط الاوراق ونضج الثمار وتساقطها</a:t>
            </a:r>
            <a:endParaRPr lang="en-US" sz="1400" dirty="0" smtClean="0">
              <a:latin typeface="+mn-lt"/>
            </a:endParaRPr>
          </a:p>
        </p:txBody>
      </p:sp>
      <p:sp>
        <p:nvSpPr>
          <p:cNvPr id="43" name="Inhaltsplatzhalter 4"/>
          <p:cNvSpPr txBox="1">
            <a:spLocks/>
          </p:cNvSpPr>
          <p:nvPr/>
        </p:nvSpPr>
        <p:spPr>
          <a:xfrm>
            <a:off x="654212" y="3923405"/>
            <a:ext cx="1470184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EG" sz="1400" dirty="0" smtClean="0">
                <a:latin typeface="+mn-lt"/>
              </a:rPr>
              <a:t>تؤثر علي العمليات الوظيفيه في جميع خلايا وانسجه النبات</a:t>
            </a:r>
            <a:endParaRPr lang="en-US" sz="1400" dirty="0" smtClean="0">
              <a:latin typeface="+mn-lt"/>
            </a:endParaRPr>
          </a:p>
        </p:txBody>
      </p:sp>
      <p:sp>
        <p:nvSpPr>
          <p:cNvPr id="44" name="Inhaltsplatzhalter 4"/>
          <p:cNvSpPr txBox="1">
            <a:spLocks/>
          </p:cNvSpPr>
          <p:nvPr/>
        </p:nvSpPr>
        <p:spPr>
          <a:xfrm>
            <a:off x="7019605" y="3171724"/>
            <a:ext cx="1470184" cy="779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sz="1100" dirty="0" smtClean="0">
                <a:latin typeface="+mn-lt"/>
              </a:rPr>
              <a:t>اهميه الاوكسينات:</a:t>
            </a:r>
          </a:p>
          <a:p>
            <a:pPr marL="0" indent="0" algn="r">
              <a:buNone/>
            </a:pPr>
            <a:r>
              <a:rPr lang="ar-EG" sz="1200" dirty="0" smtClean="0">
                <a:latin typeface="+mn-lt"/>
              </a:rPr>
              <a:t>1- تنظيم تتابع نمو الانسجه  وتنوعها وتمكن الانسان التحكم في اخضاع نمو النبات</a:t>
            </a:r>
            <a:endParaRPr lang="en-US" sz="1200" dirty="0" smtClean="0">
              <a:latin typeface="+mn-l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124012" y="3181864"/>
            <a:ext cx="530584" cy="530584"/>
            <a:chOff x="-3428998" y="1539874"/>
            <a:chExt cx="4422773" cy="4422777"/>
          </a:xfrm>
          <a:solidFill>
            <a:schemeClr val="bg1"/>
          </a:solidFill>
        </p:grpSpPr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-3428998" y="1539874"/>
              <a:ext cx="4422773" cy="4422777"/>
            </a:xfrm>
            <a:custGeom>
              <a:avLst/>
              <a:gdLst>
                <a:gd name="T0" fmla="*/ 304 w 5572"/>
                <a:gd name="T1" fmla="*/ 4830 h 5572"/>
                <a:gd name="T2" fmla="*/ 324 w 5572"/>
                <a:gd name="T3" fmla="*/ 5096 h 5572"/>
                <a:gd name="T4" fmla="*/ 527 w 5572"/>
                <a:gd name="T5" fmla="*/ 5268 h 5572"/>
                <a:gd name="T6" fmla="*/ 790 w 5572"/>
                <a:gd name="T7" fmla="*/ 5248 h 5572"/>
                <a:gd name="T8" fmla="*/ 1437 w 5572"/>
                <a:gd name="T9" fmla="*/ 3645 h 5572"/>
                <a:gd name="T10" fmla="*/ 3551 w 5572"/>
                <a:gd name="T11" fmla="*/ 285 h 5572"/>
                <a:gd name="T12" fmla="*/ 3004 w 5572"/>
                <a:gd name="T13" fmla="*/ 373 h 5572"/>
                <a:gd name="T14" fmla="*/ 2502 w 5572"/>
                <a:gd name="T15" fmla="*/ 638 h 5572"/>
                <a:gd name="T16" fmla="*/ 2090 w 5572"/>
                <a:gd name="T17" fmla="*/ 1084 h 5572"/>
                <a:gd name="T18" fmla="*/ 1856 w 5572"/>
                <a:gd name="T19" fmla="*/ 1648 h 5572"/>
                <a:gd name="T20" fmla="*/ 1834 w 5572"/>
                <a:gd name="T21" fmla="*/ 2270 h 5572"/>
                <a:gd name="T22" fmla="*/ 2026 w 5572"/>
                <a:gd name="T23" fmla="*/ 2851 h 5572"/>
                <a:gd name="T24" fmla="*/ 2415 w 5572"/>
                <a:gd name="T25" fmla="*/ 3331 h 5572"/>
                <a:gd name="T26" fmla="*/ 2924 w 5572"/>
                <a:gd name="T27" fmla="*/ 3638 h 5572"/>
                <a:gd name="T28" fmla="*/ 3493 w 5572"/>
                <a:gd name="T29" fmla="*/ 3753 h 5572"/>
                <a:gd name="T30" fmla="*/ 4066 w 5572"/>
                <a:gd name="T31" fmla="*/ 3677 h 5572"/>
                <a:gd name="T32" fmla="*/ 4591 w 5572"/>
                <a:gd name="T33" fmla="*/ 3408 h 5572"/>
                <a:gd name="T34" fmla="*/ 5011 w 5572"/>
                <a:gd name="T35" fmla="*/ 2956 h 5572"/>
                <a:gd name="T36" fmla="*/ 5246 w 5572"/>
                <a:gd name="T37" fmla="*/ 2391 h 5572"/>
                <a:gd name="T38" fmla="*/ 5268 w 5572"/>
                <a:gd name="T39" fmla="*/ 1770 h 5572"/>
                <a:gd name="T40" fmla="*/ 5074 w 5572"/>
                <a:gd name="T41" fmla="*/ 1189 h 5572"/>
                <a:gd name="T42" fmla="*/ 4691 w 5572"/>
                <a:gd name="T43" fmla="*/ 712 h 5572"/>
                <a:gd name="T44" fmla="*/ 4204 w 5572"/>
                <a:gd name="T45" fmla="*/ 412 h 5572"/>
                <a:gd name="T46" fmla="*/ 3662 w 5572"/>
                <a:gd name="T47" fmla="*/ 289 h 5572"/>
                <a:gd name="T48" fmla="*/ 3938 w 5572"/>
                <a:gd name="T49" fmla="*/ 35 h 5572"/>
                <a:gd name="T50" fmla="*/ 4549 w 5572"/>
                <a:gd name="T51" fmla="*/ 261 h 5572"/>
                <a:gd name="T52" fmla="*/ 5072 w 5572"/>
                <a:gd name="T53" fmla="*/ 689 h 5572"/>
                <a:gd name="T54" fmla="*/ 5418 w 5572"/>
                <a:gd name="T55" fmla="*/ 1246 h 5572"/>
                <a:gd name="T56" fmla="*/ 5567 w 5572"/>
                <a:gd name="T57" fmla="*/ 1886 h 5572"/>
                <a:gd name="T58" fmla="*/ 5503 w 5572"/>
                <a:gd name="T59" fmla="*/ 2545 h 5572"/>
                <a:gd name="T60" fmla="*/ 5234 w 5572"/>
                <a:gd name="T61" fmla="*/ 3141 h 5572"/>
                <a:gd name="T62" fmla="*/ 4773 w 5572"/>
                <a:gd name="T63" fmla="*/ 3631 h 5572"/>
                <a:gd name="T64" fmla="*/ 4189 w 5572"/>
                <a:gd name="T65" fmla="*/ 3939 h 5572"/>
                <a:gd name="T66" fmla="*/ 3551 w 5572"/>
                <a:gd name="T67" fmla="*/ 4042 h 5572"/>
                <a:gd name="T68" fmla="*/ 2914 w 5572"/>
                <a:gd name="T69" fmla="*/ 3939 h 5572"/>
                <a:gd name="T70" fmla="*/ 2332 w 5572"/>
                <a:gd name="T71" fmla="*/ 3633 h 5572"/>
                <a:gd name="T72" fmla="*/ 2263 w 5572"/>
                <a:gd name="T73" fmla="*/ 4081 h 5572"/>
                <a:gd name="T74" fmla="*/ 2249 w 5572"/>
                <a:gd name="T75" fmla="*/ 4214 h 5572"/>
                <a:gd name="T76" fmla="*/ 908 w 5572"/>
                <a:gd name="T77" fmla="*/ 5510 h 5572"/>
                <a:gd name="T78" fmla="*/ 562 w 5572"/>
                <a:gd name="T79" fmla="*/ 5569 h 5572"/>
                <a:gd name="T80" fmla="*/ 240 w 5572"/>
                <a:gd name="T81" fmla="*/ 5433 h 5572"/>
                <a:gd name="T82" fmla="*/ 35 w 5572"/>
                <a:gd name="T83" fmla="*/ 5148 h 5572"/>
                <a:gd name="T84" fmla="*/ 15 w 5572"/>
                <a:gd name="T85" fmla="*/ 4797 h 5572"/>
                <a:gd name="T86" fmla="*/ 186 w 5572"/>
                <a:gd name="T87" fmla="*/ 4489 h 5572"/>
                <a:gd name="T88" fmla="*/ 1437 w 5572"/>
                <a:gd name="T89" fmla="*/ 3298 h 5572"/>
                <a:gd name="T90" fmla="*/ 1783 w 5572"/>
                <a:gd name="T91" fmla="*/ 3586 h 5572"/>
                <a:gd name="T92" fmla="*/ 1734 w 5572"/>
                <a:gd name="T93" fmla="*/ 2908 h 5572"/>
                <a:gd name="T94" fmla="*/ 1547 w 5572"/>
                <a:gd name="T95" fmla="*/ 2285 h 5572"/>
                <a:gd name="T96" fmla="*/ 1569 w 5572"/>
                <a:gd name="T97" fmla="*/ 1623 h 5572"/>
                <a:gd name="T98" fmla="*/ 1798 w 5572"/>
                <a:gd name="T99" fmla="*/ 1010 h 5572"/>
                <a:gd name="T100" fmla="*/ 2222 w 5572"/>
                <a:gd name="T101" fmla="*/ 496 h 5572"/>
                <a:gd name="T102" fmla="*/ 2789 w 5572"/>
                <a:gd name="T103" fmla="*/ 147 h 5572"/>
                <a:gd name="T104" fmla="*/ 3421 w 5572"/>
                <a:gd name="T105" fmla="*/ 3 h 5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72" h="5572">
                  <a:moveTo>
                    <a:pt x="1030" y="4052"/>
                  </a:moveTo>
                  <a:lnTo>
                    <a:pt x="388" y="4692"/>
                  </a:lnTo>
                  <a:lnTo>
                    <a:pt x="353" y="4734"/>
                  </a:lnTo>
                  <a:lnTo>
                    <a:pt x="324" y="4782"/>
                  </a:lnTo>
                  <a:lnTo>
                    <a:pt x="304" y="4830"/>
                  </a:lnTo>
                  <a:lnTo>
                    <a:pt x="290" y="4883"/>
                  </a:lnTo>
                  <a:lnTo>
                    <a:pt x="287" y="4939"/>
                  </a:lnTo>
                  <a:lnTo>
                    <a:pt x="290" y="4993"/>
                  </a:lnTo>
                  <a:lnTo>
                    <a:pt x="304" y="5045"/>
                  </a:lnTo>
                  <a:lnTo>
                    <a:pt x="324" y="5096"/>
                  </a:lnTo>
                  <a:lnTo>
                    <a:pt x="353" y="5141"/>
                  </a:lnTo>
                  <a:lnTo>
                    <a:pt x="388" y="5184"/>
                  </a:lnTo>
                  <a:lnTo>
                    <a:pt x="431" y="5219"/>
                  </a:lnTo>
                  <a:lnTo>
                    <a:pt x="476" y="5248"/>
                  </a:lnTo>
                  <a:lnTo>
                    <a:pt x="527" y="5268"/>
                  </a:lnTo>
                  <a:lnTo>
                    <a:pt x="579" y="5281"/>
                  </a:lnTo>
                  <a:lnTo>
                    <a:pt x="633" y="5285"/>
                  </a:lnTo>
                  <a:lnTo>
                    <a:pt x="689" y="5281"/>
                  </a:lnTo>
                  <a:lnTo>
                    <a:pt x="741" y="5268"/>
                  </a:lnTo>
                  <a:lnTo>
                    <a:pt x="790" y="5248"/>
                  </a:lnTo>
                  <a:lnTo>
                    <a:pt x="837" y="5219"/>
                  </a:lnTo>
                  <a:lnTo>
                    <a:pt x="880" y="5184"/>
                  </a:lnTo>
                  <a:lnTo>
                    <a:pt x="1520" y="4542"/>
                  </a:lnTo>
                  <a:lnTo>
                    <a:pt x="1030" y="4052"/>
                  </a:lnTo>
                  <a:close/>
                  <a:moveTo>
                    <a:pt x="1437" y="3645"/>
                  </a:moveTo>
                  <a:lnTo>
                    <a:pt x="1233" y="3849"/>
                  </a:lnTo>
                  <a:lnTo>
                    <a:pt x="1722" y="4339"/>
                  </a:lnTo>
                  <a:lnTo>
                    <a:pt x="1927" y="4135"/>
                  </a:lnTo>
                  <a:lnTo>
                    <a:pt x="1437" y="3645"/>
                  </a:lnTo>
                  <a:close/>
                  <a:moveTo>
                    <a:pt x="3551" y="285"/>
                  </a:moveTo>
                  <a:lnTo>
                    <a:pt x="3439" y="289"/>
                  </a:lnTo>
                  <a:lnTo>
                    <a:pt x="3330" y="300"/>
                  </a:lnTo>
                  <a:lnTo>
                    <a:pt x="3220" y="317"/>
                  </a:lnTo>
                  <a:lnTo>
                    <a:pt x="3110" y="343"/>
                  </a:lnTo>
                  <a:lnTo>
                    <a:pt x="3004" y="373"/>
                  </a:lnTo>
                  <a:lnTo>
                    <a:pt x="2897" y="412"/>
                  </a:lnTo>
                  <a:lnTo>
                    <a:pt x="2794" y="459"/>
                  </a:lnTo>
                  <a:lnTo>
                    <a:pt x="2693" y="511"/>
                  </a:lnTo>
                  <a:lnTo>
                    <a:pt x="2597" y="571"/>
                  </a:lnTo>
                  <a:lnTo>
                    <a:pt x="2502" y="638"/>
                  </a:lnTo>
                  <a:lnTo>
                    <a:pt x="2411" y="712"/>
                  </a:lnTo>
                  <a:lnTo>
                    <a:pt x="2325" y="794"/>
                  </a:lnTo>
                  <a:lnTo>
                    <a:pt x="2239" y="885"/>
                  </a:lnTo>
                  <a:lnTo>
                    <a:pt x="2160" y="983"/>
                  </a:lnTo>
                  <a:lnTo>
                    <a:pt x="2090" y="1084"/>
                  </a:lnTo>
                  <a:lnTo>
                    <a:pt x="2026" y="1189"/>
                  </a:lnTo>
                  <a:lnTo>
                    <a:pt x="1972" y="1299"/>
                  </a:lnTo>
                  <a:lnTo>
                    <a:pt x="1925" y="1413"/>
                  </a:lnTo>
                  <a:lnTo>
                    <a:pt x="1886" y="1530"/>
                  </a:lnTo>
                  <a:lnTo>
                    <a:pt x="1856" y="1648"/>
                  </a:lnTo>
                  <a:lnTo>
                    <a:pt x="1834" y="1770"/>
                  </a:lnTo>
                  <a:lnTo>
                    <a:pt x="1820" y="1895"/>
                  </a:lnTo>
                  <a:lnTo>
                    <a:pt x="1817" y="2020"/>
                  </a:lnTo>
                  <a:lnTo>
                    <a:pt x="1820" y="2145"/>
                  </a:lnTo>
                  <a:lnTo>
                    <a:pt x="1834" y="2270"/>
                  </a:lnTo>
                  <a:lnTo>
                    <a:pt x="1856" y="2391"/>
                  </a:lnTo>
                  <a:lnTo>
                    <a:pt x="1886" y="2511"/>
                  </a:lnTo>
                  <a:lnTo>
                    <a:pt x="1925" y="2628"/>
                  </a:lnTo>
                  <a:lnTo>
                    <a:pt x="1972" y="2741"/>
                  </a:lnTo>
                  <a:lnTo>
                    <a:pt x="2026" y="2851"/>
                  </a:lnTo>
                  <a:lnTo>
                    <a:pt x="2090" y="2956"/>
                  </a:lnTo>
                  <a:lnTo>
                    <a:pt x="2160" y="3059"/>
                  </a:lnTo>
                  <a:lnTo>
                    <a:pt x="2239" y="3155"/>
                  </a:lnTo>
                  <a:lnTo>
                    <a:pt x="2325" y="3246"/>
                  </a:lnTo>
                  <a:lnTo>
                    <a:pt x="2415" y="3331"/>
                  </a:lnTo>
                  <a:lnTo>
                    <a:pt x="2509" y="3408"/>
                  </a:lnTo>
                  <a:lnTo>
                    <a:pt x="2609" y="3478"/>
                  </a:lnTo>
                  <a:lnTo>
                    <a:pt x="2712" y="3538"/>
                  </a:lnTo>
                  <a:lnTo>
                    <a:pt x="2816" y="3592"/>
                  </a:lnTo>
                  <a:lnTo>
                    <a:pt x="2924" y="3638"/>
                  </a:lnTo>
                  <a:lnTo>
                    <a:pt x="3036" y="3677"/>
                  </a:lnTo>
                  <a:lnTo>
                    <a:pt x="3147" y="3707"/>
                  </a:lnTo>
                  <a:lnTo>
                    <a:pt x="3262" y="3731"/>
                  </a:lnTo>
                  <a:lnTo>
                    <a:pt x="3377" y="3746"/>
                  </a:lnTo>
                  <a:lnTo>
                    <a:pt x="3493" y="3753"/>
                  </a:lnTo>
                  <a:lnTo>
                    <a:pt x="3608" y="3753"/>
                  </a:lnTo>
                  <a:lnTo>
                    <a:pt x="3725" y="3746"/>
                  </a:lnTo>
                  <a:lnTo>
                    <a:pt x="3840" y="3731"/>
                  </a:lnTo>
                  <a:lnTo>
                    <a:pt x="3953" y="3707"/>
                  </a:lnTo>
                  <a:lnTo>
                    <a:pt x="4066" y="3677"/>
                  </a:lnTo>
                  <a:lnTo>
                    <a:pt x="4176" y="3638"/>
                  </a:lnTo>
                  <a:lnTo>
                    <a:pt x="4285" y="3592"/>
                  </a:lnTo>
                  <a:lnTo>
                    <a:pt x="4390" y="3538"/>
                  </a:lnTo>
                  <a:lnTo>
                    <a:pt x="4493" y="3478"/>
                  </a:lnTo>
                  <a:lnTo>
                    <a:pt x="4591" y="3408"/>
                  </a:lnTo>
                  <a:lnTo>
                    <a:pt x="4687" y="3331"/>
                  </a:lnTo>
                  <a:lnTo>
                    <a:pt x="4777" y="3246"/>
                  </a:lnTo>
                  <a:lnTo>
                    <a:pt x="4863" y="3155"/>
                  </a:lnTo>
                  <a:lnTo>
                    <a:pt x="4941" y="3059"/>
                  </a:lnTo>
                  <a:lnTo>
                    <a:pt x="5011" y="2956"/>
                  </a:lnTo>
                  <a:lnTo>
                    <a:pt x="5074" y="2851"/>
                  </a:lnTo>
                  <a:lnTo>
                    <a:pt x="5130" y="2741"/>
                  </a:lnTo>
                  <a:lnTo>
                    <a:pt x="5177" y="2628"/>
                  </a:lnTo>
                  <a:lnTo>
                    <a:pt x="5216" y="2511"/>
                  </a:lnTo>
                  <a:lnTo>
                    <a:pt x="5246" y="2391"/>
                  </a:lnTo>
                  <a:lnTo>
                    <a:pt x="5268" y="2270"/>
                  </a:lnTo>
                  <a:lnTo>
                    <a:pt x="5282" y="2145"/>
                  </a:lnTo>
                  <a:lnTo>
                    <a:pt x="5285" y="2020"/>
                  </a:lnTo>
                  <a:lnTo>
                    <a:pt x="5282" y="1895"/>
                  </a:lnTo>
                  <a:lnTo>
                    <a:pt x="5268" y="1770"/>
                  </a:lnTo>
                  <a:lnTo>
                    <a:pt x="5246" y="1648"/>
                  </a:lnTo>
                  <a:lnTo>
                    <a:pt x="5216" y="1530"/>
                  </a:lnTo>
                  <a:lnTo>
                    <a:pt x="5177" y="1413"/>
                  </a:lnTo>
                  <a:lnTo>
                    <a:pt x="5130" y="1299"/>
                  </a:lnTo>
                  <a:lnTo>
                    <a:pt x="5074" y="1189"/>
                  </a:lnTo>
                  <a:lnTo>
                    <a:pt x="5011" y="1084"/>
                  </a:lnTo>
                  <a:lnTo>
                    <a:pt x="4941" y="983"/>
                  </a:lnTo>
                  <a:lnTo>
                    <a:pt x="4863" y="885"/>
                  </a:lnTo>
                  <a:lnTo>
                    <a:pt x="4777" y="794"/>
                  </a:lnTo>
                  <a:lnTo>
                    <a:pt x="4691" y="712"/>
                  </a:lnTo>
                  <a:lnTo>
                    <a:pt x="4599" y="638"/>
                  </a:lnTo>
                  <a:lnTo>
                    <a:pt x="4505" y="571"/>
                  </a:lnTo>
                  <a:lnTo>
                    <a:pt x="4407" y="511"/>
                  </a:lnTo>
                  <a:lnTo>
                    <a:pt x="4307" y="457"/>
                  </a:lnTo>
                  <a:lnTo>
                    <a:pt x="4204" y="412"/>
                  </a:lnTo>
                  <a:lnTo>
                    <a:pt x="4098" y="373"/>
                  </a:lnTo>
                  <a:lnTo>
                    <a:pt x="3992" y="343"/>
                  </a:lnTo>
                  <a:lnTo>
                    <a:pt x="3882" y="317"/>
                  </a:lnTo>
                  <a:lnTo>
                    <a:pt x="3772" y="300"/>
                  </a:lnTo>
                  <a:lnTo>
                    <a:pt x="3662" y="289"/>
                  </a:lnTo>
                  <a:lnTo>
                    <a:pt x="3551" y="285"/>
                  </a:lnTo>
                  <a:close/>
                  <a:moveTo>
                    <a:pt x="3551" y="0"/>
                  </a:moveTo>
                  <a:lnTo>
                    <a:pt x="3681" y="3"/>
                  </a:lnTo>
                  <a:lnTo>
                    <a:pt x="3809" y="15"/>
                  </a:lnTo>
                  <a:lnTo>
                    <a:pt x="3938" y="35"/>
                  </a:lnTo>
                  <a:lnTo>
                    <a:pt x="4064" y="64"/>
                  </a:lnTo>
                  <a:lnTo>
                    <a:pt x="4189" y="101"/>
                  </a:lnTo>
                  <a:lnTo>
                    <a:pt x="4312" y="147"/>
                  </a:lnTo>
                  <a:lnTo>
                    <a:pt x="4432" y="201"/>
                  </a:lnTo>
                  <a:lnTo>
                    <a:pt x="4549" y="261"/>
                  </a:lnTo>
                  <a:lnTo>
                    <a:pt x="4664" y="331"/>
                  </a:lnTo>
                  <a:lnTo>
                    <a:pt x="4773" y="410"/>
                  </a:lnTo>
                  <a:lnTo>
                    <a:pt x="4880" y="496"/>
                  </a:lnTo>
                  <a:lnTo>
                    <a:pt x="4979" y="591"/>
                  </a:lnTo>
                  <a:lnTo>
                    <a:pt x="5072" y="689"/>
                  </a:lnTo>
                  <a:lnTo>
                    <a:pt x="5157" y="792"/>
                  </a:lnTo>
                  <a:lnTo>
                    <a:pt x="5234" y="898"/>
                  </a:lnTo>
                  <a:lnTo>
                    <a:pt x="5304" y="1010"/>
                  </a:lnTo>
                  <a:lnTo>
                    <a:pt x="5364" y="1126"/>
                  </a:lnTo>
                  <a:lnTo>
                    <a:pt x="5418" y="1246"/>
                  </a:lnTo>
                  <a:lnTo>
                    <a:pt x="5466" y="1368"/>
                  </a:lnTo>
                  <a:lnTo>
                    <a:pt x="5503" y="1495"/>
                  </a:lnTo>
                  <a:lnTo>
                    <a:pt x="5533" y="1623"/>
                  </a:lnTo>
                  <a:lnTo>
                    <a:pt x="5555" y="1753"/>
                  </a:lnTo>
                  <a:lnTo>
                    <a:pt x="5567" y="1886"/>
                  </a:lnTo>
                  <a:lnTo>
                    <a:pt x="5572" y="2020"/>
                  </a:lnTo>
                  <a:lnTo>
                    <a:pt x="5567" y="2155"/>
                  </a:lnTo>
                  <a:lnTo>
                    <a:pt x="5555" y="2287"/>
                  </a:lnTo>
                  <a:lnTo>
                    <a:pt x="5533" y="2417"/>
                  </a:lnTo>
                  <a:lnTo>
                    <a:pt x="5503" y="2545"/>
                  </a:lnTo>
                  <a:lnTo>
                    <a:pt x="5466" y="2672"/>
                  </a:lnTo>
                  <a:lnTo>
                    <a:pt x="5418" y="2793"/>
                  </a:lnTo>
                  <a:lnTo>
                    <a:pt x="5364" y="2913"/>
                  </a:lnTo>
                  <a:lnTo>
                    <a:pt x="5304" y="3030"/>
                  </a:lnTo>
                  <a:lnTo>
                    <a:pt x="5234" y="3141"/>
                  </a:lnTo>
                  <a:lnTo>
                    <a:pt x="5157" y="3250"/>
                  </a:lnTo>
                  <a:lnTo>
                    <a:pt x="5072" y="3353"/>
                  </a:lnTo>
                  <a:lnTo>
                    <a:pt x="4979" y="3451"/>
                  </a:lnTo>
                  <a:lnTo>
                    <a:pt x="4880" y="3543"/>
                  </a:lnTo>
                  <a:lnTo>
                    <a:pt x="4773" y="3631"/>
                  </a:lnTo>
                  <a:lnTo>
                    <a:pt x="4664" y="3709"/>
                  </a:lnTo>
                  <a:lnTo>
                    <a:pt x="4549" y="3778"/>
                  </a:lnTo>
                  <a:lnTo>
                    <a:pt x="4432" y="3839"/>
                  </a:lnTo>
                  <a:lnTo>
                    <a:pt x="4312" y="3893"/>
                  </a:lnTo>
                  <a:lnTo>
                    <a:pt x="4189" y="3939"/>
                  </a:lnTo>
                  <a:lnTo>
                    <a:pt x="4064" y="3976"/>
                  </a:lnTo>
                  <a:lnTo>
                    <a:pt x="3938" y="4005"/>
                  </a:lnTo>
                  <a:lnTo>
                    <a:pt x="3809" y="4025"/>
                  </a:lnTo>
                  <a:lnTo>
                    <a:pt x="3681" y="4037"/>
                  </a:lnTo>
                  <a:lnTo>
                    <a:pt x="3551" y="4042"/>
                  </a:lnTo>
                  <a:lnTo>
                    <a:pt x="3423" y="4037"/>
                  </a:lnTo>
                  <a:lnTo>
                    <a:pt x="3294" y="4025"/>
                  </a:lnTo>
                  <a:lnTo>
                    <a:pt x="3166" y="4005"/>
                  </a:lnTo>
                  <a:lnTo>
                    <a:pt x="3039" y="3976"/>
                  </a:lnTo>
                  <a:lnTo>
                    <a:pt x="2914" y="3939"/>
                  </a:lnTo>
                  <a:lnTo>
                    <a:pt x="2793" y="3895"/>
                  </a:lnTo>
                  <a:lnTo>
                    <a:pt x="2673" y="3841"/>
                  </a:lnTo>
                  <a:lnTo>
                    <a:pt x="2555" y="3780"/>
                  </a:lnTo>
                  <a:lnTo>
                    <a:pt x="2442" y="3711"/>
                  </a:lnTo>
                  <a:lnTo>
                    <a:pt x="2332" y="3633"/>
                  </a:lnTo>
                  <a:lnTo>
                    <a:pt x="2227" y="3547"/>
                  </a:lnTo>
                  <a:lnTo>
                    <a:pt x="1986" y="3788"/>
                  </a:lnTo>
                  <a:lnTo>
                    <a:pt x="2230" y="4033"/>
                  </a:lnTo>
                  <a:lnTo>
                    <a:pt x="2249" y="4055"/>
                  </a:lnTo>
                  <a:lnTo>
                    <a:pt x="2263" y="4081"/>
                  </a:lnTo>
                  <a:lnTo>
                    <a:pt x="2271" y="4108"/>
                  </a:lnTo>
                  <a:lnTo>
                    <a:pt x="2273" y="4135"/>
                  </a:lnTo>
                  <a:lnTo>
                    <a:pt x="2271" y="4163"/>
                  </a:lnTo>
                  <a:lnTo>
                    <a:pt x="2263" y="4190"/>
                  </a:lnTo>
                  <a:lnTo>
                    <a:pt x="2249" y="4214"/>
                  </a:lnTo>
                  <a:lnTo>
                    <a:pt x="2230" y="4236"/>
                  </a:lnTo>
                  <a:lnTo>
                    <a:pt x="1082" y="5386"/>
                  </a:lnTo>
                  <a:lnTo>
                    <a:pt x="1028" y="5433"/>
                  </a:lnTo>
                  <a:lnTo>
                    <a:pt x="971" y="5476"/>
                  </a:lnTo>
                  <a:lnTo>
                    <a:pt x="908" y="5510"/>
                  </a:lnTo>
                  <a:lnTo>
                    <a:pt x="843" y="5537"/>
                  </a:lnTo>
                  <a:lnTo>
                    <a:pt x="775" y="5557"/>
                  </a:lnTo>
                  <a:lnTo>
                    <a:pt x="706" y="5569"/>
                  </a:lnTo>
                  <a:lnTo>
                    <a:pt x="633" y="5572"/>
                  </a:lnTo>
                  <a:lnTo>
                    <a:pt x="562" y="5569"/>
                  </a:lnTo>
                  <a:lnTo>
                    <a:pt x="491" y="5557"/>
                  </a:lnTo>
                  <a:lnTo>
                    <a:pt x="424" y="5537"/>
                  </a:lnTo>
                  <a:lnTo>
                    <a:pt x="360" y="5510"/>
                  </a:lnTo>
                  <a:lnTo>
                    <a:pt x="297" y="5476"/>
                  </a:lnTo>
                  <a:lnTo>
                    <a:pt x="240" y="5433"/>
                  </a:lnTo>
                  <a:lnTo>
                    <a:pt x="186" y="5386"/>
                  </a:lnTo>
                  <a:lnTo>
                    <a:pt x="138" y="5332"/>
                  </a:lnTo>
                  <a:lnTo>
                    <a:pt x="96" y="5275"/>
                  </a:lnTo>
                  <a:lnTo>
                    <a:pt x="62" y="5212"/>
                  </a:lnTo>
                  <a:lnTo>
                    <a:pt x="35" y="5148"/>
                  </a:lnTo>
                  <a:lnTo>
                    <a:pt x="15" y="5080"/>
                  </a:lnTo>
                  <a:lnTo>
                    <a:pt x="3" y="5010"/>
                  </a:lnTo>
                  <a:lnTo>
                    <a:pt x="0" y="4939"/>
                  </a:lnTo>
                  <a:lnTo>
                    <a:pt x="3" y="4866"/>
                  </a:lnTo>
                  <a:lnTo>
                    <a:pt x="15" y="4797"/>
                  </a:lnTo>
                  <a:lnTo>
                    <a:pt x="35" y="4729"/>
                  </a:lnTo>
                  <a:lnTo>
                    <a:pt x="62" y="4663"/>
                  </a:lnTo>
                  <a:lnTo>
                    <a:pt x="96" y="4601"/>
                  </a:lnTo>
                  <a:lnTo>
                    <a:pt x="138" y="4543"/>
                  </a:lnTo>
                  <a:lnTo>
                    <a:pt x="186" y="4489"/>
                  </a:lnTo>
                  <a:lnTo>
                    <a:pt x="1336" y="3341"/>
                  </a:lnTo>
                  <a:lnTo>
                    <a:pt x="1358" y="3322"/>
                  </a:lnTo>
                  <a:lnTo>
                    <a:pt x="1381" y="3309"/>
                  </a:lnTo>
                  <a:lnTo>
                    <a:pt x="1408" y="3300"/>
                  </a:lnTo>
                  <a:lnTo>
                    <a:pt x="1437" y="3298"/>
                  </a:lnTo>
                  <a:lnTo>
                    <a:pt x="1464" y="3300"/>
                  </a:lnTo>
                  <a:lnTo>
                    <a:pt x="1491" y="3309"/>
                  </a:lnTo>
                  <a:lnTo>
                    <a:pt x="1516" y="3322"/>
                  </a:lnTo>
                  <a:lnTo>
                    <a:pt x="1538" y="3341"/>
                  </a:lnTo>
                  <a:lnTo>
                    <a:pt x="1783" y="3586"/>
                  </a:lnTo>
                  <a:lnTo>
                    <a:pt x="2024" y="3344"/>
                  </a:lnTo>
                  <a:lnTo>
                    <a:pt x="1940" y="3243"/>
                  </a:lnTo>
                  <a:lnTo>
                    <a:pt x="1864" y="3135"/>
                  </a:lnTo>
                  <a:lnTo>
                    <a:pt x="1795" y="3023"/>
                  </a:lnTo>
                  <a:lnTo>
                    <a:pt x="1734" y="2908"/>
                  </a:lnTo>
                  <a:lnTo>
                    <a:pt x="1680" y="2790"/>
                  </a:lnTo>
                  <a:lnTo>
                    <a:pt x="1634" y="2667"/>
                  </a:lnTo>
                  <a:lnTo>
                    <a:pt x="1597" y="2543"/>
                  </a:lnTo>
                  <a:lnTo>
                    <a:pt x="1569" y="2415"/>
                  </a:lnTo>
                  <a:lnTo>
                    <a:pt x="1547" y="2285"/>
                  </a:lnTo>
                  <a:lnTo>
                    <a:pt x="1533" y="2153"/>
                  </a:lnTo>
                  <a:lnTo>
                    <a:pt x="1530" y="2020"/>
                  </a:lnTo>
                  <a:lnTo>
                    <a:pt x="1533" y="1886"/>
                  </a:lnTo>
                  <a:lnTo>
                    <a:pt x="1547" y="1753"/>
                  </a:lnTo>
                  <a:lnTo>
                    <a:pt x="1569" y="1623"/>
                  </a:lnTo>
                  <a:lnTo>
                    <a:pt x="1597" y="1495"/>
                  </a:lnTo>
                  <a:lnTo>
                    <a:pt x="1636" y="1368"/>
                  </a:lnTo>
                  <a:lnTo>
                    <a:pt x="1682" y="1246"/>
                  </a:lnTo>
                  <a:lnTo>
                    <a:pt x="1736" y="1126"/>
                  </a:lnTo>
                  <a:lnTo>
                    <a:pt x="1798" y="1010"/>
                  </a:lnTo>
                  <a:lnTo>
                    <a:pt x="1867" y="898"/>
                  </a:lnTo>
                  <a:lnTo>
                    <a:pt x="1945" y="792"/>
                  </a:lnTo>
                  <a:lnTo>
                    <a:pt x="2030" y="689"/>
                  </a:lnTo>
                  <a:lnTo>
                    <a:pt x="2121" y="591"/>
                  </a:lnTo>
                  <a:lnTo>
                    <a:pt x="2222" y="496"/>
                  </a:lnTo>
                  <a:lnTo>
                    <a:pt x="2328" y="410"/>
                  </a:lnTo>
                  <a:lnTo>
                    <a:pt x="2438" y="331"/>
                  </a:lnTo>
                  <a:lnTo>
                    <a:pt x="2553" y="261"/>
                  </a:lnTo>
                  <a:lnTo>
                    <a:pt x="2669" y="201"/>
                  </a:lnTo>
                  <a:lnTo>
                    <a:pt x="2789" y="147"/>
                  </a:lnTo>
                  <a:lnTo>
                    <a:pt x="2913" y="101"/>
                  </a:lnTo>
                  <a:lnTo>
                    <a:pt x="3038" y="64"/>
                  </a:lnTo>
                  <a:lnTo>
                    <a:pt x="3164" y="35"/>
                  </a:lnTo>
                  <a:lnTo>
                    <a:pt x="3293" y="15"/>
                  </a:lnTo>
                  <a:lnTo>
                    <a:pt x="3421" y="3"/>
                  </a:lnTo>
                  <a:lnTo>
                    <a:pt x="35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-1720844" y="2031997"/>
              <a:ext cx="2220907" cy="2222498"/>
            </a:xfrm>
            <a:custGeom>
              <a:avLst/>
              <a:gdLst>
                <a:gd name="T0" fmla="*/ 1211 w 2800"/>
                <a:gd name="T1" fmla="*/ 304 h 2800"/>
                <a:gd name="T2" fmla="*/ 936 w 2800"/>
                <a:gd name="T3" fmla="*/ 388 h 2800"/>
                <a:gd name="T4" fmla="*/ 687 w 2800"/>
                <a:gd name="T5" fmla="*/ 543 h 2800"/>
                <a:gd name="T6" fmla="*/ 485 w 2800"/>
                <a:gd name="T7" fmla="*/ 766 h 2800"/>
                <a:gd name="T8" fmla="*/ 351 w 2800"/>
                <a:gd name="T9" fmla="*/ 1025 h 2800"/>
                <a:gd name="T10" fmla="*/ 291 w 2800"/>
                <a:gd name="T11" fmla="*/ 1305 h 2800"/>
                <a:gd name="T12" fmla="*/ 302 w 2800"/>
                <a:gd name="T13" fmla="*/ 1589 h 2800"/>
                <a:gd name="T14" fmla="*/ 387 w 2800"/>
                <a:gd name="T15" fmla="*/ 1864 h 2800"/>
                <a:gd name="T16" fmla="*/ 544 w 2800"/>
                <a:gd name="T17" fmla="*/ 2113 h 2800"/>
                <a:gd name="T18" fmla="*/ 767 w 2800"/>
                <a:gd name="T19" fmla="*/ 2315 h 2800"/>
                <a:gd name="T20" fmla="*/ 1025 w 2800"/>
                <a:gd name="T21" fmla="*/ 2449 h 2800"/>
                <a:gd name="T22" fmla="*/ 1305 w 2800"/>
                <a:gd name="T23" fmla="*/ 2510 h 2800"/>
                <a:gd name="T24" fmla="*/ 1589 w 2800"/>
                <a:gd name="T25" fmla="*/ 2498 h 2800"/>
                <a:gd name="T26" fmla="*/ 1863 w 2800"/>
                <a:gd name="T27" fmla="*/ 2413 h 2800"/>
                <a:gd name="T28" fmla="*/ 2112 w 2800"/>
                <a:gd name="T29" fmla="*/ 2256 h 2800"/>
                <a:gd name="T30" fmla="*/ 2315 w 2800"/>
                <a:gd name="T31" fmla="*/ 2033 h 2800"/>
                <a:gd name="T32" fmla="*/ 2448 w 2800"/>
                <a:gd name="T33" fmla="*/ 1775 h 2800"/>
                <a:gd name="T34" fmla="*/ 2509 w 2800"/>
                <a:gd name="T35" fmla="*/ 1494 h 2800"/>
                <a:gd name="T36" fmla="*/ 2496 w 2800"/>
                <a:gd name="T37" fmla="*/ 1211 h 2800"/>
                <a:gd name="T38" fmla="*/ 2411 w 2800"/>
                <a:gd name="T39" fmla="*/ 937 h 2800"/>
                <a:gd name="T40" fmla="*/ 2256 w 2800"/>
                <a:gd name="T41" fmla="*/ 687 h 2800"/>
                <a:gd name="T42" fmla="*/ 2033 w 2800"/>
                <a:gd name="T43" fmla="*/ 484 h 2800"/>
                <a:gd name="T44" fmla="*/ 1773 w 2800"/>
                <a:gd name="T45" fmla="*/ 351 h 2800"/>
                <a:gd name="T46" fmla="*/ 1494 w 2800"/>
                <a:gd name="T47" fmla="*/ 290 h 2800"/>
                <a:gd name="T48" fmla="*/ 1508 w 2800"/>
                <a:gd name="T49" fmla="*/ 5 h 2800"/>
                <a:gd name="T50" fmla="*/ 1824 w 2800"/>
                <a:gd name="T51" fmla="*/ 65 h 2800"/>
                <a:gd name="T52" fmla="*/ 2123 w 2800"/>
                <a:gd name="T53" fmla="*/ 201 h 2800"/>
                <a:gd name="T54" fmla="*/ 2389 w 2800"/>
                <a:gd name="T55" fmla="*/ 410 h 2800"/>
                <a:gd name="T56" fmla="*/ 2599 w 2800"/>
                <a:gd name="T57" fmla="*/ 677 h 2800"/>
                <a:gd name="T58" fmla="*/ 2734 w 2800"/>
                <a:gd name="T59" fmla="*/ 976 h 2800"/>
                <a:gd name="T60" fmla="*/ 2795 w 2800"/>
                <a:gd name="T61" fmla="*/ 1292 h 2800"/>
                <a:gd name="T62" fmla="*/ 2783 w 2800"/>
                <a:gd name="T63" fmla="*/ 1614 h 2800"/>
                <a:gd name="T64" fmla="*/ 2697 w 2800"/>
                <a:gd name="T65" fmla="*/ 1927 h 2800"/>
                <a:gd name="T66" fmla="*/ 2536 w 2800"/>
                <a:gd name="T67" fmla="*/ 2217 h 2800"/>
                <a:gd name="T68" fmla="*/ 2389 w 2800"/>
                <a:gd name="T69" fmla="*/ 2390 h 2800"/>
                <a:gd name="T70" fmla="*/ 2123 w 2800"/>
                <a:gd name="T71" fmla="*/ 2599 h 2800"/>
                <a:gd name="T72" fmla="*/ 1824 w 2800"/>
                <a:gd name="T73" fmla="*/ 2734 h 2800"/>
                <a:gd name="T74" fmla="*/ 1508 w 2800"/>
                <a:gd name="T75" fmla="*/ 2795 h 2800"/>
                <a:gd name="T76" fmla="*/ 1185 w 2800"/>
                <a:gd name="T77" fmla="*/ 2783 h 2800"/>
                <a:gd name="T78" fmla="*/ 873 w 2800"/>
                <a:gd name="T79" fmla="*/ 2697 h 2800"/>
                <a:gd name="T80" fmla="*/ 583 w 2800"/>
                <a:gd name="T81" fmla="*/ 2538 h 2800"/>
                <a:gd name="T82" fmla="*/ 333 w 2800"/>
                <a:gd name="T83" fmla="*/ 2305 h 2800"/>
                <a:gd name="T84" fmla="*/ 147 w 2800"/>
                <a:gd name="T85" fmla="*/ 2026 h 2800"/>
                <a:gd name="T86" fmla="*/ 37 w 2800"/>
                <a:gd name="T87" fmla="*/ 1721 h 2800"/>
                <a:gd name="T88" fmla="*/ 0 w 2800"/>
                <a:gd name="T89" fmla="*/ 1400 h 2800"/>
                <a:gd name="T90" fmla="*/ 37 w 2800"/>
                <a:gd name="T91" fmla="*/ 1079 h 2800"/>
                <a:gd name="T92" fmla="*/ 147 w 2800"/>
                <a:gd name="T93" fmla="*/ 773 h 2800"/>
                <a:gd name="T94" fmla="*/ 333 w 2800"/>
                <a:gd name="T95" fmla="*/ 494 h 2800"/>
                <a:gd name="T96" fmla="*/ 583 w 2800"/>
                <a:gd name="T97" fmla="*/ 263 h 2800"/>
                <a:gd name="T98" fmla="*/ 873 w 2800"/>
                <a:gd name="T99" fmla="*/ 103 h 2800"/>
                <a:gd name="T100" fmla="*/ 1185 w 2800"/>
                <a:gd name="T101" fmla="*/ 1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00" h="2800">
                  <a:moveTo>
                    <a:pt x="1400" y="287"/>
                  </a:moveTo>
                  <a:lnTo>
                    <a:pt x="1305" y="290"/>
                  </a:lnTo>
                  <a:lnTo>
                    <a:pt x="1211" y="304"/>
                  </a:lnTo>
                  <a:lnTo>
                    <a:pt x="1118" y="322"/>
                  </a:lnTo>
                  <a:lnTo>
                    <a:pt x="1025" y="351"/>
                  </a:lnTo>
                  <a:lnTo>
                    <a:pt x="936" y="388"/>
                  </a:lnTo>
                  <a:lnTo>
                    <a:pt x="849" y="432"/>
                  </a:lnTo>
                  <a:lnTo>
                    <a:pt x="767" y="484"/>
                  </a:lnTo>
                  <a:lnTo>
                    <a:pt x="687" y="543"/>
                  </a:lnTo>
                  <a:lnTo>
                    <a:pt x="613" y="613"/>
                  </a:lnTo>
                  <a:lnTo>
                    <a:pt x="544" y="687"/>
                  </a:lnTo>
                  <a:lnTo>
                    <a:pt x="485" y="766"/>
                  </a:lnTo>
                  <a:lnTo>
                    <a:pt x="432" y="849"/>
                  </a:lnTo>
                  <a:lnTo>
                    <a:pt x="387" y="937"/>
                  </a:lnTo>
                  <a:lnTo>
                    <a:pt x="351" y="1025"/>
                  </a:lnTo>
                  <a:lnTo>
                    <a:pt x="323" y="1118"/>
                  </a:lnTo>
                  <a:lnTo>
                    <a:pt x="302" y="1211"/>
                  </a:lnTo>
                  <a:lnTo>
                    <a:pt x="291" y="1305"/>
                  </a:lnTo>
                  <a:lnTo>
                    <a:pt x="287" y="1400"/>
                  </a:lnTo>
                  <a:lnTo>
                    <a:pt x="291" y="1494"/>
                  </a:lnTo>
                  <a:lnTo>
                    <a:pt x="302" y="1589"/>
                  </a:lnTo>
                  <a:lnTo>
                    <a:pt x="323" y="1682"/>
                  </a:lnTo>
                  <a:lnTo>
                    <a:pt x="351" y="1775"/>
                  </a:lnTo>
                  <a:lnTo>
                    <a:pt x="387" y="1864"/>
                  </a:lnTo>
                  <a:lnTo>
                    <a:pt x="432" y="1950"/>
                  </a:lnTo>
                  <a:lnTo>
                    <a:pt x="485" y="2033"/>
                  </a:lnTo>
                  <a:lnTo>
                    <a:pt x="544" y="2113"/>
                  </a:lnTo>
                  <a:lnTo>
                    <a:pt x="613" y="2187"/>
                  </a:lnTo>
                  <a:lnTo>
                    <a:pt x="687" y="2256"/>
                  </a:lnTo>
                  <a:lnTo>
                    <a:pt x="767" y="2315"/>
                  </a:lnTo>
                  <a:lnTo>
                    <a:pt x="849" y="2368"/>
                  </a:lnTo>
                  <a:lnTo>
                    <a:pt x="936" y="2413"/>
                  </a:lnTo>
                  <a:lnTo>
                    <a:pt x="1025" y="2449"/>
                  </a:lnTo>
                  <a:lnTo>
                    <a:pt x="1118" y="2477"/>
                  </a:lnTo>
                  <a:lnTo>
                    <a:pt x="1211" y="2498"/>
                  </a:lnTo>
                  <a:lnTo>
                    <a:pt x="1305" y="2510"/>
                  </a:lnTo>
                  <a:lnTo>
                    <a:pt x="1400" y="2513"/>
                  </a:lnTo>
                  <a:lnTo>
                    <a:pt x="1494" y="2510"/>
                  </a:lnTo>
                  <a:lnTo>
                    <a:pt x="1589" y="2498"/>
                  </a:lnTo>
                  <a:lnTo>
                    <a:pt x="1682" y="2477"/>
                  </a:lnTo>
                  <a:lnTo>
                    <a:pt x="1773" y="2449"/>
                  </a:lnTo>
                  <a:lnTo>
                    <a:pt x="1863" y="2413"/>
                  </a:lnTo>
                  <a:lnTo>
                    <a:pt x="1950" y="2368"/>
                  </a:lnTo>
                  <a:lnTo>
                    <a:pt x="2033" y="2315"/>
                  </a:lnTo>
                  <a:lnTo>
                    <a:pt x="2112" y="2256"/>
                  </a:lnTo>
                  <a:lnTo>
                    <a:pt x="2187" y="2187"/>
                  </a:lnTo>
                  <a:lnTo>
                    <a:pt x="2256" y="2113"/>
                  </a:lnTo>
                  <a:lnTo>
                    <a:pt x="2315" y="2033"/>
                  </a:lnTo>
                  <a:lnTo>
                    <a:pt x="2367" y="1950"/>
                  </a:lnTo>
                  <a:lnTo>
                    <a:pt x="2411" y="1864"/>
                  </a:lnTo>
                  <a:lnTo>
                    <a:pt x="2448" y="1775"/>
                  </a:lnTo>
                  <a:lnTo>
                    <a:pt x="2477" y="1682"/>
                  </a:lnTo>
                  <a:lnTo>
                    <a:pt x="2496" y="1589"/>
                  </a:lnTo>
                  <a:lnTo>
                    <a:pt x="2509" y="1494"/>
                  </a:lnTo>
                  <a:lnTo>
                    <a:pt x="2513" y="1400"/>
                  </a:lnTo>
                  <a:lnTo>
                    <a:pt x="2509" y="1305"/>
                  </a:lnTo>
                  <a:lnTo>
                    <a:pt x="2496" y="1211"/>
                  </a:lnTo>
                  <a:lnTo>
                    <a:pt x="2477" y="1118"/>
                  </a:lnTo>
                  <a:lnTo>
                    <a:pt x="2448" y="1025"/>
                  </a:lnTo>
                  <a:lnTo>
                    <a:pt x="2411" y="937"/>
                  </a:lnTo>
                  <a:lnTo>
                    <a:pt x="2367" y="849"/>
                  </a:lnTo>
                  <a:lnTo>
                    <a:pt x="2315" y="766"/>
                  </a:lnTo>
                  <a:lnTo>
                    <a:pt x="2256" y="687"/>
                  </a:lnTo>
                  <a:lnTo>
                    <a:pt x="2187" y="613"/>
                  </a:lnTo>
                  <a:lnTo>
                    <a:pt x="2112" y="543"/>
                  </a:lnTo>
                  <a:lnTo>
                    <a:pt x="2033" y="484"/>
                  </a:lnTo>
                  <a:lnTo>
                    <a:pt x="1950" y="432"/>
                  </a:lnTo>
                  <a:lnTo>
                    <a:pt x="1863" y="388"/>
                  </a:lnTo>
                  <a:lnTo>
                    <a:pt x="1773" y="351"/>
                  </a:lnTo>
                  <a:lnTo>
                    <a:pt x="1682" y="322"/>
                  </a:lnTo>
                  <a:lnTo>
                    <a:pt x="1589" y="304"/>
                  </a:lnTo>
                  <a:lnTo>
                    <a:pt x="1494" y="290"/>
                  </a:lnTo>
                  <a:lnTo>
                    <a:pt x="1400" y="287"/>
                  </a:lnTo>
                  <a:close/>
                  <a:moveTo>
                    <a:pt x="1400" y="0"/>
                  </a:moveTo>
                  <a:lnTo>
                    <a:pt x="1508" y="5"/>
                  </a:lnTo>
                  <a:lnTo>
                    <a:pt x="1614" y="16"/>
                  </a:lnTo>
                  <a:lnTo>
                    <a:pt x="1721" y="37"/>
                  </a:lnTo>
                  <a:lnTo>
                    <a:pt x="1824" y="65"/>
                  </a:lnTo>
                  <a:lnTo>
                    <a:pt x="1927" y="103"/>
                  </a:lnTo>
                  <a:lnTo>
                    <a:pt x="2026" y="148"/>
                  </a:lnTo>
                  <a:lnTo>
                    <a:pt x="2123" y="201"/>
                  </a:lnTo>
                  <a:lnTo>
                    <a:pt x="2217" y="263"/>
                  </a:lnTo>
                  <a:lnTo>
                    <a:pt x="2305" y="332"/>
                  </a:lnTo>
                  <a:lnTo>
                    <a:pt x="2389" y="410"/>
                  </a:lnTo>
                  <a:lnTo>
                    <a:pt x="2467" y="494"/>
                  </a:lnTo>
                  <a:lnTo>
                    <a:pt x="2536" y="582"/>
                  </a:lnTo>
                  <a:lnTo>
                    <a:pt x="2599" y="677"/>
                  </a:lnTo>
                  <a:lnTo>
                    <a:pt x="2651" y="773"/>
                  </a:lnTo>
                  <a:lnTo>
                    <a:pt x="2697" y="873"/>
                  </a:lnTo>
                  <a:lnTo>
                    <a:pt x="2734" y="976"/>
                  </a:lnTo>
                  <a:lnTo>
                    <a:pt x="2762" y="1079"/>
                  </a:lnTo>
                  <a:lnTo>
                    <a:pt x="2783" y="1185"/>
                  </a:lnTo>
                  <a:lnTo>
                    <a:pt x="2795" y="1292"/>
                  </a:lnTo>
                  <a:lnTo>
                    <a:pt x="2800" y="1400"/>
                  </a:lnTo>
                  <a:lnTo>
                    <a:pt x="2795" y="1508"/>
                  </a:lnTo>
                  <a:lnTo>
                    <a:pt x="2783" y="1614"/>
                  </a:lnTo>
                  <a:lnTo>
                    <a:pt x="2762" y="1721"/>
                  </a:lnTo>
                  <a:lnTo>
                    <a:pt x="2734" y="1825"/>
                  </a:lnTo>
                  <a:lnTo>
                    <a:pt x="2697" y="1927"/>
                  </a:lnTo>
                  <a:lnTo>
                    <a:pt x="2651" y="2026"/>
                  </a:lnTo>
                  <a:lnTo>
                    <a:pt x="2599" y="2124"/>
                  </a:lnTo>
                  <a:lnTo>
                    <a:pt x="2536" y="2217"/>
                  </a:lnTo>
                  <a:lnTo>
                    <a:pt x="2467" y="2305"/>
                  </a:lnTo>
                  <a:lnTo>
                    <a:pt x="2389" y="2390"/>
                  </a:lnTo>
                  <a:lnTo>
                    <a:pt x="2389" y="2390"/>
                  </a:lnTo>
                  <a:lnTo>
                    <a:pt x="2305" y="2467"/>
                  </a:lnTo>
                  <a:lnTo>
                    <a:pt x="2217" y="2538"/>
                  </a:lnTo>
                  <a:lnTo>
                    <a:pt x="2123" y="2599"/>
                  </a:lnTo>
                  <a:lnTo>
                    <a:pt x="2026" y="2653"/>
                  </a:lnTo>
                  <a:lnTo>
                    <a:pt x="1927" y="2697"/>
                  </a:lnTo>
                  <a:lnTo>
                    <a:pt x="1824" y="2734"/>
                  </a:lnTo>
                  <a:lnTo>
                    <a:pt x="1721" y="2763"/>
                  </a:lnTo>
                  <a:lnTo>
                    <a:pt x="1614" y="2783"/>
                  </a:lnTo>
                  <a:lnTo>
                    <a:pt x="1508" y="2795"/>
                  </a:lnTo>
                  <a:lnTo>
                    <a:pt x="1400" y="2800"/>
                  </a:lnTo>
                  <a:lnTo>
                    <a:pt x="1292" y="2795"/>
                  </a:lnTo>
                  <a:lnTo>
                    <a:pt x="1185" y="2783"/>
                  </a:lnTo>
                  <a:lnTo>
                    <a:pt x="1079" y="2763"/>
                  </a:lnTo>
                  <a:lnTo>
                    <a:pt x="974" y="2734"/>
                  </a:lnTo>
                  <a:lnTo>
                    <a:pt x="873" y="2697"/>
                  </a:lnTo>
                  <a:lnTo>
                    <a:pt x="773" y="2653"/>
                  </a:lnTo>
                  <a:lnTo>
                    <a:pt x="676" y="2599"/>
                  </a:lnTo>
                  <a:lnTo>
                    <a:pt x="583" y="2538"/>
                  </a:lnTo>
                  <a:lnTo>
                    <a:pt x="495" y="2467"/>
                  </a:lnTo>
                  <a:lnTo>
                    <a:pt x="410" y="2390"/>
                  </a:lnTo>
                  <a:lnTo>
                    <a:pt x="333" y="2305"/>
                  </a:lnTo>
                  <a:lnTo>
                    <a:pt x="262" y="2217"/>
                  </a:lnTo>
                  <a:lnTo>
                    <a:pt x="201" y="2124"/>
                  </a:lnTo>
                  <a:lnTo>
                    <a:pt x="147" y="2026"/>
                  </a:lnTo>
                  <a:lnTo>
                    <a:pt x="103" y="1927"/>
                  </a:lnTo>
                  <a:lnTo>
                    <a:pt x="66" y="1825"/>
                  </a:lnTo>
                  <a:lnTo>
                    <a:pt x="37" y="1721"/>
                  </a:lnTo>
                  <a:lnTo>
                    <a:pt x="17" y="1614"/>
                  </a:lnTo>
                  <a:lnTo>
                    <a:pt x="5" y="1508"/>
                  </a:lnTo>
                  <a:lnTo>
                    <a:pt x="0" y="1400"/>
                  </a:lnTo>
                  <a:lnTo>
                    <a:pt x="5" y="1292"/>
                  </a:lnTo>
                  <a:lnTo>
                    <a:pt x="17" y="1185"/>
                  </a:lnTo>
                  <a:lnTo>
                    <a:pt x="37" y="1079"/>
                  </a:lnTo>
                  <a:lnTo>
                    <a:pt x="66" y="976"/>
                  </a:lnTo>
                  <a:lnTo>
                    <a:pt x="103" y="873"/>
                  </a:lnTo>
                  <a:lnTo>
                    <a:pt x="147" y="773"/>
                  </a:lnTo>
                  <a:lnTo>
                    <a:pt x="201" y="677"/>
                  </a:lnTo>
                  <a:lnTo>
                    <a:pt x="262" y="582"/>
                  </a:lnTo>
                  <a:lnTo>
                    <a:pt x="333" y="494"/>
                  </a:lnTo>
                  <a:lnTo>
                    <a:pt x="410" y="410"/>
                  </a:lnTo>
                  <a:lnTo>
                    <a:pt x="495" y="332"/>
                  </a:lnTo>
                  <a:lnTo>
                    <a:pt x="583" y="263"/>
                  </a:lnTo>
                  <a:lnTo>
                    <a:pt x="676" y="201"/>
                  </a:lnTo>
                  <a:lnTo>
                    <a:pt x="773" y="148"/>
                  </a:lnTo>
                  <a:lnTo>
                    <a:pt x="873" y="103"/>
                  </a:lnTo>
                  <a:lnTo>
                    <a:pt x="974" y="65"/>
                  </a:lnTo>
                  <a:lnTo>
                    <a:pt x="1079" y="37"/>
                  </a:lnTo>
                  <a:lnTo>
                    <a:pt x="1185" y="16"/>
                  </a:lnTo>
                  <a:lnTo>
                    <a:pt x="1292" y="5"/>
                  </a:lnTo>
                  <a:lnTo>
                    <a:pt x="14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-1066795" y="2544763"/>
              <a:ext cx="911220" cy="369893"/>
            </a:xfrm>
            <a:custGeom>
              <a:avLst/>
              <a:gdLst>
                <a:gd name="T0" fmla="*/ 537 w 1150"/>
                <a:gd name="T1" fmla="*/ 0 h 464"/>
                <a:gd name="T2" fmla="*/ 615 w 1150"/>
                <a:gd name="T3" fmla="*/ 0 h 464"/>
                <a:gd name="T4" fmla="*/ 691 w 1150"/>
                <a:gd name="T5" fmla="*/ 6 h 464"/>
                <a:gd name="T6" fmla="*/ 767 w 1150"/>
                <a:gd name="T7" fmla="*/ 23 h 464"/>
                <a:gd name="T8" fmla="*/ 841 w 1150"/>
                <a:gd name="T9" fmla="*/ 47 h 464"/>
                <a:gd name="T10" fmla="*/ 914 w 1150"/>
                <a:gd name="T11" fmla="*/ 77 h 464"/>
                <a:gd name="T12" fmla="*/ 983 w 1150"/>
                <a:gd name="T13" fmla="*/ 118 h 464"/>
                <a:gd name="T14" fmla="*/ 1049 w 1150"/>
                <a:gd name="T15" fmla="*/ 163 h 464"/>
                <a:gd name="T16" fmla="*/ 1109 w 1150"/>
                <a:gd name="T17" fmla="*/ 219 h 464"/>
                <a:gd name="T18" fmla="*/ 1130 w 1150"/>
                <a:gd name="T19" fmla="*/ 244 h 464"/>
                <a:gd name="T20" fmla="*/ 1143 w 1150"/>
                <a:gd name="T21" fmla="*/ 273 h 464"/>
                <a:gd name="T22" fmla="*/ 1150 w 1150"/>
                <a:gd name="T23" fmla="*/ 305 h 464"/>
                <a:gd name="T24" fmla="*/ 1150 w 1150"/>
                <a:gd name="T25" fmla="*/ 336 h 464"/>
                <a:gd name="T26" fmla="*/ 1143 w 1150"/>
                <a:gd name="T27" fmla="*/ 368 h 464"/>
                <a:gd name="T28" fmla="*/ 1130 w 1150"/>
                <a:gd name="T29" fmla="*/ 396 h 464"/>
                <a:gd name="T30" fmla="*/ 1109 w 1150"/>
                <a:gd name="T31" fmla="*/ 422 h 464"/>
                <a:gd name="T32" fmla="*/ 1087 w 1150"/>
                <a:gd name="T33" fmla="*/ 440 h 464"/>
                <a:gd name="T34" fmla="*/ 1062 w 1150"/>
                <a:gd name="T35" fmla="*/ 454 h 464"/>
                <a:gd name="T36" fmla="*/ 1035 w 1150"/>
                <a:gd name="T37" fmla="*/ 461 h 464"/>
                <a:gd name="T38" fmla="*/ 1008 w 1150"/>
                <a:gd name="T39" fmla="*/ 464 h 464"/>
                <a:gd name="T40" fmla="*/ 981 w 1150"/>
                <a:gd name="T41" fmla="*/ 461 h 464"/>
                <a:gd name="T42" fmla="*/ 954 w 1150"/>
                <a:gd name="T43" fmla="*/ 454 h 464"/>
                <a:gd name="T44" fmla="*/ 929 w 1150"/>
                <a:gd name="T45" fmla="*/ 440 h 464"/>
                <a:gd name="T46" fmla="*/ 907 w 1150"/>
                <a:gd name="T47" fmla="*/ 422 h 464"/>
                <a:gd name="T48" fmla="*/ 860 w 1150"/>
                <a:gd name="T49" fmla="*/ 380 h 464"/>
                <a:gd name="T50" fmla="*/ 807 w 1150"/>
                <a:gd name="T51" fmla="*/ 346 h 464"/>
                <a:gd name="T52" fmla="*/ 751 w 1150"/>
                <a:gd name="T53" fmla="*/ 319 h 464"/>
                <a:gd name="T54" fmla="*/ 694 w 1150"/>
                <a:gd name="T55" fmla="*/ 300 h 464"/>
                <a:gd name="T56" fmla="*/ 635 w 1150"/>
                <a:gd name="T57" fmla="*/ 288 h 464"/>
                <a:gd name="T58" fmla="*/ 576 w 1150"/>
                <a:gd name="T59" fmla="*/ 285 h 464"/>
                <a:gd name="T60" fmla="*/ 515 w 1150"/>
                <a:gd name="T61" fmla="*/ 288 h 464"/>
                <a:gd name="T62" fmla="*/ 458 w 1150"/>
                <a:gd name="T63" fmla="*/ 300 h 464"/>
                <a:gd name="T64" fmla="*/ 400 w 1150"/>
                <a:gd name="T65" fmla="*/ 319 h 464"/>
                <a:gd name="T66" fmla="*/ 345 w 1150"/>
                <a:gd name="T67" fmla="*/ 346 h 464"/>
                <a:gd name="T68" fmla="*/ 292 w 1150"/>
                <a:gd name="T69" fmla="*/ 380 h 464"/>
                <a:gd name="T70" fmla="*/ 245 w 1150"/>
                <a:gd name="T71" fmla="*/ 422 h 464"/>
                <a:gd name="T72" fmla="*/ 220 w 1150"/>
                <a:gd name="T73" fmla="*/ 442 h 464"/>
                <a:gd name="T74" fmla="*/ 189 w 1150"/>
                <a:gd name="T75" fmla="*/ 456 h 464"/>
                <a:gd name="T76" fmla="*/ 159 w 1150"/>
                <a:gd name="T77" fmla="*/ 462 h 464"/>
                <a:gd name="T78" fmla="*/ 128 w 1150"/>
                <a:gd name="T79" fmla="*/ 462 h 464"/>
                <a:gd name="T80" fmla="*/ 96 w 1150"/>
                <a:gd name="T81" fmla="*/ 456 h 464"/>
                <a:gd name="T82" fmla="*/ 68 w 1150"/>
                <a:gd name="T83" fmla="*/ 442 h 464"/>
                <a:gd name="T84" fmla="*/ 42 w 1150"/>
                <a:gd name="T85" fmla="*/ 422 h 464"/>
                <a:gd name="T86" fmla="*/ 22 w 1150"/>
                <a:gd name="T87" fmla="*/ 396 h 464"/>
                <a:gd name="T88" fmla="*/ 7 w 1150"/>
                <a:gd name="T89" fmla="*/ 368 h 464"/>
                <a:gd name="T90" fmla="*/ 0 w 1150"/>
                <a:gd name="T91" fmla="*/ 336 h 464"/>
                <a:gd name="T92" fmla="*/ 0 w 1150"/>
                <a:gd name="T93" fmla="*/ 305 h 464"/>
                <a:gd name="T94" fmla="*/ 7 w 1150"/>
                <a:gd name="T95" fmla="*/ 273 h 464"/>
                <a:gd name="T96" fmla="*/ 22 w 1150"/>
                <a:gd name="T97" fmla="*/ 244 h 464"/>
                <a:gd name="T98" fmla="*/ 42 w 1150"/>
                <a:gd name="T99" fmla="*/ 219 h 464"/>
                <a:gd name="T100" fmla="*/ 103 w 1150"/>
                <a:gd name="T101" fmla="*/ 163 h 464"/>
                <a:gd name="T102" fmla="*/ 169 w 1150"/>
                <a:gd name="T103" fmla="*/ 118 h 464"/>
                <a:gd name="T104" fmla="*/ 238 w 1150"/>
                <a:gd name="T105" fmla="*/ 77 h 464"/>
                <a:gd name="T106" fmla="*/ 309 w 1150"/>
                <a:gd name="T107" fmla="*/ 47 h 464"/>
                <a:gd name="T108" fmla="*/ 383 w 1150"/>
                <a:gd name="T109" fmla="*/ 23 h 464"/>
                <a:gd name="T110" fmla="*/ 459 w 1150"/>
                <a:gd name="T111" fmla="*/ 6 h 464"/>
                <a:gd name="T112" fmla="*/ 537 w 1150"/>
                <a:gd name="T113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50" h="464">
                  <a:moveTo>
                    <a:pt x="537" y="0"/>
                  </a:moveTo>
                  <a:lnTo>
                    <a:pt x="615" y="0"/>
                  </a:lnTo>
                  <a:lnTo>
                    <a:pt x="691" y="6"/>
                  </a:lnTo>
                  <a:lnTo>
                    <a:pt x="767" y="23"/>
                  </a:lnTo>
                  <a:lnTo>
                    <a:pt x="841" y="47"/>
                  </a:lnTo>
                  <a:lnTo>
                    <a:pt x="914" y="77"/>
                  </a:lnTo>
                  <a:lnTo>
                    <a:pt x="983" y="118"/>
                  </a:lnTo>
                  <a:lnTo>
                    <a:pt x="1049" y="163"/>
                  </a:lnTo>
                  <a:lnTo>
                    <a:pt x="1109" y="219"/>
                  </a:lnTo>
                  <a:lnTo>
                    <a:pt x="1130" y="244"/>
                  </a:lnTo>
                  <a:lnTo>
                    <a:pt x="1143" y="273"/>
                  </a:lnTo>
                  <a:lnTo>
                    <a:pt x="1150" y="305"/>
                  </a:lnTo>
                  <a:lnTo>
                    <a:pt x="1150" y="336"/>
                  </a:lnTo>
                  <a:lnTo>
                    <a:pt x="1143" y="368"/>
                  </a:lnTo>
                  <a:lnTo>
                    <a:pt x="1130" y="396"/>
                  </a:lnTo>
                  <a:lnTo>
                    <a:pt x="1109" y="422"/>
                  </a:lnTo>
                  <a:lnTo>
                    <a:pt x="1087" y="440"/>
                  </a:lnTo>
                  <a:lnTo>
                    <a:pt x="1062" y="454"/>
                  </a:lnTo>
                  <a:lnTo>
                    <a:pt x="1035" y="461"/>
                  </a:lnTo>
                  <a:lnTo>
                    <a:pt x="1008" y="464"/>
                  </a:lnTo>
                  <a:lnTo>
                    <a:pt x="981" y="461"/>
                  </a:lnTo>
                  <a:lnTo>
                    <a:pt x="954" y="454"/>
                  </a:lnTo>
                  <a:lnTo>
                    <a:pt x="929" y="440"/>
                  </a:lnTo>
                  <a:lnTo>
                    <a:pt x="907" y="422"/>
                  </a:lnTo>
                  <a:lnTo>
                    <a:pt x="860" y="380"/>
                  </a:lnTo>
                  <a:lnTo>
                    <a:pt x="807" y="346"/>
                  </a:lnTo>
                  <a:lnTo>
                    <a:pt x="751" y="319"/>
                  </a:lnTo>
                  <a:lnTo>
                    <a:pt x="694" y="300"/>
                  </a:lnTo>
                  <a:lnTo>
                    <a:pt x="635" y="288"/>
                  </a:lnTo>
                  <a:lnTo>
                    <a:pt x="576" y="285"/>
                  </a:lnTo>
                  <a:lnTo>
                    <a:pt x="515" y="288"/>
                  </a:lnTo>
                  <a:lnTo>
                    <a:pt x="458" y="300"/>
                  </a:lnTo>
                  <a:lnTo>
                    <a:pt x="400" y="319"/>
                  </a:lnTo>
                  <a:lnTo>
                    <a:pt x="345" y="346"/>
                  </a:lnTo>
                  <a:lnTo>
                    <a:pt x="292" y="380"/>
                  </a:lnTo>
                  <a:lnTo>
                    <a:pt x="245" y="422"/>
                  </a:lnTo>
                  <a:lnTo>
                    <a:pt x="220" y="442"/>
                  </a:lnTo>
                  <a:lnTo>
                    <a:pt x="189" y="456"/>
                  </a:lnTo>
                  <a:lnTo>
                    <a:pt x="159" y="462"/>
                  </a:lnTo>
                  <a:lnTo>
                    <a:pt x="128" y="462"/>
                  </a:lnTo>
                  <a:lnTo>
                    <a:pt x="96" y="456"/>
                  </a:lnTo>
                  <a:lnTo>
                    <a:pt x="68" y="442"/>
                  </a:lnTo>
                  <a:lnTo>
                    <a:pt x="42" y="422"/>
                  </a:lnTo>
                  <a:lnTo>
                    <a:pt x="22" y="396"/>
                  </a:lnTo>
                  <a:lnTo>
                    <a:pt x="7" y="368"/>
                  </a:lnTo>
                  <a:lnTo>
                    <a:pt x="0" y="336"/>
                  </a:lnTo>
                  <a:lnTo>
                    <a:pt x="0" y="305"/>
                  </a:lnTo>
                  <a:lnTo>
                    <a:pt x="7" y="273"/>
                  </a:lnTo>
                  <a:lnTo>
                    <a:pt x="22" y="244"/>
                  </a:lnTo>
                  <a:lnTo>
                    <a:pt x="42" y="219"/>
                  </a:lnTo>
                  <a:lnTo>
                    <a:pt x="103" y="163"/>
                  </a:lnTo>
                  <a:lnTo>
                    <a:pt x="169" y="118"/>
                  </a:lnTo>
                  <a:lnTo>
                    <a:pt x="238" y="77"/>
                  </a:lnTo>
                  <a:lnTo>
                    <a:pt x="309" y="47"/>
                  </a:lnTo>
                  <a:lnTo>
                    <a:pt x="383" y="23"/>
                  </a:lnTo>
                  <a:lnTo>
                    <a:pt x="459" y="6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265101" y="2394557"/>
            <a:ext cx="492002" cy="598774"/>
            <a:chOff x="1387475" y="1909763"/>
            <a:chExt cx="373063" cy="454025"/>
          </a:xfrm>
          <a:solidFill>
            <a:schemeClr val="bg1"/>
          </a:solidFill>
        </p:grpSpPr>
        <p:sp>
          <p:nvSpPr>
            <p:cNvPr id="50" name="Freeform 13"/>
            <p:cNvSpPr>
              <a:spLocks noEditPoints="1"/>
            </p:cNvSpPr>
            <p:nvPr/>
          </p:nvSpPr>
          <p:spPr bwMode="auto">
            <a:xfrm>
              <a:off x="1457325" y="1979613"/>
              <a:ext cx="233363" cy="384175"/>
            </a:xfrm>
            <a:custGeom>
              <a:avLst/>
              <a:gdLst>
                <a:gd name="T0" fmla="*/ 669 w 1756"/>
                <a:gd name="T1" fmla="*/ 2770 h 2906"/>
                <a:gd name="T2" fmla="*/ 1006 w 1756"/>
                <a:gd name="T3" fmla="*/ 2793 h 2906"/>
                <a:gd name="T4" fmla="*/ 1095 w 1756"/>
                <a:gd name="T5" fmla="*/ 2765 h 2906"/>
                <a:gd name="T6" fmla="*/ 1164 w 1756"/>
                <a:gd name="T7" fmla="*/ 2659 h 2906"/>
                <a:gd name="T8" fmla="*/ 591 w 1756"/>
                <a:gd name="T9" fmla="*/ 2383 h 2906"/>
                <a:gd name="T10" fmla="*/ 591 w 1756"/>
                <a:gd name="T11" fmla="*/ 2383 h 2906"/>
                <a:gd name="T12" fmla="*/ 669 w 1756"/>
                <a:gd name="T13" fmla="*/ 143 h 2906"/>
                <a:gd name="T14" fmla="*/ 435 w 1756"/>
                <a:gd name="T15" fmla="*/ 257 h 2906"/>
                <a:gd name="T16" fmla="*/ 254 w 1756"/>
                <a:gd name="T17" fmla="*/ 439 h 2906"/>
                <a:gd name="T18" fmla="*/ 141 w 1756"/>
                <a:gd name="T19" fmla="*/ 674 h 2906"/>
                <a:gd name="T20" fmla="*/ 115 w 1756"/>
                <a:gd name="T21" fmla="*/ 938 h 2906"/>
                <a:gd name="T22" fmla="*/ 173 w 1756"/>
                <a:gd name="T23" fmla="*/ 1182 h 2906"/>
                <a:gd name="T24" fmla="*/ 322 w 1756"/>
                <a:gd name="T25" fmla="*/ 1421 h 2906"/>
                <a:gd name="T26" fmla="*/ 489 w 1756"/>
                <a:gd name="T27" fmla="*/ 1743 h 2906"/>
                <a:gd name="T28" fmla="*/ 578 w 1756"/>
                <a:gd name="T29" fmla="*/ 2091 h 2906"/>
                <a:gd name="T30" fmla="*/ 1169 w 1756"/>
                <a:gd name="T31" fmla="*/ 2179 h 2906"/>
                <a:gd name="T32" fmla="*/ 1237 w 1756"/>
                <a:gd name="T33" fmla="*/ 1828 h 2906"/>
                <a:gd name="T34" fmla="*/ 1386 w 1756"/>
                <a:gd name="T35" fmla="*/ 1498 h 2906"/>
                <a:gd name="T36" fmla="*/ 1555 w 1756"/>
                <a:gd name="T37" fmla="*/ 1239 h 2906"/>
                <a:gd name="T38" fmla="*/ 1633 w 1756"/>
                <a:gd name="T39" fmla="*/ 1006 h 2906"/>
                <a:gd name="T40" fmla="*/ 1634 w 1756"/>
                <a:gd name="T41" fmla="*/ 759 h 2906"/>
                <a:gd name="T42" fmla="*/ 1559 w 1756"/>
                <a:gd name="T43" fmla="*/ 530 h 2906"/>
                <a:gd name="T44" fmla="*/ 1416 w 1756"/>
                <a:gd name="T45" fmla="*/ 334 h 2906"/>
                <a:gd name="T46" fmla="*/ 1218 w 1756"/>
                <a:gd name="T47" fmla="*/ 193 h 2906"/>
                <a:gd name="T48" fmla="*/ 989 w 1756"/>
                <a:gd name="T49" fmla="*/ 121 h 2906"/>
                <a:gd name="T50" fmla="*/ 936 w 1756"/>
                <a:gd name="T51" fmla="*/ 2 h 2906"/>
                <a:gd name="T52" fmla="*/ 1206 w 1756"/>
                <a:gd name="T53" fmla="*/ 63 h 2906"/>
                <a:gd name="T54" fmla="*/ 1443 w 1756"/>
                <a:gd name="T55" fmla="*/ 206 h 2906"/>
                <a:gd name="T56" fmla="*/ 1626 w 1756"/>
                <a:gd name="T57" fmla="*/ 418 h 2906"/>
                <a:gd name="T58" fmla="*/ 1732 w 1756"/>
                <a:gd name="T59" fmla="*/ 672 h 2906"/>
                <a:gd name="T60" fmla="*/ 1753 w 1756"/>
                <a:gd name="T61" fmla="*/ 953 h 2906"/>
                <a:gd name="T62" fmla="*/ 1685 w 1756"/>
                <a:gd name="T63" fmla="*/ 1227 h 2906"/>
                <a:gd name="T64" fmla="*/ 1522 w 1756"/>
                <a:gd name="T65" fmla="*/ 1491 h 2906"/>
                <a:gd name="T66" fmla="*/ 1354 w 1756"/>
                <a:gd name="T67" fmla="*/ 1832 h 2906"/>
                <a:gd name="T68" fmla="*/ 1282 w 1756"/>
                <a:gd name="T69" fmla="*/ 2197 h 2906"/>
                <a:gd name="T70" fmla="*/ 1267 w 1756"/>
                <a:gd name="T71" fmla="*/ 2710 h 2906"/>
                <a:gd name="T72" fmla="*/ 1185 w 1756"/>
                <a:gd name="T73" fmla="*/ 2839 h 2906"/>
                <a:gd name="T74" fmla="*/ 1046 w 1756"/>
                <a:gd name="T75" fmla="*/ 2902 h 2906"/>
                <a:gd name="T76" fmla="*/ 673 w 1756"/>
                <a:gd name="T77" fmla="*/ 2894 h 2906"/>
                <a:gd name="T78" fmla="*/ 546 w 1756"/>
                <a:gd name="T79" fmla="*/ 2812 h 2906"/>
                <a:gd name="T80" fmla="*/ 481 w 1756"/>
                <a:gd name="T81" fmla="*/ 2672 h 2906"/>
                <a:gd name="T82" fmla="*/ 468 w 1756"/>
                <a:gd name="T83" fmla="*/ 2122 h 2906"/>
                <a:gd name="T84" fmla="*/ 387 w 1756"/>
                <a:gd name="T85" fmla="*/ 1791 h 2906"/>
                <a:gd name="T86" fmla="*/ 230 w 1756"/>
                <a:gd name="T87" fmla="*/ 1485 h 2906"/>
                <a:gd name="T88" fmla="*/ 69 w 1756"/>
                <a:gd name="T89" fmla="*/ 1226 h 2906"/>
                <a:gd name="T90" fmla="*/ 3 w 1756"/>
                <a:gd name="T91" fmla="*/ 947 h 2906"/>
                <a:gd name="T92" fmla="*/ 26 w 1756"/>
                <a:gd name="T93" fmla="*/ 670 h 2906"/>
                <a:gd name="T94" fmla="*/ 130 w 1756"/>
                <a:gd name="T95" fmla="*/ 422 h 2906"/>
                <a:gd name="T96" fmla="*/ 307 w 1756"/>
                <a:gd name="T97" fmla="*/ 213 h 2906"/>
                <a:gd name="T98" fmla="*/ 537 w 1756"/>
                <a:gd name="T99" fmla="*/ 70 h 2906"/>
                <a:gd name="T100" fmla="*/ 797 w 1756"/>
                <a:gd name="T101" fmla="*/ 4 h 2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6" h="2906">
                  <a:moveTo>
                    <a:pt x="611" y="2709"/>
                  </a:moveTo>
                  <a:lnTo>
                    <a:pt x="627" y="2732"/>
                  </a:lnTo>
                  <a:lnTo>
                    <a:pt x="646" y="2753"/>
                  </a:lnTo>
                  <a:lnTo>
                    <a:pt x="669" y="2770"/>
                  </a:lnTo>
                  <a:lnTo>
                    <a:pt x="695" y="2782"/>
                  </a:lnTo>
                  <a:lnTo>
                    <a:pt x="722" y="2790"/>
                  </a:lnTo>
                  <a:lnTo>
                    <a:pt x="752" y="2793"/>
                  </a:lnTo>
                  <a:lnTo>
                    <a:pt x="1006" y="2793"/>
                  </a:lnTo>
                  <a:lnTo>
                    <a:pt x="1030" y="2791"/>
                  </a:lnTo>
                  <a:lnTo>
                    <a:pt x="1054" y="2786"/>
                  </a:lnTo>
                  <a:lnTo>
                    <a:pt x="1076" y="2776"/>
                  </a:lnTo>
                  <a:lnTo>
                    <a:pt x="1095" y="2765"/>
                  </a:lnTo>
                  <a:lnTo>
                    <a:pt x="611" y="2709"/>
                  </a:lnTo>
                  <a:close/>
                  <a:moveTo>
                    <a:pt x="591" y="2548"/>
                  </a:moveTo>
                  <a:lnTo>
                    <a:pt x="591" y="2594"/>
                  </a:lnTo>
                  <a:lnTo>
                    <a:pt x="1164" y="2659"/>
                  </a:lnTo>
                  <a:lnTo>
                    <a:pt x="1166" y="2631"/>
                  </a:lnTo>
                  <a:lnTo>
                    <a:pt x="1166" y="2613"/>
                  </a:lnTo>
                  <a:lnTo>
                    <a:pt x="591" y="2548"/>
                  </a:lnTo>
                  <a:close/>
                  <a:moveTo>
                    <a:pt x="591" y="2383"/>
                  </a:moveTo>
                  <a:lnTo>
                    <a:pt x="591" y="2434"/>
                  </a:lnTo>
                  <a:lnTo>
                    <a:pt x="1166" y="2500"/>
                  </a:lnTo>
                  <a:lnTo>
                    <a:pt x="1166" y="2383"/>
                  </a:lnTo>
                  <a:lnTo>
                    <a:pt x="591" y="2383"/>
                  </a:lnTo>
                  <a:close/>
                  <a:moveTo>
                    <a:pt x="867" y="113"/>
                  </a:moveTo>
                  <a:lnTo>
                    <a:pt x="799" y="117"/>
                  </a:lnTo>
                  <a:lnTo>
                    <a:pt x="733" y="127"/>
                  </a:lnTo>
                  <a:lnTo>
                    <a:pt x="669" y="143"/>
                  </a:lnTo>
                  <a:lnTo>
                    <a:pt x="606" y="164"/>
                  </a:lnTo>
                  <a:lnTo>
                    <a:pt x="546" y="190"/>
                  </a:lnTo>
                  <a:lnTo>
                    <a:pt x="489" y="221"/>
                  </a:lnTo>
                  <a:lnTo>
                    <a:pt x="435" y="257"/>
                  </a:lnTo>
                  <a:lnTo>
                    <a:pt x="384" y="297"/>
                  </a:lnTo>
                  <a:lnTo>
                    <a:pt x="337" y="340"/>
                  </a:lnTo>
                  <a:lnTo>
                    <a:pt x="293" y="388"/>
                  </a:lnTo>
                  <a:lnTo>
                    <a:pt x="254" y="439"/>
                  </a:lnTo>
                  <a:lnTo>
                    <a:pt x="218" y="494"/>
                  </a:lnTo>
                  <a:lnTo>
                    <a:pt x="188" y="551"/>
                  </a:lnTo>
                  <a:lnTo>
                    <a:pt x="162" y="612"/>
                  </a:lnTo>
                  <a:lnTo>
                    <a:pt x="141" y="674"/>
                  </a:lnTo>
                  <a:lnTo>
                    <a:pt x="126" y="739"/>
                  </a:lnTo>
                  <a:lnTo>
                    <a:pt x="116" y="806"/>
                  </a:lnTo>
                  <a:lnTo>
                    <a:pt x="113" y="874"/>
                  </a:lnTo>
                  <a:lnTo>
                    <a:pt x="115" y="938"/>
                  </a:lnTo>
                  <a:lnTo>
                    <a:pt x="121" y="1001"/>
                  </a:lnTo>
                  <a:lnTo>
                    <a:pt x="134" y="1063"/>
                  </a:lnTo>
                  <a:lnTo>
                    <a:pt x="152" y="1123"/>
                  </a:lnTo>
                  <a:lnTo>
                    <a:pt x="173" y="1182"/>
                  </a:lnTo>
                  <a:lnTo>
                    <a:pt x="201" y="1239"/>
                  </a:lnTo>
                  <a:lnTo>
                    <a:pt x="233" y="1293"/>
                  </a:lnTo>
                  <a:lnTo>
                    <a:pt x="269" y="1345"/>
                  </a:lnTo>
                  <a:lnTo>
                    <a:pt x="322" y="1421"/>
                  </a:lnTo>
                  <a:lnTo>
                    <a:pt x="371" y="1498"/>
                  </a:lnTo>
                  <a:lnTo>
                    <a:pt x="415" y="1577"/>
                  </a:lnTo>
                  <a:lnTo>
                    <a:pt x="454" y="1658"/>
                  </a:lnTo>
                  <a:lnTo>
                    <a:pt x="489" y="1743"/>
                  </a:lnTo>
                  <a:lnTo>
                    <a:pt x="519" y="1828"/>
                  </a:lnTo>
                  <a:lnTo>
                    <a:pt x="544" y="1914"/>
                  </a:lnTo>
                  <a:lnTo>
                    <a:pt x="564" y="2002"/>
                  </a:lnTo>
                  <a:lnTo>
                    <a:pt x="578" y="2091"/>
                  </a:lnTo>
                  <a:lnTo>
                    <a:pt x="587" y="2180"/>
                  </a:lnTo>
                  <a:lnTo>
                    <a:pt x="591" y="2270"/>
                  </a:lnTo>
                  <a:lnTo>
                    <a:pt x="1165" y="2270"/>
                  </a:lnTo>
                  <a:lnTo>
                    <a:pt x="1169" y="2179"/>
                  </a:lnTo>
                  <a:lnTo>
                    <a:pt x="1179" y="2091"/>
                  </a:lnTo>
                  <a:lnTo>
                    <a:pt x="1193" y="2002"/>
                  </a:lnTo>
                  <a:lnTo>
                    <a:pt x="1212" y="1914"/>
                  </a:lnTo>
                  <a:lnTo>
                    <a:pt x="1237" y="1828"/>
                  </a:lnTo>
                  <a:lnTo>
                    <a:pt x="1266" y="1743"/>
                  </a:lnTo>
                  <a:lnTo>
                    <a:pt x="1301" y="1660"/>
                  </a:lnTo>
                  <a:lnTo>
                    <a:pt x="1341" y="1578"/>
                  </a:lnTo>
                  <a:lnTo>
                    <a:pt x="1386" y="1498"/>
                  </a:lnTo>
                  <a:lnTo>
                    <a:pt x="1434" y="1421"/>
                  </a:lnTo>
                  <a:lnTo>
                    <a:pt x="1489" y="1344"/>
                  </a:lnTo>
                  <a:lnTo>
                    <a:pt x="1524" y="1293"/>
                  </a:lnTo>
                  <a:lnTo>
                    <a:pt x="1555" y="1239"/>
                  </a:lnTo>
                  <a:lnTo>
                    <a:pt x="1582" y="1184"/>
                  </a:lnTo>
                  <a:lnTo>
                    <a:pt x="1604" y="1126"/>
                  </a:lnTo>
                  <a:lnTo>
                    <a:pt x="1622" y="1067"/>
                  </a:lnTo>
                  <a:lnTo>
                    <a:pt x="1633" y="1006"/>
                  </a:lnTo>
                  <a:lnTo>
                    <a:pt x="1642" y="944"/>
                  </a:lnTo>
                  <a:lnTo>
                    <a:pt x="1644" y="881"/>
                  </a:lnTo>
                  <a:lnTo>
                    <a:pt x="1642" y="819"/>
                  </a:lnTo>
                  <a:lnTo>
                    <a:pt x="1634" y="759"/>
                  </a:lnTo>
                  <a:lnTo>
                    <a:pt x="1622" y="699"/>
                  </a:lnTo>
                  <a:lnTo>
                    <a:pt x="1606" y="641"/>
                  </a:lnTo>
                  <a:lnTo>
                    <a:pt x="1584" y="585"/>
                  </a:lnTo>
                  <a:lnTo>
                    <a:pt x="1559" y="530"/>
                  </a:lnTo>
                  <a:lnTo>
                    <a:pt x="1530" y="477"/>
                  </a:lnTo>
                  <a:lnTo>
                    <a:pt x="1496" y="427"/>
                  </a:lnTo>
                  <a:lnTo>
                    <a:pt x="1457" y="379"/>
                  </a:lnTo>
                  <a:lnTo>
                    <a:pt x="1416" y="334"/>
                  </a:lnTo>
                  <a:lnTo>
                    <a:pt x="1370" y="292"/>
                  </a:lnTo>
                  <a:lnTo>
                    <a:pt x="1322" y="255"/>
                  </a:lnTo>
                  <a:lnTo>
                    <a:pt x="1271" y="221"/>
                  </a:lnTo>
                  <a:lnTo>
                    <a:pt x="1218" y="193"/>
                  </a:lnTo>
                  <a:lnTo>
                    <a:pt x="1164" y="168"/>
                  </a:lnTo>
                  <a:lnTo>
                    <a:pt x="1107" y="148"/>
                  </a:lnTo>
                  <a:lnTo>
                    <a:pt x="1048" y="133"/>
                  </a:lnTo>
                  <a:lnTo>
                    <a:pt x="989" y="121"/>
                  </a:lnTo>
                  <a:lnTo>
                    <a:pt x="929" y="115"/>
                  </a:lnTo>
                  <a:lnTo>
                    <a:pt x="867" y="113"/>
                  </a:lnTo>
                  <a:close/>
                  <a:moveTo>
                    <a:pt x="865" y="0"/>
                  </a:moveTo>
                  <a:lnTo>
                    <a:pt x="936" y="2"/>
                  </a:lnTo>
                  <a:lnTo>
                    <a:pt x="1006" y="10"/>
                  </a:lnTo>
                  <a:lnTo>
                    <a:pt x="1074" y="22"/>
                  </a:lnTo>
                  <a:lnTo>
                    <a:pt x="1141" y="40"/>
                  </a:lnTo>
                  <a:lnTo>
                    <a:pt x="1206" y="63"/>
                  </a:lnTo>
                  <a:lnTo>
                    <a:pt x="1268" y="92"/>
                  </a:lnTo>
                  <a:lnTo>
                    <a:pt x="1329" y="125"/>
                  </a:lnTo>
                  <a:lnTo>
                    <a:pt x="1388" y="163"/>
                  </a:lnTo>
                  <a:lnTo>
                    <a:pt x="1443" y="206"/>
                  </a:lnTo>
                  <a:lnTo>
                    <a:pt x="1495" y="254"/>
                  </a:lnTo>
                  <a:lnTo>
                    <a:pt x="1543" y="306"/>
                  </a:lnTo>
                  <a:lnTo>
                    <a:pt x="1586" y="360"/>
                  </a:lnTo>
                  <a:lnTo>
                    <a:pt x="1626" y="418"/>
                  </a:lnTo>
                  <a:lnTo>
                    <a:pt x="1659" y="478"/>
                  </a:lnTo>
                  <a:lnTo>
                    <a:pt x="1688" y="541"/>
                  </a:lnTo>
                  <a:lnTo>
                    <a:pt x="1712" y="605"/>
                  </a:lnTo>
                  <a:lnTo>
                    <a:pt x="1732" y="672"/>
                  </a:lnTo>
                  <a:lnTo>
                    <a:pt x="1746" y="740"/>
                  </a:lnTo>
                  <a:lnTo>
                    <a:pt x="1754" y="810"/>
                  </a:lnTo>
                  <a:lnTo>
                    <a:pt x="1756" y="881"/>
                  </a:lnTo>
                  <a:lnTo>
                    <a:pt x="1753" y="953"/>
                  </a:lnTo>
                  <a:lnTo>
                    <a:pt x="1745" y="1024"/>
                  </a:lnTo>
                  <a:lnTo>
                    <a:pt x="1731" y="1094"/>
                  </a:lnTo>
                  <a:lnTo>
                    <a:pt x="1711" y="1162"/>
                  </a:lnTo>
                  <a:lnTo>
                    <a:pt x="1685" y="1227"/>
                  </a:lnTo>
                  <a:lnTo>
                    <a:pt x="1655" y="1292"/>
                  </a:lnTo>
                  <a:lnTo>
                    <a:pt x="1620" y="1354"/>
                  </a:lnTo>
                  <a:lnTo>
                    <a:pt x="1578" y="1412"/>
                  </a:lnTo>
                  <a:lnTo>
                    <a:pt x="1522" y="1491"/>
                  </a:lnTo>
                  <a:lnTo>
                    <a:pt x="1472" y="1574"/>
                  </a:lnTo>
                  <a:lnTo>
                    <a:pt x="1427" y="1657"/>
                  </a:lnTo>
                  <a:lnTo>
                    <a:pt x="1388" y="1743"/>
                  </a:lnTo>
                  <a:lnTo>
                    <a:pt x="1354" y="1832"/>
                  </a:lnTo>
                  <a:lnTo>
                    <a:pt x="1327" y="1920"/>
                  </a:lnTo>
                  <a:lnTo>
                    <a:pt x="1306" y="2011"/>
                  </a:lnTo>
                  <a:lnTo>
                    <a:pt x="1291" y="2104"/>
                  </a:lnTo>
                  <a:lnTo>
                    <a:pt x="1282" y="2197"/>
                  </a:lnTo>
                  <a:lnTo>
                    <a:pt x="1279" y="2291"/>
                  </a:lnTo>
                  <a:lnTo>
                    <a:pt x="1279" y="2631"/>
                  </a:lnTo>
                  <a:lnTo>
                    <a:pt x="1276" y="2672"/>
                  </a:lnTo>
                  <a:lnTo>
                    <a:pt x="1267" y="2710"/>
                  </a:lnTo>
                  <a:lnTo>
                    <a:pt x="1253" y="2747"/>
                  </a:lnTo>
                  <a:lnTo>
                    <a:pt x="1235" y="2780"/>
                  </a:lnTo>
                  <a:lnTo>
                    <a:pt x="1212" y="2812"/>
                  </a:lnTo>
                  <a:lnTo>
                    <a:pt x="1185" y="2839"/>
                  </a:lnTo>
                  <a:lnTo>
                    <a:pt x="1155" y="2862"/>
                  </a:lnTo>
                  <a:lnTo>
                    <a:pt x="1121" y="2881"/>
                  </a:lnTo>
                  <a:lnTo>
                    <a:pt x="1085" y="2894"/>
                  </a:lnTo>
                  <a:lnTo>
                    <a:pt x="1046" y="2902"/>
                  </a:lnTo>
                  <a:lnTo>
                    <a:pt x="1006" y="2906"/>
                  </a:lnTo>
                  <a:lnTo>
                    <a:pt x="752" y="2906"/>
                  </a:lnTo>
                  <a:lnTo>
                    <a:pt x="711" y="2902"/>
                  </a:lnTo>
                  <a:lnTo>
                    <a:pt x="673" y="2894"/>
                  </a:lnTo>
                  <a:lnTo>
                    <a:pt x="636" y="2881"/>
                  </a:lnTo>
                  <a:lnTo>
                    <a:pt x="603" y="2862"/>
                  </a:lnTo>
                  <a:lnTo>
                    <a:pt x="573" y="2839"/>
                  </a:lnTo>
                  <a:lnTo>
                    <a:pt x="546" y="2812"/>
                  </a:lnTo>
                  <a:lnTo>
                    <a:pt x="523" y="2780"/>
                  </a:lnTo>
                  <a:lnTo>
                    <a:pt x="504" y="2747"/>
                  </a:lnTo>
                  <a:lnTo>
                    <a:pt x="490" y="2710"/>
                  </a:lnTo>
                  <a:lnTo>
                    <a:pt x="481" y="2672"/>
                  </a:lnTo>
                  <a:lnTo>
                    <a:pt x="478" y="2631"/>
                  </a:lnTo>
                  <a:lnTo>
                    <a:pt x="478" y="2291"/>
                  </a:lnTo>
                  <a:lnTo>
                    <a:pt x="476" y="2206"/>
                  </a:lnTo>
                  <a:lnTo>
                    <a:pt x="468" y="2122"/>
                  </a:lnTo>
                  <a:lnTo>
                    <a:pt x="455" y="2037"/>
                  </a:lnTo>
                  <a:lnTo>
                    <a:pt x="438" y="1954"/>
                  </a:lnTo>
                  <a:lnTo>
                    <a:pt x="415" y="1871"/>
                  </a:lnTo>
                  <a:lnTo>
                    <a:pt x="387" y="1791"/>
                  </a:lnTo>
                  <a:lnTo>
                    <a:pt x="355" y="1712"/>
                  </a:lnTo>
                  <a:lnTo>
                    <a:pt x="317" y="1633"/>
                  </a:lnTo>
                  <a:lnTo>
                    <a:pt x="275" y="1558"/>
                  </a:lnTo>
                  <a:lnTo>
                    <a:pt x="230" y="1485"/>
                  </a:lnTo>
                  <a:lnTo>
                    <a:pt x="180" y="1414"/>
                  </a:lnTo>
                  <a:lnTo>
                    <a:pt x="137" y="1354"/>
                  </a:lnTo>
                  <a:lnTo>
                    <a:pt x="101" y="1291"/>
                  </a:lnTo>
                  <a:lnTo>
                    <a:pt x="69" y="1226"/>
                  </a:lnTo>
                  <a:lnTo>
                    <a:pt x="44" y="1159"/>
                  </a:lnTo>
                  <a:lnTo>
                    <a:pt x="25" y="1090"/>
                  </a:lnTo>
                  <a:lnTo>
                    <a:pt x="11" y="1019"/>
                  </a:lnTo>
                  <a:lnTo>
                    <a:pt x="3" y="947"/>
                  </a:lnTo>
                  <a:lnTo>
                    <a:pt x="0" y="873"/>
                  </a:lnTo>
                  <a:lnTo>
                    <a:pt x="4" y="804"/>
                  </a:lnTo>
                  <a:lnTo>
                    <a:pt x="12" y="737"/>
                  </a:lnTo>
                  <a:lnTo>
                    <a:pt x="26" y="670"/>
                  </a:lnTo>
                  <a:lnTo>
                    <a:pt x="44" y="605"/>
                  </a:lnTo>
                  <a:lnTo>
                    <a:pt x="68" y="542"/>
                  </a:lnTo>
                  <a:lnTo>
                    <a:pt x="96" y="481"/>
                  </a:lnTo>
                  <a:lnTo>
                    <a:pt x="130" y="422"/>
                  </a:lnTo>
                  <a:lnTo>
                    <a:pt x="167" y="365"/>
                  </a:lnTo>
                  <a:lnTo>
                    <a:pt x="210" y="311"/>
                  </a:lnTo>
                  <a:lnTo>
                    <a:pt x="257" y="261"/>
                  </a:lnTo>
                  <a:lnTo>
                    <a:pt x="307" y="213"/>
                  </a:lnTo>
                  <a:lnTo>
                    <a:pt x="361" y="170"/>
                  </a:lnTo>
                  <a:lnTo>
                    <a:pt x="417" y="133"/>
                  </a:lnTo>
                  <a:lnTo>
                    <a:pt x="475" y="99"/>
                  </a:lnTo>
                  <a:lnTo>
                    <a:pt x="537" y="70"/>
                  </a:lnTo>
                  <a:lnTo>
                    <a:pt x="599" y="46"/>
                  </a:lnTo>
                  <a:lnTo>
                    <a:pt x="664" y="27"/>
                  </a:lnTo>
                  <a:lnTo>
                    <a:pt x="730" y="13"/>
                  </a:lnTo>
                  <a:lnTo>
                    <a:pt x="797" y="4"/>
                  </a:lnTo>
                  <a:lnTo>
                    <a:pt x="8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1484313" y="2087563"/>
              <a:ext cx="15875" cy="28575"/>
            </a:xfrm>
            <a:custGeom>
              <a:avLst/>
              <a:gdLst>
                <a:gd name="T0" fmla="*/ 57 w 118"/>
                <a:gd name="T1" fmla="*/ 0 h 212"/>
                <a:gd name="T2" fmla="*/ 75 w 118"/>
                <a:gd name="T3" fmla="*/ 3 h 212"/>
                <a:gd name="T4" fmla="*/ 90 w 118"/>
                <a:gd name="T5" fmla="*/ 12 h 212"/>
                <a:gd name="T6" fmla="*/ 102 w 118"/>
                <a:gd name="T7" fmla="*/ 24 h 212"/>
                <a:gd name="T8" fmla="*/ 110 w 118"/>
                <a:gd name="T9" fmla="*/ 40 h 212"/>
                <a:gd name="T10" fmla="*/ 112 w 118"/>
                <a:gd name="T11" fmla="*/ 58 h 212"/>
                <a:gd name="T12" fmla="*/ 114 w 118"/>
                <a:gd name="T13" fmla="*/ 103 h 212"/>
                <a:gd name="T14" fmla="*/ 118 w 118"/>
                <a:gd name="T15" fmla="*/ 147 h 212"/>
                <a:gd name="T16" fmla="*/ 118 w 118"/>
                <a:gd name="T17" fmla="*/ 166 h 212"/>
                <a:gd name="T18" fmla="*/ 113 w 118"/>
                <a:gd name="T19" fmla="*/ 183 h 212"/>
                <a:gd name="T20" fmla="*/ 103 w 118"/>
                <a:gd name="T21" fmla="*/ 197 h 212"/>
                <a:gd name="T22" fmla="*/ 88 w 118"/>
                <a:gd name="T23" fmla="*/ 207 h 212"/>
                <a:gd name="T24" fmla="*/ 71 w 118"/>
                <a:gd name="T25" fmla="*/ 212 h 212"/>
                <a:gd name="T26" fmla="*/ 63 w 118"/>
                <a:gd name="T27" fmla="*/ 212 h 212"/>
                <a:gd name="T28" fmla="*/ 47 w 118"/>
                <a:gd name="T29" fmla="*/ 210 h 212"/>
                <a:gd name="T30" fmla="*/ 33 w 118"/>
                <a:gd name="T31" fmla="*/ 204 h 212"/>
                <a:gd name="T32" fmla="*/ 20 w 118"/>
                <a:gd name="T33" fmla="*/ 193 h 212"/>
                <a:gd name="T34" fmla="*/ 12 w 118"/>
                <a:gd name="T35" fmla="*/ 180 h 212"/>
                <a:gd name="T36" fmla="*/ 7 w 118"/>
                <a:gd name="T37" fmla="*/ 164 h 212"/>
                <a:gd name="T38" fmla="*/ 2 w 118"/>
                <a:gd name="T39" fmla="*/ 111 h 212"/>
                <a:gd name="T40" fmla="*/ 0 w 118"/>
                <a:gd name="T41" fmla="*/ 57 h 212"/>
                <a:gd name="T42" fmla="*/ 3 w 118"/>
                <a:gd name="T43" fmla="*/ 39 h 212"/>
                <a:gd name="T44" fmla="*/ 11 w 118"/>
                <a:gd name="T45" fmla="*/ 23 h 212"/>
                <a:gd name="T46" fmla="*/ 24 w 118"/>
                <a:gd name="T47" fmla="*/ 12 h 212"/>
                <a:gd name="T48" fmla="*/ 39 w 118"/>
                <a:gd name="T49" fmla="*/ 3 h 212"/>
                <a:gd name="T50" fmla="*/ 57 w 118"/>
                <a:gd name="T5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212">
                  <a:moveTo>
                    <a:pt x="57" y="0"/>
                  </a:moveTo>
                  <a:lnTo>
                    <a:pt x="75" y="3"/>
                  </a:lnTo>
                  <a:lnTo>
                    <a:pt x="90" y="12"/>
                  </a:lnTo>
                  <a:lnTo>
                    <a:pt x="102" y="24"/>
                  </a:lnTo>
                  <a:lnTo>
                    <a:pt x="110" y="40"/>
                  </a:lnTo>
                  <a:lnTo>
                    <a:pt x="112" y="58"/>
                  </a:lnTo>
                  <a:lnTo>
                    <a:pt x="114" y="103"/>
                  </a:lnTo>
                  <a:lnTo>
                    <a:pt x="118" y="147"/>
                  </a:lnTo>
                  <a:lnTo>
                    <a:pt x="118" y="166"/>
                  </a:lnTo>
                  <a:lnTo>
                    <a:pt x="113" y="183"/>
                  </a:lnTo>
                  <a:lnTo>
                    <a:pt x="103" y="197"/>
                  </a:lnTo>
                  <a:lnTo>
                    <a:pt x="88" y="207"/>
                  </a:lnTo>
                  <a:lnTo>
                    <a:pt x="71" y="212"/>
                  </a:lnTo>
                  <a:lnTo>
                    <a:pt x="63" y="212"/>
                  </a:lnTo>
                  <a:lnTo>
                    <a:pt x="47" y="210"/>
                  </a:lnTo>
                  <a:lnTo>
                    <a:pt x="33" y="204"/>
                  </a:lnTo>
                  <a:lnTo>
                    <a:pt x="20" y="193"/>
                  </a:lnTo>
                  <a:lnTo>
                    <a:pt x="12" y="180"/>
                  </a:lnTo>
                  <a:lnTo>
                    <a:pt x="7" y="164"/>
                  </a:lnTo>
                  <a:lnTo>
                    <a:pt x="2" y="111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4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1493838" y="2125663"/>
              <a:ext cx="58738" cy="95250"/>
            </a:xfrm>
            <a:custGeom>
              <a:avLst/>
              <a:gdLst>
                <a:gd name="T0" fmla="*/ 60 w 438"/>
                <a:gd name="T1" fmla="*/ 0 h 715"/>
                <a:gd name="T2" fmla="*/ 73 w 438"/>
                <a:gd name="T3" fmla="*/ 4 h 715"/>
                <a:gd name="T4" fmla="*/ 87 w 438"/>
                <a:gd name="T5" fmla="*/ 9 h 715"/>
                <a:gd name="T6" fmla="*/ 98 w 438"/>
                <a:gd name="T7" fmla="*/ 18 h 715"/>
                <a:gd name="T8" fmla="*/ 106 w 438"/>
                <a:gd name="T9" fmla="*/ 31 h 715"/>
                <a:gd name="T10" fmla="*/ 130 w 438"/>
                <a:gd name="T11" fmla="*/ 74 h 715"/>
                <a:gd name="T12" fmla="*/ 159 w 438"/>
                <a:gd name="T13" fmla="*/ 114 h 715"/>
                <a:gd name="T14" fmla="*/ 217 w 438"/>
                <a:gd name="T15" fmla="*/ 196 h 715"/>
                <a:gd name="T16" fmla="*/ 271 w 438"/>
                <a:gd name="T17" fmla="*/ 279 h 715"/>
                <a:gd name="T18" fmla="*/ 319 w 438"/>
                <a:gd name="T19" fmla="*/ 367 h 715"/>
                <a:gd name="T20" fmla="*/ 362 w 438"/>
                <a:gd name="T21" fmla="*/ 455 h 715"/>
                <a:gd name="T22" fmla="*/ 402 w 438"/>
                <a:gd name="T23" fmla="*/ 547 h 715"/>
                <a:gd name="T24" fmla="*/ 435 w 438"/>
                <a:gd name="T25" fmla="*/ 641 h 715"/>
                <a:gd name="T26" fmla="*/ 438 w 438"/>
                <a:gd name="T27" fmla="*/ 656 h 715"/>
                <a:gd name="T28" fmla="*/ 437 w 438"/>
                <a:gd name="T29" fmla="*/ 670 h 715"/>
                <a:gd name="T30" fmla="*/ 432 w 438"/>
                <a:gd name="T31" fmla="*/ 684 h 715"/>
                <a:gd name="T32" fmla="*/ 424 w 438"/>
                <a:gd name="T33" fmla="*/ 697 h 715"/>
                <a:gd name="T34" fmla="*/ 413 w 438"/>
                <a:gd name="T35" fmla="*/ 706 h 715"/>
                <a:gd name="T36" fmla="*/ 400 w 438"/>
                <a:gd name="T37" fmla="*/ 712 h 715"/>
                <a:gd name="T38" fmla="*/ 382 w 438"/>
                <a:gd name="T39" fmla="*/ 715 h 715"/>
                <a:gd name="T40" fmla="*/ 368 w 438"/>
                <a:gd name="T41" fmla="*/ 713 h 715"/>
                <a:gd name="T42" fmla="*/ 355 w 438"/>
                <a:gd name="T43" fmla="*/ 709 h 715"/>
                <a:gd name="T44" fmla="*/ 344 w 438"/>
                <a:gd name="T45" fmla="*/ 701 h 715"/>
                <a:gd name="T46" fmla="*/ 334 w 438"/>
                <a:gd name="T47" fmla="*/ 690 h 715"/>
                <a:gd name="T48" fmla="*/ 328 w 438"/>
                <a:gd name="T49" fmla="*/ 677 h 715"/>
                <a:gd name="T50" fmla="*/ 297 w 438"/>
                <a:gd name="T51" fmla="*/ 588 h 715"/>
                <a:gd name="T52" fmla="*/ 260 w 438"/>
                <a:gd name="T53" fmla="*/ 502 h 715"/>
                <a:gd name="T54" fmla="*/ 220 w 438"/>
                <a:gd name="T55" fmla="*/ 419 h 715"/>
                <a:gd name="T56" fmla="*/ 174 w 438"/>
                <a:gd name="T57" fmla="*/ 338 h 715"/>
                <a:gd name="T58" fmla="*/ 124 w 438"/>
                <a:gd name="T59" fmla="*/ 259 h 715"/>
                <a:gd name="T60" fmla="*/ 69 w 438"/>
                <a:gd name="T61" fmla="*/ 183 h 715"/>
                <a:gd name="T62" fmla="*/ 36 w 438"/>
                <a:gd name="T63" fmla="*/ 134 h 715"/>
                <a:gd name="T64" fmla="*/ 7 w 438"/>
                <a:gd name="T65" fmla="*/ 83 h 715"/>
                <a:gd name="T66" fmla="*/ 1 w 438"/>
                <a:gd name="T67" fmla="*/ 68 h 715"/>
                <a:gd name="T68" fmla="*/ 0 w 438"/>
                <a:gd name="T69" fmla="*/ 54 h 715"/>
                <a:gd name="T70" fmla="*/ 2 w 438"/>
                <a:gd name="T71" fmla="*/ 40 h 715"/>
                <a:gd name="T72" fmla="*/ 9 w 438"/>
                <a:gd name="T73" fmla="*/ 27 h 715"/>
                <a:gd name="T74" fmla="*/ 18 w 438"/>
                <a:gd name="T75" fmla="*/ 15 h 715"/>
                <a:gd name="T76" fmla="*/ 30 w 438"/>
                <a:gd name="T77" fmla="*/ 7 h 715"/>
                <a:gd name="T78" fmla="*/ 45 w 438"/>
                <a:gd name="T79" fmla="*/ 2 h 715"/>
                <a:gd name="T80" fmla="*/ 60 w 438"/>
                <a:gd name="T8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8" h="715">
                  <a:moveTo>
                    <a:pt x="60" y="0"/>
                  </a:moveTo>
                  <a:lnTo>
                    <a:pt x="73" y="4"/>
                  </a:lnTo>
                  <a:lnTo>
                    <a:pt x="87" y="9"/>
                  </a:lnTo>
                  <a:lnTo>
                    <a:pt x="98" y="18"/>
                  </a:lnTo>
                  <a:lnTo>
                    <a:pt x="106" y="31"/>
                  </a:lnTo>
                  <a:lnTo>
                    <a:pt x="130" y="74"/>
                  </a:lnTo>
                  <a:lnTo>
                    <a:pt x="159" y="114"/>
                  </a:lnTo>
                  <a:lnTo>
                    <a:pt x="217" y="196"/>
                  </a:lnTo>
                  <a:lnTo>
                    <a:pt x="271" y="279"/>
                  </a:lnTo>
                  <a:lnTo>
                    <a:pt x="319" y="367"/>
                  </a:lnTo>
                  <a:lnTo>
                    <a:pt x="362" y="455"/>
                  </a:lnTo>
                  <a:lnTo>
                    <a:pt x="402" y="547"/>
                  </a:lnTo>
                  <a:lnTo>
                    <a:pt x="435" y="641"/>
                  </a:lnTo>
                  <a:lnTo>
                    <a:pt x="438" y="656"/>
                  </a:lnTo>
                  <a:lnTo>
                    <a:pt x="437" y="670"/>
                  </a:lnTo>
                  <a:lnTo>
                    <a:pt x="432" y="684"/>
                  </a:lnTo>
                  <a:lnTo>
                    <a:pt x="424" y="697"/>
                  </a:lnTo>
                  <a:lnTo>
                    <a:pt x="413" y="706"/>
                  </a:lnTo>
                  <a:lnTo>
                    <a:pt x="400" y="712"/>
                  </a:lnTo>
                  <a:lnTo>
                    <a:pt x="382" y="715"/>
                  </a:lnTo>
                  <a:lnTo>
                    <a:pt x="368" y="713"/>
                  </a:lnTo>
                  <a:lnTo>
                    <a:pt x="355" y="709"/>
                  </a:lnTo>
                  <a:lnTo>
                    <a:pt x="344" y="701"/>
                  </a:lnTo>
                  <a:lnTo>
                    <a:pt x="334" y="690"/>
                  </a:lnTo>
                  <a:lnTo>
                    <a:pt x="328" y="677"/>
                  </a:lnTo>
                  <a:lnTo>
                    <a:pt x="297" y="588"/>
                  </a:lnTo>
                  <a:lnTo>
                    <a:pt x="260" y="502"/>
                  </a:lnTo>
                  <a:lnTo>
                    <a:pt x="220" y="419"/>
                  </a:lnTo>
                  <a:lnTo>
                    <a:pt x="174" y="338"/>
                  </a:lnTo>
                  <a:lnTo>
                    <a:pt x="124" y="259"/>
                  </a:lnTo>
                  <a:lnTo>
                    <a:pt x="69" y="183"/>
                  </a:lnTo>
                  <a:lnTo>
                    <a:pt x="36" y="134"/>
                  </a:lnTo>
                  <a:lnTo>
                    <a:pt x="7" y="83"/>
                  </a:lnTo>
                  <a:lnTo>
                    <a:pt x="1" y="68"/>
                  </a:lnTo>
                  <a:lnTo>
                    <a:pt x="0" y="54"/>
                  </a:lnTo>
                  <a:lnTo>
                    <a:pt x="2" y="40"/>
                  </a:lnTo>
                  <a:lnTo>
                    <a:pt x="9" y="27"/>
                  </a:lnTo>
                  <a:lnTo>
                    <a:pt x="18" y="15"/>
                  </a:lnTo>
                  <a:lnTo>
                    <a:pt x="30" y="7"/>
                  </a:lnTo>
                  <a:lnTo>
                    <a:pt x="45" y="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>
              <a:off x="1631950" y="2120900"/>
              <a:ext cx="25400" cy="31750"/>
            </a:xfrm>
            <a:custGeom>
              <a:avLst/>
              <a:gdLst>
                <a:gd name="T0" fmla="*/ 125 w 187"/>
                <a:gd name="T1" fmla="*/ 0 h 242"/>
                <a:gd name="T2" fmla="*/ 139 w 187"/>
                <a:gd name="T3" fmla="*/ 0 h 242"/>
                <a:gd name="T4" fmla="*/ 154 w 187"/>
                <a:gd name="T5" fmla="*/ 4 h 242"/>
                <a:gd name="T6" fmla="*/ 166 w 187"/>
                <a:gd name="T7" fmla="*/ 12 h 242"/>
                <a:gd name="T8" fmla="*/ 177 w 187"/>
                <a:gd name="T9" fmla="*/ 23 h 242"/>
                <a:gd name="T10" fmla="*/ 184 w 187"/>
                <a:gd name="T11" fmla="*/ 35 h 242"/>
                <a:gd name="T12" fmla="*/ 187 w 187"/>
                <a:gd name="T13" fmla="*/ 49 h 242"/>
                <a:gd name="T14" fmla="*/ 187 w 187"/>
                <a:gd name="T15" fmla="*/ 64 h 242"/>
                <a:gd name="T16" fmla="*/ 183 w 187"/>
                <a:gd name="T17" fmla="*/ 78 h 242"/>
                <a:gd name="T18" fmla="*/ 159 w 187"/>
                <a:gd name="T19" fmla="*/ 127 h 242"/>
                <a:gd name="T20" fmla="*/ 132 w 187"/>
                <a:gd name="T21" fmla="*/ 175 h 242"/>
                <a:gd name="T22" fmla="*/ 101 w 187"/>
                <a:gd name="T23" fmla="*/ 220 h 242"/>
                <a:gd name="T24" fmla="*/ 91 w 187"/>
                <a:gd name="T25" fmla="*/ 229 h 242"/>
                <a:gd name="T26" fmla="*/ 81 w 187"/>
                <a:gd name="T27" fmla="*/ 237 h 242"/>
                <a:gd name="T28" fmla="*/ 69 w 187"/>
                <a:gd name="T29" fmla="*/ 241 h 242"/>
                <a:gd name="T30" fmla="*/ 56 w 187"/>
                <a:gd name="T31" fmla="*/ 242 h 242"/>
                <a:gd name="T32" fmla="*/ 44 w 187"/>
                <a:gd name="T33" fmla="*/ 241 h 242"/>
                <a:gd name="T34" fmla="*/ 32 w 187"/>
                <a:gd name="T35" fmla="*/ 237 h 242"/>
                <a:gd name="T36" fmla="*/ 22 w 187"/>
                <a:gd name="T37" fmla="*/ 230 h 242"/>
                <a:gd name="T38" fmla="*/ 11 w 187"/>
                <a:gd name="T39" fmla="*/ 220 h 242"/>
                <a:gd name="T40" fmla="*/ 4 w 187"/>
                <a:gd name="T41" fmla="*/ 208 h 242"/>
                <a:gd name="T42" fmla="*/ 0 w 187"/>
                <a:gd name="T43" fmla="*/ 193 h 242"/>
                <a:gd name="T44" fmla="*/ 0 w 187"/>
                <a:gd name="T45" fmla="*/ 179 h 242"/>
                <a:gd name="T46" fmla="*/ 4 w 187"/>
                <a:gd name="T47" fmla="*/ 165 h 242"/>
                <a:gd name="T48" fmla="*/ 11 w 187"/>
                <a:gd name="T49" fmla="*/ 151 h 242"/>
                <a:gd name="T50" fmla="*/ 37 w 187"/>
                <a:gd name="T51" fmla="*/ 114 h 242"/>
                <a:gd name="T52" fmla="*/ 60 w 187"/>
                <a:gd name="T53" fmla="*/ 75 h 242"/>
                <a:gd name="T54" fmla="*/ 80 w 187"/>
                <a:gd name="T55" fmla="*/ 34 h 242"/>
                <a:gd name="T56" fmla="*/ 87 w 187"/>
                <a:gd name="T57" fmla="*/ 21 h 242"/>
                <a:gd name="T58" fmla="*/ 98 w 187"/>
                <a:gd name="T59" fmla="*/ 10 h 242"/>
                <a:gd name="T60" fmla="*/ 110 w 187"/>
                <a:gd name="T61" fmla="*/ 4 h 242"/>
                <a:gd name="T62" fmla="*/ 125 w 187"/>
                <a:gd name="T6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7" h="242">
                  <a:moveTo>
                    <a:pt x="125" y="0"/>
                  </a:moveTo>
                  <a:lnTo>
                    <a:pt x="139" y="0"/>
                  </a:lnTo>
                  <a:lnTo>
                    <a:pt x="154" y="4"/>
                  </a:lnTo>
                  <a:lnTo>
                    <a:pt x="166" y="12"/>
                  </a:lnTo>
                  <a:lnTo>
                    <a:pt x="177" y="23"/>
                  </a:lnTo>
                  <a:lnTo>
                    <a:pt x="184" y="35"/>
                  </a:lnTo>
                  <a:lnTo>
                    <a:pt x="187" y="49"/>
                  </a:lnTo>
                  <a:lnTo>
                    <a:pt x="187" y="64"/>
                  </a:lnTo>
                  <a:lnTo>
                    <a:pt x="183" y="78"/>
                  </a:lnTo>
                  <a:lnTo>
                    <a:pt x="159" y="127"/>
                  </a:lnTo>
                  <a:lnTo>
                    <a:pt x="132" y="175"/>
                  </a:lnTo>
                  <a:lnTo>
                    <a:pt x="101" y="220"/>
                  </a:lnTo>
                  <a:lnTo>
                    <a:pt x="91" y="229"/>
                  </a:lnTo>
                  <a:lnTo>
                    <a:pt x="81" y="237"/>
                  </a:lnTo>
                  <a:lnTo>
                    <a:pt x="69" y="241"/>
                  </a:lnTo>
                  <a:lnTo>
                    <a:pt x="56" y="242"/>
                  </a:lnTo>
                  <a:lnTo>
                    <a:pt x="44" y="241"/>
                  </a:lnTo>
                  <a:lnTo>
                    <a:pt x="32" y="237"/>
                  </a:lnTo>
                  <a:lnTo>
                    <a:pt x="22" y="230"/>
                  </a:lnTo>
                  <a:lnTo>
                    <a:pt x="11" y="220"/>
                  </a:lnTo>
                  <a:lnTo>
                    <a:pt x="4" y="208"/>
                  </a:lnTo>
                  <a:lnTo>
                    <a:pt x="0" y="193"/>
                  </a:lnTo>
                  <a:lnTo>
                    <a:pt x="0" y="179"/>
                  </a:lnTo>
                  <a:lnTo>
                    <a:pt x="4" y="165"/>
                  </a:lnTo>
                  <a:lnTo>
                    <a:pt x="11" y="151"/>
                  </a:lnTo>
                  <a:lnTo>
                    <a:pt x="37" y="114"/>
                  </a:lnTo>
                  <a:lnTo>
                    <a:pt x="60" y="75"/>
                  </a:lnTo>
                  <a:lnTo>
                    <a:pt x="80" y="34"/>
                  </a:lnTo>
                  <a:lnTo>
                    <a:pt x="87" y="21"/>
                  </a:lnTo>
                  <a:lnTo>
                    <a:pt x="98" y="10"/>
                  </a:lnTo>
                  <a:lnTo>
                    <a:pt x="110" y="4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7"/>
            <p:cNvSpPr>
              <a:spLocks/>
            </p:cNvSpPr>
            <p:nvPr/>
          </p:nvSpPr>
          <p:spPr bwMode="auto">
            <a:xfrm>
              <a:off x="1566863" y="2006600"/>
              <a:ext cx="96838" cy="104775"/>
            </a:xfrm>
            <a:custGeom>
              <a:avLst/>
              <a:gdLst>
                <a:gd name="T0" fmla="*/ 56 w 731"/>
                <a:gd name="T1" fmla="*/ 0 h 792"/>
                <a:gd name="T2" fmla="*/ 121 w 731"/>
                <a:gd name="T3" fmla="*/ 3 h 792"/>
                <a:gd name="T4" fmla="*/ 185 w 731"/>
                <a:gd name="T5" fmla="*/ 12 h 792"/>
                <a:gd name="T6" fmla="*/ 245 w 731"/>
                <a:gd name="T7" fmla="*/ 27 h 792"/>
                <a:gd name="T8" fmla="*/ 304 w 731"/>
                <a:gd name="T9" fmla="*/ 47 h 792"/>
                <a:gd name="T10" fmla="*/ 361 w 731"/>
                <a:gd name="T11" fmla="*/ 73 h 792"/>
                <a:gd name="T12" fmla="*/ 415 w 731"/>
                <a:gd name="T13" fmla="*/ 103 h 792"/>
                <a:gd name="T14" fmla="*/ 465 w 731"/>
                <a:gd name="T15" fmla="*/ 137 h 792"/>
                <a:gd name="T16" fmla="*/ 512 w 731"/>
                <a:gd name="T17" fmla="*/ 177 h 792"/>
                <a:gd name="T18" fmla="*/ 554 w 731"/>
                <a:gd name="T19" fmla="*/ 220 h 792"/>
                <a:gd name="T20" fmla="*/ 594 w 731"/>
                <a:gd name="T21" fmla="*/ 267 h 792"/>
                <a:gd name="T22" fmla="*/ 629 w 731"/>
                <a:gd name="T23" fmla="*/ 318 h 792"/>
                <a:gd name="T24" fmla="*/ 659 w 731"/>
                <a:gd name="T25" fmla="*/ 371 h 792"/>
                <a:gd name="T26" fmla="*/ 684 w 731"/>
                <a:gd name="T27" fmla="*/ 428 h 792"/>
                <a:gd name="T28" fmla="*/ 705 w 731"/>
                <a:gd name="T29" fmla="*/ 487 h 792"/>
                <a:gd name="T30" fmla="*/ 720 w 731"/>
                <a:gd name="T31" fmla="*/ 549 h 792"/>
                <a:gd name="T32" fmla="*/ 729 w 731"/>
                <a:gd name="T33" fmla="*/ 612 h 792"/>
                <a:gd name="T34" fmla="*/ 731 w 731"/>
                <a:gd name="T35" fmla="*/ 677 h 792"/>
                <a:gd name="T36" fmla="*/ 729 w 731"/>
                <a:gd name="T37" fmla="*/ 741 h 792"/>
                <a:gd name="T38" fmla="*/ 725 w 731"/>
                <a:gd name="T39" fmla="*/ 757 h 792"/>
                <a:gd name="T40" fmla="*/ 716 w 731"/>
                <a:gd name="T41" fmla="*/ 771 h 792"/>
                <a:gd name="T42" fmla="*/ 704 w 731"/>
                <a:gd name="T43" fmla="*/ 782 h 792"/>
                <a:gd name="T44" fmla="*/ 689 w 731"/>
                <a:gd name="T45" fmla="*/ 789 h 792"/>
                <a:gd name="T46" fmla="*/ 673 w 731"/>
                <a:gd name="T47" fmla="*/ 792 h 792"/>
                <a:gd name="T48" fmla="*/ 668 w 731"/>
                <a:gd name="T49" fmla="*/ 792 h 792"/>
                <a:gd name="T50" fmla="*/ 650 w 731"/>
                <a:gd name="T51" fmla="*/ 787 h 792"/>
                <a:gd name="T52" fmla="*/ 635 w 731"/>
                <a:gd name="T53" fmla="*/ 777 h 792"/>
                <a:gd name="T54" fmla="*/ 624 w 731"/>
                <a:gd name="T55" fmla="*/ 765 h 792"/>
                <a:gd name="T56" fmla="*/ 618 w 731"/>
                <a:gd name="T57" fmla="*/ 748 h 792"/>
                <a:gd name="T58" fmla="*/ 617 w 731"/>
                <a:gd name="T59" fmla="*/ 730 h 792"/>
                <a:gd name="T60" fmla="*/ 619 w 731"/>
                <a:gd name="T61" fmla="*/ 677 h 792"/>
                <a:gd name="T62" fmla="*/ 616 w 731"/>
                <a:gd name="T63" fmla="*/ 615 h 792"/>
                <a:gd name="T64" fmla="*/ 606 w 731"/>
                <a:gd name="T65" fmla="*/ 556 h 792"/>
                <a:gd name="T66" fmla="*/ 591 w 731"/>
                <a:gd name="T67" fmla="*/ 498 h 792"/>
                <a:gd name="T68" fmla="*/ 569 w 731"/>
                <a:gd name="T69" fmla="*/ 444 h 792"/>
                <a:gd name="T70" fmla="*/ 542 w 731"/>
                <a:gd name="T71" fmla="*/ 392 h 792"/>
                <a:gd name="T72" fmla="*/ 510 w 731"/>
                <a:gd name="T73" fmla="*/ 344 h 792"/>
                <a:gd name="T74" fmla="*/ 474 w 731"/>
                <a:gd name="T75" fmla="*/ 299 h 792"/>
                <a:gd name="T76" fmla="*/ 434 w 731"/>
                <a:gd name="T77" fmla="*/ 258 h 792"/>
                <a:gd name="T78" fmla="*/ 389 w 731"/>
                <a:gd name="T79" fmla="*/ 222 h 792"/>
                <a:gd name="T80" fmla="*/ 340 w 731"/>
                <a:gd name="T81" fmla="*/ 190 h 792"/>
                <a:gd name="T82" fmla="*/ 289 w 731"/>
                <a:gd name="T83" fmla="*/ 162 h 792"/>
                <a:gd name="T84" fmla="*/ 234 w 731"/>
                <a:gd name="T85" fmla="*/ 142 h 792"/>
                <a:gd name="T86" fmla="*/ 177 w 731"/>
                <a:gd name="T87" fmla="*/ 126 h 792"/>
                <a:gd name="T88" fmla="*/ 117 w 731"/>
                <a:gd name="T89" fmla="*/ 115 h 792"/>
                <a:gd name="T90" fmla="*/ 56 w 731"/>
                <a:gd name="T91" fmla="*/ 112 h 792"/>
                <a:gd name="T92" fmla="*/ 38 w 731"/>
                <a:gd name="T93" fmla="*/ 109 h 792"/>
                <a:gd name="T94" fmla="*/ 23 w 731"/>
                <a:gd name="T95" fmla="*/ 102 h 792"/>
                <a:gd name="T96" fmla="*/ 11 w 731"/>
                <a:gd name="T97" fmla="*/ 89 h 792"/>
                <a:gd name="T98" fmla="*/ 3 w 731"/>
                <a:gd name="T99" fmla="*/ 74 h 792"/>
                <a:gd name="T100" fmla="*/ 0 w 731"/>
                <a:gd name="T101" fmla="*/ 56 h 792"/>
                <a:gd name="T102" fmla="*/ 3 w 731"/>
                <a:gd name="T103" fmla="*/ 38 h 792"/>
                <a:gd name="T104" fmla="*/ 11 w 731"/>
                <a:gd name="T105" fmla="*/ 23 h 792"/>
                <a:gd name="T106" fmla="*/ 23 w 731"/>
                <a:gd name="T107" fmla="*/ 10 h 792"/>
                <a:gd name="T108" fmla="*/ 38 w 731"/>
                <a:gd name="T109" fmla="*/ 3 h 792"/>
                <a:gd name="T110" fmla="*/ 56 w 731"/>
                <a:gd name="T111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1" h="792">
                  <a:moveTo>
                    <a:pt x="56" y="0"/>
                  </a:moveTo>
                  <a:lnTo>
                    <a:pt x="121" y="3"/>
                  </a:lnTo>
                  <a:lnTo>
                    <a:pt x="185" y="12"/>
                  </a:lnTo>
                  <a:lnTo>
                    <a:pt x="245" y="27"/>
                  </a:lnTo>
                  <a:lnTo>
                    <a:pt x="304" y="47"/>
                  </a:lnTo>
                  <a:lnTo>
                    <a:pt x="361" y="73"/>
                  </a:lnTo>
                  <a:lnTo>
                    <a:pt x="415" y="103"/>
                  </a:lnTo>
                  <a:lnTo>
                    <a:pt x="465" y="137"/>
                  </a:lnTo>
                  <a:lnTo>
                    <a:pt x="512" y="177"/>
                  </a:lnTo>
                  <a:lnTo>
                    <a:pt x="554" y="220"/>
                  </a:lnTo>
                  <a:lnTo>
                    <a:pt x="594" y="267"/>
                  </a:lnTo>
                  <a:lnTo>
                    <a:pt x="629" y="318"/>
                  </a:lnTo>
                  <a:lnTo>
                    <a:pt x="659" y="371"/>
                  </a:lnTo>
                  <a:lnTo>
                    <a:pt x="684" y="428"/>
                  </a:lnTo>
                  <a:lnTo>
                    <a:pt x="705" y="487"/>
                  </a:lnTo>
                  <a:lnTo>
                    <a:pt x="720" y="549"/>
                  </a:lnTo>
                  <a:lnTo>
                    <a:pt x="729" y="612"/>
                  </a:lnTo>
                  <a:lnTo>
                    <a:pt x="731" y="677"/>
                  </a:lnTo>
                  <a:lnTo>
                    <a:pt x="729" y="741"/>
                  </a:lnTo>
                  <a:lnTo>
                    <a:pt x="725" y="757"/>
                  </a:lnTo>
                  <a:lnTo>
                    <a:pt x="716" y="771"/>
                  </a:lnTo>
                  <a:lnTo>
                    <a:pt x="704" y="782"/>
                  </a:lnTo>
                  <a:lnTo>
                    <a:pt x="689" y="789"/>
                  </a:lnTo>
                  <a:lnTo>
                    <a:pt x="673" y="792"/>
                  </a:lnTo>
                  <a:lnTo>
                    <a:pt x="668" y="792"/>
                  </a:lnTo>
                  <a:lnTo>
                    <a:pt x="650" y="787"/>
                  </a:lnTo>
                  <a:lnTo>
                    <a:pt x="635" y="777"/>
                  </a:lnTo>
                  <a:lnTo>
                    <a:pt x="624" y="765"/>
                  </a:lnTo>
                  <a:lnTo>
                    <a:pt x="618" y="748"/>
                  </a:lnTo>
                  <a:lnTo>
                    <a:pt x="617" y="730"/>
                  </a:lnTo>
                  <a:lnTo>
                    <a:pt x="619" y="677"/>
                  </a:lnTo>
                  <a:lnTo>
                    <a:pt x="616" y="615"/>
                  </a:lnTo>
                  <a:lnTo>
                    <a:pt x="606" y="556"/>
                  </a:lnTo>
                  <a:lnTo>
                    <a:pt x="591" y="498"/>
                  </a:lnTo>
                  <a:lnTo>
                    <a:pt x="569" y="444"/>
                  </a:lnTo>
                  <a:lnTo>
                    <a:pt x="542" y="392"/>
                  </a:lnTo>
                  <a:lnTo>
                    <a:pt x="510" y="344"/>
                  </a:lnTo>
                  <a:lnTo>
                    <a:pt x="474" y="299"/>
                  </a:lnTo>
                  <a:lnTo>
                    <a:pt x="434" y="258"/>
                  </a:lnTo>
                  <a:lnTo>
                    <a:pt x="389" y="222"/>
                  </a:lnTo>
                  <a:lnTo>
                    <a:pt x="340" y="190"/>
                  </a:lnTo>
                  <a:lnTo>
                    <a:pt x="289" y="162"/>
                  </a:lnTo>
                  <a:lnTo>
                    <a:pt x="234" y="142"/>
                  </a:lnTo>
                  <a:lnTo>
                    <a:pt x="177" y="126"/>
                  </a:lnTo>
                  <a:lnTo>
                    <a:pt x="117" y="115"/>
                  </a:lnTo>
                  <a:lnTo>
                    <a:pt x="56" y="112"/>
                  </a:lnTo>
                  <a:lnTo>
                    <a:pt x="38" y="109"/>
                  </a:lnTo>
                  <a:lnTo>
                    <a:pt x="23" y="102"/>
                  </a:lnTo>
                  <a:lnTo>
                    <a:pt x="11" y="89"/>
                  </a:lnTo>
                  <a:lnTo>
                    <a:pt x="3" y="74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0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"/>
            <p:cNvSpPr>
              <a:spLocks/>
            </p:cNvSpPr>
            <p:nvPr/>
          </p:nvSpPr>
          <p:spPr bwMode="auto">
            <a:xfrm>
              <a:off x="1566863" y="1909763"/>
              <a:ext cx="14288" cy="57150"/>
            </a:xfrm>
            <a:custGeom>
              <a:avLst/>
              <a:gdLst>
                <a:gd name="T0" fmla="*/ 56 w 112"/>
                <a:gd name="T1" fmla="*/ 0 h 429"/>
                <a:gd name="T2" fmla="*/ 74 w 112"/>
                <a:gd name="T3" fmla="*/ 2 h 429"/>
                <a:gd name="T4" fmla="*/ 89 w 112"/>
                <a:gd name="T5" fmla="*/ 11 h 429"/>
                <a:gd name="T6" fmla="*/ 102 w 112"/>
                <a:gd name="T7" fmla="*/ 23 h 429"/>
                <a:gd name="T8" fmla="*/ 110 w 112"/>
                <a:gd name="T9" fmla="*/ 39 h 429"/>
                <a:gd name="T10" fmla="*/ 112 w 112"/>
                <a:gd name="T11" fmla="*/ 56 h 429"/>
                <a:gd name="T12" fmla="*/ 112 w 112"/>
                <a:gd name="T13" fmla="*/ 373 h 429"/>
                <a:gd name="T14" fmla="*/ 110 w 112"/>
                <a:gd name="T15" fmla="*/ 390 h 429"/>
                <a:gd name="T16" fmla="*/ 102 w 112"/>
                <a:gd name="T17" fmla="*/ 406 h 429"/>
                <a:gd name="T18" fmla="*/ 89 w 112"/>
                <a:gd name="T19" fmla="*/ 418 h 429"/>
                <a:gd name="T20" fmla="*/ 74 w 112"/>
                <a:gd name="T21" fmla="*/ 426 h 429"/>
                <a:gd name="T22" fmla="*/ 56 w 112"/>
                <a:gd name="T23" fmla="*/ 429 h 429"/>
                <a:gd name="T24" fmla="*/ 38 w 112"/>
                <a:gd name="T25" fmla="*/ 426 h 429"/>
                <a:gd name="T26" fmla="*/ 23 w 112"/>
                <a:gd name="T27" fmla="*/ 418 h 429"/>
                <a:gd name="T28" fmla="*/ 11 w 112"/>
                <a:gd name="T29" fmla="*/ 406 h 429"/>
                <a:gd name="T30" fmla="*/ 3 w 112"/>
                <a:gd name="T31" fmla="*/ 390 h 429"/>
                <a:gd name="T32" fmla="*/ 0 w 112"/>
                <a:gd name="T33" fmla="*/ 373 h 429"/>
                <a:gd name="T34" fmla="*/ 0 w 112"/>
                <a:gd name="T35" fmla="*/ 56 h 429"/>
                <a:gd name="T36" fmla="*/ 3 w 112"/>
                <a:gd name="T37" fmla="*/ 39 h 429"/>
                <a:gd name="T38" fmla="*/ 11 w 112"/>
                <a:gd name="T39" fmla="*/ 23 h 429"/>
                <a:gd name="T40" fmla="*/ 23 w 112"/>
                <a:gd name="T41" fmla="*/ 11 h 429"/>
                <a:gd name="T42" fmla="*/ 38 w 112"/>
                <a:gd name="T43" fmla="*/ 2 h 429"/>
                <a:gd name="T44" fmla="*/ 56 w 112"/>
                <a:gd name="T45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429">
                  <a:moveTo>
                    <a:pt x="56" y="0"/>
                  </a:moveTo>
                  <a:lnTo>
                    <a:pt x="74" y="2"/>
                  </a:lnTo>
                  <a:lnTo>
                    <a:pt x="89" y="11"/>
                  </a:lnTo>
                  <a:lnTo>
                    <a:pt x="102" y="23"/>
                  </a:lnTo>
                  <a:lnTo>
                    <a:pt x="110" y="39"/>
                  </a:lnTo>
                  <a:lnTo>
                    <a:pt x="112" y="56"/>
                  </a:lnTo>
                  <a:lnTo>
                    <a:pt x="112" y="373"/>
                  </a:lnTo>
                  <a:lnTo>
                    <a:pt x="110" y="390"/>
                  </a:lnTo>
                  <a:lnTo>
                    <a:pt x="102" y="406"/>
                  </a:lnTo>
                  <a:lnTo>
                    <a:pt x="89" y="418"/>
                  </a:lnTo>
                  <a:lnTo>
                    <a:pt x="74" y="426"/>
                  </a:lnTo>
                  <a:lnTo>
                    <a:pt x="56" y="429"/>
                  </a:lnTo>
                  <a:lnTo>
                    <a:pt x="38" y="426"/>
                  </a:lnTo>
                  <a:lnTo>
                    <a:pt x="23" y="418"/>
                  </a:lnTo>
                  <a:lnTo>
                    <a:pt x="11" y="406"/>
                  </a:lnTo>
                  <a:lnTo>
                    <a:pt x="3" y="390"/>
                  </a:lnTo>
                  <a:lnTo>
                    <a:pt x="0" y="373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8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1476375" y="1933575"/>
              <a:ext cx="36513" cy="52387"/>
            </a:xfrm>
            <a:custGeom>
              <a:avLst/>
              <a:gdLst>
                <a:gd name="T0" fmla="*/ 58 w 271"/>
                <a:gd name="T1" fmla="*/ 0 h 387"/>
                <a:gd name="T2" fmla="*/ 71 w 271"/>
                <a:gd name="T3" fmla="*/ 2 h 387"/>
                <a:gd name="T4" fmla="*/ 85 w 271"/>
                <a:gd name="T5" fmla="*/ 7 h 387"/>
                <a:gd name="T6" fmla="*/ 96 w 271"/>
                <a:gd name="T7" fmla="*/ 16 h 387"/>
                <a:gd name="T8" fmla="*/ 105 w 271"/>
                <a:gd name="T9" fmla="*/ 28 h 387"/>
                <a:gd name="T10" fmla="*/ 264 w 271"/>
                <a:gd name="T11" fmla="*/ 302 h 387"/>
                <a:gd name="T12" fmla="*/ 269 w 271"/>
                <a:gd name="T13" fmla="*/ 316 h 387"/>
                <a:gd name="T14" fmla="*/ 271 w 271"/>
                <a:gd name="T15" fmla="*/ 331 h 387"/>
                <a:gd name="T16" fmla="*/ 269 w 271"/>
                <a:gd name="T17" fmla="*/ 345 h 387"/>
                <a:gd name="T18" fmla="*/ 264 w 271"/>
                <a:gd name="T19" fmla="*/ 358 h 387"/>
                <a:gd name="T20" fmla="*/ 254 w 271"/>
                <a:gd name="T21" fmla="*/ 370 h 387"/>
                <a:gd name="T22" fmla="*/ 243 w 271"/>
                <a:gd name="T23" fmla="*/ 380 h 387"/>
                <a:gd name="T24" fmla="*/ 229 w 271"/>
                <a:gd name="T25" fmla="*/ 385 h 387"/>
                <a:gd name="T26" fmla="*/ 215 w 271"/>
                <a:gd name="T27" fmla="*/ 387 h 387"/>
                <a:gd name="T28" fmla="*/ 200 w 271"/>
                <a:gd name="T29" fmla="*/ 385 h 387"/>
                <a:gd name="T30" fmla="*/ 187 w 271"/>
                <a:gd name="T31" fmla="*/ 380 h 387"/>
                <a:gd name="T32" fmla="*/ 175 w 271"/>
                <a:gd name="T33" fmla="*/ 370 h 387"/>
                <a:gd name="T34" fmla="*/ 166 w 271"/>
                <a:gd name="T35" fmla="*/ 359 h 387"/>
                <a:gd name="T36" fmla="*/ 9 w 271"/>
                <a:gd name="T37" fmla="*/ 84 h 387"/>
                <a:gd name="T38" fmla="*/ 2 w 271"/>
                <a:gd name="T39" fmla="*/ 71 h 387"/>
                <a:gd name="T40" fmla="*/ 0 w 271"/>
                <a:gd name="T41" fmla="*/ 56 h 387"/>
                <a:gd name="T42" fmla="*/ 2 w 271"/>
                <a:gd name="T43" fmla="*/ 41 h 387"/>
                <a:gd name="T44" fmla="*/ 8 w 271"/>
                <a:gd name="T45" fmla="*/ 29 h 387"/>
                <a:gd name="T46" fmla="*/ 17 w 271"/>
                <a:gd name="T47" fmla="*/ 16 h 387"/>
                <a:gd name="T48" fmla="*/ 28 w 271"/>
                <a:gd name="T49" fmla="*/ 8 h 387"/>
                <a:gd name="T50" fmla="*/ 43 w 271"/>
                <a:gd name="T51" fmla="*/ 2 h 387"/>
                <a:gd name="T52" fmla="*/ 58 w 271"/>
                <a:gd name="T5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387">
                  <a:moveTo>
                    <a:pt x="58" y="0"/>
                  </a:moveTo>
                  <a:lnTo>
                    <a:pt x="71" y="2"/>
                  </a:lnTo>
                  <a:lnTo>
                    <a:pt x="85" y="7"/>
                  </a:lnTo>
                  <a:lnTo>
                    <a:pt x="96" y="16"/>
                  </a:lnTo>
                  <a:lnTo>
                    <a:pt x="105" y="28"/>
                  </a:lnTo>
                  <a:lnTo>
                    <a:pt x="264" y="302"/>
                  </a:lnTo>
                  <a:lnTo>
                    <a:pt x="269" y="316"/>
                  </a:lnTo>
                  <a:lnTo>
                    <a:pt x="271" y="331"/>
                  </a:lnTo>
                  <a:lnTo>
                    <a:pt x="269" y="345"/>
                  </a:lnTo>
                  <a:lnTo>
                    <a:pt x="264" y="358"/>
                  </a:lnTo>
                  <a:lnTo>
                    <a:pt x="254" y="370"/>
                  </a:lnTo>
                  <a:lnTo>
                    <a:pt x="243" y="380"/>
                  </a:lnTo>
                  <a:lnTo>
                    <a:pt x="229" y="385"/>
                  </a:lnTo>
                  <a:lnTo>
                    <a:pt x="215" y="387"/>
                  </a:lnTo>
                  <a:lnTo>
                    <a:pt x="200" y="385"/>
                  </a:lnTo>
                  <a:lnTo>
                    <a:pt x="187" y="380"/>
                  </a:lnTo>
                  <a:lnTo>
                    <a:pt x="175" y="370"/>
                  </a:lnTo>
                  <a:lnTo>
                    <a:pt x="166" y="359"/>
                  </a:lnTo>
                  <a:lnTo>
                    <a:pt x="9" y="84"/>
                  </a:lnTo>
                  <a:lnTo>
                    <a:pt x="2" y="71"/>
                  </a:lnTo>
                  <a:lnTo>
                    <a:pt x="0" y="56"/>
                  </a:lnTo>
                  <a:lnTo>
                    <a:pt x="2" y="41"/>
                  </a:lnTo>
                  <a:lnTo>
                    <a:pt x="8" y="29"/>
                  </a:lnTo>
                  <a:lnTo>
                    <a:pt x="17" y="16"/>
                  </a:lnTo>
                  <a:lnTo>
                    <a:pt x="28" y="8"/>
                  </a:lnTo>
                  <a:lnTo>
                    <a:pt x="43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"/>
            <p:cNvSpPr>
              <a:spLocks/>
            </p:cNvSpPr>
            <p:nvPr/>
          </p:nvSpPr>
          <p:spPr bwMode="auto">
            <a:xfrm>
              <a:off x="1685925" y="2159000"/>
              <a:ext cx="50800" cy="36512"/>
            </a:xfrm>
            <a:custGeom>
              <a:avLst/>
              <a:gdLst>
                <a:gd name="T0" fmla="*/ 56 w 385"/>
                <a:gd name="T1" fmla="*/ 0 h 270"/>
                <a:gd name="T2" fmla="*/ 70 w 385"/>
                <a:gd name="T3" fmla="*/ 2 h 270"/>
                <a:gd name="T4" fmla="*/ 84 w 385"/>
                <a:gd name="T5" fmla="*/ 7 h 270"/>
                <a:gd name="T6" fmla="*/ 357 w 385"/>
                <a:gd name="T7" fmla="*/ 165 h 270"/>
                <a:gd name="T8" fmla="*/ 369 w 385"/>
                <a:gd name="T9" fmla="*/ 174 h 270"/>
                <a:gd name="T10" fmla="*/ 377 w 385"/>
                <a:gd name="T11" fmla="*/ 187 h 270"/>
                <a:gd name="T12" fmla="*/ 384 w 385"/>
                <a:gd name="T13" fmla="*/ 199 h 270"/>
                <a:gd name="T14" fmla="*/ 385 w 385"/>
                <a:gd name="T15" fmla="*/ 214 h 270"/>
                <a:gd name="T16" fmla="*/ 384 w 385"/>
                <a:gd name="T17" fmla="*/ 228 h 270"/>
                <a:gd name="T18" fmla="*/ 377 w 385"/>
                <a:gd name="T19" fmla="*/ 242 h 270"/>
                <a:gd name="T20" fmla="*/ 368 w 385"/>
                <a:gd name="T21" fmla="*/ 254 h 270"/>
                <a:gd name="T22" fmla="*/ 357 w 385"/>
                <a:gd name="T23" fmla="*/ 263 h 270"/>
                <a:gd name="T24" fmla="*/ 343 w 385"/>
                <a:gd name="T25" fmla="*/ 269 h 270"/>
                <a:gd name="T26" fmla="*/ 328 w 385"/>
                <a:gd name="T27" fmla="*/ 270 h 270"/>
                <a:gd name="T28" fmla="*/ 315 w 385"/>
                <a:gd name="T29" fmla="*/ 269 h 270"/>
                <a:gd name="T30" fmla="*/ 300 w 385"/>
                <a:gd name="T31" fmla="*/ 263 h 270"/>
                <a:gd name="T32" fmla="*/ 28 w 385"/>
                <a:gd name="T33" fmla="*/ 105 h 270"/>
                <a:gd name="T34" fmla="*/ 16 w 385"/>
                <a:gd name="T35" fmla="*/ 96 h 270"/>
                <a:gd name="T36" fmla="*/ 7 w 385"/>
                <a:gd name="T37" fmla="*/ 84 h 270"/>
                <a:gd name="T38" fmla="*/ 2 w 385"/>
                <a:gd name="T39" fmla="*/ 71 h 270"/>
                <a:gd name="T40" fmla="*/ 0 w 385"/>
                <a:gd name="T41" fmla="*/ 56 h 270"/>
                <a:gd name="T42" fmla="*/ 2 w 385"/>
                <a:gd name="T43" fmla="*/ 42 h 270"/>
                <a:gd name="T44" fmla="*/ 7 w 385"/>
                <a:gd name="T45" fmla="*/ 28 h 270"/>
                <a:gd name="T46" fmla="*/ 16 w 385"/>
                <a:gd name="T47" fmla="*/ 16 h 270"/>
                <a:gd name="T48" fmla="*/ 28 w 385"/>
                <a:gd name="T49" fmla="*/ 7 h 270"/>
                <a:gd name="T50" fmla="*/ 41 w 385"/>
                <a:gd name="T51" fmla="*/ 2 h 270"/>
                <a:gd name="T52" fmla="*/ 56 w 385"/>
                <a:gd name="T5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5" h="270">
                  <a:moveTo>
                    <a:pt x="56" y="0"/>
                  </a:moveTo>
                  <a:lnTo>
                    <a:pt x="70" y="2"/>
                  </a:lnTo>
                  <a:lnTo>
                    <a:pt x="84" y="7"/>
                  </a:lnTo>
                  <a:lnTo>
                    <a:pt x="357" y="165"/>
                  </a:lnTo>
                  <a:lnTo>
                    <a:pt x="369" y="174"/>
                  </a:lnTo>
                  <a:lnTo>
                    <a:pt x="377" y="187"/>
                  </a:lnTo>
                  <a:lnTo>
                    <a:pt x="384" y="199"/>
                  </a:lnTo>
                  <a:lnTo>
                    <a:pt x="385" y="214"/>
                  </a:lnTo>
                  <a:lnTo>
                    <a:pt x="384" y="228"/>
                  </a:lnTo>
                  <a:lnTo>
                    <a:pt x="377" y="242"/>
                  </a:lnTo>
                  <a:lnTo>
                    <a:pt x="368" y="254"/>
                  </a:lnTo>
                  <a:lnTo>
                    <a:pt x="357" y="263"/>
                  </a:lnTo>
                  <a:lnTo>
                    <a:pt x="343" y="269"/>
                  </a:lnTo>
                  <a:lnTo>
                    <a:pt x="328" y="270"/>
                  </a:lnTo>
                  <a:lnTo>
                    <a:pt x="315" y="269"/>
                  </a:lnTo>
                  <a:lnTo>
                    <a:pt x="300" y="263"/>
                  </a:lnTo>
                  <a:lnTo>
                    <a:pt x="28" y="105"/>
                  </a:lnTo>
                  <a:lnTo>
                    <a:pt x="16" y="96"/>
                  </a:lnTo>
                  <a:lnTo>
                    <a:pt x="7" y="84"/>
                  </a:lnTo>
                  <a:lnTo>
                    <a:pt x="2" y="71"/>
                  </a:lnTo>
                  <a:lnTo>
                    <a:pt x="0" y="56"/>
                  </a:lnTo>
                  <a:lnTo>
                    <a:pt x="2" y="42"/>
                  </a:lnTo>
                  <a:lnTo>
                    <a:pt x="7" y="28"/>
                  </a:lnTo>
                  <a:lnTo>
                    <a:pt x="16" y="16"/>
                  </a:lnTo>
                  <a:lnTo>
                    <a:pt x="28" y="7"/>
                  </a:lnTo>
                  <a:lnTo>
                    <a:pt x="41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1"/>
            <p:cNvSpPr>
              <a:spLocks/>
            </p:cNvSpPr>
            <p:nvPr/>
          </p:nvSpPr>
          <p:spPr bwMode="auto">
            <a:xfrm>
              <a:off x="1411288" y="2000250"/>
              <a:ext cx="50800" cy="34925"/>
            </a:xfrm>
            <a:custGeom>
              <a:avLst/>
              <a:gdLst>
                <a:gd name="T0" fmla="*/ 56 w 386"/>
                <a:gd name="T1" fmla="*/ 0 h 270"/>
                <a:gd name="T2" fmla="*/ 71 w 386"/>
                <a:gd name="T3" fmla="*/ 1 h 270"/>
                <a:gd name="T4" fmla="*/ 84 w 386"/>
                <a:gd name="T5" fmla="*/ 7 h 270"/>
                <a:gd name="T6" fmla="*/ 358 w 386"/>
                <a:gd name="T7" fmla="*/ 164 h 270"/>
                <a:gd name="T8" fmla="*/ 369 w 386"/>
                <a:gd name="T9" fmla="*/ 174 h 270"/>
                <a:gd name="T10" fmla="*/ 379 w 386"/>
                <a:gd name="T11" fmla="*/ 185 h 270"/>
                <a:gd name="T12" fmla="*/ 384 w 386"/>
                <a:gd name="T13" fmla="*/ 199 h 270"/>
                <a:gd name="T14" fmla="*/ 386 w 386"/>
                <a:gd name="T15" fmla="*/ 214 h 270"/>
                <a:gd name="T16" fmla="*/ 384 w 386"/>
                <a:gd name="T17" fmla="*/ 228 h 270"/>
                <a:gd name="T18" fmla="*/ 378 w 386"/>
                <a:gd name="T19" fmla="*/ 242 h 270"/>
                <a:gd name="T20" fmla="*/ 368 w 386"/>
                <a:gd name="T21" fmla="*/ 254 h 270"/>
                <a:gd name="T22" fmla="*/ 357 w 386"/>
                <a:gd name="T23" fmla="*/ 263 h 270"/>
                <a:gd name="T24" fmla="*/ 343 w 386"/>
                <a:gd name="T25" fmla="*/ 268 h 270"/>
                <a:gd name="T26" fmla="*/ 329 w 386"/>
                <a:gd name="T27" fmla="*/ 270 h 270"/>
                <a:gd name="T28" fmla="*/ 315 w 386"/>
                <a:gd name="T29" fmla="*/ 268 h 270"/>
                <a:gd name="T30" fmla="*/ 301 w 386"/>
                <a:gd name="T31" fmla="*/ 263 h 270"/>
                <a:gd name="T32" fmla="*/ 28 w 386"/>
                <a:gd name="T33" fmla="*/ 104 h 270"/>
                <a:gd name="T34" fmla="*/ 17 w 386"/>
                <a:gd name="T35" fmla="*/ 96 h 270"/>
                <a:gd name="T36" fmla="*/ 7 w 386"/>
                <a:gd name="T37" fmla="*/ 83 h 270"/>
                <a:gd name="T38" fmla="*/ 2 w 386"/>
                <a:gd name="T39" fmla="*/ 71 h 270"/>
                <a:gd name="T40" fmla="*/ 0 w 386"/>
                <a:gd name="T41" fmla="*/ 56 h 270"/>
                <a:gd name="T42" fmla="*/ 2 w 386"/>
                <a:gd name="T43" fmla="*/ 41 h 270"/>
                <a:gd name="T44" fmla="*/ 7 w 386"/>
                <a:gd name="T45" fmla="*/ 28 h 270"/>
                <a:gd name="T46" fmla="*/ 17 w 386"/>
                <a:gd name="T47" fmla="*/ 15 h 270"/>
                <a:gd name="T48" fmla="*/ 28 w 386"/>
                <a:gd name="T49" fmla="*/ 7 h 270"/>
                <a:gd name="T50" fmla="*/ 42 w 386"/>
                <a:gd name="T51" fmla="*/ 1 h 270"/>
                <a:gd name="T52" fmla="*/ 56 w 386"/>
                <a:gd name="T5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6" h="270">
                  <a:moveTo>
                    <a:pt x="56" y="0"/>
                  </a:moveTo>
                  <a:lnTo>
                    <a:pt x="71" y="1"/>
                  </a:lnTo>
                  <a:lnTo>
                    <a:pt x="84" y="7"/>
                  </a:lnTo>
                  <a:lnTo>
                    <a:pt x="358" y="164"/>
                  </a:lnTo>
                  <a:lnTo>
                    <a:pt x="369" y="174"/>
                  </a:lnTo>
                  <a:lnTo>
                    <a:pt x="379" y="185"/>
                  </a:lnTo>
                  <a:lnTo>
                    <a:pt x="384" y="199"/>
                  </a:lnTo>
                  <a:lnTo>
                    <a:pt x="386" y="214"/>
                  </a:lnTo>
                  <a:lnTo>
                    <a:pt x="384" y="228"/>
                  </a:lnTo>
                  <a:lnTo>
                    <a:pt x="378" y="242"/>
                  </a:lnTo>
                  <a:lnTo>
                    <a:pt x="368" y="254"/>
                  </a:lnTo>
                  <a:lnTo>
                    <a:pt x="357" y="263"/>
                  </a:lnTo>
                  <a:lnTo>
                    <a:pt x="343" y="268"/>
                  </a:lnTo>
                  <a:lnTo>
                    <a:pt x="329" y="270"/>
                  </a:lnTo>
                  <a:lnTo>
                    <a:pt x="315" y="268"/>
                  </a:lnTo>
                  <a:lnTo>
                    <a:pt x="301" y="263"/>
                  </a:lnTo>
                  <a:lnTo>
                    <a:pt x="28" y="104"/>
                  </a:lnTo>
                  <a:lnTo>
                    <a:pt x="17" y="96"/>
                  </a:lnTo>
                  <a:lnTo>
                    <a:pt x="7" y="83"/>
                  </a:lnTo>
                  <a:lnTo>
                    <a:pt x="2" y="71"/>
                  </a:lnTo>
                  <a:lnTo>
                    <a:pt x="0" y="56"/>
                  </a:lnTo>
                  <a:lnTo>
                    <a:pt x="2" y="41"/>
                  </a:lnTo>
                  <a:lnTo>
                    <a:pt x="7" y="28"/>
                  </a:lnTo>
                  <a:lnTo>
                    <a:pt x="17" y="15"/>
                  </a:lnTo>
                  <a:lnTo>
                    <a:pt x="28" y="7"/>
                  </a:lnTo>
                  <a:lnTo>
                    <a:pt x="42" y="1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2"/>
            <p:cNvSpPr>
              <a:spLocks/>
            </p:cNvSpPr>
            <p:nvPr/>
          </p:nvSpPr>
          <p:spPr bwMode="auto">
            <a:xfrm>
              <a:off x="1704975" y="2090738"/>
              <a:ext cx="55563" cy="14287"/>
            </a:xfrm>
            <a:custGeom>
              <a:avLst/>
              <a:gdLst>
                <a:gd name="T0" fmla="*/ 56 w 428"/>
                <a:gd name="T1" fmla="*/ 0 h 114"/>
                <a:gd name="T2" fmla="*/ 372 w 428"/>
                <a:gd name="T3" fmla="*/ 0 h 114"/>
                <a:gd name="T4" fmla="*/ 389 w 428"/>
                <a:gd name="T5" fmla="*/ 3 h 114"/>
                <a:gd name="T6" fmla="*/ 405 w 428"/>
                <a:gd name="T7" fmla="*/ 11 h 114"/>
                <a:gd name="T8" fmla="*/ 417 w 428"/>
                <a:gd name="T9" fmla="*/ 24 h 114"/>
                <a:gd name="T10" fmla="*/ 425 w 428"/>
                <a:gd name="T11" fmla="*/ 39 h 114"/>
                <a:gd name="T12" fmla="*/ 428 w 428"/>
                <a:gd name="T13" fmla="*/ 56 h 114"/>
                <a:gd name="T14" fmla="*/ 425 w 428"/>
                <a:gd name="T15" fmla="*/ 75 h 114"/>
                <a:gd name="T16" fmla="*/ 417 w 428"/>
                <a:gd name="T17" fmla="*/ 90 h 114"/>
                <a:gd name="T18" fmla="*/ 405 w 428"/>
                <a:gd name="T19" fmla="*/ 102 h 114"/>
                <a:gd name="T20" fmla="*/ 389 w 428"/>
                <a:gd name="T21" fmla="*/ 111 h 114"/>
                <a:gd name="T22" fmla="*/ 372 w 428"/>
                <a:gd name="T23" fmla="*/ 114 h 114"/>
                <a:gd name="T24" fmla="*/ 56 w 428"/>
                <a:gd name="T25" fmla="*/ 114 h 114"/>
                <a:gd name="T26" fmla="*/ 39 w 428"/>
                <a:gd name="T27" fmla="*/ 111 h 114"/>
                <a:gd name="T28" fmla="*/ 23 w 428"/>
                <a:gd name="T29" fmla="*/ 102 h 114"/>
                <a:gd name="T30" fmla="*/ 11 w 428"/>
                <a:gd name="T31" fmla="*/ 90 h 114"/>
                <a:gd name="T32" fmla="*/ 3 w 428"/>
                <a:gd name="T33" fmla="*/ 75 h 114"/>
                <a:gd name="T34" fmla="*/ 0 w 428"/>
                <a:gd name="T35" fmla="*/ 56 h 114"/>
                <a:gd name="T36" fmla="*/ 3 w 428"/>
                <a:gd name="T37" fmla="*/ 39 h 114"/>
                <a:gd name="T38" fmla="*/ 11 w 428"/>
                <a:gd name="T39" fmla="*/ 24 h 114"/>
                <a:gd name="T40" fmla="*/ 23 w 428"/>
                <a:gd name="T41" fmla="*/ 11 h 114"/>
                <a:gd name="T42" fmla="*/ 39 w 428"/>
                <a:gd name="T43" fmla="*/ 3 h 114"/>
                <a:gd name="T44" fmla="*/ 56 w 428"/>
                <a:gd name="T4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8" h="114">
                  <a:moveTo>
                    <a:pt x="56" y="0"/>
                  </a:moveTo>
                  <a:lnTo>
                    <a:pt x="372" y="0"/>
                  </a:lnTo>
                  <a:lnTo>
                    <a:pt x="389" y="3"/>
                  </a:lnTo>
                  <a:lnTo>
                    <a:pt x="405" y="11"/>
                  </a:lnTo>
                  <a:lnTo>
                    <a:pt x="417" y="24"/>
                  </a:lnTo>
                  <a:lnTo>
                    <a:pt x="425" y="39"/>
                  </a:lnTo>
                  <a:lnTo>
                    <a:pt x="428" y="56"/>
                  </a:lnTo>
                  <a:lnTo>
                    <a:pt x="425" y="75"/>
                  </a:lnTo>
                  <a:lnTo>
                    <a:pt x="417" y="90"/>
                  </a:lnTo>
                  <a:lnTo>
                    <a:pt x="405" y="102"/>
                  </a:lnTo>
                  <a:lnTo>
                    <a:pt x="389" y="111"/>
                  </a:lnTo>
                  <a:lnTo>
                    <a:pt x="372" y="114"/>
                  </a:lnTo>
                  <a:lnTo>
                    <a:pt x="56" y="114"/>
                  </a:lnTo>
                  <a:lnTo>
                    <a:pt x="39" y="111"/>
                  </a:lnTo>
                  <a:lnTo>
                    <a:pt x="23" y="102"/>
                  </a:lnTo>
                  <a:lnTo>
                    <a:pt x="11" y="90"/>
                  </a:lnTo>
                  <a:lnTo>
                    <a:pt x="3" y="75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1387475" y="2090738"/>
              <a:ext cx="57150" cy="14287"/>
            </a:xfrm>
            <a:custGeom>
              <a:avLst/>
              <a:gdLst>
                <a:gd name="T0" fmla="*/ 56 w 428"/>
                <a:gd name="T1" fmla="*/ 0 h 114"/>
                <a:gd name="T2" fmla="*/ 371 w 428"/>
                <a:gd name="T3" fmla="*/ 0 h 114"/>
                <a:gd name="T4" fmla="*/ 389 w 428"/>
                <a:gd name="T5" fmla="*/ 3 h 114"/>
                <a:gd name="T6" fmla="*/ 405 w 428"/>
                <a:gd name="T7" fmla="*/ 11 h 114"/>
                <a:gd name="T8" fmla="*/ 416 w 428"/>
                <a:gd name="T9" fmla="*/ 24 h 114"/>
                <a:gd name="T10" fmla="*/ 424 w 428"/>
                <a:gd name="T11" fmla="*/ 39 h 114"/>
                <a:gd name="T12" fmla="*/ 428 w 428"/>
                <a:gd name="T13" fmla="*/ 56 h 114"/>
                <a:gd name="T14" fmla="*/ 424 w 428"/>
                <a:gd name="T15" fmla="*/ 75 h 114"/>
                <a:gd name="T16" fmla="*/ 416 w 428"/>
                <a:gd name="T17" fmla="*/ 90 h 114"/>
                <a:gd name="T18" fmla="*/ 405 w 428"/>
                <a:gd name="T19" fmla="*/ 102 h 114"/>
                <a:gd name="T20" fmla="*/ 389 w 428"/>
                <a:gd name="T21" fmla="*/ 111 h 114"/>
                <a:gd name="T22" fmla="*/ 371 w 428"/>
                <a:gd name="T23" fmla="*/ 114 h 114"/>
                <a:gd name="T24" fmla="*/ 56 w 428"/>
                <a:gd name="T25" fmla="*/ 114 h 114"/>
                <a:gd name="T26" fmla="*/ 38 w 428"/>
                <a:gd name="T27" fmla="*/ 111 h 114"/>
                <a:gd name="T28" fmla="*/ 23 w 428"/>
                <a:gd name="T29" fmla="*/ 102 h 114"/>
                <a:gd name="T30" fmla="*/ 10 w 428"/>
                <a:gd name="T31" fmla="*/ 90 h 114"/>
                <a:gd name="T32" fmla="*/ 2 w 428"/>
                <a:gd name="T33" fmla="*/ 75 h 114"/>
                <a:gd name="T34" fmla="*/ 0 w 428"/>
                <a:gd name="T35" fmla="*/ 56 h 114"/>
                <a:gd name="T36" fmla="*/ 2 w 428"/>
                <a:gd name="T37" fmla="*/ 39 h 114"/>
                <a:gd name="T38" fmla="*/ 10 w 428"/>
                <a:gd name="T39" fmla="*/ 24 h 114"/>
                <a:gd name="T40" fmla="*/ 23 w 428"/>
                <a:gd name="T41" fmla="*/ 11 h 114"/>
                <a:gd name="T42" fmla="*/ 38 w 428"/>
                <a:gd name="T43" fmla="*/ 3 h 114"/>
                <a:gd name="T44" fmla="*/ 56 w 428"/>
                <a:gd name="T4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8" h="114">
                  <a:moveTo>
                    <a:pt x="56" y="0"/>
                  </a:moveTo>
                  <a:lnTo>
                    <a:pt x="371" y="0"/>
                  </a:lnTo>
                  <a:lnTo>
                    <a:pt x="389" y="3"/>
                  </a:lnTo>
                  <a:lnTo>
                    <a:pt x="405" y="11"/>
                  </a:lnTo>
                  <a:lnTo>
                    <a:pt x="416" y="24"/>
                  </a:lnTo>
                  <a:lnTo>
                    <a:pt x="424" y="39"/>
                  </a:lnTo>
                  <a:lnTo>
                    <a:pt x="428" y="56"/>
                  </a:lnTo>
                  <a:lnTo>
                    <a:pt x="424" y="75"/>
                  </a:lnTo>
                  <a:lnTo>
                    <a:pt x="416" y="90"/>
                  </a:lnTo>
                  <a:lnTo>
                    <a:pt x="405" y="102"/>
                  </a:lnTo>
                  <a:lnTo>
                    <a:pt x="389" y="111"/>
                  </a:lnTo>
                  <a:lnTo>
                    <a:pt x="371" y="114"/>
                  </a:lnTo>
                  <a:lnTo>
                    <a:pt x="56" y="114"/>
                  </a:lnTo>
                  <a:lnTo>
                    <a:pt x="38" y="111"/>
                  </a:lnTo>
                  <a:lnTo>
                    <a:pt x="23" y="102"/>
                  </a:lnTo>
                  <a:lnTo>
                    <a:pt x="10" y="90"/>
                  </a:lnTo>
                  <a:lnTo>
                    <a:pt x="2" y="75"/>
                  </a:lnTo>
                  <a:lnTo>
                    <a:pt x="0" y="56"/>
                  </a:lnTo>
                  <a:lnTo>
                    <a:pt x="2" y="39"/>
                  </a:lnTo>
                  <a:lnTo>
                    <a:pt x="10" y="24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auto">
            <a:xfrm>
              <a:off x="1685925" y="2000250"/>
              <a:ext cx="50800" cy="34925"/>
            </a:xfrm>
            <a:custGeom>
              <a:avLst/>
              <a:gdLst>
                <a:gd name="T0" fmla="*/ 330 w 385"/>
                <a:gd name="T1" fmla="*/ 0 h 270"/>
                <a:gd name="T2" fmla="*/ 343 w 385"/>
                <a:gd name="T3" fmla="*/ 1 h 270"/>
                <a:gd name="T4" fmla="*/ 357 w 385"/>
                <a:gd name="T5" fmla="*/ 7 h 270"/>
                <a:gd name="T6" fmla="*/ 368 w 385"/>
                <a:gd name="T7" fmla="*/ 15 h 270"/>
                <a:gd name="T8" fmla="*/ 377 w 385"/>
                <a:gd name="T9" fmla="*/ 28 h 270"/>
                <a:gd name="T10" fmla="*/ 384 w 385"/>
                <a:gd name="T11" fmla="*/ 41 h 270"/>
                <a:gd name="T12" fmla="*/ 385 w 385"/>
                <a:gd name="T13" fmla="*/ 56 h 270"/>
                <a:gd name="T14" fmla="*/ 384 w 385"/>
                <a:gd name="T15" fmla="*/ 71 h 270"/>
                <a:gd name="T16" fmla="*/ 377 w 385"/>
                <a:gd name="T17" fmla="*/ 83 h 270"/>
                <a:gd name="T18" fmla="*/ 369 w 385"/>
                <a:gd name="T19" fmla="*/ 96 h 270"/>
                <a:gd name="T20" fmla="*/ 357 w 385"/>
                <a:gd name="T21" fmla="*/ 104 h 270"/>
                <a:gd name="T22" fmla="*/ 84 w 385"/>
                <a:gd name="T23" fmla="*/ 263 h 270"/>
                <a:gd name="T24" fmla="*/ 70 w 385"/>
                <a:gd name="T25" fmla="*/ 268 h 270"/>
                <a:gd name="T26" fmla="*/ 56 w 385"/>
                <a:gd name="T27" fmla="*/ 270 h 270"/>
                <a:gd name="T28" fmla="*/ 41 w 385"/>
                <a:gd name="T29" fmla="*/ 268 h 270"/>
                <a:gd name="T30" fmla="*/ 28 w 385"/>
                <a:gd name="T31" fmla="*/ 263 h 270"/>
                <a:gd name="T32" fmla="*/ 16 w 385"/>
                <a:gd name="T33" fmla="*/ 254 h 270"/>
                <a:gd name="T34" fmla="*/ 7 w 385"/>
                <a:gd name="T35" fmla="*/ 242 h 270"/>
                <a:gd name="T36" fmla="*/ 2 w 385"/>
                <a:gd name="T37" fmla="*/ 228 h 270"/>
                <a:gd name="T38" fmla="*/ 0 w 385"/>
                <a:gd name="T39" fmla="*/ 214 h 270"/>
                <a:gd name="T40" fmla="*/ 2 w 385"/>
                <a:gd name="T41" fmla="*/ 199 h 270"/>
                <a:gd name="T42" fmla="*/ 7 w 385"/>
                <a:gd name="T43" fmla="*/ 185 h 270"/>
                <a:gd name="T44" fmla="*/ 16 w 385"/>
                <a:gd name="T45" fmla="*/ 174 h 270"/>
                <a:gd name="T46" fmla="*/ 28 w 385"/>
                <a:gd name="T47" fmla="*/ 164 h 270"/>
                <a:gd name="T48" fmla="*/ 300 w 385"/>
                <a:gd name="T49" fmla="*/ 7 h 270"/>
                <a:gd name="T50" fmla="*/ 315 w 385"/>
                <a:gd name="T51" fmla="*/ 1 h 270"/>
                <a:gd name="T52" fmla="*/ 330 w 385"/>
                <a:gd name="T5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5" h="270">
                  <a:moveTo>
                    <a:pt x="330" y="0"/>
                  </a:moveTo>
                  <a:lnTo>
                    <a:pt x="343" y="1"/>
                  </a:lnTo>
                  <a:lnTo>
                    <a:pt x="357" y="7"/>
                  </a:lnTo>
                  <a:lnTo>
                    <a:pt x="368" y="15"/>
                  </a:lnTo>
                  <a:lnTo>
                    <a:pt x="377" y="28"/>
                  </a:lnTo>
                  <a:lnTo>
                    <a:pt x="384" y="41"/>
                  </a:lnTo>
                  <a:lnTo>
                    <a:pt x="385" y="56"/>
                  </a:lnTo>
                  <a:lnTo>
                    <a:pt x="384" y="71"/>
                  </a:lnTo>
                  <a:lnTo>
                    <a:pt x="377" y="83"/>
                  </a:lnTo>
                  <a:lnTo>
                    <a:pt x="369" y="96"/>
                  </a:lnTo>
                  <a:lnTo>
                    <a:pt x="357" y="104"/>
                  </a:lnTo>
                  <a:lnTo>
                    <a:pt x="84" y="263"/>
                  </a:lnTo>
                  <a:lnTo>
                    <a:pt x="70" y="268"/>
                  </a:lnTo>
                  <a:lnTo>
                    <a:pt x="56" y="270"/>
                  </a:lnTo>
                  <a:lnTo>
                    <a:pt x="41" y="268"/>
                  </a:lnTo>
                  <a:lnTo>
                    <a:pt x="28" y="263"/>
                  </a:lnTo>
                  <a:lnTo>
                    <a:pt x="16" y="254"/>
                  </a:lnTo>
                  <a:lnTo>
                    <a:pt x="7" y="242"/>
                  </a:lnTo>
                  <a:lnTo>
                    <a:pt x="2" y="228"/>
                  </a:lnTo>
                  <a:lnTo>
                    <a:pt x="0" y="214"/>
                  </a:lnTo>
                  <a:lnTo>
                    <a:pt x="2" y="199"/>
                  </a:lnTo>
                  <a:lnTo>
                    <a:pt x="7" y="185"/>
                  </a:lnTo>
                  <a:lnTo>
                    <a:pt x="16" y="174"/>
                  </a:lnTo>
                  <a:lnTo>
                    <a:pt x="28" y="164"/>
                  </a:lnTo>
                  <a:lnTo>
                    <a:pt x="300" y="7"/>
                  </a:lnTo>
                  <a:lnTo>
                    <a:pt x="315" y="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1411288" y="2159000"/>
              <a:ext cx="50800" cy="36512"/>
            </a:xfrm>
            <a:custGeom>
              <a:avLst/>
              <a:gdLst>
                <a:gd name="T0" fmla="*/ 330 w 386"/>
                <a:gd name="T1" fmla="*/ 0 h 270"/>
                <a:gd name="T2" fmla="*/ 344 w 386"/>
                <a:gd name="T3" fmla="*/ 2 h 270"/>
                <a:gd name="T4" fmla="*/ 357 w 386"/>
                <a:gd name="T5" fmla="*/ 7 h 270"/>
                <a:gd name="T6" fmla="*/ 369 w 386"/>
                <a:gd name="T7" fmla="*/ 16 h 270"/>
                <a:gd name="T8" fmla="*/ 378 w 386"/>
                <a:gd name="T9" fmla="*/ 28 h 270"/>
                <a:gd name="T10" fmla="*/ 384 w 386"/>
                <a:gd name="T11" fmla="*/ 42 h 270"/>
                <a:gd name="T12" fmla="*/ 386 w 386"/>
                <a:gd name="T13" fmla="*/ 56 h 270"/>
                <a:gd name="T14" fmla="*/ 384 w 386"/>
                <a:gd name="T15" fmla="*/ 71 h 270"/>
                <a:gd name="T16" fmla="*/ 379 w 386"/>
                <a:gd name="T17" fmla="*/ 84 h 270"/>
                <a:gd name="T18" fmla="*/ 369 w 386"/>
                <a:gd name="T19" fmla="*/ 96 h 270"/>
                <a:gd name="T20" fmla="*/ 358 w 386"/>
                <a:gd name="T21" fmla="*/ 105 h 270"/>
                <a:gd name="T22" fmla="*/ 84 w 386"/>
                <a:gd name="T23" fmla="*/ 263 h 270"/>
                <a:gd name="T24" fmla="*/ 71 w 386"/>
                <a:gd name="T25" fmla="*/ 269 h 270"/>
                <a:gd name="T26" fmla="*/ 56 w 386"/>
                <a:gd name="T27" fmla="*/ 270 h 270"/>
                <a:gd name="T28" fmla="*/ 43 w 386"/>
                <a:gd name="T29" fmla="*/ 269 h 270"/>
                <a:gd name="T30" fmla="*/ 29 w 386"/>
                <a:gd name="T31" fmla="*/ 263 h 270"/>
                <a:gd name="T32" fmla="*/ 17 w 386"/>
                <a:gd name="T33" fmla="*/ 254 h 270"/>
                <a:gd name="T34" fmla="*/ 7 w 386"/>
                <a:gd name="T35" fmla="*/ 242 h 270"/>
                <a:gd name="T36" fmla="*/ 2 w 386"/>
                <a:gd name="T37" fmla="*/ 228 h 270"/>
                <a:gd name="T38" fmla="*/ 0 w 386"/>
                <a:gd name="T39" fmla="*/ 214 h 270"/>
                <a:gd name="T40" fmla="*/ 2 w 386"/>
                <a:gd name="T41" fmla="*/ 199 h 270"/>
                <a:gd name="T42" fmla="*/ 7 w 386"/>
                <a:gd name="T43" fmla="*/ 187 h 270"/>
                <a:gd name="T44" fmla="*/ 17 w 386"/>
                <a:gd name="T45" fmla="*/ 174 h 270"/>
                <a:gd name="T46" fmla="*/ 28 w 386"/>
                <a:gd name="T47" fmla="*/ 165 h 270"/>
                <a:gd name="T48" fmla="*/ 301 w 386"/>
                <a:gd name="T49" fmla="*/ 7 h 270"/>
                <a:gd name="T50" fmla="*/ 315 w 386"/>
                <a:gd name="T51" fmla="*/ 2 h 270"/>
                <a:gd name="T52" fmla="*/ 330 w 386"/>
                <a:gd name="T5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6" h="270">
                  <a:moveTo>
                    <a:pt x="330" y="0"/>
                  </a:moveTo>
                  <a:lnTo>
                    <a:pt x="344" y="2"/>
                  </a:lnTo>
                  <a:lnTo>
                    <a:pt x="357" y="7"/>
                  </a:lnTo>
                  <a:lnTo>
                    <a:pt x="369" y="16"/>
                  </a:lnTo>
                  <a:lnTo>
                    <a:pt x="378" y="28"/>
                  </a:lnTo>
                  <a:lnTo>
                    <a:pt x="384" y="42"/>
                  </a:lnTo>
                  <a:lnTo>
                    <a:pt x="386" y="56"/>
                  </a:lnTo>
                  <a:lnTo>
                    <a:pt x="384" y="71"/>
                  </a:lnTo>
                  <a:lnTo>
                    <a:pt x="379" y="84"/>
                  </a:lnTo>
                  <a:lnTo>
                    <a:pt x="369" y="96"/>
                  </a:lnTo>
                  <a:lnTo>
                    <a:pt x="358" y="105"/>
                  </a:lnTo>
                  <a:lnTo>
                    <a:pt x="84" y="263"/>
                  </a:lnTo>
                  <a:lnTo>
                    <a:pt x="71" y="269"/>
                  </a:lnTo>
                  <a:lnTo>
                    <a:pt x="56" y="270"/>
                  </a:lnTo>
                  <a:lnTo>
                    <a:pt x="43" y="269"/>
                  </a:lnTo>
                  <a:lnTo>
                    <a:pt x="29" y="263"/>
                  </a:lnTo>
                  <a:lnTo>
                    <a:pt x="17" y="254"/>
                  </a:lnTo>
                  <a:lnTo>
                    <a:pt x="7" y="242"/>
                  </a:lnTo>
                  <a:lnTo>
                    <a:pt x="2" y="228"/>
                  </a:lnTo>
                  <a:lnTo>
                    <a:pt x="0" y="214"/>
                  </a:lnTo>
                  <a:lnTo>
                    <a:pt x="2" y="199"/>
                  </a:lnTo>
                  <a:lnTo>
                    <a:pt x="7" y="187"/>
                  </a:lnTo>
                  <a:lnTo>
                    <a:pt x="17" y="174"/>
                  </a:lnTo>
                  <a:lnTo>
                    <a:pt x="28" y="165"/>
                  </a:lnTo>
                  <a:lnTo>
                    <a:pt x="301" y="7"/>
                  </a:lnTo>
                  <a:lnTo>
                    <a:pt x="315" y="2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1635125" y="1933575"/>
              <a:ext cx="36513" cy="52387"/>
            </a:xfrm>
            <a:custGeom>
              <a:avLst/>
              <a:gdLst>
                <a:gd name="T0" fmla="*/ 213 w 269"/>
                <a:gd name="T1" fmla="*/ 0 h 387"/>
                <a:gd name="T2" fmla="*/ 228 w 269"/>
                <a:gd name="T3" fmla="*/ 2 h 387"/>
                <a:gd name="T4" fmla="*/ 241 w 269"/>
                <a:gd name="T5" fmla="*/ 8 h 387"/>
                <a:gd name="T6" fmla="*/ 254 w 269"/>
                <a:gd name="T7" fmla="*/ 16 h 387"/>
                <a:gd name="T8" fmla="*/ 262 w 269"/>
                <a:gd name="T9" fmla="*/ 29 h 387"/>
                <a:gd name="T10" fmla="*/ 267 w 269"/>
                <a:gd name="T11" fmla="*/ 41 h 387"/>
                <a:gd name="T12" fmla="*/ 269 w 269"/>
                <a:gd name="T13" fmla="*/ 56 h 387"/>
                <a:gd name="T14" fmla="*/ 268 w 269"/>
                <a:gd name="T15" fmla="*/ 71 h 387"/>
                <a:gd name="T16" fmla="*/ 262 w 269"/>
                <a:gd name="T17" fmla="*/ 84 h 387"/>
                <a:gd name="T18" fmla="*/ 105 w 269"/>
                <a:gd name="T19" fmla="*/ 359 h 387"/>
                <a:gd name="T20" fmla="*/ 96 w 269"/>
                <a:gd name="T21" fmla="*/ 370 h 387"/>
                <a:gd name="T22" fmla="*/ 83 w 269"/>
                <a:gd name="T23" fmla="*/ 380 h 387"/>
                <a:gd name="T24" fmla="*/ 71 w 269"/>
                <a:gd name="T25" fmla="*/ 385 h 387"/>
                <a:gd name="T26" fmla="*/ 56 w 269"/>
                <a:gd name="T27" fmla="*/ 387 h 387"/>
                <a:gd name="T28" fmla="*/ 42 w 269"/>
                <a:gd name="T29" fmla="*/ 385 h 387"/>
                <a:gd name="T30" fmla="*/ 28 w 269"/>
                <a:gd name="T31" fmla="*/ 380 h 387"/>
                <a:gd name="T32" fmla="*/ 16 w 269"/>
                <a:gd name="T33" fmla="*/ 370 h 387"/>
                <a:gd name="T34" fmla="*/ 7 w 269"/>
                <a:gd name="T35" fmla="*/ 358 h 387"/>
                <a:gd name="T36" fmla="*/ 2 w 269"/>
                <a:gd name="T37" fmla="*/ 345 h 387"/>
                <a:gd name="T38" fmla="*/ 0 w 269"/>
                <a:gd name="T39" fmla="*/ 331 h 387"/>
                <a:gd name="T40" fmla="*/ 1 w 269"/>
                <a:gd name="T41" fmla="*/ 316 h 387"/>
                <a:gd name="T42" fmla="*/ 7 w 269"/>
                <a:gd name="T43" fmla="*/ 302 h 387"/>
                <a:gd name="T44" fmla="*/ 164 w 269"/>
                <a:gd name="T45" fmla="*/ 28 h 387"/>
                <a:gd name="T46" fmla="*/ 174 w 269"/>
                <a:gd name="T47" fmla="*/ 16 h 387"/>
                <a:gd name="T48" fmla="*/ 185 w 269"/>
                <a:gd name="T49" fmla="*/ 7 h 387"/>
                <a:gd name="T50" fmla="*/ 199 w 269"/>
                <a:gd name="T51" fmla="*/ 2 h 387"/>
                <a:gd name="T52" fmla="*/ 213 w 269"/>
                <a:gd name="T5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9" h="387">
                  <a:moveTo>
                    <a:pt x="213" y="0"/>
                  </a:moveTo>
                  <a:lnTo>
                    <a:pt x="228" y="2"/>
                  </a:lnTo>
                  <a:lnTo>
                    <a:pt x="241" y="8"/>
                  </a:lnTo>
                  <a:lnTo>
                    <a:pt x="254" y="16"/>
                  </a:lnTo>
                  <a:lnTo>
                    <a:pt x="262" y="29"/>
                  </a:lnTo>
                  <a:lnTo>
                    <a:pt x="267" y="41"/>
                  </a:lnTo>
                  <a:lnTo>
                    <a:pt x="269" y="56"/>
                  </a:lnTo>
                  <a:lnTo>
                    <a:pt x="268" y="71"/>
                  </a:lnTo>
                  <a:lnTo>
                    <a:pt x="262" y="84"/>
                  </a:lnTo>
                  <a:lnTo>
                    <a:pt x="105" y="359"/>
                  </a:lnTo>
                  <a:lnTo>
                    <a:pt x="96" y="370"/>
                  </a:lnTo>
                  <a:lnTo>
                    <a:pt x="83" y="380"/>
                  </a:lnTo>
                  <a:lnTo>
                    <a:pt x="71" y="385"/>
                  </a:lnTo>
                  <a:lnTo>
                    <a:pt x="56" y="387"/>
                  </a:lnTo>
                  <a:lnTo>
                    <a:pt x="42" y="385"/>
                  </a:lnTo>
                  <a:lnTo>
                    <a:pt x="28" y="380"/>
                  </a:lnTo>
                  <a:lnTo>
                    <a:pt x="16" y="370"/>
                  </a:lnTo>
                  <a:lnTo>
                    <a:pt x="7" y="358"/>
                  </a:lnTo>
                  <a:lnTo>
                    <a:pt x="2" y="345"/>
                  </a:lnTo>
                  <a:lnTo>
                    <a:pt x="0" y="331"/>
                  </a:lnTo>
                  <a:lnTo>
                    <a:pt x="1" y="316"/>
                  </a:lnTo>
                  <a:lnTo>
                    <a:pt x="7" y="302"/>
                  </a:lnTo>
                  <a:lnTo>
                    <a:pt x="164" y="28"/>
                  </a:lnTo>
                  <a:lnTo>
                    <a:pt x="174" y="16"/>
                  </a:lnTo>
                  <a:lnTo>
                    <a:pt x="185" y="7"/>
                  </a:lnTo>
                  <a:lnTo>
                    <a:pt x="199" y="2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455270" y="2395372"/>
            <a:ext cx="598854" cy="597146"/>
            <a:chOff x="7202488" y="1992313"/>
            <a:chExt cx="557213" cy="555625"/>
          </a:xfrm>
          <a:solidFill>
            <a:schemeClr val="bg1"/>
          </a:solidFill>
        </p:grpSpPr>
        <p:sp>
          <p:nvSpPr>
            <p:cNvPr id="65" name="Freeform 31"/>
            <p:cNvSpPr>
              <a:spLocks noEditPoints="1"/>
            </p:cNvSpPr>
            <p:nvPr/>
          </p:nvSpPr>
          <p:spPr bwMode="auto">
            <a:xfrm>
              <a:off x="7202488" y="1992313"/>
              <a:ext cx="557213" cy="555625"/>
            </a:xfrm>
            <a:custGeom>
              <a:avLst/>
              <a:gdLst>
                <a:gd name="T0" fmla="*/ 1297 w 3514"/>
                <a:gd name="T1" fmla="*/ 611 h 3506"/>
                <a:gd name="T2" fmla="*/ 945 w 3514"/>
                <a:gd name="T3" fmla="*/ 826 h 3506"/>
                <a:gd name="T4" fmla="*/ 684 w 3514"/>
                <a:gd name="T5" fmla="*/ 1145 h 3506"/>
                <a:gd name="T6" fmla="*/ 542 w 3514"/>
                <a:gd name="T7" fmla="*/ 1539 h 3506"/>
                <a:gd name="T8" fmla="*/ 756 w 3514"/>
                <a:gd name="T9" fmla="*/ 1647 h 3506"/>
                <a:gd name="T10" fmla="*/ 812 w 3514"/>
                <a:gd name="T11" fmla="*/ 1752 h 3506"/>
                <a:gd name="T12" fmla="*/ 756 w 3514"/>
                <a:gd name="T13" fmla="*/ 1859 h 3506"/>
                <a:gd name="T14" fmla="*/ 542 w 3514"/>
                <a:gd name="T15" fmla="*/ 1967 h 3506"/>
                <a:gd name="T16" fmla="*/ 684 w 3514"/>
                <a:gd name="T17" fmla="*/ 2361 h 3506"/>
                <a:gd name="T18" fmla="*/ 945 w 3514"/>
                <a:gd name="T19" fmla="*/ 2679 h 3506"/>
                <a:gd name="T20" fmla="*/ 1297 w 3514"/>
                <a:gd name="T21" fmla="*/ 2895 h 3506"/>
                <a:gd name="T22" fmla="*/ 1629 w 3514"/>
                <a:gd name="T23" fmla="*/ 2823 h 3506"/>
                <a:gd name="T24" fmla="*/ 1685 w 3514"/>
                <a:gd name="T25" fmla="*/ 2717 h 3506"/>
                <a:gd name="T26" fmla="*/ 1806 w 3514"/>
                <a:gd name="T27" fmla="*/ 2705 h 3506"/>
                <a:gd name="T28" fmla="*/ 1882 w 3514"/>
                <a:gd name="T29" fmla="*/ 2797 h 3506"/>
                <a:gd name="T30" fmla="*/ 2136 w 3514"/>
                <a:gd name="T31" fmla="*/ 2923 h 3506"/>
                <a:gd name="T32" fmla="*/ 2504 w 3514"/>
                <a:gd name="T33" fmla="*/ 2731 h 3506"/>
                <a:gd name="T34" fmla="*/ 2785 w 3514"/>
                <a:gd name="T35" fmla="*/ 2431 h 3506"/>
                <a:gd name="T36" fmla="*/ 2953 w 3514"/>
                <a:gd name="T37" fmla="*/ 2050 h 3506"/>
                <a:gd name="T38" fmla="*/ 2780 w 3514"/>
                <a:gd name="T39" fmla="*/ 1871 h 3506"/>
                <a:gd name="T40" fmla="*/ 2704 w 3514"/>
                <a:gd name="T41" fmla="*/ 1779 h 3506"/>
                <a:gd name="T42" fmla="*/ 2739 w 3514"/>
                <a:gd name="T43" fmla="*/ 1662 h 3506"/>
                <a:gd name="T44" fmla="*/ 2983 w 3514"/>
                <a:gd name="T45" fmla="*/ 1624 h 3506"/>
                <a:gd name="T46" fmla="*/ 2867 w 3514"/>
                <a:gd name="T47" fmla="*/ 1219 h 3506"/>
                <a:gd name="T48" fmla="*/ 2629 w 3514"/>
                <a:gd name="T49" fmla="*/ 883 h 3506"/>
                <a:gd name="T50" fmla="*/ 2292 w 3514"/>
                <a:gd name="T51" fmla="*/ 645 h 3506"/>
                <a:gd name="T52" fmla="*/ 1885 w 3514"/>
                <a:gd name="T53" fmla="*/ 530 h 3506"/>
                <a:gd name="T54" fmla="*/ 1847 w 3514"/>
                <a:gd name="T55" fmla="*/ 773 h 3506"/>
                <a:gd name="T56" fmla="*/ 1731 w 3514"/>
                <a:gd name="T57" fmla="*/ 808 h 3506"/>
                <a:gd name="T58" fmla="*/ 1639 w 3514"/>
                <a:gd name="T59" fmla="*/ 732 h 3506"/>
                <a:gd name="T60" fmla="*/ 1783 w 3514"/>
                <a:gd name="T61" fmla="*/ 3 h 3506"/>
                <a:gd name="T62" fmla="*/ 1875 w 3514"/>
                <a:gd name="T63" fmla="*/ 78 h 3506"/>
                <a:gd name="T64" fmla="*/ 2076 w 3514"/>
                <a:gd name="T65" fmla="*/ 311 h 3506"/>
                <a:gd name="T66" fmla="*/ 2511 w 3514"/>
                <a:gd name="T67" fmla="*/ 483 h 3506"/>
                <a:gd name="T68" fmla="*/ 2866 w 3514"/>
                <a:gd name="T69" fmla="*/ 776 h 3506"/>
                <a:gd name="T70" fmla="*/ 3116 w 3514"/>
                <a:gd name="T71" fmla="*/ 1166 h 3506"/>
                <a:gd name="T72" fmla="*/ 3231 w 3514"/>
                <a:gd name="T73" fmla="*/ 1624 h 3506"/>
                <a:gd name="T74" fmla="*/ 3475 w 3514"/>
                <a:gd name="T75" fmla="*/ 1662 h 3506"/>
                <a:gd name="T76" fmla="*/ 3510 w 3514"/>
                <a:gd name="T77" fmla="*/ 1779 h 3506"/>
                <a:gd name="T78" fmla="*/ 3435 w 3514"/>
                <a:gd name="T79" fmla="*/ 1871 h 3506"/>
                <a:gd name="T80" fmla="*/ 3202 w 3514"/>
                <a:gd name="T81" fmla="*/ 2071 h 3506"/>
                <a:gd name="T82" fmla="*/ 3030 w 3514"/>
                <a:gd name="T83" fmla="*/ 2506 h 3506"/>
                <a:gd name="T84" fmla="*/ 2736 w 3514"/>
                <a:gd name="T85" fmla="*/ 2860 h 3506"/>
                <a:gd name="T86" fmla="*/ 2346 w 3514"/>
                <a:gd name="T87" fmla="*/ 3108 h 3506"/>
                <a:gd name="T88" fmla="*/ 1885 w 3514"/>
                <a:gd name="T89" fmla="*/ 3224 h 3506"/>
                <a:gd name="T90" fmla="*/ 1847 w 3514"/>
                <a:gd name="T91" fmla="*/ 3468 h 3506"/>
                <a:gd name="T92" fmla="*/ 1731 w 3514"/>
                <a:gd name="T93" fmla="*/ 3502 h 3506"/>
                <a:gd name="T94" fmla="*/ 1639 w 3514"/>
                <a:gd name="T95" fmla="*/ 3427 h 3506"/>
                <a:gd name="T96" fmla="*/ 1437 w 3514"/>
                <a:gd name="T97" fmla="*/ 3195 h 3506"/>
                <a:gd name="T98" fmla="*/ 1001 w 3514"/>
                <a:gd name="T99" fmla="*/ 3023 h 3506"/>
                <a:gd name="T100" fmla="*/ 647 w 3514"/>
                <a:gd name="T101" fmla="*/ 2730 h 3506"/>
                <a:gd name="T102" fmla="*/ 398 w 3514"/>
                <a:gd name="T103" fmla="*/ 2340 h 3506"/>
                <a:gd name="T104" fmla="*/ 282 w 3514"/>
                <a:gd name="T105" fmla="*/ 1881 h 3506"/>
                <a:gd name="T106" fmla="*/ 37 w 3514"/>
                <a:gd name="T107" fmla="*/ 1843 h 3506"/>
                <a:gd name="T108" fmla="*/ 0 w 3514"/>
                <a:gd name="T109" fmla="*/ 1752 h 3506"/>
                <a:gd name="T110" fmla="*/ 57 w 3514"/>
                <a:gd name="T111" fmla="*/ 1647 h 3506"/>
                <a:gd name="T112" fmla="*/ 293 w 3514"/>
                <a:gd name="T113" fmla="*/ 1528 h 3506"/>
                <a:gd name="T114" fmla="*/ 438 w 3514"/>
                <a:gd name="T115" fmla="*/ 1081 h 3506"/>
                <a:gd name="T116" fmla="*/ 710 w 3514"/>
                <a:gd name="T117" fmla="*/ 709 h 3506"/>
                <a:gd name="T118" fmla="*/ 1083 w 3514"/>
                <a:gd name="T119" fmla="*/ 438 h 3506"/>
                <a:gd name="T120" fmla="*/ 1532 w 3514"/>
                <a:gd name="T121" fmla="*/ 293 h 3506"/>
                <a:gd name="T122" fmla="*/ 1650 w 3514"/>
                <a:gd name="T123" fmla="*/ 57 h 3506"/>
                <a:gd name="T124" fmla="*/ 1756 w 3514"/>
                <a:gd name="T125" fmla="*/ 0 h 3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14" h="3506">
                  <a:moveTo>
                    <a:pt x="1629" y="530"/>
                  </a:moveTo>
                  <a:lnTo>
                    <a:pt x="1542" y="541"/>
                  </a:lnTo>
                  <a:lnTo>
                    <a:pt x="1459" y="560"/>
                  </a:lnTo>
                  <a:lnTo>
                    <a:pt x="1378" y="582"/>
                  </a:lnTo>
                  <a:lnTo>
                    <a:pt x="1297" y="611"/>
                  </a:lnTo>
                  <a:lnTo>
                    <a:pt x="1221" y="645"/>
                  </a:lnTo>
                  <a:lnTo>
                    <a:pt x="1148" y="683"/>
                  </a:lnTo>
                  <a:lnTo>
                    <a:pt x="1077" y="727"/>
                  </a:lnTo>
                  <a:lnTo>
                    <a:pt x="1010" y="774"/>
                  </a:lnTo>
                  <a:lnTo>
                    <a:pt x="945" y="826"/>
                  </a:lnTo>
                  <a:lnTo>
                    <a:pt x="884" y="883"/>
                  </a:lnTo>
                  <a:lnTo>
                    <a:pt x="829" y="944"/>
                  </a:lnTo>
                  <a:lnTo>
                    <a:pt x="776" y="1007"/>
                  </a:lnTo>
                  <a:lnTo>
                    <a:pt x="728" y="1075"/>
                  </a:lnTo>
                  <a:lnTo>
                    <a:pt x="684" y="1145"/>
                  </a:lnTo>
                  <a:lnTo>
                    <a:pt x="646" y="1219"/>
                  </a:lnTo>
                  <a:lnTo>
                    <a:pt x="612" y="1295"/>
                  </a:lnTo>
                  <a:lnTo>
                    <a:pt x="583" y="1374"/>
                  </a:lnTo>
                  <a:lnTo>
                    <a:pt x="560" y="1456"/>
                  </a:lnTo>
                  <a:lnTo>
                    <a:pt x="542" y="1539"/>
                  </a:lnTo>
                  <a:lnTo>
                    <a:pt x="530" y="1624"/>
                  </a:lnTo>
                  <a:lnTo>
                    <a:pt x="683" y="1624"/>
                  </a:lnTo>
                  <a:lnTo>
                    <a:pt x="710" y="1628"/>
                  </a:lnTo>
                  <a:lnTo>
                    <a:pt x="734" y="1635"/>
                  </a:lnTo>
                  <a:lnTo>
                    <a:pt x="756" y="1647"/>
                  </a:lnTo>
                  <a:lnTo>
                    <a:pt x="774" y="1662"/>
                  </a:lnTo>
                  <a:lnTo>
                    <a:pt x="790" y="1681"/>
                  </a:lnTo>
                  <a:lnTo>
                    <a:pt x="802" y="1703"/>
                  </a:lnTo>
                  <a:lnTo>
                    <a:pt x="810" y="1727"/>
                  </a:lnTo>
                  <a:lnTo>
                    <a:pt x="812" y="1752"/>
                  </a:lnTo>
                  <a:lnTo>
                    <a:pt x="810" y="1779"/>
                  </a:lnTo>
                  <a:lnTo>
                    <a:pt x="802" y="1803"/>
                  </a:lnTo>
                  <a:lnTo>
                    <a:pt x="790" y="1824"/>
                  </a:lnTo>
                  <a:lnTo>
                    <a:pt x="774" y="1843"/>
                  </a:lnTo>
                  <a:lnTo>
                    <a:pt x="756" y="1859"/>
                  </a:lnTo>
                  <a:lnTo>
                    <a:pt x="734" y="1871"/>
                  </a:lnTo>
                  <a:lnTo>
                    <a:pt x="710" y="1878"/>
                  </a:lnTo>
                  <a:lnTo>
                    <a:pt x="683" y="1881"/>
                  </a:lnTo>
                  <a:lnTo>
                    <a:pt x="530" y="1881"/>
                  </a:lnTo>
                  <a:lnTo>
                    <a:pt x="542" y="1967"/>
                  </a:lnTo>
                  <a:lnTo>
                    <a:pt x="560" y="2050"/>
                  </a:lnTo>
                  <a:lnTo>
                    <a:pt x="583" y="2131"/>
                  </a:lnTo>
                  <a:lnTo>
                    <a:pt x="612" y="2210"/>
                  </a:lnTo>
                  <a:lnTo>
                    <a:pt x="646" y="2287"/>
                  </a:lnTo>
                  <a:lnTo>
                    <a:pt x="684" y="2361"/>
                  </a:lnTo>
                  <a:lnTo>
                    <a:pt x="728" y="2431"/>
                  </a:lnTo>
                  <a:lnTo>
                    <a:pt x="776" y="2498"/>
                  </a:lnTo>
                  <a:lnTo>
                    <a:pt x="829" y="2562"/>
                  </a:lnTo>
                  <a:lnTo>
                    <a:pt x="884" y="2622"/>
                  </a:lnTo>
                  <a:lnTo>
                    <a:pt x="945" y="2679"/>
                  </a:lnTo>
                  <a:lnTo>
                    <a:pt x="1010" y="2731"/>
                  </a:lnTo>
                  <a:lnTo>
                    <a:pt x="1077" y="2779"/>
                  </a:lnTo>
                  <a:lnTo>
                    <a:pt x="1148" y="2823"/>
                  </a:lnTo>
                  <a:lnTo>
                    <a:pt x="1221" y="2861"/>
                  </a:lnTo>
                  <a:lnTo>
                    <a:pt x="1297" y="2895"/>
                  </a:lnTo>
                  <a:lnTo>
                    <a:pt x="1378" y="2923"/>
                  </a:lnTo>
                  <a:lnTo>
                    <a:pt x="1459" y="2946"/>
                  </a:lnTo>
                  <a:lnTo>
                    <a:pt x="1542" y="2965"/>
                  </a:lnTo>
                  <a:lnTo>
                    <a:pt x="1629" y="2976"/>
                  </a:lnTo>
                  <a:lnTo>
                    <a:pt x="1629" y="2823"/>
                  </a:lnTo>
                  <a:lnTo>
                    <a:pt x="1631" y="2797"/>
                  </a:lnTo>
                  <a:lnTo>
                    <a:pt x="1639" y="2774"/>
                  </a:lnTo>
                  <a:lnTo>
                    <a:pt x="1650" y="2751"/>
                  </a:lnTo>
                  <a:lnTo>
                    <a:pt x="1666" y="2733"/>
                  </a:lnTo>
                  <a:lnTo>
                    <a:pt x="1685" y="2717"/>
                  </a:lnTo>
                  <a:lnTo>
                    <a:pt x="1707" y="2705"/>
                  </a:lnTo>
                  <a:lnTo>
                    <a:pt x="1731" y="2698"/>
                  </a:lnTo>
                  <a:lnTo>
                    <a:pt x="1756" y="2695"/>
                  </a:lnTo>
                  <a:lnTo>
                    <a:pt x="1783" y="2698"/>
                  </a:lnTo>
                  <a:lnTo>
                    <a:pt x="1806" y="2705"/>
                  </a:lnTo>
                  <a:lnTo>
                    <a:pt x="1829" y="2717"/>
                  </a:lnTo>
                  <a:lnTo>
                    <a:pt x="1847" y="2733"/>
                  </a:lnTo>
                  <a:lnTo>
                    <a:pt x="1863" y="2751"/>
                  </a:lnTo>
                  <a:lnTo>
                    <a:pt x="1875" y="2774"/>
                  </a:lnTo>
                  <a:lnTo>
                    <a:pt x="1882" y="2797"/>
                  </a:lnTo>
                  <a:lnTo>
                    <a:pt x="1885" y="2823"/>
                  </a:lnTo>
                  <a:lnTo>
                    <a:pt x="1885" y="2976"/>
                  </a:lnTo>
                  <a:lnTo>
                    <a:pt x="1971" y="2965"/>
                  </a:lnTo>
                  <a:lnTo>
                    <a:pt x="2055" y="2946"/>
                  </a:lnTo>
                  <a:lnTo>
                    <a:pt x="2136" y="2923"/>
                  </a:lnTo>
                  <a:lnTo>
                    <a:pt x="2215" y="2895"/>
                  </a:lnTo>
                  <a:lnTo>
                    <a:pt x="2292" y="2861"/>
                  </a:lnTo>
                  <a:lnTo>
                    <a:pt x="2366" y="2823"/>
                  </a:lnTo>
                  <a:lnTo>
                    <a:pt x="2436" y="2779"/>
                  </a:lnTo>
                  <a:lnTo>
                    <a:pt x="2504" y="2731"/>
                  </a:lnTo>
                  <a:lnTo>
                    <a:pt x="2568" y="2679"/>
                  </a:lnTo>
                  <a:lnTo>
                    <a:pt x="2629" y="2622"/>
                  </a:lnTo>
                  <a:lnTo>
                    <a:pt x="2685" y="2562"/>
                  </a:lnTo>
                  <a:lnTo>
                    <a:pt x="2737" y="2498"/>
                  </a:lnTo>
                  <a:lnTo>
                    <a:pt x="2785" y="2431"/>
                  </a:lnTo>
                  <a:lnTo>
                    <a:pt x="2829" y="2361"/>
                  </a:lnTo>
                  <a:lnTo>
                    <a:pt x="2867" y="2287"/>
                  </a:lnTo>
                  <a:lnTo>
                    <a:pt x="2902" y="2210"/>
                  </a:lnTo>
                  <a:lnTo>
                    <a:pt x="2931" y="2131"/>
                  </a:lnTo>
                  <a:lnTo>
                    <a:pt x="2953" y="2050"/>
                  </a:lnTo>
                  <a:lnTo>
                    <a:pt x="2971" y="1967"/>
                  </a:lnTo>
                  <a:lnTo>
                    <a:pt x="2983" y="1881"/>
                  </a:lnTo>
                  <a:lnTo>
                    <a:pt x="2830" y="1881"/>
                  </a:lnTo>
                  <a:lnTo>
                    <a:pt x="2803" y="1878"/>
                  </a:lnTo>
                  <a:lnTo>
                    <a:pt x="2780" y="1871"/>
                  </a:lnTo>
                  <a:lnTo>
                    <a:pt x="2757" y="1859"/>
                  </a:lnTo>
                  <a:lnTo>
                    <a:pt x="2739" y="1843"/>
                  </a:lnTo>
                  <a:lnTo>
                    <a:pt x="2723" y="1824"/>
                  </a:lnTo>
                  <a:lnTo>
                    <a:pt x="2711" y="1803"/>
                  </a:lnTo>
                  <a:lnTo>
                    <a:pt x="2704" y="1779"/>
                  </a:lnTo>
                  <a:lnTo>
                    <a:pt x="2702" y="1752"/>
                  </a:lnTo>
                  <a:lnTo>
                    <a:pt x="2704" y="1727"/>
                  </a:lnTo>
                  <a:lnTo>
                    <a:pt x="2711" y="1703"/>
                  </a:lnTo>
                  <a:lnTo>
                    <a:pt x="2723" y="1681"/>
                  </a:lnTo>
                  <a:lnTo>
                    <a:pt x="2739" y="1662"/>
                  </a:lnTo>
                  <a:lnTo>
                    <a:pt x="2757" y="1647"/>
                  </a:lnTo>
                  <a:lnTo>
                    <a:pt x="2780" y="1635"/>
                  </a:lnTo>
                  <a:lnTo>
                    <a:pt x="2803" y="1628"/>
                  </a:lnTo>
                  <a:lnTo>
                    <a:pt x="2830" y="1624"/>
                  </a:lnTo>
                  <a:lnTo>
                    <a:pt x="2983" y="1624"/>
                  </a:lnTo>
                  <a:lnTo>
                    <a:pt x="2971" y="1539"/>
                  </a:lnTo>
                  <a:lnTo>
                    <a:pt x="2953" y="1456"/>
                  </a:lnTo>
                  <a:lnTo>
                    <a:pt x="2931" y="1374"/>
                  </a:lnTo>
                  <a:lnTo>
                    <a:pt x="2902" y="1295"/>
                  </a:lnTo>
                  <a:lnTo>
                    <a:pt x="2867" y="1219"/>
                  </a:lnTo>
                  <a:lnTo>
                    <a:pt x="2829" y="1145"/>
                  </a:lnTo>
                  <a:lnTo>
                    <a:pt x="2785" y="1075"/>
                  </a:lnTo>
                  <a:lnTo>
                    <a:pt x="2737" y="1007"/>
                  </a:lnTo>
                  <a:lnTo>
                    <a:pt x="2685" y="944"/>
                  </a:lnTo>
                  <a:lnTo>
                    <a:pt x="2629" y="883"/>
                  </a:lnTo>
                  <a:lnTo>
                    <a:pt x="2568" y="826"/>
                  </a:lnTo>
                  <a:lnTo>
                    <a:pt x="2504" y="774"/>
                  </a:lnTo>
                  <a:lnTo>
                    <a:pt x="2436" y="727"/>
                  </a:lnTo>
                  <a:lnTo>
                    <a:pt x="2366" y="683"/>
                  </a:lnTo>
                  <a:lnTo>
                    <a:pt x="2292" y="645"/>
                  </a:lnTo>
                  <a:lnTo>
                    <a:pt x="2215" y="611"/>
                  </a:lnTo>
                  <a:lnTo>
                    <a:pt x="2136" y="582"/>
                  </a:lnTo>
                  <a:lnTo>
                    <a:pt x="2055" y="560"/>
                  </a:lnTo>
                  <a:lnTo>
                    <a:pt x="1971" y="541"/>
                  </a:lnTo>
                  <a:lnTo>
                    <a:pt x="1885" y="530"/>
                  </a:lnTo>
                  <a:lnTo>
                    <a:pt x="1885" y="682"/>
                  </a:lnTo>
                  <a:lnTo>
                    <a:pt x="1882" y="708"/>
                  </a:lnTo>
                  <a:lnTo>
                    <a:pt x="1875" y="732"/>
                  </a:lnTo>
                  <a:lnTo>
                    <a:pt x="1863" y="754"/>
                  </a:lnTo>
                  <a:lnTo>
                    <a:pt x="1847" y="773"/>
                  </a:lnTo>
                  <a:lnTo>
                    <a:pt x="1829" y="789"/>
                  </a:lnTo>
                  <a:lnTo>
                    <a:pt x="1806" y="801"/>
                  </a:lnTo>
                  <a:lnTo>
                    <a:pt x="1783" y="808"/>
                  </a:lnTo>
                  <a:lnTo>
                    <a:pt x="1756" y="810"/>
                  </a:lnTo>
                  <a:lnTo>
                    <a:pt x="1731" y="808"/>
                  </a:lnTo>
                  <a:lnTo>
                    <a:pt x="1707" y="801"/>
                  </a:lnTo>
                  <a:lnTo>
                    <a:pt x="1685" y="789"/>
                  </a:lnTo>
                  <a:lnTo>
                    <a:pt x="1666" y="773"/>
                  </a:lnTo>
                  <a:lnTo>
                    <a:pt x="1650" y="754"/>
                  </a:lnTo>
                  <a:lnTo>
                    <a:pt x="1639" y="732"/>
                  </a:lnTo>
                  <a:lnTo>
                    <a:pt x="1631" y="708"/>
                  </a:lnTo>
                  <a:lnTo>
                    <a:pt x="1629" y="682"/>
                  </a:lnTo>
                  <a:lnTo>
                    <a:pt x="1629" y="530"/>
                  </a:lnTo>
                  <a:close/>
                  <a:moveTo>
                    <a:pt x="1756" y="0"/>
                  </a:moveTo>
                  <a:lnTo>
                    <a:pt x="1783" y="3"/>
                  </a:lnTo>
                  <a:lnTo>
                    <a:pt x="1806" y="10"/>
                  </a:lnTo>
                  <a:lnTo>
                    <a:pt x="1829" y="22"/>
                  </a:lnTo>
                  <a:lnTo>
                    <a:pt x="1847" y="38"/>
                  </a:lnTo>
                  <a:lnTo>
                    <a:pt x="1863" y="57"/>
                  </a:lnTo>
                  <a:lnTo>
                    <a:pt x="1875" y="78"/>
                  </a:lnTo>
                  <a:lnTo>
                    <a:pt x="1882" y="103"/>
                  </a:lnTo>
                  <a:lnTo>
                    <a:pt x="1885" y="129"/>
                  </a:lnTo>
                  <a:lnTo>
                    <a:pt x="1885" y="281"/>
                  </a:lnTo>
                  <a:lnTo>
                    <a:pt x="1982" y="293"/>
                  </a:lnTo>
                  <a:lnTo>
                    <a:pt x="2076" y="311"/>
                  </a:lnTo>
                  <a:lnTo>
                    <a:pt x="2169" y="334"/>
                  </a:lnTo>
                  <a:lnTo>
                    <a:pt x="2259" y="363"/>
                  </a:lnTo>
                  <a:lnTo>
                    <a:pt x="2346" y="397"/>
                  </a:lnTo>
                  <a:lnTo>
                    <a:pt x="2430" y="438"/>
                  </a:lnTo>
                  <a:lnTo>
                    <a:pt x="2511" y="483"/>
                  </a:lnTo>
                  <a:lnTo>
                    <a:pt x="2590" y="532"/>
                  </a:lnTo>
                  <a:lnTo>
                    <a:pt x="2665" y="586"/>
                  </a:lnTo>
                  <a:lnTo>
                    <a:pt x="2736" y="646"/>
                  </a:lnTo>
                  <a:lnTo>
                    <a:pt x="2803" y="709"/>
                  </a:lnTo>
                  <a:lnTo>
                    <a:pt x="2866" y="776"/>
                  </a:lnTo>
                  <a:lnTo>
                    <a:pt x="2925" y="847"/>
                  </a:lnTo>
                  <a:lnTo>
                    <a:pt x="2980" y="921"/>
                  </a:lnTo>
                  <a:lnTo>
                    <a:pt x="3030" y="999"/>
                  </a:lnTo>
                  <a:lnTo>
                    <a:pt x="3075" y="1081"/>
                  </a:lnTo>
                  <a:lnTo>
                    <a:pt x="3116" y="1166"/>
                  </a:lnTo>
                  <a:lnTo>
                    <a:pt x="3150" y="1252"/>
                  </a:lnTo>
                  <a:lnTo>
                    <a:pt x="3179" y="1342"/>
                  </a:lnTo>
                  <a:lnTo>
                    <a:pt x="3202" y="1435"/>
                  </a:lnTo>
                  <a:lnTo>
                    <a:pt x="3220" y="1528"/>
                  </a:lnTo>
                  <a:lnTo>
                    <a:pt x="3231" y="1624"/>
                  </a:lnTo>
                  <a:lnTo>
                    <a:pt x="3385" y="1624"/>
                  </a:lnTo>
                  <a:lnTo>
                    <a:pt x="3411" y="1628"/>
                  </a:lnTo>
                  <a:lnTo>
                    <a:pt x="3434" y="1635"/>
                  </a:lnTo>
                  <a:lnTo>
                    <a:pt x="3457" y="1647"/>
                  </a:lnTo>
                  <a:lnTo>
                    <a:pt x="3475" y="1662"/>
                  </a:lnTo>
                  <a:lnTo>
                    <a:pt x="3491" y="1681"/>
                  </a:lnTo>
                  <a:lnTo>
                    <a:pt x="3503" y="1703"/>
                  </a:lnTo>
                  <a:lnTo>
                    <a:pt x="3510" y="1727"/>
                  </a:lnTo>
                  <a:lnTo>
                    <a:pt x="3514" y="1752"/>
                  </a:lnTo>
                  <a:lnTo>
                    <a:pt x="3510" y="1779"/>
                  </a:lnTo>
                  <a:lnTo>
                    <a:pt x="3503" y="1803"/>
                  </a:lnTo>
                  <a:lnTo>
                    <a:pt x="3491" y="1824"/>
                  </a:lnTo>
                  <a:lnTo>
                    <a:pt x="3476" y="1843"/>
                  </a:lnTo>
                  <a:lnTo>
                    <a:pt x="3457" y="1859"/>
                  </a:lnTo>
                  <a:lnTo>
                    <a:pt x="3435" y="1871"/>
                  </a:lnTo>
                  <a:lnTo>
                    <a:pt x="3411" y="1878"/>
                  </a:lnTo>
                  <a:lnTo>
                    <a:pt x="3385" y="1881"/>
                  </a:lnTo>
                  <a:lnTo>
                    <a:pt x="3231" y="1881"/>
                  </a:lnTo>
                  <a:lnTo>
                    <a:pt x="3220" y="1978"/>
                  </a:lnTo>
                  <a:lnTo>
                    <a:pt x="3202" y="2071"/>
                  </a:lnTo>
                  <a:lnTo>
                    <a:pt x="3179" y="2163"/>
                  </a:lnTo>
                  <a:lnTo>
                    <a:pt x="3150" y="2253"/>
                  </a:lnTo>
                  <a:lnTo>
                    <a:pt x="3116" y="2340"/>
                  </a:lnTo>
                  <a:lnTo>
                    <a:pt x="3075" y="2425"/>
                  </a:lnTo>
                  <a:lnTo>
                    <a:pt x="3030" y="2506"/>
                  </a:lnTo>
                  <a:lnTo>
                    <a:pt x="2980" y="2584"/>
                  </a:lnTo>
                  <a:lnTo>
                    <a:pt x="2925" y="2658"/>
                  </a:lnTo>
                  <a:lnTo>
                    <a:pt x="2866" y="2730"/>
                  </a:lnTo>
                  <a:lnTo>
                    <a:pt x="2803" y="2797"/>
                  </a:lnTo>
                  <a:lnTo>
                    <a:pt x="2736" y="2860"/>
                  </a:lnTo>
                  <a:lnTo>
                    <a:pt x="2665" y="2919"/>
                  </a:lnTo>
                  <a:lnTo>
                    <a:pt x="2590" y="2973"/>
                  </a:lnTo>
                  <a:lnTo>
                    <a:pt x="2511" y="3023"/>
                  </a:lnTo>
                  <a:lnTo>
                    <a:pt x="2430" y="3068"/>
                  </a:lnTo>
                  <a:lnTo>
                    <a:pt x="2346" y="3108"/>
                  </a:lnTo>
                  <a:lnTo>
                    <a:pt x="2259" y="3143"/>
                  </a:lnTo>
                  <a:lnTo>
                    <a:pt x="2169" y="3172"/>
                  </a:lnTo>
                  <a:lnTo>
                    <a:pt x="2076" y="3195"/>
                  </a:lnTo>
                  <a:lnTo>
                    <a:pt x="1982" y="3213"/>
                  </a:lnTo>
                  <a:lnTo>
                    <a:pt x="1885" y="3224"/>
                  </a:lnTo>
                  <a:lnTo>
                    <a:pt x="1885" y="3377"/>
                  </a:lnTo>
                  <a:lnTo>
                    <a:pt x="1882" y="3403"/>
                  </a:lnTo>
                  <a:lnTo>
                    <a:pt x="1875" y="3427"/>
                  </a:lnTo>
                  <a:lnTo>
                    <a:pt x="1863" y="3449"/>
                  </a:lnTo>
                  <a:lnTo>
                    <a:pt x="1847" y="3468"/>
                  </a:lnTo>
                  <a:lnTo>
                    <a:pt x="1829" y="3483"/>
                  </a:lnTo>
                  <a:lnTo>
                    <a:pt x="1806" y="3495"/>
                  </a:lnTo>
                  <a:lnTo>
                    <a:pt x="1783" y="3502"/>
                  </a:lnTo>
                  <a:lnTo>
                    <a:pt x="1756" y="3506"/>
                  </a:lnTo>
                  <a:lnTo>
                    <a:pt x="1731" y="3502"/>
                  </a:lnTo>
                  <a:lnTo>
                    <a:pt x="1707" y="3495"/>
                  </a:lnTo>
                  <a:lnTo>
                    <a:pt x="1685" y="3483"/>
                  </a:lnTo>
                  <a:lnTo>
                    <a:pt x="1666" y="3468"/>
                  </a:lnTo>
                  <a:lnTo>
                    <a:pt x="1650" y="3449"/>
                  </a:lnTo>
                  <a:lnTo>
                    <a:pt x="1639" y="3427"/>
                  </a:lnTo>
                  <a:lnTo>
                    <a:pt x="1631" y="3403"/>
                  </a:lnTo>
                  <a:lnTo>
                    <a:pt x="1629" y="3377"/>
                  </a:lnTo>
                  <a:lnTo>
                    <a:pt x="1629" y="3224"/>
                  </a:lnTo>
                  <a:lnTo>
                    <a:pt x="1532" y="3213"/>
                  </a:lnTo>
                  <a:lnTo>
                    <a:pt x="1437" y="3195"/>
                  </a:lnTo>
                  <a:lnTo>
                    <a:pt x="1344" y="3172"/>
                  </a:lnTo>
                  <a:lnTo>
                    <a:pt x="1255" y="3143"/>
                  </a:lnTo>
                  <a:lnTo>
                    <a:pt x="1168" y="3108"/>
                  </a:lnTo>
                  <a:lnTo>
                    <a:pt x="1083" y="3068"/>
                  </a:lnTo>
                  <a:lnTo>
                    <a:pt x="1001" y="3023"/>
                  </a:lnTo>
                  <a:lnTo>
                    <a:pt x="923" y="2973"/>
                  </a:lnTo>
                  <a:lnTo>
                    <a:pt x="848" y="2919"/>
                  </a:lnTo>
                  <a:lnTo>
                    <a:pt x="778" y="2860"/>
                  </a:lnTo>
                  <a:lnTo>
                    <a:pt x="710" y="2797"/>
                  </a:lnTo>
                  <a:lnTo>
                    <a:pt x="647" y="2730"/>
                  </a:lnTo>
                  <a:lnTo>
                    <a:pt x="588" y="2658"/>
                  </a:lnTo>
                  <a:lnTo>
                    <a:pt x="534" y="2584"/>
                  </a:lnTo>
                  <a:lnTo>
                    <a:pt x="483" y="2506"/>
                  </a:lnTo>
                  <a:lnTo>
                    <a:pt x="438" y="2425"/>
                  </a:lnTo>
                  <a:lnTo>
                    <a:pt x="398" y="2340"/>
                  </a:lnTo>
                  <a:lnTo>
                    <a:pt x="364" y="2253"/>
                  </a:lnTo>
                  <a:lnTo>
                    <a:pt x="335" y="2163"/>
                  </a:lnTo>
                  <a:lnTo>
                    <a:pt x="311" y="2071"/>
                  </a:lnTo>
                  <a:lnTo>
                    <a:pt x="293" y="1978"/>
                  </a:lnTo>
                  <a:lnTo>
                    <a:pt x="282" y="1881"/>
                  </a:lnTo>
                  <a:lnTo>
                    <a:pt x="128" y="1881"/>
                  </a:lnTo>
                  <a:lnTo>
                    <a:pt x="103" y="1878"/>
                  </a:lnTo>
                  <a:lnTo>
                    <a:pt x="78" y="1871"/>
                  </a:lnTo>
                  <a:lnTo>
                    <a:pt x="57" y="1859"/>
                  </a:lnTo>
                  <a:lnTo>
                    <a:pt x="37" y="1843"/>
                  </a:lnTo>
                  <a:lnTo>
                    <a:pt x="22" y="1824"/>
                  </a:lnTo>
                  <a:lnTo>
                    <a:pt x="11" y="1803"/>
                  </a:lnTo>
                  <a:lnTo>
                    <a:pt x="3" y="1779"/>
                  </a:lnTo>
                  <a:lnTo>
                    <a:pt x="0" y="1752"/>
                  </a:lnTo>
                  <a:lnTo>
                    <a:pt x="0" y="1752"/>
                  </a:lnTo>
                  <a:lnTo>
                    <a:pt x="3" y="1727"/>
                  </a:lnTo>
                  <a:lnTo>
                    <a:pt x="11" y="1703"/>
                  </a:lnTo>
                  <a:lnTo>
                    <a:pt x="22" y="1681"/>
                  </a:lnTo>
                  <a:lnTo>
                    <a:pt x="37" y="1662"/>
                  </a:lnTo>
                  <a:lnTo>
                    <a:pt x="57" y="1647"/>
                  </a:lnTo>
                  <a:lnTo>
                    <a:pt x="78" y="1635"/>
                  </a:lnTo>
                  <a:lnTo>
                    <a:pt x="103" y="1628"/>
                  </a:lnTo>
                  <a:lnTo>
                    <a:pt x="128" y="1624"/>
                  </a:lnTo>
                  <a:lnTo>
                    <a:pt x="282" y="1624"/>
                  </a:lnTo>
                  <a:lnTo>
                    <a:pt x="293" y="1528"/>
                  </a:lnTo>
                  <a:lnTo>
                    <a:pt x="311" y="1435"/>
                  </a:lnTo>
                  <a:lnTo>
                    <a:pt x="335" y="1342"/>
                  </a:lnTo>
                  <a:lnTo>
                    <a:pt x="364" y="1252"/>
                  </a:lnTo>
                  <a:lnTo>
                    <a:pt x="398" y="1166"/>
                  </a:lnTo>
                  <a:lnTo>
                    <a:pt x="438" y="1081"/>
                  </a:lnTo>
                  <a:lnTo>
                    <a:pt x="483" y="999"/>
                  </a:lnTo>
                  <a:lnTo>
                    <a:pt x="534" y="921"/>
                  </a:lnTo>
                  <a:lnTo>
                    <a:pt x="588" y="847"/>
                  </a:lnTo>
                  <a:lnTo>
                    <a:pt x="647" y="776"/>
                  </a:lnTo>
                  <a:lnTo>
                    <a:pt x="710" y="709"/>
                  </a:lnTo>
                  <a:lnTo>
                    <a:pt x="778" y="646"/>
                  </a:lnTo>
                  <a:lnTo>
                    <a:pt x="848" y="586"/>
                  </a:lnTo>
                  <a:lnTo>
                    <a:pt x="923" y="532"/>
                  </a:lnTo>
                  <a:lnTo>
                    <a:pt x="1001" y="483"/>
                  </a:lnTo>
                  <a:lnTo>
                    <a:pt x="1083" y="438"/>
                  </a:lnTo>
                  <a:lnTo>
                    <a:pt x="1168" y="397"/>
                  </a:lnTo>
                  <a:lnTo>
                    <a:pt x="1255" y="363"/>
                  </a:lnTo>
                  <a:lnTo>
                    <a:pt x="1344" y="334"/>
                  </a:lnTo>
                  <a:lnTo>
                    <a:pt x="1437" y="311"/>
                  </a:lnTo>
                  <a:lnTo>
                    <a:pt x="1532" y="293"/>
                  </a:lnTo>
                  <a:lnTo>
                    <a:pt x="1629" y="281"/>
                  </a:lnTo>
                  <a:lnTo>
                    <a:pt x="1629" y="129"/>
                  </a:lnTo>
                  <a:lnTo>
                    <a:pt x="1631" y="103"/>
                  </a:lnTo>
                  <a:lnTo>
                    <a:pt x="1639" y="78"/>
                  </a:lnTo>
                  <a:lnTo>
                    <a:pt x="1650" y="57"/>
                  </a:lnTo>
                  <a:lnTo>
                    <a:pt x="1666" y="38"/>
                  </a:lnTo>
                  <a:lnTo>
                    <a:pt x="1685" y="22"/>
                  </a:lnTo>
                  <a:lnTo>
                    <a:pt x="1707" y="10"/>
                  </a:lnTo>
                  <a:lnTo>
                    <a:pt x="1731" y="3"/>
                  </a:lnTo>
                  <a:lnTo>
                    <a:pt x="1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2"/>
            <p:cNvSpPr>
              <a:spLocks noEditPoints="1"/>
            </p:cNvSpPr>
            <p:nvPr/>
          </p:nvSpPr>
          <p:spPr bwMode="auto">
            <a:xfrm>
              <a:off x="7364413" y="2154238"/>
              <a:ext cx="233363" cy="231775"/>
            </a:xfrm>
            <a:custGeom>
              <a:avLst/>
              <a:gdLst>
                <a:gd name="T0" fmla="*/ 676 w 1469"/>
                <a:gd name="T1" fmla="*/ 240 h 1464"/>
                <a:gd name="T2" fmla="*/ 672 w 1469"/>
                <a:gd name="T3" fmla="*/ 320 h 1464"/>
                <a:gd name="T4" fmla="*/ 658 w 1469"/>
                <a:gd name="T5" fmla="*/ 347 h 1464"/>
                <a:gd name="T6" fmla="*/ 573 w 1469"/>
                <a:gd name="T7" fmla="*/ 388 h 1464"/>
                <a:gd name="T8" fmla="*/ 494 w 1469"/>
                <a:gd name="T9" fmla="*/ 485 h 1464"/>
                <a:gd name="T10" fmla="*/ 486 w 1469"/>
                <a:gd name="T11" fmla="*/ 613 h 1464"/>
                <a:gd name="T12" fmla="*/ 545 w 1469"/>
                <a:gd name="T13" fmla="*/ 707 h 1464"/>
                <a:gd name="T14" fmla="*/ 663 w 1469"/>
                <a:gd name="T15" fmla="*/ 777 h 1464"/>
                <a:gd name="T16" fmla="*/ 787 w 1469"/>
                <a:gd name="T17" fmla="*/ 837 h 1464"/>
                <a:gd name="T18" fmla="*/ 815 w 1469"/>
                <a:gd name="T19" fmla="*/ 904 h 1464"/>
                <a:gd name="T20" fmla="*/ 769 w 1469"/>
                <a:gd name="T21" fmla="*/ 961 h 1464"/>
                <a:gd name="T22" fmla="*/ 643 w 1469"/>
                <a:gd name="T23" fmla="*/ 967 h 1464"/>
                <a:gd name="T24" fmla="*/ 528 w 1469"/>
                <a:gd name="T25" fmla="*/ 926 h 1464"/>
                <a:gd name="T26" fmla="*/ 499 w 1469"/>
                <a:gd name="T27" fmla="*/ 949 h 1464"/>
                <a:gd name="T28" fmla="*/ 473 w 1469"/>
                <a:gd name="T29" fmla="*/ 1046 h 1464"/>
                <a:gd name="T30" fmla="*/ 503 w 1469"/>
                <a:gd name="T31" fmla="*/ 1076 h 1464"/>
                <a:gd name="T32" fmla="*/ 628 w 1469"/>
                <a:gd name="T33" fmla="*/ 1112 h 1464"/>
                <a:gd name="T34" fmla="*/ 661 w 1469"/>
                <a:gd name="T35" fmla="*/ 1128 h 1464"/>
                <a:gd name="T36" fmla="*/ 666 w 1469"/>
                <a:gd name="T37" fmla="*/ 1214 h 1464"/>
                <a:gd name="T38" fmla="*/ 764 w 1469"/>
                <a:gd name="T39" fmla="*/ 1233 h 1464"/>
                <a:gd name="T40" fmla="*/ 793 w 1469"/>
                <a:gd name="T41" fmla="*/ 1203 h 1464"/>
                <a:gd name="T42" fmla="*/ 799 w 1469"/>
                <a:gd name="T43" fmla="*/ 1112 h 1464"/>
                <a:gd name="T44" fmla="*/ 890 w 1469"/>
                <a:gd name="T45" fmla="*/ 1070 h 1464"/>
                <a:gd name="T46" fmla="*/ 980 w 1469"/>
                <a:gd name="T47" fmla="*/ 963 h 1464"/>
                <a:gd name="T48" fmla="*/ 991 w 1469"/>
                <a:gd name="T49" fmla="*/ 839 h 1464"/>
                <a:gd name="T50" fmla="*/ 929 w 1469"/>
                <a:gd name="T51" fmla="*/ 727 h 1464"/>
                <a:gd name="T52" fmla="*/ 792 w 1469"/>
                <a:gd name="T53" fmla="*/ 647 h 1464"/>
                <a:gd name="T54" fmla="*/ 683 w 1469"/>
                <a:gd name="T55" fmla="*/ 592 h 1464"/>
                <a:gd name="T56" fmla="*/ 657 w 1469"/>
                <a:gd name="T57" fmla="*/ 535 h 1464"/>
                <a:gd name="T58" fmla="*/ 697 w 1469"/>
                <a:gd name="T59" fmla="*/ 487 h 1464"/>
                <a:gd name="T60" fmla="*/ 818 w 1469"/>
                <a:gd name="T61" fmla="*/ 484 h 1464"/>
                <a:gd name="T62" fmla="*/ 916 w 1469"/>
                <a:gd name="T63" fmla="*/ 516 h 1464"/>
                <a:gd name="T64" fmla="*/ 947 w 1469"/>
                <a:gd name="T65" fmla="*/ 452 h 1464"/>
                <a:gd name="T66" fmla="*/ 951 w 1469"/>
                <a:gd name="T67" fmla="*/ 379 h 1464"/>
                <a:gd name="T68" fmla="*/ 842 w 1469"/>
                <a:gd name="T69" fmla="*/ 344 h 1464"/>
                <a:gd name="T70" fmla="*/ 799 w 1469"/>
                <a:gd name="T71" fmla="*/ 324 h 1464"/>
                <a:gd name="T72" fmla="*/ 796 w 1469"/>
                <a:gd name="T73" fmla="*/ 252 h 1464"/>
                <a:gd name="T74" fmla="*/ 758 w 1469"/>
                <a:gd name="T75" fmla="*/ 229 h 1464"/>
                <a:gd name="T76" fmla="*/ 806 w 1469"/>
                <a:gd name="T77" fmla="*/ 3 h 1464"/>
                <a:gd name="T78" fmla="*/ 1066 w 1469"/>
                <a:gd name="T79" fmla="*/ 77 h 1464"/>
                <a:gd name="T80" fmla="*/ 1278 w 1469"/>
                <a:gd name="T81" fmla="*/ 237 h 1464"/>
                <a:gd name="T82" fmla="*/ 1418 w 1469"/>
                <a:gd name="T83" fmla="*/ 463 h 1464"/>
                <a:gd name="T84" fmla="*/ 1469 w 1469"/>
                <a:gd name="T85" fmla="*/ 731 h 1464"/>
                <a:gd name="T86" fmla="*/ 1418 w 1469"/>
                <a:gd name="T87" fmla="*/ 1001 h 1464"/>
                <a:gd name="T88" fmla="*/ 1278 w 1469"/>
                <a:gd name="T89" fmla="*/ 1227 h 1464"/>
                <a:gd name="T90" fmla="*/ 1066 w 1469"/>
                <a:gd name="T91" fmla="*/ 1386 h 1464"/>
                <a:gd name="T92" fmla="*/ 806 w 1469"/>
                <a:gd name="T93" fmla="*/ 1461 h 1464"/>
                <a:gd name="T94" fmla="*/ 529 w 1469"/>
                <a:gd name="T95" fmla="*/ 1436 h 1464"/>
                <a:gd name="T96" fmla="*/ 290 w 1469"/>
                <a:gd name="T97" fmla="*/ 1315 h 1464"/>
                <a:gd name="T98" fmla="*/ 112 w 1469"/>
                <a:gd name="T99" fmla="*/ 1121 h 1464"/>
                <a:gd name="T100" fmla="*/ 13 w 1469"/>
                <a:gd name="T101" fmla="*/ 871 h 1464"/>
                <a:gd name="T102" fmla="*/ 13 w 1469"/>
                <a:gd name="T103" fmla="*/ 593 h 1464"/>
                <a:gd name="T104" fmla="*/ 112 w 1469"/>
                <a:gd name="T105" fmla="*/ 343 h 1464"/>
                <a:gd name="T106" fmla="*/ 290 w 1469"/>
                <a:gd name="T107" fmla="*/ 148 h 1464"/>
                <a:gd name="T108" fmla="*/ 529 w 1469"/>
                <a:gd name="T109" fmla="*/ 28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9" h="1464">
                  <a:moveTo>
                    <a:pt x="707" y="229"/>
                  </a:moveTo>
                  <a:lnTo>
                    <a:pt x="692" y="230"/>
                  </a:lnTo>
                  <a:lnTo>
                    <a:pt x="683" y="233"/>
                  </a:lnTo>
                  <a:lnTo>
                    <a:pt x="676" y="240"/>
                  </a:lnTo>
                  <a:lnTo>
                    <a:pt x="673" y="250"/>
                  </a:lnTo>
                  <a:lnTo>
                    <a:pt x="672" y="265"/>
                  </a:lnTo>
                  <a:lnTo>
                    <a:pt x="672" y="305"/>
                  </a:lnTo>
                  <a:lnTo>
                    <a:pt x="672" y="320"/>
                  </a:lnTo>
                  <a:lnTo>
                    <a:pt x="671" y="330"/>
                  </a:lnTo>
                  <a:lnTo>
                    <a:pt x="669" y="338"/>
                  </a:lnTo>
                  <a:lnTo>
                    <a:pt x="666" y="343"/>
                  </a:lnTo>
                  <a:lnTo>
                    <a:pt x="658" y="347"/>
                  </a:lnTo>
                  <a:lnTo>
                    <a:pt x="649" y="352"/>
                  </a:lnTo>
                  <a:lnTo>
                    <a:pt x="635" y="357"/>
                  </a:lnTo>
                  <a:lnTo>
                    <a:pt x="602" y="371"/>
                  </a:lnTo>
                  <a:lnTo>
                    <a:pt x="573" y="388"/>
                  </a:lnTo>
                  <a:lnTo>
                    <a:pt x="547" y="407"/>
                  </a:lnTo>
                  <a:lnTo>
                    <a:pt x="525" y="431"/>
                  </a:lnTo>
                  <a:lnTo>
                    <a:pt x="507" y="456"/>
                  </a:lnTo>
                  <a:lnTo>
                    <a:pt x="494" y="485"/>
                  </a:lnTo>
                  <a:lnTo>
                    <a:pt x="485" y="517"/>
                  </a:lnTo>
                  <a:lnTo>
                    <a:pt x="481" y="552"/>
                  </a:lnTo>
                  <a:lnTo>
                    <a:pt x="481" y="584"/>
                  </a:lnTo>
                  <a:lnTo>
                    <a:pt x="486" y="613"/>
                  </a:lnTo>
                  <a:lnTo>
                    <a:pt x="495" y="640"/>
                  </a:lnTo>
                  <a:lnTo>
                    <a:pt x="507" y="664"/>
                  </a:lnTo>
                  <a:lnTo>
                    <a:pt x="525" y="687"/>
                  </a:lnTo>
                  <a:lnTo>
                    <a:pt x="545" y="707"/>
                  </a:lnTo>
                  <a:lnTo>
                    <a:pt x="567" y="726"/>
                  </a:lnTo>
                  <a:lnTo>
                    <a:pt x="593" y="743"/>
                  </a:lnTo>
                  <a:lnTo>
                    <a:pt x="627" y="761"/>
                  </a:lnTo>
                  <a:lnTo>
                    <a:pt x="663" y="777"/>
                  </a:lnTo>
                  <a:lnTo>
                    <a:pt x="699" y="792"/>
                  </a:lnTo>
                  <a:lnTo>
                    <a:pt x="734" y="807"/>
                  </a:lnTo>
                  <a:lnTo>
                    <a:pt x="762" y="820"/>
                  </a:lnTo>
                  <a:lnTo>
                    <a:pt x="787" y="837"/>
                  </a:lnTo>
                  <a:lnTo>
                    <a:pt x="801" y="852"/>
                  </a:lnTo>
                  <a:lnTo>
                    <a:pt x="810" y="869"/>
                  </a:lnTo>
                  <a:lnTo>
                    <a:pt x="815" y="886"/>
                  </a:lnTo>
                  <a:lnTo>
                    <a:pt x="815" y="904"/>
                  </a:lnTo>
                  <a:lnTo>
                    <a:pt x="811" y="921"/>
                  </a:lnTo>
                  <a:lnTo>
                    <a:pt x="802" y="936"/>
                  </a:lnTo>
                  <a:lnTo>
                    <a:pt x="788" y="950"/>
                  </a:lnTo>
                  <a:lnTo>
                    <a:pt x="769" y="961"/>
                  </a:lnTo>
                  <a:lnTo>
                    <a:pt x="741" y="970"/>
                  </a:lnTo>
                  <a:lnTo>
                    <a:pt x="710" y="974"/>
                  </a:lnTo>
                  <a:lnTo>
                    <a:pt x="679" y="973"/>
                  </a:lnTo>
                  <a:lnTo>
                    <a:pt x="643" y="967"/>
                  </a:lnTo>
                  <a:lnTo>
                    <a:pt x="608" y="958"/>
                  </a:lnTo>
                  <a:lnTo>
                    <a:pt x="574" y="947"/>
                  </a:lnTo>
                  <a:lnTo>
                    <a:pt x="541" y="931"/>
                  </a:lnTo>
                  <a:lnTo>
                    <a:pt x="528" y="926"/>
                  </a:lnTo>
                  <a:lnTo>
                    <a:pt x="517" y="924"/>
                  </a:lnTo>
                  <a:lnTo>
                    <a:pt x="510" y="927"/>
                  </a:lnTo>
                  <a:lnTo>
                    <a:pt x="504" y="935"/>
                  </a:lnTo>
                  <a:lnTo>
                    <a:pt x="499" y="949"/>
                  </a:lnTo>
                  <a:lnTo>
                    <a:pt x="488" y="985"/>
                  </a:lnTo>
                  <a:lnTo>
                    <a:pt x="479" y="1022"/>
                  </a:lnTo>
                  <a:lnTo>
                    <a:pt x="474" y="1036"/>
                  </a:lnTo>
                  <a:lnTo>
                    <a:pt x="473" y="1046"/>
                  </a:lnTo>
                  <a:lnTo>
                    <a:pt x="475" y="1056"/>
                  </a:lnTo>
                  <a:lnTo>
                    <a:pt x="481" y="1062"/>
                  </a:lnTo>
                  <a:lnTo>
                    <a:pt x="490" y="1070"/>
                  </a:lnTo>
                  <a:lnTo>
                    <a:pt x="503" y="1076"/>
                  </a:lnTo>
                  <a:lnTo>
                    <a:pt x="533" y="1089"/>
                  </a:lnTo>
                  <a:lnTo>
                    <a:pt x="564" y="1099"/>
                  </a:lnTo>
                  <a:lnTo>
                    <a:pt x="596" y="1106"/>
                  </a:lnTo>
                  <a:lnTo>
                    <a:pt x="628" y="1112"/>
                  </a:lnTo>
                  <a:lnTo>
                    <a:pt x="642" y="1115"/>
                  </a:lnTo>
                  <a:lnTo>
                    <a:pt x="652" y="1118"/>
                  </a:lnTo>
                  <a:lnTo>
                    <a:pt x="658" y="1122"/>
                  </a:lnTo>
                  <a:lnTo>
                    <a:pt x="661" y="1128"/>
                  </a:lnTo>
                  <a:lnTo>
                    <a:pt x="663" y="1139"/>
                  </a:lnTo>
                  <a:lnTo>
                    <a:pt x="663" y="1154"/>
                  </a:lnTo>
                  <a:lnTo>
                    <a:pt x="664" y="1201"/>
                  </a:lnTo>
                  <a:lnTo>
                    <a:pt x="666" y="1214"/>
                  </a:lnTo>
                  <a:lnTo>
                    <a:pt x="671" y="1224"/>
                  </a:lnTo>
                  <a:lnTo>
                    <a:pt x="681" y="1231"/>
                  </a:lnTo>
                  <a:lnTo>
                    <a:pt x="694" y="1233"/>
                  </a:lnTo>
                  <a:lnTo>
                    <a:pt x="764" y="1233"/>
                  </a:lnTo>
                  <a:lnTo>
                    <a:pt x="776" y="1231"/>
                  </a:lnTo>
                  <a:lnTo>
                    <a:pt x="786" y="1224"/>
                  </a:lnTo>
                  <a:lnTo>
                    <a:pt x="791" y="1216"/>
                  </a:lnTo>
                  <a:lnTo>
                    <a:pt x="793" y="1203"/>
                  </a:lnTo>
                  <a:lnTo>
                    <a:pt x="793" y="1170"/>
                  </a:lnTo>
                  <a:lnTo>
                    <a:pt x="793" y="1138"/>
                  </a:lnTo>
                  <a:lnTo>
                    <a:pt x="794" y="1124"/>
                  </a:lnTo>
                  <a:lnTo>
                    <a:pt x="799" y="1112"/>
                  </a:lnTo>
                  <a:lnTo>
                    <a:pt x="809" y="1105"/>
                  </a:lnTo>
                  <a:lnTo>
                    <a:pt x="823" y="1100"/>
                  </a:lnTo>
                  <a:lnTo>
                    <a:pt x="858" y="1087"/>
                  </a:lnTo>
                  <a:lnTo>
                    <a:pt x="890" y="1070"/>
                  </a:lnTo>
                  <a:lnTo>
                    <a:pt x="919" y="1047"/>
                  </a:lnTo>
                  <a:lnTo>
                    <a:pt x="945" y="1021"/>
                  </a:lnTo>
                  <a:lnTo>
                    <a:pt x="965" y="993"/>
                  </a:lnTo>
                  <a:lnTo>
                    <a:pt x="980" y="963"/>
                  </a:lnTo>
                  <a:lnTo>
                    <a:pt x="990" y="933"/>
                  </a:lnTo>
                  <a:lnTo>
                    <a:pt x="994" y="901"/>
                  </a:lnTo>
                  <a:lnTo>
                    <a:pt x="995" y="870"/>
                  </a:lnTo>
                  <a:lnTo>
                    <a:pt x="991" y="839"/>
                  </a:lnTo>
                  <a:lnTo>
                    <a:pt x="981" y="808"/>
                  </a:lnTo>
                  <a:lnTo>
                    <a:pt x="968" y="779"/>
                  </a:lnTo>
                  <a:lnTo>
                    <a:pt x="950" y="752"/>
                  </a:lnTo>
                  <a:lnTo>
                    <a:pt x="929" y="727"/>
                  </a:lnTo>
                  <a:lnTo>
                    <a:pt x="903" y="705"/>
                  </a:lnTo>
                  <a:lnTo>
                    <a:pt x="873" y="686"/>
                  </a:lnTo>
                  <a:lnTo>
                    <a:pt x="833" y="665"/>
                  </a:lnTo>
                  <a:lnTo>
                    <a:pt x="792" y="647"/>
                  </a:lnTo>
                  <a:lnTo>
                    <a:pt x="750" y="630"/>
                  </a:lnTo>
                  <a:lnTo>
                    <a:pt x="727" y="619"/>
                  </a:lnTo>
                  <a:lnTo>
                    <a:pt x="703" y="607"/>
                  </a:lnTo>
                  <a:lnTo>
                    <a:pt x="683" y="592"/>
                  </a:lnTo>
                  <a:lnTo>
                    <a:pt x="670" y="579"/>
                  </a:lnTo>
                  <a:lnTo>
                    <a:pt x="661" y="565"/>
                  </a:lnTo>
                  <a:lnTo>
                    <a:pt x="657" y="550"/>
                  </a:lnTo>
                  <a:lnTo>
                    <a:pt x="657" y="535"/>
                  </a:lnTo>
                  <a:lnTo>
                    <a:pt x="660" y="521"/>
                  </a:lnTo>
                  <a:lnTo>
                    <a:pt x="669" y="507"/>
                  </a:lnTo>
                  <a:lnTo>
                    <a:pt x="681" y="497"/>
                  </a:lnTo>
                  <a:lnTo>
                    <a:pt x="697" y="487"/>
                  </a:lnTo>
                  <a:lnTo>
                    <a:pt x="717" y="481"/>
                  </a:lnTo>
                  <a:lnTo>
                    <a:pt x="737" y="479"/>
                  </a:lnTo>
                  <a:lnTo>
                    <a:pt x="779" y="479"/>
                  </a:lnTo>
                  <a:lnTo>
                    <a:pt x="818" y="484"/>
                  </a:lnTo>
                  <a:lnTo>
                    <a:pt x="856" y="495"/>
                  </a:lnTo>
                  <a:lnTo>
                    <a:pt x="894" y="510"/>
                  </a:lnTo>
                  <a:lnTo>
                    <a:pt x="906" y="515"/>
                  </a:lnTo>
                  <a:lnTo>
                    <a:pt x="916" y="516"/>
                  </a:lnTo>
                  <a:lnTo>
                    <a:pt x="924" y="513"/>
                  </a:lnTo>
                  <a:lnTo>
                    <a:pt x="930" y="505"/>
                  </a:lnTo>
                  <a:lnTo>
                    <a:pt x="934" y="492"/>
                  </a:lnTo>
                  <a:lnTo>
                    <a:pt x="947" y="452"/>
                  </a:lnTo>
                  <a:lnTo>
                    <a:pt x="959" y="410"/>
                  </a:lnTo>
                  <a:lnTo>
                    <a:pt x="961" y="399"/>
                  </a:lnTo>
                  <a:lnTo>
                    <a:pt x="958" y="388"/>
                  </a:lnTo>
                  <a:lnTo>
                    <a:pt x="951" y="379"/>
                  </a:lnTo>
                  <a:lnTo>
                    <a:pt x="941" y="373"/>
                  </a:lnTo>
                  <a:lnTo>
                    <a:pt x="909" y="360"/>
                  </a:lnTo>
                  <a:lnTo>
                    <a:pt x="875" y="351"/>
                  </a:lnTo>
                  <a:lnTo>
                    <a:pt x="842" y="344"/>
                  </a:lnTo>
                  <a:lnTo>
                    <a:pt x="823" y="341"/>
                  </a:lnTo>
                  <a:lnTo>
                    <a:pt x="811" y="338"/>
                  </a:lnTo>
                  <a:lnTo>
                    <a:pt x="804" y="332"/>
                  </a:lnTo>
                  <a:lnTo>
                    <a:pt x="799" y="324"/>
                  </a:lnTo>
                  <a:lnTo>
                    <a:pt x="798" y="311"/>
                  </a:lnTo>
                  <a:lnTo>
                    <a:pt x="797" y="292"/>
                  </a:lnTo>
                  <a:lnTo>
                    <a:pt x="797" y="268"/>
                  </a:lnTo>
                  <a:lnTo>
                    <a:pt x="796" y="252"/>
                  </a:lnTo>
                  <a:lnTo>
                    <a:pt x="793" y="241"/>
                  </a:lnTo>
                  <a:lnTo>
                    <a:pt x="786" y="234"/>
                  </a:lnTo>
                  <a:lnTo>
                    <a:pt x="775" y="231"/>
                  </a:lnTo>
                  <a:lnTo>
                    <a:pt x="758" y="229"/>
                  </a:lnTo>
                  <a:lnTo>
                    <a:pt x="734" y="229"/>
                  </a:lnTo>
                  <a:lnTo>
                    <a:pt x="707" y="229"/>
                  </a:lnTo>
                  <a:close/>
                  <a:moveTo>
                    <a:pt x="734" y="0"/>
                  </a:moveTo>
                  <a:lnTo>
                    <a:pt x="806" y="3"/>
                  </a:lnTo>
                  <a:lnTo>
                    <a:pt x="874" y="12"/>
                  </a:lnTo>
                  <a:lnTo>
                    <a:pt x="941" y="28"/>
                  </a:lnTo>
                  <a:lnTo>
                    <a:pt x="1005" y="51"/>
                  </a:lnTo>
                  <a:lnTo>
                    <a:pt x="1066" y="77"/>
                  </a:lnTo>
                  <a:lnTo>
                    <a:pt x="1125" y="110"/>
                  </a:lnTo>
                  <a:lnTo>
                    <a:pt x="1179" y="148"/>
                  </a:lnTo>
                  <a:lnTo>
                    <a:pt x="1230" y="191"/>
                  </a:lnTo>
                  <a:lnTo>
                    <a:pt x="1278" y="237"/>
                  </a:lnTo>
                  <a:lnTo>
                    <a:pt x="1319" y="289"/>
                  </a:lnTo>
                  <a:lnTo>
                    <a:pt x="1358" y="343"/>
                  </a:lnTo>
                  <a:lnTo>
                    <a:pt x="1390" y="401"/>
                  </a:lnTo>
                  <a:lnTo>
                    <a:pt x="1418" y="463"/>
                  </a:lnTo>
                  <a:lnTo>
                    <a:pt x="1440" y="527"/>
                  </a:lnTo>
                  <a:lnTo>
                    <a:pt x="1456" y="593"/>
                  </a:lnTo>
                  <a:lnTo>
                    <a:pt x="1466" y="661"/>
                  </a:lnTo>
                  <a:lnTo>
                    <a:pt x="1469" y="731"/>
                  </a:lnTo>
                  <a:lnTo>
                    <a:pt x="1466" y="802"/>
                  </a:lnTo>
                  <a:lnTo>
                    <a:pt x="1456" y="871"/>
                  </a:lnTo>
                  <a:lnTo>
                    <a:pt x="1440" y="937"/>
                  </a:lnTo>
                  <a:lnTo>
                    <a:pt x="1418" y="1001"/>
                  </a:lnTo>
                  <a:lnTo>
                    <a:pt x="1390" y="1062"/>
                  </a:lnTo>
                  <a:lnTo>
                    <a:pt x="1358" y="1121"/>
                  </a:lnTo>
                  <a:lnTo>
                    <a:pt x="1319" y="1175"/>
                  </a:lnTo>
                  <a:lnTo>
                    <a:pt x="1278" y="1227"/>
                  </a:lnTo>
                  <a:lnTo>
                    <a:pt x="1230" y="1272"/>
                  </a:lnTo>
                  <a:lnTo>
                    <a:pt x="1179" y="1315"/>
                  </a:lnTo>
                  <a:lnTo>
                    <a:pt x="1125" y="1354"/>
                  </a:lnTo>
                  <a:lnTo>
                    <a:pt x="1066" y="1386"/>
                  </a:lnTo>
                  <a:lnTo>
                    <a:pt x="1005" y="1413"/>
                  </a:lnTo>
                  <a:lnTo>
                    <a:pt x="941" y="1436"/>
                  </a:lnTo>
                  <a:lnTo>
                    <a:pt x="874" y="1452"/>
                  </a:lnTo>
                  <a:lnTo>
                    <a:pt x="806" y="1461"/>
                  </a:lnTo>
                  <a:lnTo>
                    <a:pt x="734" y="1464"/>
                  </a:lnTo>
                  <a:lnTo>
                    <a:pt x="664" y="1461"/>
                  </a:lnTo>
                  <a:lnTo>
                    <a:pt x="595" y="1452"/>
                  </a:lnTo>
                  <a:lnTo>
                    <a:pt x="529" y="1436"/>
                  </a:lnTo>
                  <a:lnTo>
                    <a:pt x="465" y="1413"/>
                  </a:lnTo>
                  <a:lnTo>
                    <a:pt x="403" y="1386"/>
                  </a:lnTo>
                  <a:lnTo>
                    <a:pt x="345" y="1354"/>
                  </a:lnTo>
                  <a:lnTo>
                    <a:pt x="290" y="1315"/>
                  </a:lnTo>
                  <a:lnTo>
                    <a:pt x="239" y="1272"/>
                  </a:lnTo>
                  <a:lnTo>
                    <a:pt x="192" y="1227"/>
                  </a:lnTo>
                  <a:lnTo>
                    <a:pt x="150" y="1175"/>
                  </a:lnTo>
                  <a:lnTo>
                    <a:pt x="112" y="1121"/>
                  </a:lnTo>
                  <a:lnTo>
                    <a:pt x="79" y="1062"/>
                  </a:lnTo>
                  <a:lnTo>
                    <a:pt x="52" y="1001"/>
                  </a:lnTo>
                  <a:lnTo>
                    <a:pt x="29" y="937"/>
                  </a:lnTo>
                  <a:lnTo>
                    <a:pt x="13" y="871"/>
                  </a:lnTo>
                  <a:lnTo>
                    <a:pt x="4" y="802"/>
                  </a:lnTo>
                  <a:lnTo>
                    <a:pt x="0" y="731"/>
                  </a:lnTo>
                  <a:lnTo>
                    <a:pt x="4" y="661"/>
                  </a:lnTo>
                  <a:lnTo>
                    <a:pt x="13" y="593"/>
                  </a:lnTo>
                  <a:lnTo>
                    <a:pt x="29" y="527"/>
                  </a:lnTo>
                  <a:lnTo>
                    <a:pt x="52" y="463"/>
                  </a:lnTo>
                  <a:lnTo>
                    <a:pt x="79" y="401"/>
                  </a:lnTo>
                  <a:lnTo>
                    <a:pt x="112" y="343"/>
                  </a:lnTo>
                  <a:lnTo>
                    <a:pt x="150" y="289"/>
                  </a:lnTo>
                  <a:lnTo>
                    <a:pt x="192" y="237"/>
                  </a:lnTo>
                  <a:lnTo>
                    <a:pt x="239" y="191"/>
                  </a:lnTo>
                  <a:lnTo>
                    <a:pt x="290" y="148"/>
                  </a:lnTo>
                  <a:lnTo>
                    <a:pt x="345" y="110"/>
                  </a:lnTo>
                  <a:lnTo>
                    <a:pt x="403" y="77"/>
                  </a:lnTo>
                  <a:lnTo>
                    <a:pt x="465" y="51"/>
                  </a:lnTo>
                  <a:lnTo>
                    <a:pt x="529" y="28"/>
                  </a:lnTo>
                  <a:lnTo>
                    <a:pt x="595" y="12"/>
                  </a:lnTo>
                  <a:lnTo>
                    <a:pt x="664" y="3"/>
                  </a:lnTo>
                  <a:lnTo>
                    <a:pt x="7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334179" y="3150930"/>
            <a:ext cx="597444" cy="592452"/>
            <a:chOff x="0" y="2078038"/>
            <a:chExt cx="2090738" cy="2073275"/>
          </a:xfrm>
          <a:solidFill>
            <a:schemeClr val="bg1"/>
          </a:solidFill>
        </p:grpSpPr>
        <p:sp>
          <p:nvSpPr>
            <p:cNvPr id="68" name="Freeform 38"/>
            <p:cNvSpPr>
              <a:spLocks/>
            </p:cNvSpPr>
            <p:nvPr/>
          </p:nvSpPr>
          <p:spPr bwMode="auto">
            <a:xfrm>
              <a:off x="0" y="2549525"/>
              <a:ext cx="1600200" cy="1601788"/>
            </a:xfrm>
            <a:custGeom>
              <a:avLst/>
              <a:gdLst>
                <a:gd name="T0" fmla="*/ 1232 w 3024"/>
                <a:gd name="T1" fmla="*/ 64 h 3025"/>
                <a:gd name="T2" fmla="*/ 1346 w 3024"/>
                <a:gd name="T3" fmla="*/ 362 h 3025"/>
                <a:gd name="T4" fmla="*/ 1252 w 3024"/>
                <a:gd name="T5" fmla="*/ 401 h 3025"/>
                <a:gd name="T6" fmla="*/ 1115 w 3024"/>
                <a:gd name="T7" fmla="*/ 154 h 3025"/>
                <a:gd name="T8" fmla="*/ 845 w 3024"/>
                <a:gd name="T9" fmla="*/ 249 h 3025"/>
                <a:gd name="T10" fmla="*/ 918 w 3024"/>
                <a:gd name="T11" fmla="*/ 506 h 3025"/>
                <a:gd name="T12" fmla="*/ 769 w 3024"/>
                <a:gd name="T13" fmla="*/ 664 h 3025"/>
                <a:gd name="T14" fmla="*/ 546 w 3024"/>
                <a:gd name="T15" fmla="*/ 912 h 3025"/>
                <a:gd name="T16" fmla="*/ 277 w 3024"/>
                <a:gd name="T17" fmla="*/ 832 h 3025"/>
                <a:gd name="T18" fmla="*/ 148 w 3024"/>
                <a:gd name="T19" fmla="*/ 1078 h 3025"/>
                <a:gd name="T20" fmla="*/ 364 w 3024"/>
                <a:gd name="T21" fmla="*/ 1212 h 3025"/>
                <a:gd name="T22" fmla="*/ 392 w 3024"/>
                <a:gd name="T23" fmla="*/ 1381 h 3025"/>
                <a:gd name="T24" fmla="*/ 404 w 3024"/>
                <a:gd name="T25" fmla="*/ 1771 h 3025"/>
                <a:gd name="T26" fmla="*/ 155 w 3024"/>
                <a:gd name="T27" fmla="*/ 1911 h 3025"/>
                <a:gd name="T28" fmla="*/ 256 w 3024"/>
                <a:gd name="T29" fmla="*/ 2184 h 3025"/>
                <a:gd name="T30" fmla="*/ 527 w 3024"/>
                <a:gd name="T31" fmla="*/ 2107 h 3025"/>
                <a:gd name="T32" fmla="*/ 715 w 3024"/>
                <a:gd name="T33" fmla="*/ 2310 h 3025"/>
                <a:gd name="T34" fmla="*/ 917 w 3024"/>
                <a:gd name="T35" fmla="*/ 2498 h 3025"/>
                <a:gd name="T36" fmla="*/ 836 w 3024"/>
                <a:gd name="T37" fmla="*/ 2763 h 3025"/>
                <a:gd name="T38" fmla="*/ 1098 w 3024"/>
                <a:gd name="T39" fmla="*/ 2877 h 3025"/>
                <a:gd name="T40" fmla="*/ 1236 w 3024"/>
                <a:gd name="T41" fmla="*/ 2632 h 3025"/>
                <a:gd name="T42" fmla="*/ 1556 w 3024"/>
                <a:gd name="T43" fmla="*/ 2640 h 3025"/>
                <a:gd name="T44" fmla="*/ 1802 w 3024"/>
                <a:gd name="T45" fmla="*/ 2645 h 3025"/>
                <a:gd name="T46" fmla="*/ 1943 w 3024"/>
                <a:gd name="T47" fmla="*/ 2879 h 3025"/>
                <a:gd name="T48" fmla="*/ 2191 w 3024"/>
                <a:gd name="T49" fmla="*/ 2737 h 3025"/>
                <a:gd name="T50" fmla="*/ 2124 w 3024"/>
                <a:gd name="T51" fmla="*/ 2464 h 3025"/>
                <a:gd name="T52" fmla="*/ 2406 w 3024"/>
                <a:gd name="T53" fmla="*/ 2200 h 3025"/>
                <a:gd name="T54" fmla="*/ 2538 w 3024"/>
                <a:gd name="T55" fmla="*/ 2113 h 3025"/>
                <a:gd name="T56" fmla="*/ 2791 w 3024"/>
                <a:gd name="T57" fmla="*/ 2159 h 3025"/>
                <a:gd name="T58" fmla="*/ 2857 w 3024"/>
                <a:gd name="T59" fmla="*/ 1896 h 3025"/>
                <a:gd name="T60" fmla="*/ 2618 w 3024"/>
                <a:gd name="T61" fmla="*/ 1755 h 3025"/>
                <a:gd name="T62" fmla="*/ 2681 w 3024"/>
                <a:gd name="T63" fmla="*/ 1673 h 3025"/>
                <a:gd name="T64" fmla="*/ 2976 w 3024"/>
                <a:gd name="T65" fmla="*/ 1809 h 3025"/>
                <a:gd name="T66" fmla="*/ 3019 w 3024"/>
                <a:gd name="T67" fmla="*/ 1987 h 3025"/>
                <a:gd name="T68" fmla="*/ 2834 w 3024"/>
                <a:gd name="T69" fmla="*/ 2317 h 3025"/>
                <a:gd name="T70" fmla="*/ 2537 w 3024"/>
                <a:gd name="T71" fmla="*/ 2270 h 3025"/>
                <a:gd name="T72" fmla="*/ 2323 w 3024"/>
                <a:gd name="T73" fmla="*/ 2665 h 3025"/>
                <a:gd name="T74" fmla="*/ 2297 w 3024"/>
                <a:gd name="T75" fmla="*/ 2863 h 3025"/>
                <a:gd name="T76" fmla="*/ 1939 w 3024"/>
                <a:gd name="T77" fmla="*/ 3025 h 3025"/>
                <a:gd name="T78" fmla="*/ 1770 w 3024"/>
                <a:gd name="T79" fmla="*/ 2933 h 3025"/>
                <a:gd name="T80" fmla="*/ 1324 w 3024"/>
                <a:gd name="T81" fmla="*/ 2773 h 3025"/>
                <a:gd name="T82" fmla="*/ 1162 w 3024"/>
                <a:gd name="T83" fmla="*/ 3010 h 3025"/>
                <a:gd name="T84" fmla="*/ 810 w 3024"/>
                <a:gd name="T85" fmla="*/ 2928 h 3025"/>
                <a:gd name="T86" fmla="*/ 691 w 3024"/>
                <a:gd name="T87" fmla="*/ 2789 h 3025"/>
                <a:gd name="T88" fmla="*/ 695 w 3024"/>
                <a:gd name="T89" fmla="*/ 2490 h 3025"/>
                <a:gd name="T90" fmla="*/ 329 w 3024"/>
                <a:gd name="T91" fmla="*/ 2333 h 3025"/>
                <a:gd name="T92" fmla="*/ 154 w 3024"/>
                <a:gd name="T93" fmla="*/ 2291 h 3025"/>
                <a:gd name="T94" fmla="*/ 0 w 3024"/>
                <a:gd name="T95" fmla="*/ 1949 h 3025"/>
                <a:gd name="T96" fmla="*/ 92 w 3024"/>
                <a:gd name="T97" fmla="*/ 1773 h 3025"/>
                <a:gd name="T98" fmla="*/ 252 w 3024"/>
                <a:gd name="T99" fmla="*/ 1326 h 3025"/>
                <a:gd name="T100" fmla="*/ 16 w 3024"/>
                <a:gd name="T101" fmla="*/ 1164 h 3025"/>
                <a:gd name="T102" fmla="*/ 97 w 3024"/>
                <a:gd name="T103" fmla="*/ 811 h 3025"/>
                <a:gd name="T104" fmla="*/ 236 w 3024"/>
                <a:gd name="T105" fmla="*/ 693 h 3025"/>
                <a:gd name="T106" fmla="*/ 535 w 3024"/>
                <a:gd name="T107" fmla="*/ 695 h 3025"/>
                <a:gd name="T108" fmla="*/ 692 w 3024"/>
                <a:gd name="T109" fmla="*/ 329 h 3025"/>
                <a:gd name="T110" fmla="*/ 736 w 3024"/>
                <a:gd name="T111" fmla="*/ 152 h 3025"/>
                <a:gd name="T112" fmla="*/ 1079 w 3024"/>
                <a:gd name="T113" fmla="*/ 0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24" h="3025">
                  <a:moveTo>
                    <a:pt x="1079" y="0"/>
                  </a:moveTo>
                  <a:lnTo>
                    <a:pt x="1112" y="2"/>
                  </a:lnTo>
                  <a:lnTo>
                    <a:pt x="1146" y="10"/>
                  </a:lnTo>
                  <a:lnTo>
                    <a:pt x="1178" y="23"/>
                  </a:lnTo>
                  <a:lnTo>
                    <a:pt x="1207" y="41"/>
                  </a:lnTo>
                  <a:lnTo>
                    <a:pt x="1232" y="64"/>
                  </a:lnTo>
                  <a:lnTo>
                    <a:pt x="1254" y="92"/>
                  </a:lnTo>
                  <a:lnTo>
                    <a:pt x="1271" y="124"/>
                  </a:lnTo>
                  <a:lnTo>
                    <a:pt x="1346" y="307"/>
                  </a:lnTo>
                  <a:lnTo>
                    <a:pt x="1351" y="326"/>
                  </a:lnTo>
                  <a:lnTo>
                    <a:pt x="1351" y="344"/>
                  </a:lnTo>
                  <a:lnTo>
                    <a:pt x="1346" y="362"/>
                  </a:lnTo>
                  <a:lnTo>
                    <a:pt x="1338" y="379"/>
                  </a:lnTo>
                  <a:lnTo>
                    <a:pt x="1324" y="392"/>
                  </a:lnTo>
                  <a:lnTo>
                    <a:pt x="1307" y="401"/>
                  </a:lnTo>
                  <a:lnTo>
                    <a:pt x="1289" y="406"/>
                  </a:lnTo>
                  <a:lnTo>
                    <a:pt x="1270" y="406"/>
                  </a:lnTo>
                  <a:lnTo>
                    <a:pt x="1252" y="401"/>
                  </a:lnTo>
                  <a:lnTo>
                    <a:pt x="1236" y="392"/>
                  </a:lnTo>
                  <a:lnTo>
                    <a:pt x="1222" y="379"/>
                  </a:lnTo>
                  <a:lnTo>
                    <a:pt x="1212" y="362"/>
                  </a:lnTo>
                  <a:lnTo>
                    <a:pt x="1136" y="179"/>
                  </a:lnTo>
                  <a:lnTo>
                    <a:pt x="1127" y="165"/>
                  </a:lnTo>
                  <a:lnTo>
                    <a:pt x="1115" y="154"/>
                  </a:lnTo>
                  <a:lnTo>
                    <a:pt x="1099" y="147"/>
                  </a:lnTo>
                  <a:lnTo>
                    <a:pt x="1082" y="146"/>
                  </a:lnTo>
                  <a:lnTo>
                    <a:pt x="1066" y="151"/>
                  </a:lnTo>
                  <a:lnTo>
                    <a:pt x="868" y="232"/>
                  </a:lnTo>
                  <a:lnTo>
                    <a:pt x="854" y="239"/>
                  </a:lnTo>
                  <a:lnTo>
                    <a:pt x="845" y="249"/>
                  </a:lnTo>
                  <a:lnTo>
                    <a:pt x="838" y="262"/>
                  </a:lnTo>
                  <a:lnTo>
                    <a:pt x="834" y="275"/>
                  </a:lnTo>
                  <a:lnTo>
                    <a:pt x="834" y="290"/>
                  </a:lnTo>
                  <a:lnTo>
                    <a:pt x="838" y="304"/>
                  </a:lnTo>
                  <a:lnTo>
                    <a:pt x="913" y="487"/>
                  </a:lnTo>
                  <a:lnTo>
                    <a:pt x="918" y="506"/>
                  </a:lnTo>
                  <a:lnTo>
                    <a:pt x="918" y="526"/>
                  </a:lnTo>
                  <a:lnTo>
                    <a:pt x="912" y="544"/>
                  </a:lnTo>
                  <a:lnTo>
                    <a:pt x="901" y="561"/>
                  </a:lnTo>
                  <a:lnTo>
                    <a:pt x="887" y="575"/>
                  </a:lnTo>
                  <a:lnTo>
                    <a:pt x="827" y="617"/>
                  </a:lnTo>
                  <a:lnTo>
                    <a:pt x="769" y="664"/>
                  </a:lnTo>
                  <a:lnTo>
                    <a:pt x="716" y="715"/>
                  </a:lnTo>
                  <a:lnTo>
                    <a:pt x="666" y="769"/>
                  </a:lnTo>
                  <a:lnTo>
                    <a:pt x="619" y="825"/>
                  </a:lnTo>
                  <a:lnTo>
                    <a:pt x="576" y="885"/>
                  </a:lnTo>
                  <a:lnTo>
                    <a:pt x="563" y="901"/>
                  </a:lnTo>
                  <a:lnTo>
                    <a:pt x="546" y="912"/>
                  </a:lnTo>
                  <a:lnTo>
                    <a:pt x="527" y="916"/>
                  </a:lnTo>
                  <a:lnTo>
                    <a:pt x="508" y="918"/>
                  </a:lnTo>
                  <a:lnTo>
                    <a:pt x="487" y="912"/>
                  </a:lnTo>
                  <a:lnTo>
                    <a:pt x="305" y="836"/>
                  </a:lnTo>
                  <a:lnTo>
                    <a:pt x="292" y="832"/>
                  </a:lnTo>
                  <a:lnTo>
                    <a:pt x="277" y="832"/>
                  </a:lnTo>
                  <a:lnTo>
                    <a:pt x="264" y="836"/>
                  </a:lnTo>
                  <a:lnTo>
                    <a:pt x="251" y="843"/>
                  </a:lnTo>
                  <a:lnTo>
                    <a:pt x="241" y="854"/>
                  </a:lnTo>
                  <a:lnTo>
                    <a:pt x="234" y="866"/>
                  </a:lnTo>
                  <a:lnTo>
                    <a:pt x="151" y="1064"/>
                  </a:lnTo>
                  <a:lnTo>
                    <a:pt x="148" y="1078"/>
                  </a:lnTo>
                  <a:lnTo>
                    <a:pt x="148" y="1093"/>
                  </a:lnTo>
                  <a:lnTo>
                    <a:pt x="151" y="1106"/>
                  </a:lnTo>
                  <a:lnTo>
                    <a:pt x="158" y="1119"/>
                  </a:lnTo>
                  <a:lnTo>
                    <a:pt x="169" y="1129"/>
                  </a:lnTo>
                  <a:lnTo>
                    <a:pt x="181" y="1136"/>
                  </a:lnTo>
                  <a:lnTo>
                    <a:pt x="364" y="1212"/>
                  </a:lnTo>
                  <a:lnTo>
                    <a:pt x="380" y="1222"/>
                  </a:lnTo>
                  <a:lnTo>
                    <a:pt x="395" y="1237"/>
                  </a:lnTo>
                  <a:lnTo>
                    <a:pt x="403" y="1254"/>
                  </a:lnTo>
                  <a:lnTo>
                    <a:pt x="408" y="1273"/>
                  </a:lnTo>
                  <a:lnTo>
                    <a:pt x="407" y="1293"/>
                  </a:lnTo>
                  <a:lnTo>
                    <a:pt x="392" y="1381"/>
                  </a:lnTo>
                  <a:lnTo>
                    <a:pt x="386" y="1469"/>
                  </a:lnTo>
                  <a:lnTo>
                    <a:pt x="386" y="1557"/>
                  </a:lnTo>
                  <a:lnTo>
                    <a:pt x="392" y="1645"/>
                  </a:lnTo>
                  <a:lnTo>
                    <a:pt x="407" y="1731"/>
                  </a:lnTo>
                  <a:lnTo>
                    <a:pt x="408" y="1752"/>
                  </a:lnTo>
                  <a:lnTo>
                    <a:pt x="404" y="1771"/>
                  </a:lnTo>
                  <a:lnTo>
                    <a:pt x="395" y="1789"/>
                  </a:lnTo>
                  <a:lnTo>
                    <a:pt x="380" y="1803"/>
                  </a:lnTo>
                  <a:lnTo>
                    <a:pt x="364" y="1813"/>
                  </a:lnTo>
                  <a:lnTo>
                    <a:pt x="181" y="1890"/>
                  </a:lnTo>
                  <a:lnTo>
                    <a:pt x="166" y="1898"/>
                  </a:lnTo>
                  <a:lnTo>
                    <a:pt x="155" y="1911"/>
                  </a:lnTo>
                  <a:lnTo>
                    <a:pt x="149" y="1927"/>
                  </a:lnTo>
                  <a:lnTo>
                    <a:pt x="148" y="1944"/>
                  </a:lnTo>
                  <a:lnTo>
                    <a:pt x="151" y="1961"/>
                  </a:lnTo>
                  <a:lnTo>
                    <a:pt x="234" y="2159"/>
                  </a:lnTo>
                  <a:lnTo>
                    <a:pt x="242" y="2173"/>
                  </a:lnTo>
                  <a:lnTo>
                    <a:pt x="256" y="2184"/>
                  </a:lnTo>
                  <a:lnTo>
                    <a:pt x="271" y="2191"/>
                  </a:lnTo>
                  <a:lnTo>
                    <a:pt x="287" y="2192"/>
                  </a:lnTo>
                  <a:lnTo>
                    <a:pt x="305" y="2189"/>
                  </a:lnTo>
                  <a:lnTo>
                    <a:pt x="487" y="2113"/>
                  </a:lnTo>
                  <a:lnTo>
                    <a:pt x="506" y="2107"/>
                  </a:lnTo>
                  <a:lnTo>
                    <a:pt x="527" y="2107"/>
                  </a:lnTo>
                  <a:lnTo>
                    <a:pt x="545" y="2113"/>
                  </a:lnTo>
                  <a:lnTo>
                    <a:pt x="562" y="2124"/>
                  </a:lnTo>
                  <a:lnTo>
                    <a:pt x="575" y="2140"/>
                  </a:lnTo>
                  <a:lnTo>
                    <a:pt x="618" y="2200"/>
                  </a:lnTo>
                  <a:lnTo>
                    <a:pt x="665" y="2256"/>
                  </a:lnTo>
                  <a:lnTo>
                    <a:pt x="715" y="2310"/>
                  </a:lnTo>
                  <a:lnTo>
                    <a:pt x="769" y="2360"/>
                  </a:lnTo>
                  <a:lnTo>
                    <a:pt x="826" y="2407"/>
                  </a:lnTo>
                  <a:lnTo>
                    <a:pt x="886" y="2449"/>
                  </a:lnTo>
                  <a:lnTo>
                    <a:pt x="901" y="2464"/>
                  </a:lnTo>
                  <a:lnTo>
                    <a:pt x="912" y="2480"/>
                  </a:lnTo>
                  <a:lnTo>
                    <a:pt x="917" y="2498"/>
                  </a:lnTo>
                  <a:lnTo>
                    <a:pt x="918" y="2519"/>
                  </a:lnTo>
                  <a:lnTo>
                    <a:pt x="912" y="2538"/>
                  </a:lnTo>
                  <a:lnTo>
                    <a:pt x="836" y="2721"/>
                  </a:lnTo>
                  <a:lnTo>
                    <a:pt x="833" y="2735"/>
                  </a:lnTo>
                  <a:lnTo>
                    <a:pt x="833" y="2748"/>
                  </a:lnTo>
                  <a:lnTo>
                    <a:pt x="836" y="2763"/>
                  </a:lnTo>
                  <a:lnTo>
                    <a:pt x="844" y="2775"/>
                  </a:lnTo>
                  <a:lnTo>
                    <a:pt x="853" y="2785"/>
                  </a:lnTo>
                  <a:lnTo>
                    <a:pt x="866" y="2793"/>
                  </a:lnTo>
                  <a:lnTo>
                    <a:pt x="1064" y="2874"/>
                  </a:lnTo>
                  <a:lnTo>
                    <a:pt x="1081" y="2879"/>
                  </a:lnTo>
                  <a:lnTo>
                    <a:pt x="1098" y="2877"/>
                  </a:lnTo>
                  <a:lnTo>
                    <a:pt x="1114" y="2871"/>
                  </a:lnTo>
                  <a:lnTo>
                    <a:pt x="1127" y="2860"/>
                  </a:lnTo>
                  <a:lnTo>
                    <a:pt x="1135" y="2845"/>
                  </a:lnTo>
                  <a:lnTo>
                    <a:pt x="1211" y="2663"/>
                  </a:lnTo>
                  <a:lnTo>
                    <a:pt x="1222" y="2645"/>
                  </a:lnTo>
                  <a:lnTo>
                    <a:pt x="1236" y="2632"/>
                  </a:lnTo>
                  <a:lnTo>
                    <a:pt x="1253" y="2622"/>
                  </a:lnTo>
                  <a:lnTo>
                    <a:pt x="1272" y="2618"/>
                  </a:lnTo>
                  <a:lnTo>
                    <a:pt x="1292" y="2618"/>
                  </a:lnTo>
                  <a:lnTo>
                    <a:pt x="1380" y="2633"/>
                  </a:lnTo>
                  <a:lnTo>
                    <a:pt x="1469" y="2640"/>
                  </a:lnTo>
                  <a:lnTo>
                    <a:pt x="1556" y="2640"/>
                  </a:lnTo>
                  <a:lnTo>
                    <a:pt x="1644" y="2633"/>
                  </a:lnTo>
                  <a:lnTo>
                    <a:pt x="1732" y="2618"/>
                  </a:lnTo>
                  <a:lnTo>
                    <a:pt x="1752" y="2617"/>
                  </a:lnTo>
                  <a:lnTo>
                    <a:pt x="1771" y="2622"/>
                  </a:lnTo>
                  <a:lnTo>
                    <a:pt x="1788" y="2632"/>
                  </a:lnTo>
                  <a:lnTo>
                    <a:pt x="1802" y="2645"/>
                  </a:lnTo>
                  <a:lnTo>
                    <a:pt x="1813" y="2663"/>
                  </a:lnTo>
                  <a:lnTo>
                    <a:pt x="1889" y="2845"/>
                  </a:lnTo>
                  <a:lnTo>
                    <a:pt x="1897" y="2860"/>
                  </a:lnTo>
                  <a:lnTo>
                    <a:pt x="1910" y="2871"/>
                  </a:lnTo>
                  <a:lnTo>
                    <a:pt x="1926" y="2877"/>
                  </a:lnTo>
                  <a:lnTo>
                    <a:pt x="1943" y="2879"/>
                  </a:lnTo>
                  <a:lnTo>
                    <a:pt x="1960" y="2874"/>
                  </a:lnTo>
                  <a:lnTo>
                    <a:pt x="2158" y="2791"/>
                  </a:lnTo>
                  <a:lnTo>
                    <a:pt x="2173" y="2783"/>
                  </a:lnTo>
                  <a:lnTo>
                    <a:pt x="2184" y="2770"/>
                  </a:lnTo>
                  <a:lnTo>
                    <a:pt x="2190" y="2754"/>
                  </a:lnTo>
                  <a:lnTo>
                    <a:pt x="2191" y="2737"/>
                  </a:lnTo>
                  <a:lnTo>
                    <a:pt x="2188" y="2721"/>
                  </a:lnTo>
                  <a:lnTo>
                    <a:pt x="2113" y="2538"/>
                  </a:lnTo>
                  <a:lnTo>
                    <a:pt x="2107" y="2519"/>
                  </a:lnTo>
                  <a:lnTo>
                    <a:pt x="2107" y="2498"/>
                  </a:lnTo>
                  <a:lnTo>
                    <a:pt x="2113" y="2480"/>
                  </a:lnTo>
                  <a:lnTo>
                    <a:pt x="2124" y="2464"/>
                  </a:lnTo>
                  <a:lnTo>
                    <a:pt x="2140" y="2449"/>
                  </a:lnTo>
                  <a:lnTo>
                    <a:pt x="2200" y="2407"/>
                  </a:lnTo>
                  <a:lnTo>
                    <a:pt x="2256" y="2360"/>
                  </a:lnTo>
                  <a:lnTo>
                    <a:pt x="2310" y="2310"/>
                  </a:lnTo>
                  <a:lnTo>
                    <a:pt x="2360" y="2256"/>
                  </a:lnTo>
                  <a:lnTo>
                    <a:pt x="2406" y="2200"/>
                  </a:lnTo>
                  <a:lnTo>
                    <a:pt x="2449" y="2140"/>
                  </a:lnTo>
                  <a:lnTo>
                    <a:pt x="2464" y="2124"/>
                  </a:lnTo>
                  <a:lnTo>
                    <a:pt x="2480" y="2113"/>
                  </a:lnTo>
                  <a:lnTo>
                    <a:pt x="2498" y="2107"/>
                  </a:lnTo>
                  <a:lnTo>
                    <a:pt x="2519" y="2107"/>
                  </a:lnTo>
                  <a:lnTo>
                    <a:pt x="2538" y="2113"/>
                  </a:lnTo>
                  <a:lnTo>
                    <a:pt x="2720" y="2189"/>
                  </a:lnTo>
                  <a:lnTo>
                    <a:pt x="2737" y="2192"/>
                  </a:lnTo>
                  <a:lnTo>
                    <a:pt x="2754" y="2191"/>
                  </a:lnTo>
                  <a:lnTo>
                    <a:pt x="2770" y="2184"/>
                  </a:lnTo>
                  <a:lnTo>
                    <a:pt x="2783" y="2173"/>
                  </a:lnTo>
                  <a:lnTo>
                    <a:pt x="2791" y="2159"/>
                  </a:lnTo>
                  <a:lnTo>
                    <a:pt x="2874" y="1961"/>
                  </a:lnTo>
                  <a:lnTo>
                    <a:pt x="2878" y="1946"/>
                  </a:lnTo>
                  <a:lnTo>
                    <a:pt x="2878" y="1932"/>
                  </a:lnTo>
                  <a:lnTo>
                    <a:pt x="2874" y="1919"/>
                  </a:lnTo>
                  <a:lnTo>
                    <a:pt x="2867" y="1905"/>
                  </a:lnTo>
                  <a:lnTo>
                    <a:pt x="2857" y="1896"/>
                  </a:lnTo>
                  <a:lnTo>
                    <a:pt x="2844" y="1889"/>
                  </a:lnTo>
                  <a:lnTo>
                    <a:pt x="2663" y="1813"/>
                  </a:lnTo>
                  <a:lnTo>
                    <a:pt x="2646" y="1803"/>
                  </a:lnTo>
                  <a:lnTo>
                    <a:pt x="2633" y="1789"/>
                  </a:lnTo>
                  <a:lnTo>
                    <a:pt x="2623" y="1773"/>
                  </a:lnTo>
                  <a:lnTo>
                    <a:pt x="2618" y="1755"/>
                  </a:lnTo>
                  <a:lnTo>
                    <a:pt x="2618" y="1736"/>
                  </a:lnTo>
                  <a:lnTo>
                    <a:pt x="2623" y="1717"/>
                  </a:lnTo>
                  <a:lnTo>
                    <a:pt x="2633" y="1700"/>
                  </a:lnTo>
                  <a:lnTo>
                    <a:pt x="2646" y="1687"/>
                  </a:lnTo>
                  <a:lnTo>
                    <a:pt x="2663" y="1679"/>
                  </a:lnTo>
                  <a:lnTo>
                    <a:pt x="2681" y="1673"/>
                  </a:lnTo>
                  <a:lnTo>
                    <a:pt x="2699" y="1673"/>
                  </a:lnTo>
                  <a:lnTo>
                    <a:pt x="2718" y="1677"/>
                  </a:lnTo>
                  <a:lnTo>
                    <a:pt x="2900" y="1754"/>
                  </a:lnTo>
                  <a:lnTo>
                    <a:pt x="2929" y="1769"/>
                  </a:lnTo>
                  <a:lnTo>
                    <a:pt x="2954" y="1787"/>
                  </a:lnTo>
                  <a:lnTo>
                    <a:pt x="2976" y="1809"/>
                  </a:lnTo>
                  <a:lnTo>
                    <a:pt x="2995" y="1835"/>
                  </a:lnTo>
                  <a:lnTo>
                    <a:pt x="3010" y="1862"/>
                  </a:lnTo>
                  <a:lnTo>
                    <a:pt x="3019" y="1893"/>
                  </a:lnTo>
                  <a:lnTo>
                    <a:pt x="3024" y="1925"/>
                  </a:lnTo>
                  <a:lnTo>
                    <a:pt x="3024" y="1956"/>
                  </a:lnTo>
                  <a:lnTo>
                    <a:pt x="3019" y="1987"/>
                  </a:lnTo>
                  <a:lnTo>
                    <a:pt x="3010" y="2017"/>
                  </a:lnTo>
                  <a:lnTo>
                    <a:pt x="2927" y="2215"/>
                  </a:lnTo>
                  <a:lnTo>
                    <a:pt x="2910" y="2248"/>
                  </a:lnTo>
                  <a:lnTo>
                    <a:pt x="2888" y="2275"/>
                  </a:lnTo>
                  <a:lnTo>
                    <a:pt x="2863" y="2298"/>
                  </a:lnTo>
                  <a:lnTo>
                    <a:pt x="2834" y="2317"/>
                  </a:lnTo>
                  <a:lnTo>
                    <a:pt x="2802" y="2329"/>
                  </a:lnTo>
                  <a:lnTo>
                    <a:pt x="2768" y="2338"/>
                  </a:lnTo>
                  <a:lnTo>
                    <a:pt x="2735" y="2339"/>
                  </a:lnTo>
                  <a:lnTo>
                    <a:pt x="2699" y="2335"/>
                  </a:lnTo>
                  <a:lnTo>
                    <a:pt x="2665" y="2324"/>
                  </a:lnTo>
                  <a:lnTo>
                    <a:pt x="2537" y="2270"/>
                  </a:lnTo>
                  <a:lnTo>
                    <a:pt x="2490" y="2330"/>
                  </a:lnTo>
                  <a:lnTo>
                    <a:pt x="2440" y="2387"/>
                  </a:lnTo>
                  <a:lnTo>
                    <a:pt x="2386" y="2441"/>
                  </a:lnTo>
                  <a:lnTo>
                    <a:pt x="2329" y="2491"/>
                  </a:lnTo>
                  <a:lnTo>
                    <a:pt x="2270" y="2538"/>
                  </a:lnTo>
                  <a:lnTo>
                    <a:pt x="2323" y="2665"/>
                  </a:lnTo>
                  <a:lnTo>
                    <a:pt x="2334" y="2700"/>
                  </a:lnTo>
                  <a:lnTo>
                    <a:pt x="2338" y="2735"/>
                  </a:lnTo>
                  <a:lnTo>
                    <a:pt x="2336" y="2770"/>
                  </a:lnTo>
                  <a:lnTo>
                    <a:pt x="2328" y="2803"/>
                  </a:lnTo>
                  <a:lnTo>
                    <a:pt x="2316" y="2835"/>
                  </a:lnTo>
                  <a:lnTo>
                    <a:pt x="2297" y="2863"/>
                  </a:lnTo>
                  <a:lnTo>
                    <a:pt x="2274" y="2890"/>
                  </a:lnTo>
                  <a:lnTo>
                    <a:pt x="2246" y="2911"/>
                  </a:lnTo>
                  <a:lnTo>
                    <a:pt x="2214" y="2928"/>
                  </a:lnTo>
                  <a:lnTo>
                    <a:pt x="2016" y="3010"/>
                  </a:lnTo>
                  <a:lnTo>
                    <a:pt x="1978" y="3022"/>
                  </a:lnTo>
                  <a:lnTo>
                    <a:pt x="1939" y="3025"/>
                  </a:lnTo>
                  <a:lnTo>
                    <a:pt x="1906" y="3023"/>
                  </a:lnTo>
                  <a:lnTo>
                    <a:pt x="1874" y="3015"/>
                  </a:lnTo>
                  <a:lnTo>
                    <a:pt x="1843" y="3001"/>
                  </a:lnTo>
                  <a:lnTo>
                    <a:pt x="1816" y="2982"/>
                  </a:lnTo>
                  <a:lnTo>
                    <a:pt x="1792" y="2959"/>
                  </a:lnTo>
                  <a:lnTo>
                    <a:pt x="1770" y="2933"/>
                  </a:lnTo>
                  <a:lnTo>
                    <a:pt x="1754" y="2902"/>
                  </a:lnTo>
                  <a:lnTo>
                    <a:pt x="1700" y="2773"/>
                  </a:lnTo>
                  <a:lnTo>
                    <a:pt x="1607" y="2784"/>
                  </a:lnTo>
                  <a:lnTo>
                    <a:pt x="1512" y="2788"/>
                  </a:lnTo>
                  <a:lnTo>
                    <a:pt x="1417" y="2784"/>
                  </a:lnTo>
                  <a:lnTo>
                    <a:pt x="1324" y="2773"/>
                  </a:lnTo>
                  <a:lnTo>
                    <a:pt x="1271" y="2902"/>
                  </a:lnTo>
                  <a:lnTo>
                    <a:pt x="1255" y="2931"/>
                  </a:lnTo>
                  <a:lnTo>
                    <a:pt x="1237" y="2956"/>
                  </a:lnTo>
                  <a:lnTo>
                    <a:pt x="1214" y="2977"/>
                  </a:lnTo>
                  <a:lnTo>
                    <a:pt x="1189" y="2995"/>
                  </a:lnTo>
                  <a:lnTo>
                    <a:pt x="1162" y="3010"/>
                  </a:lnTo>
                  <a:lnTo>
                    <a:pt x="1133" y="3019"/>
                  </a:lnTo>
                  <a:lnTo>
                    <a:pt x="1102" y="3024"/>
                  </a:lnTo>
                  <a:lnTo>
                    <a:pt x="1070" y="3024"/>
                  </a:lnTo>
                  <a:lnTo>
                    <a:pt x="1039" y="3019"/>
                  </a:lnTo>
                  <a:lnTo>
                    <a:pt x="1008" y="3010"/>
                  </a:lnTo>
                  <a:lnTo>
                    <a:pt x="810" y="2928"/>
                  </a:lnTo>
                  <a:lnTo>
                    <a:pt x="781" y="2914"/>
                  </a:lnTo>
                  <a:lnTo>
                    <a:pt x="756" y="2895"/>
                  </a:lnTo>
                  <a:lnTo>
                    <a:pt x="733" y="2873"/>
                  </a:lnTo>
                  <a:lnTo>
                    <a:pt x="715" y="2848"/>
                  </a:lnTo>
                  <a:lnTo>
                    <a:pt x="701" y="2819"/>
                  </a:lnTo>
                  <a:lnTo>
                    <a:pt x="691" y="2789"/>
                  </a:lnTo>
                  <a:lnTo>
                    <a:pt x="686" y="2758"/>
                  </a:lnTo>
                  <a:lnTo>
                    <a:pt x="686" y="2727"/>
                  </a:lnTo>
                  <a:lnTo>
                    <a:pt x="691" y="2695"/>
                  </a:lnTo>
                  <a:lnTo>
                    <a:pt x="701" y="2665"/>
                  </a:lnTo>
                  <a:lnTo>
                    <a:pt x="755" y="2537"/>
                  </a:lnTo>
                  <a:lnTo>
                    <a:pt x="695" y="2490"/>
                  </a:lnTo>
                  <a:lnTo>
                    <a:pt x="637" y="2440"/>
                  </a:lnTo>
                  <a:lnTo>
                    <a:pt x="584" y="2386"/>
                  </a:lnTo>
                  <a:lnTo>
                    <a:pt x="534" y="2329"/>
                  </a:lnTo>
                  <a:lnTo>
                    <a:pt x="487" y="2270"/>
                  </a:lnTo>
                  <a:lnTo>
                    <a:pt x="359" y="2323"/>
                  </a:lnTo>
                  <a:lnTo>
                    <a:pt x="329" y="2333"/>
                  </a:lnTo>
                  <a:lnTo>
                    <a:pt x="296" y="2338"/>
                  </a:lnTo>
                  <a:lnTo>
                    <a:pt x="265" y="2338"/>
                  </a:lnTo>
                  <a:lnTo>
                    <a:pt x="235" y="2333"/>
                  </a:lnTo>
                  <a:lnTo>
                    <a:pt x="205" y="2323"/>
                  </a:lnTo>
                  <a:lnTo>
                    <a:pt x="178" y="2309"/>
                  </a:lnTo>
                  <a:lnTo>
                    <a:pt x="154" y="2291"/>
                  </a:lnTo>
                  <a:lnTo>
                    <a:pt x="131" y="2269"/>
                  </a:lnTo>
                  <a:lnTo>
                    <a:pt x="112" y="2243"/>
                  </a:lnTo>
                  <a:lnTo>
                    <a:pt x="97" y="2214"/>
                  </a:lnTo>
                  <a:lnTo>
                    <a:pt x="16" y="2018"/>
                  </a:lnTo>
                  <a:lnTo>
                    <a:pt x="5" y="1983"/>
                  </a:lnTo>
                  <a:lnTo>
                    <a:pt x="0" y="1949"/>
                  </a:lnTo>
                  <a:lnTo>
                    <a:pt x="2" y="1914"/>
                  </a:lnTo>
                  <a:lnTo>
                    <a:pt x="10" y="1881"/>
                  </a:lnTo>
                  <a:lnTo>
                    <a:pt x="23" y="1849"/>
                  </a:lnTo>
                  <a:lnTo>
                    <a:pt x="41" y="1820"/>
                  </a:lnTo>
                  <a:lnTo>
                    <a:pt x="64" y="1795"/>
                  </a:lnTo>
                  <a:lnTo>
                    <a:pt x="92" y="1773"/>
                  </a:lnTo>
                  <a:lnTo>
                    <a:pt x="124" y="1757"/>
                  </a:lnTo>
                  <a:lnTo>
                    <a:pt x="252" y="1703"/>
                  </a:lnTo>
                  <a:lnTo>
                    <a:pt x="241" y="1609"/>
                  </a:lnTo>
                  <a:lnTo>
                    <a:pt x="238" y="1514"/>
                  </a:lnTo>
                  <a:lnTo>
                    <a:pt x="241" y="1421"/>
                  </a:lnTo>
                  <a:lnTo>
                    <a:pt x="252" y="1326"/>
                  </a:lnTo>
                  <a:lnTo>
                    <a:pt x="124" y="1273"/>
                  </a:lnTo>
                  <a:lnTo>
                    <a:pt x="95" y="1257"/>
                  </a:lnTo>
                  <a:lnTo>
                    <a:pt x="70" y="1239"/>
                  </a:lnTo>
                  <a:lnTo>
                    <a:pt x="48" y="1218"/>
                  </a:lnTo>
                  <a:lnTo>
                    <a:pt x="29" y="1191"/>
                  </a:lnTo>
                  <a:lnTo>
                    <a:pt x="16" y="1164"/>
                  </a:lnTo>
                  <a:lnTo>
                    <a:pt x="6" y="1134"/>
                  </a:lnTo>
                  <a:lnTo>
                    <a:pt x="1" y="1102"/>
                  </a:lnTo>
                  <a:lnTo>
                    <a:pt x="1" y="1070"/>
                  </a:lnTo>
                  <a:lnTo>
                    <a:pt x="6" y="1040"/>
                  </a:lnTo>
                  <a:lnTo>
                    <a:pt x="16" y="1010"/>
                  </a:lnTo>
                  <a:lnTo>
                    <a:pt x="97" y="811"/>
                  </a:lnTo>
                  <a:lnTo>
                    <a:pt x="112" y="783"/>
                  </a:lnTo>
                  <a:lnTo>
                    <a:pt x="131" y="757"/>
                  </a:lnTo>
                  <a:lnTo>
                    <a:pt x="152" y="735"/>
                  </a:lnTo>
                  <a:lnTo>
                    <a:pt x="178" y="717"/>
                  </a:lnTo>
                  <a:lnTo>
                    <a:pt x="206" y="703"/>
                  </a:lnTo>
                  <a:lnTo>
                    <a:pt x="236" y="693"/>
                  </a:lnTo>
                  <a:lnTo>
                    <a:pt x="268" y="688"/>
                  </a:lnTo>
                  <a:lnTo>
                    <a:pt x="299" y="688"/>
                  </a:lnTo>
                  <a:lnTo>
                    <a:pt x="330" y="693"/>
                  </a:lnTo>
                  <a:lnTo>
                    <a:pt x="360" y="703"/>
                  </a:lnTo>
                  <a:lnTo>
                    <a:pt x="488" y="756"/>
                  </a:lnTo>
                  <a:lnTo>
                    <a:pt x="535" y="695"/>
                  </a:lnTo>
                  <a:lnTo>
                    <a:pt x="586" y="639"/>
                  </a:lnTo>
                  <a:lnTo>
                    <a:pt x="640" y="585"/>
                  </a:lnTo>
                  <a:lnTo>
                    <a:pt x="696" y="536"/>
                  </a:lnTo>
                  <a:lnTo>
                    <a:pt x="755" y="489"/>
                  </a:lnTo>
                  <a:lnTo>
                    <a:pt x="702" y="361"/>
                  </a:lnTo>
                  <a:lnTo>
                    <a:pt x="692" y="329"/>
                  </a:lnTo>
                  <a:lnTo>
                    <a:pt x="688" y="299"/>
                  </a:lnTo>
                  <a:lnTo>
                    <a:pt x="688" y="267"/>
                  </a:lnTo>
                  <a:lnTo>
                    <a:pt x="692" y="237"/>
                  </a:lnTo>
                  <a:lnTo>
                    <a:pt x="702" y="207"/>
                  </a:lnTo>
                  <a:lnTo>
                    <a:pt x="716" y="178"/>
                  </a:lnTo>
                  <a:lnTo>
                    <a:pt x="736" y="152"/>
                  </a:lnTo>
                  <a:lnTo>
                    <a:pt x="757" y="130"/>
                  </a:lnTo>
                  <a:lnTo>
                    <a:pt x="782" y="112"/>
                  </a:lnTo>
                  <a:lnTo>
                    <a:pt x="811" y="98"/>
                  </a:lnTo>
                  <a:lnTo>
                    <a:pt x="1009" y="15"/>
                  </a:lnTo>
                  <a:lnTo>
                    <a:pt x="1044" y="4"/>
                  </a:lnTo>
                  <a:lnTo>
                    <a:pt x="10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9"/>
            <p:cNvSpPr>
              <a:spLocks/>
            </p:cNvSpPr>
            <p:nvPr/>
          </p:nvSpPr>
          <p:spPr bwMode="auto">
            <a:xfrm>
              <a:off x="458788" y="3008313"/>
              <a:ext cx="681038" cy="684213"/>
            </a:xfrm>
            <a:custGeom>
              <a:avLst/>
              <a:gdLst>
                <a:gd name="T0" fmla="*/ 641 w 1289"/>
                <a:gd name="T1" fmla="*/ 0 h 1291"/>
                <a:gd name="T2" fmla="*/ 678 w 1289"/>
                <a:gd name="T3" fmla="*/ 11 h 1291"/>
                <a:gd name="T4" fmla="*/ 705 w 1289"/>
                <a:gd name="T5" fmla="*/ 36 h 1291"/>
                <a:gd name="T6" fmla="*/ 714 w 1289"/>
                <a:gd name="T7" fmla="*/ 73 h 1291"/>
                <a:gd name="T8" fmla="*/ 705 w 1289"/>
                <a:gd name="T9" fmla="*/ 111 h 1291"/>
                <a:gd name="T10" fmla="*/ 678 w 1289"/>
                <a:gd name="T11" fmla="*/ 137 h 1291"/>
                <a:gd name="T12" fmla="*/ 642 w 1289"/>
                <a:gd name="T13" fmla="*/ 147 h 1291"/>
                <a:gd name="T14" fmla="*/ 531 w 1289"/>
                <a:gd name="T15" fmla="*/ 160 h 1291"/>
                <a:gd name="T16" fmla="*/ 426 w 1289"/>
                <a:gd name="T17" fmla="*/ 197 h 1291"/>
                <a:gd name="T18" fmla="*/ 332 w 1289"/>
                <a:gd name="T19" fmla="*/ 257 h 1291"/>
                <a:gd name="T20" fmla="*/ 251 w 1289"/>
                <a:gd name="T21" fmla="*/ 337 h 1291"/>
                <a:gd name="T22" fmla="*/ 192 w 1289"/>
                <a:gd name="T23" fmla="*/ 432 h 1291"/>
                <a:gd name="T24" fmla="*/ 158 w 1289"/>
                <a:gd name="T25" fmla="*/ 537 h 1291"/>
                <a:gd name="T26" fmla="*/ 146 w 1289"/>
                <a:gd name="T27" fmla="*/ 648 h 1291"/>
                <a:gd name="T28" fmla="*/ 159 w 1289"/>
                <a:gd name="T29" fmla="*/ 760 h 1291"/>
                <a:gd name="T30" fmla="*/ 196 w 1289"/>
                <a:gd name="T31" fmla="*/ 864 h 1291"/>
                <a:gd name="T32" fmla="*/ 256 w 1289"/>
                <a:gd name="T33" fmla="*/ 958 h 1291"/>
                <a:gd name="T34" fmla="*/ 335 w 1289"/>
                <a:gd name="T35" fmla="*/ 1037 h 1291"/>
                <a:gd name="T36" fmla="*/ 429 w 1289"/>
                <a:gd name="T37" fmla="*/ 1096 h 1291"/>
                <a:gd name="T38" fmla="*/ 533 w 1289"/>
                <a:gd name="T39" fmla="*/ 1132 h 1291"/>
                <a:gd name="T40" fmla="*/ 644 w 1289"/>
                <a:gd name="T41" fmla="*/ 1144 h 1291"/>
                <a:gd name="T42" fmla="*/ 704 w 1289"/>
                <a:gd name="T43" fmla="*/ 1140 h 1291"/>
                <a:gd name="T44" fmla="*/ 813 w 1289"/>
                <a:gd name="T45" fmla="*/ 1115 h 1291"/>
                <a:gd name="T46" fmla="*/ 912 w 1289"/>
                <a:gd name="T47" fmla="*/ 1066 h 1291"/>
                <a:gd name="T48" fmla="*/ 999 w 1289"/>
                <a:gd name="T49" fmla="*/ 995 h 1291"/>
                <a:gd name="T50" fmla="*/ 1068 w 1289"/>
                <a:gd name="T51" fmla="*/ 908 h 1291"/>
                <a:gd name="T52" fmla="*/ 1116 w 1289"/>
                <a:gd name="T53" fmla="*/ 807 h 1291"/>
                <a:gd name="T54" fmla="*/ 1140 w 1289"/>
                <a:gd name="T55" fmla="*/ 699 h 1291"/>
                <a:gd name="T56" fmla="*/ 1145 w 1289"/>
                <a:gd name="T57" fmla="*/ 622 h 1291"/>
                <a:gd name="T58" fmla="*/ 1163 w 1289"/>
                <a:gd name="T59" fmla="*/ 590 h 1291"/>
                <a:gd name="T60" fmla="*/ 1196 w 1289"/>
                <a:gd name="T61" fmla="*/ 572 h 1291"/>
                <a:gd name="T62" fmla="*/ 1216 w 1289"/>
                <a:gd name="T63" fmla="*/ 568 h 1291"/>
                <a:gd name="T64" fmla="*/ 1253 w 1289"/>
                <a:gd name="T65" fmla="*/ 579 h 1291"/>
                <a:gd name="T66" fmla="*/ 1280 w 1289"/>
                <a:gd name="T67" fmla="*/ 604 h 1291"/>
                <a:gd name="T68" fmla="*/ 1289 w 1289"/>
                <a:gd name="T69" fmla="*/ 641 h 1291"/>
                <a:gd name="T70" fmla="*/ 1278 w 1289"/>
                <a:gd name="T71" fmla="*/ 767 h 1291"/>
                <a:gd name="T72" fmla="*/ 1242 w 1289"/>
                <a:gd name="T73" fmla="*/ 888 h 1291"/>
                <a:gd name="T74" fmla="*/ 1184 w 1289"/>
                <a:gd name="T75" fmla="*/ 999 h 1291"/>
                <a:gd name="T76" fmla="*/ 1104 w 1289"/>
                <a:gd name="T77" fmla="*/ 1098 h 1291"/>
                <a:gd name="T78" fmla="*/ 1006 w 1289"/>
                <a:gd name="T79" fmla="*/ 1180 h 1291"/>
                <a:gd name="T80" fmla="*/ 896 w 1289"/>
                <a:gd name="T81" fmla="*/ 1239 h 1291"/>
                <a:gd name="T82" fmla="*/ 776 w 1289"/>
                <a:gd name="T83" fmla="*/ 1276 h 1291"/>
                <a:gd name="T84" fmla="*/ 650 w 1289"/>
                <a:gd name="T85" fmla="*/ 1291 h 1291"/>
                <a:gd name="T86" fmla="*/ 581 w 1289"/>
                <a:gd name="T87" fmla="*/ 1287 h 1291"/>
                <a:gd name="T88" fmla="*/ 459 w 1289"/>
                <a:gd name="T89" fmla="*/ 1263 h 1291"/>
                <a:gd name="T90" fmla="*/ 344 w 1289"/>
                <a:gd name="T91" fmla="*/ 1216 h 1291"/>
                <a:gd name="T92" fmla="*/ 239 w 1289"/>
                <a:gd name="T93" fmla="*/ 1146 h 1291"/>
                <a:gd name="T94" fmla="*/ 149 w 1289"/>
                <a:gd name="T95" fmla="*/ 1058 h 1291"/>
                <a:gd name="T96" fmla="*/ 78 w 1289"/>
                <a:gd name="T97" fmla="*/ 953 h 1291"/>
                <a:gd name="T98" fmla="*/ 29 w 1289"/>
                <a:gd name="T99" fmla="*/ 838 h 1291"/>
                <a:gd name="T100" fmla="*/ 4 w 1289"/>
                <a:gd name="T101" fmla="*/ 714 h 1291"/>
                <a:gd name="T102" fmla="*/ 3 w 1289"/>
                <a:gd name="T103" fmla="*/ 586 h 1291"/>
                <a:gd name="T104" fmla="*/ 27 w 1289"/>
                <a:gd name="T105" fmla="*/ 462 h 1291"/>
                <a:gd name="T106" fmla="*/ 74 w 1289"/>
                <a:gd name="T107" fmla="*/ 346 h 1291"/>
                <a:gd name="T108" fmla="*/ 143 w 1289"/>
                <a:gd name="T109" fmla="*/ 240 h 1291"/>
                <a:gd name="T110" fmla="*/ 233 w 1289"/>
                <a:gd name="T111" fmla="*/ 149 h 1291"/>
                <a:gd name="T112" fmla="*/ 338 w 1289"/>
                <a:gd name="T113" fmla="*/ 78 h 1291"/>
                <a:gd name="T114" fmla="*/ 453 w 1289"/>
                <a:gd name="T115" fmla="*/ 30 h 1291"/>
                <a:gd name="T116" fmla="*/ 576 w 1289"/>
                <a:gd name="T117" fmla="*/ 4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9" h="1291">
                  <a:moveTo>
                    <a:pt x="640" y="0"/>
                  </a:moveTo>
                  <a:lnTo>
                    <a:pt x="641" y="0"/>
                  </a:lnTo>
                  <a:lnTo>
                    <a:pt x="660" y="4"/>
                  </a:lnTo>
                  <a:lnTo>
                    <a:pt x="678" y="11"/>
                  </a:lnTo>
                  <a:lnTo>
                    <a:pt x="693" y="22"/>
                  </a:lnTo>
                  <a:lnTo>
                    <a:pt x="705" y="36"/>
                  </a:lnTo>
                  <a:lnTo>
                    <a:pt x="712" y="54"/>
                  </a:lnTo>
                  <a:lnTo>
                    <a:pt x="714" y="73"/>
                  </a:lnTo>
                  <a:lnTo>
                    <a:pt x="712" y="93"/>
                  </a:lnTo>
                  <a:lnTo>
                    <a:pt x="705" y="111"/>
                  </a:lnTo>
                  <a:lnTo>
                    <a:pt x="694" y="125"/>
                  </a:lnTo>
                  <a:lnTo>
                    <a:pt x="678" y="137"/>
                  </a:lnTo>
                  <a:lnTo>
                    <a:pt x="662" y="144"/>
                  </a:lnTo>
                  <a:lnTo>
                    <a:pt x="642" y="147"/>
                  </a:lnTo>
                  <a:lnTo>
                    <a:pt x="586" y="150"/>
                  </a:lnTo>
                  <a:lnTo>
                    <a:pt x="531" y="160"/>
                  </a:lnTo>
                  <a:lnTo>
                    <a:pt x="477" y="175"/>
                  </a:lnTo>
                  <a:lnTo>
                    <a:pt x="426" y="197"/>
                  </a:lnTo>
                  <a:lnTo>
                    <a:pt x="377" y="225"/>
                  </a:lnTo>
                  <a:lnTo>
                    <a:pt x="332" y="257"/>
                  </a:lnTo>
                  <a:lnTo>
                    <a:pt x="288" y="295"/>
                  </a:lnTo>
                  <a:lnTo>
                    <a:pt x="251" y="337"/>
                  </a:lnTo>
                  <a:lnTo>
                    <a:pt x="220" y="383"/>
                  </a:lnTo>
                  <a:lnTo>
                    <a:pt x="192" y="432"/>
                  </a:lnTo>
                  <a:lnTo>
                    <a:pt x="172" y="484"/>
                  </a:lnTo>
                  <a:lnTo>
                    <a:pt x="158" y="537"/>
                  </a:lnTo>
                  <a:lnTo>
                    <a:pt x="148" y="592"/>
                  </a:lnTo>
                  <a:lnTo>
                    <a:pt x="146" y="648"/>
                  </a:lnTo>
                  <a:lnTo>
                    <a:pt x="149" y="706"/>
                  </a:lnTo>
                  <a:lnTo>
                    <a:pt x="159" y="760"/>
                  </a:lnTo>
                  <a:lnTo>
                    <a:pt x="174" y="814"/>
                  </a:lnTo>
                  <a:lnTo>
                    <a:pt x="196" y="864"/>
                  </a:lnTo>
                  <a:lnTo>
                    <a:pt x="222" y="914"/>
                  </a:lnTo>
                  <a:lnTo>
                    <a:pt x="256" y="958"/>
                  </a:lnTo>
                  <a:lnTo>
                    <a:pt x="294" y="1000"/>
                  </a:lnTo>
                  <a:lnTo>
                    <a:pt x="335" y="1037"/>
                  </a:lnTo>
                  <a:lnTo>
                    <a:pt x="381" y="1070"/>
                  </a:lnTo>
                  <a:lnTo>
                    <a:pt x="429" y="1096"/>
                  </a:lnTo>
                  <a:lnTo>
                    <a:pt x="480" y="1116"/>
                  </a:lnTo>
                  <a:lnTo>
                    <a:pt x="533" y="1132"/>
                  </a:lnTo>
                  <a:lnTo>
                    <a:pt x="587" y="1140"/>
                  </a:lnTo>
                  <a:lnTo>
                    <a:pt x="644" y="1144"/>
                  </a:lnTo>
                  <a:lnTo>
                    <a:pt x="647" y="1144"/>
                  </a:lnTo>
                  <a:lnTo>
                    <a:pt x="704" y="1140"/>
                  </a:lnTo>
                  <a:lnTo>
                    <a:pt x="759" y="1131"/>
                  </a:lnTo>
                  <a:lnTo>
                    <a:pt x="813" y="1115"/>
                  </a:lnTo>
                  <a:lnTo>
                    <a:pt x="863" y="1094"/>
                  </a:lnTo>
                  <a:lnTo>
                    <a:pt x="912" y="1066"/>
                  </a:lnTo>
                  <a:lnTo>
                    <a:pt x="957" y="1034"/>
                  </a:lnTo>
                  <a:lnTo>
                    <a:pt x="999" y="995"/>
                  </a:lnTo>
                  <a:lnTo>
                    <a:pt x="1036" y="953"/>
                  </a:lnTo>
                  <a:lnTo>
                    <a:pt x="1068" y="908"/>
                  </a:lnTo>
                  <a:lnTo>
                    <a:pt x="1095" y="858"/>
                  </a:lnTo>
                  <a:lnTo>
                    <a:pt x="1116" y="807"/>
                  </a:lnTo>
                  <a:lnTo>
                    <a:pt x="1131" y="754"/>
                  </a:lnTo>
                  <a:lnTo>
                    <a:pt x="1140" y="699"/>
                  </a:lnTo>
                  <a:lnTo>
                    <a:pt x="1143" y="641"/>
                  </a:lnTo>
                  <a:lnTo>
                    <a:pt x="1145" y="622"/>
                  </a:lnTo>
                  <a:lnTo>
                    <a:pt x="1152" y="605"/>
                  </a:lnTo>
                  <a:lnTo>
                    <a:pt x="1163" y="590"/>
                  </a:lnTo>
                  <a:lnTo>
                    <a:pt x="1179" y="579"/>
                  </a:lnTo>
                  <a:lnTo>
                    <a:pt x="1196" y="572"/>
                  </a:lnTo>
                  <a:lnTo>
                    <a:pt x="1215" y="568"/>
                  </a:lnTo>
                  <a:lnTo>
                    <a:pt x="1216" y="568"/>
                  </a:lnTo>
                  <a:lnTo>
                    <a:pt x="1235" y="570"/>
                  </a:lnTo>
                  <a:lnTo>
                    <a:pt x="1253" y="579"/>
                  </a:lnTo>
                  <a:lnTo>
                    <a:pt x="1268" y="590"/>
                  </a:lnTo>
                  <a:lnTo>
                    <a:pt x="1280" y="604"/>
                  </a:lnTo>
                  <a:lnTo>
                    <a:pt x="1287" y="622"/>
                  </a:lnTo>
                  <a:lnTo>
                    <a:pt x="1289" y="641"/>
                  </a:lnTo>
                  <a:lnTo>
                    <a:pt x="1287" y="705"/>
                  </a:lnTo>
                  <a:lnTo>
                    <a:pt x="1278" y="767"/>
                  </a:lnTo>
                  <a:lnTo>
                    <a:pt x="1263" y="828"/>
                  </a:lnTo>
                  <a:lnTo>
                    <a:pt x="1242" y="888"/>
                  </a:lnTo>
                  <a:lnTo>
                    <a:pt x="1216" y="945"/>
                  </a:lnTo>
                  <a:lnTo>
                    <a:pt x="1184" y="999"/>
                  </a:lnTo>
                  <a:lnTo>
                    <a:pt x="1146" y="1050"/>
                  </a:lnTo>
                  <a:lnTo>
                    <a:pt x="1104" y="1098"/>
                  </a:lnTo>
                  <a:lnTo>
                    <a:pt x="1056" y="1142"/>
                  </a:lnTo>
                  <a:lnTo>
                    <a:pt x="1006" y="1180"/>
                  </a:lnTo>
                  <a:lnTo>
                    <a:pt x="952" y="1213"/>
                  </a:lnTo>
                  <a:lnTo>
                    <a:pt x="896" y="1239"/>
                  </a:lnTo>
                  <a:lnTo>
                    <a:pt x="837" y="1261"/>
                  </a:lnTo>
                  <a:lnTo>
                    <a:pt x="776" y="1276"/>
                  </a:lnTo>
                  <a:lnTo>
                    <a:pt x="713" y="1286"/>
                  </a:lnTo>
                  <a:lnTo>
                    <a:pt x="650" y="1291"/>
                  </a:lnTo>
                  <a:lnTo>
                    <a:pt x="645" y="1291"/>
                  </a:lnTo>
                  <a:lnTo>
                    <a:pt x="581" y="1287"/>
                  </a:lnTo>
                  <a:lnTo>
                    <a:pt x="519" y="1277"/>
                  </a:lnTo>
                  <a:lnTo>
                    <a:pt x="459" y="1263"/>
                  </a:lnTo>
                  <a:lnTo>
                    <a:pt x="400" y="1243"/>
                  </a:lnTo>
                  <a:lnTo>
                    <a:pt x="344" y="1216"/>
                  </a:lnTo>
                  <a:lnTo>
                    <a:pt x="291" y="1184"/>
                  </a:lnTo>
                  <a:lnTo>
                    <a:pt x="239" y="1146"/>
                  </a:lnTo>
                  <a:lnTo>
                    <a:pt x="192" y="1104"/>
                  </a:lnTo>
                  <a:lnTo>
                    <a:pt x="149" y="1058"/>
                  </a:lnTo>
                  <a:lnTo>
                    <a:pt x="111" y="1007"/>
                  </a:lnTo>
                  <a:lnTo>
                    <a:pt x="78" y="953"/>
                  </a:lnTo>
                  <a:lnTo>
                    <a:pt x="51" y="897"/>
                  </a:lnTo>
                  <a:lnTo>
                    <a:pt x="29" y="838"/>
                  </a:lnTo>
                  <a:lnTo>
                    <a:pt x="14" y="777"/>
                  </a:lnTo>
                  <a:lnTo>
                    <a:pt x="4" y="714"/>
                  </a:lnTo>
                  <a:lnTo>
                    <a:pt x="0" y="650"/>
                  </a:lnTo>
                  <a:lnTo>
                    <a:pt x="3" y="586"/>
                  </a:lnTo>
                  <a:lnTo>
                    <a:pt x="11" y="523"/>
                  </a:lnTo>
                  <a:lnTo>
                    <a:pt x="27" y="462"/>
                  </a:lnTo>
                  <a:lnTo>
                    <a:pt x="47" y="402"/>
                  </a:lnTo>
                  <a:lnTo>
                    <a:pt x="74" y="346"/>
                  </a:lnTo>
                  <a:lnTo>
                    <a:pt x="106" y="292"/>
                  </a:lnTo>
                  <a:lnTo>
                    <a:pt x="143" y="240"/>
                  </a:lnTo>
                  <a:lnTo>
                    <a:pt x="185" y="192"/>
                  </a:lnTo>
                  <a:lnTo>
                    <a:pt x="233" y="149"/>
                  </a:lnTo>
                  <a:lnTo>
                    <a:pt x="284" y="111"/>
                  </a:lnTo>
                  <a:lnTo>
                    <a:pt x="338" y="78"/>
                  </a:lnTo>
                  <a:lnTo>
                    <a:pt x="394" y="52"/>
                  </a:lnTo>
                  <a:lnTo>
                    <a:pt x="453" y="30"/>
                  </a:lnTo>
                  <a:lnTo>
                    <a:pt x="514" y="15"/>
                  </a:lnTo>
                  <a:lnTo>
                    <a:pt x="576" y="4"/>
                  </a:lnTo>
                  <a:lnTo>
                    <a:pt x="6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0"/>
            <p:cNvSpPr>
              <a:spLocks noEditPoints="1"/>
            </p:cNvSpPr>
            <p:nvPr/>
          </p:nvSpPr>
          <p:spPr bwMode="auto">
            <a:xfrm>
              <a:off x="858838" y="2078038"/>
              <a:ext cx="1231900" cy="1233488"/>
            </a:xfrm>
            <a:custGeom>
              <a:avLst/>
              <a:gdLst>
                <a:gd name="T0" fmla="*/ 1055 w 2330"/>
                <a:gd name="T1" fmla="*/ 347 h 2333"/>
                <a:gd name="T2" fmla="*/ 773 w 2330"/>
                <a:gd name="T3" fmla="*/ 467 h 2333"/>
                <a:gd name="T4" fmla="*/ 526 w 2330"/>
                <a:gd name="T5" fmla="*/ 389 h 2333"/>
                <a:gd name="T6" fmla="*/ 502 w 2330"/>
                <a:gd name="T7" fmla="*/ 387 h 2333"/>
                <a:gd name="T8" fmla="*/ 383 w 2330"/>
                <a:gd name="T9" fmla="*/ 518 h 2333"/>
                <a:gd name="T10" fmla="*/ 512 w 2330"/>
                <a:gd name="T11" fmla="*/ 685 h 2333"/>
                <a:gd name="T12" fmla="*/ 380 w 2330"/>
                <a:gd name="T13" fmla="*/ 1010 h 2333"/>
                <a:gd name="T14" fmla="*/ 155 w 2330"/>
                <a:gd name="T15" fmla="*/ 1071 h 2333"/>
                <a:gd name="T16" fmla="*/ 309 w 2330"/>
                <a:gd name="T17" fmla="*/ 1264 h 2333"/>
                <a:gd name="T18" fmla="*/ 414 w 2330"/>
                <a:gd name="T19" fmla="*/ 1444 h 2333"/>
                <a:gd name="T20" fmla="*/ 503 w 2330"/>
                <a:gd name="T21" fmla="*/ 1687 h 2333"/>
                <a:gd name="T22" fmla="*/ 503 w 2330"/>
                <a:gd name="T23" fmla="*/ 1946 h 2333"/>
                <a:gd name="T24" fmla="*/ 527 w 2330"/>
                <a:gd name="T25" fmla="*/ 1944 h 2333"/>
                <a:gd name="T26" fmla="*/ 720 w 2330"/>
                <a:gd name="T27" fmla="*/ 1832 h 2333"/>
                <a:gd name="T28" fmla="*/ 1043 w 2330"/>
                <a:gd name="T29" fmla="*/ 1970 h 2333"/>
                <a:gd name="T30" fmla="*/ 1086 w 2330"/>
                <a:gd name="T31" fmla="*/ 2186 h 2333"/>
                <a:gd name="T32" fmla="*/ 1274 w 2330"/>
                <a:gd name="T33" fmla="*/ 1985 h 2333"/>
                <a:gd name="T34" fmla="*/ 1554 w 2330"/>
                <a:gd name="T35" fmla="*/ 1866 h 2333"/>
                <a:gd name="T36" fmla="*/ 1802 w 2330"/>
                <a:gd name="T37" fmla="*/ 1943 h 2333"/>
                <a:gd name="T38" fmla="*/ 1826 w 2330"/>
                <a:gd name="T39" fmla="*/ 1946 h 2333"/>
                <a:gd name="T40" fmla="*/ 1827 w 2330"/>
                <a:gd name="T41" fmla="*/ 1687 h 2333"/>
                <a:gd name="T42" fmla="*/ 1916 w 2330"/>
                <a:gd name="T43" fmla="*/ 1443 h 2333"/>
                <a:gd name="T44" fmla="*/ 2020 w 2330"/>
                <a:gd name="T45" fmla="*/ 1264 h 2333"/>
                <a:gd name="T46" fmla="*/ 2172 w 2330"/>
                <a:gd name="T47" fmla="*/ 1072 h 2333"/>
                <a:gd name="T48" fmla="*/ 1948 w 2330"/>
                <a:gd name="T49" fmla="*/ 1011 h 2333"/>
                <a:gd name="T50" fmla="*/ 1816 w 2330"/>
                <a:gd name="T51" fmla="*/ 686 h 2333"/>
                <a:gd name="T52" fmla="*/ 1940 w 2330"/>
                <a:gd name="T53" fmla="*/ 501 h 2333"/>
                <a:gd name="T54" fmla="*/ 1809 w 2330"/>
                <a:gd name="T55" fmla="*/ 386 h 2333"/>
                <a:gd name="T56" fmla="*/ 1626 w 2330"/>
                <a:gd name="T57" fmla="*/ 509 h 2333"/>
                <a:gd name="T58" fmla="*/ 1301 w 2330"/>
                <a:gd name="T59" fmla="*/ 375 h 2333"/>
                <a:gd name="T60" fmla="*/ 1252 w 2330"/>
                <a:gd name="T61" fmla="*/ 149 h 2333"/>
                <a:gd name="T62" fmla="*/ 1336 w 2330"/>
                <a:gd name="T63" fmla="*/ 29 h 2333"/>
                <a:gd name="T64" fmla="*/ 1469 w 2330"/>
                <a:gd name="T65" fmla="*/ 269 h 2333"/>
                <a:gd name="T66" fmla="*/ 1766 w 2330"/>
                <a:gd name="T67" fmla="*/ 246 h 2333"/>
                <a:gd name="T68" fmla="*/ 2044 w 2330"/>
                <a:gd name="T69" fmla="*/ 397 h 2333"/>
                <a:gd name="T70" fmla="*/ 2078 w 2330"/>
                <a:gd name="T71" fmla="*/ 584 h 2333"/>
                <a:gd name="T72" fmla="*/ 2079 w 2330"/>
                <a:gd name="T73" fmla="*/ 922 h 2333"/>
                <a:gd name="T74" fmla="*/ 2316 w 2330"/>
                <a:gd name="T75" fmla="*/ 1024 h 2333"/>
                <a:gd name="T76" fmla="*/ 2280 w 2330"/>
                <a:gd name="T77" fmla="*/ 1362 h 2333"/>
                <a:gd name="T78" fmla="*/ 2039 w 2330"/>
                <a:gd name="T79" fmla="*/ 1527 h 2333"/>
                <a:gd name="T80" fmla="*/ 2092 w 2330"/>
                <a:gd name="T81" fmla="*/ 1803 h 2333"/>
                <a:gd name="T82" fmla="*/ 1914 w 2330"/>
                <a:gd name="T83" fmla="*/ 2063 h 2333"/>
                <a:gd name="T84" fmla="*/ 1725 w 2330"/>
                <a:gd name="T85" fmla="*/ 2066 h 2333"/>
                <a:gd name="T86" fmla="*/ 1409 w 2330"/>
                <a:gd name="T87" fmla="*/ 2166 h 2333"/>
                <a:gd name="T88" fmla="*/ 1277 w 2330"/>
                <a:gd name="T89" fmla="*/ 2329 h 2333"/>
                <a:gd name="T90" fmla="*/ 950 w 2330"/>
                <a:gd name="T91" fmla="*/ 2258 h 2333"/>
                <a:gd name="T92" fmla="*/ 747 w 2330"/>
                <a:gd name="T93" fmla="*/ 2015 h 2333"/>
                <a:gd name="T94" fmla="*/ 514 w 2330"/>
                <a:gd name="T95" fmla="*/ 2095 h 2333"/>
                <a:gd name="T96" fmla="*/ 254 w 2330"/>
                <a:gd name="T97" fmla="*/ 1887 h 2333"/>
                <a:gd name="T98" fmla="*/ 287 w 2330"/>
                <a:gd name="T99" fmla="*/ 1701 h 2333"/>
                <a:gd name="T100" fmla="*/ 134 w 2330"/>
                <a:gd name="T101" fmla="*/ 1407 h 2333"/>
                <a:gd name="T102" fmla="*/ 0 w 2330"/>
                <a:gd name="T103" fmla="*/ 1244 h 2333"/>
                <a:gd name="T104" fmla="*/ 102 w 2330"/>
                <a:gd name="T105" fmla="*/ 935 h 2333"/>
                <a:gd name="T106" fmla="*/ 347 w 2330"/>
                <a:gd name="T107" fmla="*/ 692 h 2333"/>
                <a:gd name="T108" fmla="*/ 244 w 2330"/>
                <a:gd name="T109" fmla="*/ 472 h 2333"/>
                <a:gd name="T110" fmla="*/ 462 w 2330"/>
                <a:gd name="T111" fmla="*/ 246 h 2333"/>
                <a:gd name="T112" fmla="*/ 692 w 2330"/>
                <a:gd name="T113" fmla="*/ 347 h 2333"/>
                <a:gd name="T114" fmla="*/ 934 w 2330"/>
                <a:gd name="T115" fmla="*/ 101 h 2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30" h="2333">
                  <a:moveTo>
                    <a:pt x="1085" y="147"/>
                  </a:moveTo>
                  <a:lnTo>
                    <a:pt x="1076" y="149"/>
                  </a:lnTo>
                  <a:lnTo>
                    <a:pt x="1068" y="156"/>
                  </a:lnTo>
                  <a:lnTo>
                    <a:pt x="1066" y="166"/>
                  </a:lnTo>
                  <a:lnTo>
                    <a:pt x="1066" y="309"/>
                  </a:lnTo>
                  <a:lnTo>
                    <a:pt x="1064" y="329"/>
                  </a:lnTo>
                  <a:lnTo>
                    <a:pt x="1055" y="347"/>
                  </a:lnTo>
                  <a:lnTo>
                    <a:pt x="1043" y="363"/>
                  </a:lnTo>
                  <a:lnTo>
                    <a:pt x="1026" y="375"/>
                  </a:lnTo>
                  <a:lnTo>
                    <a:pt x="1007" y="381"/>
                  </a:lnTo>
                  <a:lnTo>
                    <a:pt x="946" y="395"/>
                  </a:lnTo>
                  <a:lnTo>
                    <a:pt x="887" y="415"/>
                  </a:lnTo>
                  <a:lnTo>
                    <a:pt x="830" y="439"/>
                  </a:lnTo>
                  <a:lnTo>
                    <a:pt x="773" y="467"/>
                  </a:lnTo>
                  <a:lnTo>
                    <a:pt x="719" y="500"/>
                  </a:lnTo>
                  <a:lnTo>
                    <a:pt x="701" y="509"/>
                  </a:lnTo>
                  <a:lnTo>
                    <a:pt x="682" y="513"/>
                  </a:lnTo>
                  <a:lnTo>
                    <a:pt x="663" y="511"/>
                  </a:lnTo>
                  <a:lnTo>
                    <a:pt x="644" y="503"/>
                  </a:lnTo>
                  <a:lnTo>
                    <a:pt x="628" y="491"/>
                  </a:lnTo>
                  <a:lnTo>
                    <a:pt x="526" y="389"/>
                  </a:lnTo>
                  <a:lnTo>
                    <a:pt x="522" y="387"/>
                  </a:lnTo>
                  <a:lnTo>
                    <a:pt x="519" y="386"/>
                  </a:lnTo>
                  <a:lnTo>
                    <a:pt x="515" y="385"/>
                  </a:lnTo>
                  <a:lnTo>
                    <a:pt x="513" y="385"/>
                  </a:lnTo>
                  <a:lnTo>
                    <a:pt x="509" y="385"/>
                  </a:lnTo>
                  <a:lnTo>
                    <a:pt x="506" y="386"/>
                  </a:lnTo>
                  <a:lnTo>
                    <a:pt x="502" y="387"/>
                  </a:lnTo>
                  <a:lnTo>
                    <a:pt x="498" y="389"/>
                  </a:lnTo>
                  <a:lnTo>
                    <a:pt x="389" y="501"/>
                  </a:lnTo>
                  <a:lnTo>
                    <a:pt x="386" y="505"/>
                  </a:lnTo>
                  <a:lnTo>
                    <a:pt x="384" y="508"/>
                  </a:lnTo>
                  <a:lnTo>
                    <a:pt x="383" y="512"/>
                  </a:lnTo>
                  <a:lnTo>
                    <a:pt x="383" y="515"/>
                  </a:lnTo>
                  <a:lnTo>
                    <a:pt x="383" y="518"/>
                  </a:lnTo>
                  <a:lnTo>
                    <a:pt x="384" y="521"/>
                  </a:lnTo>
                  <a:lnTo>
                    <a:pt x="386" y="525"/>
                  </a:lnTo>
                  <a:lnTo>
                    <a:pt x="389" y="529"/>
                  </a:lnTo>
                  <a:lnTo>
                    <a:pt x="491" y="631"/>
                  </a:lnTo>
                  <a:lnTo>
                    <a:pt x="503" y="646"/>
                  </a:lnTo>
                  <a:lnTo>
                    <a:pt x="509" y="664"/>
                  </a:lnTo>
                  <a:lnTo>
                    <a:pt x="512" y="685"/>
                  </a:lnTo>
                  <a:lnTo>
                    <a:pt x="508" y="704"/>
                  </a:lnTo>
                  <a:lnTo>
                    <a:pt x="500" y="722"/>
                  </a:lnTo>
                  <a:lnTo>
                    <a:pt x="466" y="776"/>
                  </a:lnTo>
                  <a:lnTo>
                    <a:pt x="438" y="831"/>
                  </a:lnTo>
                  <a:lnTo>
                    <a:pt x="414" y="890"/>
                  </a:lnTo>
                  <a:lnTo>
                    <a:pt x="395" y="949"/>
                  </a:lnTo>
                  <a:lnTo>
                    <a:pt x="380" y="1010"/>
                  </a:lnTo>
                  <a:lnTo>
                    <a:pt x="374" y="1029"/>
                  </a:lnTo>
                  <a:lnTo>
                    <a:pt x="362" y="1045"/>
                  </a:lnTo>
                  <a:lnTo>
                    <a:pt x="346" y="1058"/>
                  </a:lnTo>
                  <a:lnTo>
                    <a:pt x="328" y="1066"/>
                  </a:lnTo>
                  <a:lnTo>
                    <a:pt x="309" y="1069"/>
                  </a:lnTo>
                  <a:lnTo>
                    <a:pt x="165" y="1069"/>
                  </a:lnTo>
                  <a:lnTo>
                    <a:pt x="155" y="1071"/>
                  </a:lnTo>
                  <a:lnTo>
                    <a:pt x="148" y="1078"/>
                  </a:lnTo>
                  <a:lnTo>
                    <a:pt x="146" y="1088"/>
                  </a:lnTo>
                  <a:lnTo>
                    <a:pt x="146" y="1245"/>
                  </a:lnTo>
                  <a:lnTo>
                    <a:pt x="148" y="1255"/>
                  </a:lnTo>
                  <a:lnTo>
                    <a:pt x="155" y="1262"/>
                  </a:lnTo>
                  <a:lnTo>
                    <a:pt x="165" y="1264"/>
                  </a:lnTo>
                  <a:lnTo>
                    <a:pt x="309" y="1264"/>
                  </a:lnTo>
                  <a:lnTo>
                    <a:pt x="328" y="1268"/>
                  </a:lnTo>
                  <a:lnTo>
                    <a:pt x="347" y="1275"/>
                  </a:lnTo>
                  <a:lnTo>
                    <a:pt x="362" y="1288"/>
                  </a:lnTo>
                  <a:lnTo>
                    <a:pt x="374" y="1304"/>
                  </a:lnTo>
                  <a:lnTo>
                    <a:pt x="380" y="1323"/>
                  </a:lnTo>
                  <a:lnTo>
                    <a:pt x="395" y="1384"/>
                  </a:lnTo>
                  <a:lnTo>
                    <a:pt x="414" y="1444"/>
                  </a:lnTo>
                  <a:lnTo>
                    <a:pt x="438" y="1502"/>
                  </a:lnTo>
                  <a:lnTo>
                    <a:pt x="466" y="1557"/>
                  </a:lnTo>
                  <a:lnTo>
                    <a:pt x="500" y="1611"/>
                  </a:lnTo>
                  <a:lnTo>
                    <a:pt x="508" y="1629"/>
                  </a:lnTo>
                  <a:lnTo>
                    <a:pt x="512" y="1649"/>
                  </a:lnTo>
                  <a:lnTo>
                    <a:pt x="510" y="1669"/>
                  </a:lnTo>
                  <a:lnTo>
                    <a:pt x="503" y="1687"/>
                  </a:lnTo>
                  <a:lnTo>
                    <a:pt x="491" y="1704"/>
                  </a:lnTo>
                  <a:lnTo>
                    <a:pt x="389" y="1805"/>
                  </a:lnTo>
                  <a:lnTo>
                    <a:pt x="383" y="1814"/>
                  </a:lnTo>
                  <a:lnTo>
                    <a:pt x="383" y="1824"/>
                  </a:lnTo>
                  <a:lnTo>
                    <a:pt x="389" y="1833"/>
                  </a:lnTo>
                  <a:lnTo>
                    <a:pt x="500" y="1944"/>
                  </a:lnTo>
                  <a:lnTo>
                    <a:pt x="503" y="1946"/>
                  </a:lnTo>
                  <a:lnTo>
                    <a:pt x="507" y="1949"/>
                  </a:lnTo>
                  <a:lnTo>
                    <a:pt x="510" y="1949"/>
                  </a:lnTo>
                  <a:lnTo>
                    <a:pt x="513" y="1950"/>
                  </a:lnTo>
                  <a:lnTo>
                    <a:pt x="516" y="1949"/>
                  </a:lnTo>
                  <a:lnTo>
                    <a:pt x="520" y="1949"/>
                  </a:lnTo>
                  <a:lnTo>
                    <a:pt x="524" y="1946"/>
                  </a:lnTo>
                  <a:lnTo>
                    <a:pt x="527" y="1944"/>
                  </a:lnTo>
                  <a:lnTo>
                    <a:pt x="628" y="1842"/>
                  </a:lnTo>
                  <a:lnTo>
                    <a:pt x="644" y="1830"/>
                  </a:lnTo>
                  <a:lnTo>
                    <a:pt x="662" y="1823"/>
                  </a:lnTo>
                  <a:lnTo>
                    <a:pt x="680" y="1820"/>
                  </a:lnTo>
                  <a:lnTo>
                    <a:pt x="694" y="1821"/>
                  </a:lnTo>
                  <a:lnTo>
                    <a:pt x="707" y="1826"/>
                  </a:lnTo>
                  <a:lnTo>
                    <a:pt x="720" y="1832"/>
                  </a:lnTo>
                  <a:lnTo>
                    <a:pt x="774" y="1866"/>
                  </a:lnTo>
                  <a:lnTo>
                    <a:pt x="830" y="1895"/>
                  </a:lnTo>
                  <a:lnTo>
                    <a:pt x="887" y="1917"/>
                  </a:lnTo>
                  <a:lnTo>
                    <a:pt x="947" y="1938"/>
                  </a:lnTo>
                  <a:lnTo>
                    <a:pt x="1008" y="1952"/>
                  </a:lnTo>
                  <a:lnTo>
                    <a:pt x="1028" y="1958"/>
                  </a:lnTo>
                  <a:lnTo>
                    <a:pt x="1043" y="1970"/>
                  </a:lnTo>
                  <a:lnTo>
                    <a:pt x="1056" y="1986"/>
                  </a:lnTo>
                  <a:lnTo>
                    <a:pt x="1064" y="2004"/>
                  </a:lnTo>
                  <a:lnTo>
                    <a:pt x="1067" y="2023"/>
                  </a:lnTo>
                  <a:lnTo>
                    <a:pt x="1067" y="2167"/>
                  </a:lnTo>
                  <a:lnTo>
                    <a:pt x="1070" y="2177"/>
                  </a:lnTo>
                  <a:lnTo>
                    <a:pt x="1077" y="2184"/>
                  </a:lnTo>
                  <a:lnTo>
                    <a:pt x="1086" y="2186"/>
                  </a:lnTo>
                  <a:lnTo>
                    <a:pt x="1242" y="2186"/>
                  </a:lnTo>
                  <a:lnTo>
                    <a:pt x="1252" y="2184"/>
                  </a:lnTo>
                  <a:lnTo>
                    <a:pt x="1259" y="2177"/>
                  </a:lnTo>
                  <a:lnTo>
                    <a:pt x="1262" y="2167"/>
                  </a:lnTo>
                  <a:lnTo>
                    <a:pt x="1262" y="2023"/>
                  </a:lnTo>
                  <a:lnTo>
                    <a:pt x="1265" y="2004"/>
                  </a:lnTo>
                  <a:lnTo>
                    <a:pt x="1274" y="1985"/>
                  </a:lnTo>
                  <a:lnTo>
                    <a:pt x="1286" y="1970"/>
                  </a:lnTo>
                  <a:lnTo>
                    <a:pt x="1301" y="1958"/>
                  </a:lnTo>
                  <a:lnTo>
                    <a:pt x="1320" y="1952"/>
                  </a:lnTo>
                  <a:lnTo>
                    <a:pt x="1382" y="1937"/>
                  </a:lnTo>
                  <a:lnTo>
                    <a:pt x="1442" y="1917"/>
                  </a:lnTo>
                  <a:lnTo>
                    <a:pt x="1499" y="1893"/>
                  </a:lnTo>
                  <a:lnTo>
                    <a:pt x="1554" y="1866"/>
                  </a:lnTo>
                  <a:lnTo>
                    <a:pt x="1608" y="1832"/>
                  </a:lnTo>
                  <a:lnTo>
                    <a:pt x="1626" y="1824"/>
                  </a:lnTo>
                  <a:lnTo>
                    <a:pt x="1646" y="1820"/>
                  </a:lnTo>
                  <a:lnTo>
                    <a:pt x="1666" y="1821"/>
                  </a:lnTo>
                  <a:lnTo>
                    <a:pt x="1684" y="1829"/>
                  </a:lnTo>
                  <a:lnTo>
                    <a:pt x="1701" y="1842"/>
                  </a:lnTo>
                  <a:lnTo>
                    <a:pt x="1802" y="1943"/>
                  </a:lnTo>
                  <a:lnTo>
                    <a:pt x="1805" y="1946"/>
                  </a:lnTo>
                  <a:lnTo>
                    <a:pt x="1809" y="1947"/>
                  </a:lnTo>
                  <a:lnTo>
                    <a:pt x="1812" y="1949"/>
                  </a:lnTo>
                  <a:lnTo>
                    <a:pt x="1816" y="1949"/>
                  </a:lnTo>
                  <a:lnTo>
                    <a:pt x="1818" y="1949"/>
                  </a:lnTo>
                  <a:lnTo>
                    <a:pt x="1822" y="1947"/>
                  </a:lnTo>
                  <a:lnTo>
                    <a:pt x="1826" y="1946"/>
                  </a:lnTo>
                  <a:lnTo>
                    <a:pt x="1829" y="1943"/>
                  </a:lnTo>
                  <a:lnTo>
                    <a:pt x="1940" y="1832"/>
                  </a:lnTo>
                  <a:lnTo>
                    <a:pt x="1946" y="1824"/>
                  </a:lnTo>
                  <a:lnTo>
                    <a:pt x="1946" y="1813"/>
                  </a:lnTo>
                  <a:lnTo>
                    <a:pt x="1940" y="1805"/>
                  </a:lnTo>
                  <a:lnTo>
                    <a:pt x="1839" y="1703"/>
                  </a:lnTo>
                  <a:lnTo>
                    <a:pt x="1827" y="1687"/>
                  </a:lnTo>
                  <a:lnTo>
                    <a:pt x="1820" y="1668"/>
                  </a:lnTo>
                  <a:lnTo>
                    <a:pt x="1817" y="1649"/>
                  </a:lnTo>
                  <a:lnTo>
                    <a:pt x="1821" y="1629"/>
                  </a:lnTo>
                  <a:lnTo>
                    <a:pt x="1829" y="1610"/>
                  </a:lnTo>
                  <a:lnTo>
                    <a:pt x="1863" y="1557"/>
                  </a:lnTo>
                  <a:lnTo>
                    <a:pt x="1892" y="1501"/>
                  </a:lnTo>
                  <a:lnTo>
                    <a:pt x="1916" y="1443"/>
                  </a:lnTo>
                  <a:lnTo>
                    <a:pt x="1935" y="1384"/>
                  </a:lnTo>
                  <a:lnTo>
                    <a:pt x="1949" y="1323"/>
                  </a:lnTo>
                  <a:lnTo>
                    <a:pt x="1955" y="1303"/>
                  </a:lnTo>
                  <a:lnTo>
                    <a:pt x="1967" y="1287"/>
                  </a:lnTo>
                  <a:lnTo>
                    <a:pt x="1982" y="1275"/>
                  </a:lnTo>
                  <a:lnTo>
                    <a:pt x="2000" y="1267"/>
                  </a:lnTo>
                  <a:lnTo>
                    <a:pt x="2020" y="1264"/>
                  </a:lnTo>
                  <a:lnTo>
                    <a:pt x="2163" y="1264"/>
                  </a:lnTo>
                  <a:lnTo>
                    <a:pt x="2172" y="1262"/>
                  </a:lnTo>
                  <a:lnTo>
                    <a:pt x="2180" y="1255"/>
                  </a:lnTo>
                  <a:lnTo>
                    <a:pt x="2183" y="1245"/>
                  </a:lnTo>
                  <a:lnTo>
                    <a:pt x="2183" y="1089"/>
                  </a:lnTo>
                  <a:lnTo>
                    <a:pt x="2180" y="1080"/>
                  </a:lnTo>
                  <a:lnTo>
                    <a:pt x="2172" y="1072"/>
                  </a:lnTo>
                  <a:lnTo>
                    <a:pt x="2163" y="1070"/>
                  </a:lnTo>
                  <a:lnTo>
                    <a:pt x="2020" y="1070"/>
                  </a:lnTo>
                  <a:lnTo>
                    <a:pt x="2000" y="1066"/>
                  </a:lnTo>
                  <a:lnTo>
                    <a:pt x="1982" y="1059"/>
                  </a:lnTo>
                  <a:lnTo>
                    <a:pt x="1966" y="1046"/>
                  </a:lnTo>
                  <a:lnTo>
                    <a:pt x="1955" y="1030"/>
                  </a:lnTo>
                  <a:lnTo>
                    <a:pt x="1948" y="1011"/>
                  </a:lnTo>
                  <a:lnTo>
                    <a:pt x="1934" y="950"/>
                  </a:lnTo>
                  <a:lnTo>
                    <a:pt x="1914" y="890"/>
                  </a:lnTo>
                  <a:lnTo>
                    <a:pt x="1890" y="832"/>
                  </a:lnTo>
                  <a:lnTo>
                    <a:pt x="1862" y="777"/>
                  </a:lnTo>
                  <a:lnTo>
                    <a:pt x="1829" y="723"/>
                  </a:lnTo>
                  <a:lnTo>
                    <a:pt x="1820" y="705"/>
                  </a:lnTo>
                  <a:lnTo>
                    <a:pt x="1816" y="686"/>
                  </a:lnTo>
                  <a:lnTo>
                    <a:pt x="1818" y="665"/>
                  </a:lnTo>
                  <a:lnTo>
                    <a:pt x="1826" y="647"/>
                  </a:lnTo>
                  <a:lnTo>
                    <a:pt x="1838" y="631"/>
                  </a:lnTo>
                  <a:lnTo>
                    <a:pt x="1940" y="530"/>
                  </a:lnTo>
                  <a:lnTo>
                    <a:pt x="1944" y="520"/>
                  </a:lnTo>
                  <a:lnTo>
                    <a:pt x="1944" y="511"/>
                  </a:lnTo>
                  <a:lnTo>
                    <a:pt x="1940" y="501"/>
                  </a:lnTo>
                  <a:lnTo>
                    <a:pt x="1829" y="391"/>
                  </a:lnTo>
                  <a:lnTo>
                    <a:pt x="1826" y="388"/>
                  </a:lnTo>
                  <a:lnTo>
                    <a:pt x="1822" y="386"/>
                  </a:lnTo>
                  <a:lnTo>
                    <a:pt x="1818" y="386"/>
                  </a:lnTo>
                  <a:lnTo>
                    <a:pt x="1815" y="385"/>
                  </a:lnTo>
                  <a:lnTo>
                    <a:pt x="1812" y="386"/>
                  </a:lnTo>
                  <a:lnTo>
                    <a:pt x="1809" y="386"/>
                  </a:lnTo>
                  <a:lnTo>
                    <a:pt x="1805" y="388"/>
                  </a:lnTo>
                  <a:lnTo>
                    <a:pt x="1802" y="391"/>
                  </a:lnTo>
                  <a:lnTo>
                    <a:pt x="1700" y="493"/>
                  </a:lnTo>
                  <a:lnTo>
                    <a:pt x="1684" y="505"/>
                  </a:lnTo>
                  <a:lnTo>
                    <a:pt x="1665" y="512"/>
                  </a:lnTo>
                  <a:lnTo>
                    <a:pt x="1646" y="513"/>
                  </a:lnTo>
                  <a:lnTo>
                    <a:pt x="1626" y="509"/>
                  </a:lnTo>
                  <a:lnTo>
                    <a:pt x="1608" y="501"/>
                  </a:lnTo>
                  <a:lnTo>
                    <a:pt x="1554" y="469"/>
                  </a:lnTo>
                  <a:lnTo>
                    <a:pt x="1498" y="440"/>
                  </a:lnTo>
                  <a:lnTo>
                    <a:pt x="1440" y="416"/>
                  </a:lnTo>
                  <a:lnTo>
                    <a:pt x="1382" y="397"/>
                  </a:lnTo>
                  <a:lnTo>
                    <a:pt x="1320" y="382"/>
                  </a:lnTo>
                  <a:lnTo>
                    <a:pt x="1301" y="375"/>
                  </a:lnTo>
                  <a:lnTo>
                    <a:pt x="1284" y="363"/>
                  </a:lnTo>
                  <a:lnTo>
                    <a:pt x="1272" y="349"/>
                  </a:lnTo>
                  <a:lnTo>
                    <a:pt x="1264" y="331"/>
                  </a:lnTo>
                  <a:lnTo>
                    <a:pt x="1262" y="310"/>
                  </a:lnTo>
                  <a:lnTo>
                    <a:pt x="1262" y="166"/>
                  </a:lnTo>
                  <a:lnTo>
                    <a:pt x="1258" y="156"/>
                  </a:lnTo>
                  <a:lnTo>
                    <a:pt x="1252" y="149"/>
                  </a:lnTo>
                  <a:lnTo>
                    <a:pt x="1242" y="147"/>
                  </a:lnTo>
                  <a:lnTo>
                    <a:pt x="1085" y="147"/>
                  </a:lnTo>
                  <a:close/>
                  <a:moveTo>
                    <a:pt x="1088" y="0"/>
                  </a:moveTo>
                  <a:lnTo>
                    <a:pt x="1244" y="0"/>
                  </a:lnTo>
                  <a:lnTo>
                    <a:pt x="1277" y="4"/>
                  </a:lnTo>
                  <a:lnTo>
                    <a:pt x="1308" y="14"/>
                  </a:lnTo>
                  <a:lnTo>
                    <a:pt x="1336" y="29"/>
                  </a:lnTo>
                  <a:lnTo>
                    <a:pt x="1361" y="50"/>
                  </a:lnTo>
                  <a:lnTo>
                    <a:pt x="1382" y="74"/>
                  </a:lnTo>
                  <a:lnTo>
                    <a:pt x="1396" y="102"/>
                  </a:lnTo>
                  <a:lnTo>
                    <a:pt x="1406" y="134"/>
                  </a:lnTo>
                  <a:lnTo>
                    <a:pt x="1409" y="166"/>
                  </a:lnTo>
                  <a:lnTo>
                    <a:pt x="1409" y="252"/>
                  </a:lnTo>
                  <a:lnTo>
                    <a:pt x="1469" y="269"/>
                  </a:lnTo>
                  <a:lnTo>
                    <a:pt x="1528" y="292"/>
                  </a:lnTo>
                  <a:lnTo>
                    <a:pt x="1584" y="317"/>
                  </a:lnTo>
                  <a:lnTo>
                    <a:pt x="1640" y="347"/>
                  </a:lnTo>
                  <a:lnTo>
                    <a:pt x="1700" y="286"/>
                  </a:lnTo>
                  <a:lnTo>
                    <a:pt x="1720" y="269"/>
                  </a:lnTo>
                  <a:lnTo>
                    <a:pt x="1742" y="256"/>
                  </a:lnTo>
                  <a:lnTo>
                    <a:pt x="1766" y="246"/>
                  </a:lnTo>
                  <a:lnTo>
                    <a:pt x="1791" y="240"/>
                  </a:lnTo>
                  <a:lnTo>
                    <a:pt x="1817" y="238"/>
                  </a:lnTo>
                  <a:lnTo>
                    <a:pt x="1848" y="242"/>
                  </a:lnTo>
                  <a:lnTo>
                    <a:pt x="1880" y="250"/>
                  </a:lnTo>
                  <a:lnTo>
                    <a:pt x="1908" y="266"/>
                  </a:lnTo>
                  <a:lnTo>
                    <a:pt x="1934" y="286"/>
                  </a:lnTo>
                  <a:lnTo>
                    <a:pt x="2044" y="397"/>
                  </a:lnTo>
                  <a:lnTo>
                    <a:pt x="2063" y="421"/>
                  </a:lnTo>
                  <a:lnTo>
                    <a:pt x="2078" y="446"/>
                  </a:lnTo>
                  <a:lnTo>
                    <a:pt x="2087" y="472"/>
                  </a:lnTo>
                  <a:lnTo>
                    <a:pt x="2092" y="500"/>
                  </a:lnTo>
                  <a:lnTo>
                    <a:pt x="2092" y="529"/>
                  </a:lnTo>
                  <a:lnTo>
                    <a:pt x="2087" y="556"/>
                  </a:lnTo>
                  <a:lnTo>
                    <a:pt x="2078" y="584"/>
                  </a:lnTo>
                  <a:lnTo>
                    <a:pt x="2063" y="609"/>
                  </a:lnTo>
                  <a:lnTo>
                    <a:pt x="2044" y="632"/>
                  </a:lnTo>
                  <a:lnTo>
                    <a:pt x="1984" y="692"/>
                  </a:lnTo>
                  <a:lnTo>
                    <a:pt x="2013" y="747"/>
                  </a:lnTo>
                  <a:lnTo>
                    <a:pt x="2039" y="803"/>
                  </a:lnTo>
                  <a:lnTo>
                    <a:pt x="2061" y="862"/>
                  </a:lnTo>
                  <a:lnTo>
                    <a:pt x="2079" y="922"/>
                  </a:lnTo>
                  <a:lnTo>
                    <a:pt x="2163" y="922"/>
                  </a:lnTo>
                  <a:lnTo>
                    <a:pt x="2196" y="926"/>
                  </a:lnTo>
                  <a:lnTo>
                    <a:pt x="2228" y="935"/>
                  </a:lnTo>
                  <a:lnTo>
                    <a:pt x="2256" y="951"/>
                  </a:lnTo>
                  <a:lnTo>
                    <a:pt x="2280" y="970"/>
                  </a:lnTo>
                  <a:lnTo>
                    <a:pt x="2301" y="996"/>
                  </a:lnTo>
                  <a:lnTo>
                    <a:pt x="2316" y="1024"/>
                  </a:lnTo>
                  <a:lnTo>
                    <a:pt x="2326" y="1054"/>
                  </a:lnTo>
                  <a:lnTo>
                    <a:pt x="2330" y="1088"/>
                  </a:lnTo>
                  <a:lnTo>
                    <a:pt x="2330" y="1244"/>
                  </a:lnTo>
                  <a:lnTo>
                    <a:pt x="2326" y="1278"/>
                  </a:lnTo>
                  <a:lnTo>
                    <a:pt x="2316" y="1309"/>
                  </a:lnTo>
                  <a:lnTo>
                    <a:pt x="2301" y="1336"/>
                  </a:lnTo>
                  <a:lnTo>
                    <a:pt x="2280" y="1362"/>
                  </a:lnTo>
                  <a:lnTo>
                    <a:pt x="2256" y="1382"/>
                  </a:lnTo>
                  <a:lnTo>
                    <a:pt x="2228" y="1396"/>
                  </a:lnTo>
                  <a:lnTo>
                    <a:pt x="2196" y="1406"/>
                  </a:lnTo>
                  <a:lnTo>
                    <a:pt x="2163" y="1410"/>
                  </a:lnTo>
                  <a:lnTo>
                    <a:pt x="2079" y="1410"/>
                  </a:lnTo>
                  <a:lnTo>
                    <a:pt x="2061" y="1470"/>
                  </a:lnTo>
                  <a:lnTo>
                    <a:pt x="2039" y="1527"/>
                  </a:lnTo>
                  <a:lnTo>
                    <a:pt x="2013" y="1585"/>
                  </a:lnTo>
                  <a:lnTo>
                    <a:pt x="1984" y="1640"/>
                  </a:lnTo>
                  <a:lnTo>
                    <a:pt x="2044" y="1700"/>
                  </a:lnTo>
                  <a:lnTo>
                    <a:pt x="2063" y="1723"/>
                  </a:lnTo>
                  <a:lnTo>
                    <a:pt x="2078" y="1748"/>
                  </a:lnTo>
                  <a:lnTo>
                    <a:pt x="2087" y="1776"/>
                  </a:lnTo>
                  <a:lnTo>
                    <a:pt x="2092" y="1803"/>
                  </a:lnTo>
                  <a:lnTo>
                    <a:pt x="2092" y="1832"/>
                  </a:lnTo>
                  <a:lnTo>
                    <a:pt x="2087" y="1860"/>
                  </a:lnTo>
                  <a:lnTo>
                    <a:pt x="2078" y="1886"/>
                  </a:lnTo>
                  <a:lnTo>
                    <a:pt x="2063" y="1911"/>
                  </a:lnTo>
                  <a:lnTo>
                    <a:pt x="2044" y="1935"/>
                  </a:lnTo>
                  <a:lnTo>
                    <a:pt x="1934" y="2046"/>
                  </a:lnTo>
                  <a:lnTo>
                    <a:pt x="1914" y="2063"/>
                  </a:lnTo>
                  <a:lnTo>
                    <a:pt x="1892" y="2076"/>
                  </a:lnTo>
                  <a:lnTo>
                    <a:pt x="1868" y="2085"/>
                  </a:lnTo>
                  <a:lnTo>
                    <a:pt x="1842" y="2091"/>
                  </a:lnTo>
                  <a:lnTo>
                    <a:pt x="1817" y="2094"/>
                  </a:lnTo>
                  <a:lnTo>
                    <a:pt x="1785" y="2090"/>
                  </a:lnTo>
                  <a:lnTo>
                    <a:pt x="1754" y="2081"/>
                  </a:lnTo>
                  <a:lnTo>
                    <a:pt x="1725" y="2066"/>
                  </a:lnTo>
                  <a:lnTo>
                    <a:pt x="1700" y="2046"/>
                  </a:lnTo>
                  <a:lnTo>
                    <a:pt x="1640" y="1985"/>
                  </a:lnTo>
                  <a:lnTo>
                    <a:pt x="1584" y="2015"/>
                  </a:lnTo>
                  <a:lnTo>
                    <a:pt x="1528" y="2040"/>
                  </a:lnTo>
                  <a:lnTo>
                    <a:pt x="1469" y="2061"/>
                  </a:lnTo>
                  <a:lnTo>
                    <a:pt x="1409" y="2079"/>
                  </a:lnTo>
                  <a:lnTo>
                    <a:pt x="1409" y="2166"/>
                  </a:lnTo>
                  <a:lnTo>
                    <a:pt x="1406" y="2199"/>
                  </a:lnTo>
                  <a:lnTo>
                    <a:pt x="1396" y="2231"/>
                  </a:lnTo>
                  <a:lnTo>
                    <a:pt x="1382" y="2259"/>
                  </a:lnTo>
                  <a:lnTo>
                    <a:pt x="1361" y="2283"/>
                  </a:lnTo>
                  <a:lnTo>
                    <a:pt x="1336" y="2304"/>
                  </a:lnTo>
                  <a:lnTo>
                    <a:pt x="1308" y="2320"/>
                  </a:lnTo>
                  <a:lnTo>
                    <a:pt x="1277" y="2329"/>
                  </a:lnTo>
                  <a:lnTo>
                    <a:pt x="1244" y="2333"/>
                  </a:lnTo>
                  <a:lnTo>
                    <a:pt x="1088" y="2333"/>
                  </a:lnTo>
                  <a:lnTo>
                    <a:pt x="1054" y="2329"/>
                  </a:lnTo>
                  <a:lnTo>
                    <a:pt x="1023" y="2320"/>
                  </a:lnTo>
                  <a:lnTo>
                    <a:pt x="994" y="2304"/>
                  </a:lnTo>
                  <a:lnTo>
                    <a:pt x="970" y="2283"/>
                  </a:lnTo>
                  <a:lnTo>
                    <a:pt x="950" y="2258"/>
                  </a:lnTo>
                  <a:lnTo>
                    <a:pt x="934" y="2231"/>
                  </a:lnTo>
                  <a:lnTo>
                    <a:pt x="924" y="2199"/>
                  </a:lnTo>
                  <a:lnTo>
                    <a:pt x="921" y="2166"/>
                  </a:lnTo>
                  <a:lnTo>
                    <a:pt x="921" y="2081"/>
                  </a:lnTo>
                  <a:lnTo>
                    <a:pt x="861" y="2063"/>
                  </a:lnTo>
                  <a:lnTo>
                    <a:pt x="803" y="2041"/>
                  </a:lnTo>
                  <a:lnTo>
                    <a:pt x="747" y="2015"/>
                  </a:lnTo>
                  <a:lnTo>
                    <a:pt x="692" y="1986"/>
                  </a:lnTo>
                  <a:lnTo>
                    <a:pt x="630" y="2046"/>
                  </a:lnTo>
                  <a:lnTo>
                    <a:pt x="611" y="2063"/>
                  </a:lnTo>
                  <a:lnTo>
                    <a:pt x="590" y="2077"/>
                  </a:lnTo>
                  <a:lnTo>
                    <a:pt x="566" y="2087"/>
                  </a:lnTo>
                  <a:lnTo>
                    <a:pt x="540" y="2093"/>
                  </a:lnTo>
                  <a:lnTo>
                    <a:pt x="514" y="2095"/>
                  </a:lnTo>
                  <a:lnTo>
                    <a:pt x="482" y="2091"/>
                  </a:lnTo>
                  <a:lnTo>
                    <a:pt x="452" y="2082"/>
                  </a:lnTo>
                  <a:lnTo>
                    <a:pt x="423" y="2067"/>
                  </a:lnTo>
                  <a:lnTo>
                    <a:pt x="398" y="2046"/>
                  </a:lnTo>
                  <a:lnTo>
                    <a:pt x="287" y="1935"/>
                  </a:lnTo>
                  <a:lnTo>
                    <a:pt x="268" y="1913"/>
                  </a:lnTo>
                  <a:lnTo>
                    <a:pt x="254" y="1887"/>
                  </a:lnTo>
                  <a:lnTo>
                    <a:pt x="244" y="1861"/>
                  </a:lnTo>
                  <a:lnTo>
                    <a:pt x="239" y="1832"/>
                  </a:lnTo>
                  <a:lnTo>
                    <a:pt x="239" y="1805"/>
                  </a:lnTo>
                  <a:lnTo>
                    <a:pt x="244" y="1776"/>
                  </a:lnTo>
                  <a:lnTo>
                    <a:pt x="254" y="1749"/>
                  </a:lnTo>
                  <a:lnTo>
                    <a:pt x="268" y="1724"/>
                  </a:lnTo>
                  <a:lnTo>
                    <a:pt x="287" y="1701"/>
                  </a:lnTo>
                  <a:lnTo>
                    <a:pt x="347" y="1640"/>
                  </a:lnTo>
                  <a:lnTo>
                    <a:pt x="317" y="1586"/>
                  </a:lnTo>
                  <a:lnTo>
                    <a:pt x="292" y="1528"/>
                  </a:lnTo>
                  <a:lnTo>
                    <a:pt x="270" y="1471"/>
                  </a:lnTo>
                  <a:lnTo>
                    <a:pt x="252" y="1411"/>
                  </a:lnTo>
                  <a:lnTo>
                    <a:pt x="166" y="1411"/>
                  </a:lnTo>
                  <a:lnTo>
                    <a:pt x="134" y="1407"/>
                  </a:lnTo>
                  <a:lnTo>
                    <a:pt x="102" y="1398"/>
                  </a:lnTo>
                  <a:lnTo>
                    <a:pt x="74" y="1382"/>
                  </a:lnTo>
                  <a:lnTo>
                    <a:pt x="50" y="1362"/>
                  </a:lnTo>
                  <a:lnTo>
                    <a:pt x="29" y="1338"/>
                  </a:lnTo>
                  <a:lnTo>
                    <a:pt x="14" y="1309"/>
                  </a:lnTo>
                  <a:lnTo>
                    <a:pt x="4" y="1278"/>
                  </a:lnTo>
                  <a:lnTo>
                    <a:pt x="0" y="1244"/>
                  </a:lnTo>
                  <a:lnTo>
                    <a:pt x="0" y="1088"/>
                  </a:lnTo>
                  <a:lnTo>
                    <a:pt x="4" y="1054"/>
                  </a:lnTo>
                  <a:lnTo>
                    <a:pt x="14" y="1023"/>
                  </a:lnTo>
                  <a:lnTo>
                    <a:pt x="29" y="996"/>
                  </a:lnTo>
                  <a:lnTo>
                    <a:pt x="50" y="970"/>
                  </a:lnTo>
                  <a:lnTo>
                    <a:pt x="74" y="950"/>
                  </a:lnTo>
                  <a:lnTo>
                    <a:pt x="102" y="935"/>
                  </a:lnTo>
                  <a:lnTo>
                    <a:pt x="134" y="926"/>
                  </a:lnTo>
                  <a:lnTo>
                    <a:pt x="166" y="922"/>
                  </a:lnTo>
                  <a:lnTo>
                    <a:pt x="252" y="922"/>
                  </a:lnTo>
                  <a:lnTo>
                    <a:pt x="270" y="862"/>
                  </a:lnTo>
                  <a:lnTo>
                    <a:pt x="292" y="805"/>
                  </a:lnTo>
                  <a:lnTo>
                    <a:pt x="317" y="747"/>
                  </a:lnTo>
                  <a:lnTo>
                    <a:pt x="347" y="692"/>
                  </a:lnTo>
                  <a:lnTo>
                    <a:pt x="287" y="632"/>
                  </a:lnTo>
                  <a:lnTo>
                    <a:pt x="268" y="609"/>
                  </a:lnTo>
                  <a:lnTo>
                    <a:pt x="254" y="584"/>
                  </a:lnTo>
                  <a:lnTo>
                    <a:pt x="244" y="556"/>
                  </a:lnTo>
                  <a:lnTo>
                    <a:pt x="239" y="529"/>
                  </a:lnTo>
                  <a:lnTo>
                    <a:pt x="239" y="500"/>
                  </a:lnTo>
                  <a:lnTo>
                    <a:pt x="244" y="472"/>
                  </a:lnTo>
                  <a:lnTo>
                    <a:pt x="254" y="446"/>
                  </a:lnTo>
                  <a:lnTo>
                    <a:pt x="268" y="421"/>
                  </a:lnTo>
                  <a:lnTo>
                    <a:pt x="287" y="397"/>
                  </a:lnTo>
                  <a:lnTo>
                    <a:pt x="398" y="286"/>
                  </a:lnTo>
                  <a:lnTo>
                    <a:pt x="417" y="269"/>
                  </a:lnTo>
                  <a:lnTo>
                    <a:pt x="438" y="256"/>
                  </a:lnTo>
                  <a:lnTo>
                    <a:pt x="462" y="246"/>
                  </a:lnTo>
                  <a:lnTo>
                    <a:pt x="488" y="240"/>
                  </a:lnTo>
                  <a:lnTo>
                    <a:pt x="514" y="238"/>
                  </a:lnTo>
                  <a:lnTo>
                    <a:pt x="546" y="242"/>
                  </a:lnTo>
                  <a:lnTo>
                    <a:pt x="576" y="250"/>
                  </a:lnTo>
                  <a:lnTo>
                    <a:pt x="605" y="266"/>
                  </a:lnTo>
                  <a:lnTo>
                    <a:pt x="630" y="286"/>
                  </a:lnTo>
                  <a:lnTo>
                    <a:pt x="692" y="347"/>
                  </a:lnTo>
                  <a:lnTo>
                    <a:pt x="746" y="317"/>
                  </a:lnTo>
                  <a:lnTo>
                    <a:pt x="803" y="292"/>
                  </a:lnTo>
                  <a:lnTo>
                    <a:pt x="861" y="270"/>
                  </a:lnTo>
                  <a:lnTo>
                    <a:pt x="921" y="252"/>
                  </a:lnTo>
                  <a:lnTo>
                    <a:pt x="921" y="166"/>
                  </a:lnTo>
                  <a:lnTo>
                    <a:pt x="924" y="132"/>
                  </a:lnTo>
                  <a:lnTo>
                    <a:pt x="934" y="101"/>
                  </a:lnTo>
                  <a:lnTo>
                    <a:pt x="950" y="74"/>
                  </a:lnTo>
                  <a:lnTo>
                    <a:pt x="970" y="48"/>
                  </a:lnTo>
                  <a:lnTo>
                    <a:pt x="994" y="29"/>
                  </a:lnTo>
                  <a:lnTo>
                    <a:pt x="1023" y="14"/>
                  </a:lnTo>
                  <a:lnTo>
                    <a:pt x="1054" y="4"/>
                  </a:lnTo>
                  <a:lnTo>
                    <a:pt x="10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1"/>
            <p:cNvSpPr>
              <a:spLocks noEditPoints="1"/>
            </p:cNvSpPr>
            <p:nvPr/>
          </p:nvSpPr>
          <p:spPr bwMode="auto">
            <a:xfrm>
              <a:off x="1227138" y="2446338"/>
              <a:ext cx="495300" cy="495300"/>
            </a:xfrm>
            <a:custGeom>
              <a:avLst/>
              <a:gdLst>
                <a:gd name="T0" fmla="*/ 420 w 936"/>
                <a:gd name="T1" fmla="*/ 150 h 937"/>
                <a:gd name="T2" fmla="*/ 333 w 936"/>
                <a:gd name="T3" fmla="*/ 176 h 937"/>
                <a:gd name="T4" fmla="*/ 257 w 936"/>
                <a:gd name="T5" fmla="*/ 225 h 937"/>
                <a:gd name="T6" fmla="*/ 198 w 936"/>
                <a:gd name="T7" fmla="*/ 293 h 937"/>
                <a:gd name="T8" fmla="*/ 160 w 936"/>
                <a:gd name="T9" fmla="*/ 375 h 937"/>
                <a:gd name="T10" fmla="*/ 146 w 936"/>
                <a:gd name="T11" fmla="*/ 469 h 937"/>
                <a:gd name="T12" fmla="*/ 160 w 936"/>
                <a:gd name="T13" fmla="*/ 561 h 937"/>
                <a:gd name="T14" fmla="*/ 198 w 936"/>
                <a:gd name="T15" fmla="*/ 644 h 937"/>
                <a:gd name="T16" fmla="*/ 257 w 936"/>
                <a:gd name="T17" fmla="*/ 711 h 937"/>
                <a:gd name="T18" fmla="*/ 333 w 936"/>
                <a:gd name="T19" fmla="*/ 761 h 937"/>
                <a:gd name="T20" fmla="*/ 420 w 936"/>
                <a:gd name="T21" fmla="*/ 787 h 937"/>
                <a:gd name="T22" fmla="*/ 516 w 936"/>
                <a:gd name="T23" fmla="*/ 787 h 937"/>
                <a:gd name="T24" fmla="*/ 604 w 936"/>
                <a:gd name="T25" fmla="*/ 761 h 937"/>
                <a:gd name="T26" fmla="*/ 680 w 936"/>
                <a:gd name="T27" fmla="*/ 711 h 937"/>
                <a:gd name="T28" fmla="*/ 738 w 936"/>
                <a:gd name="T29" fmla="*/ 644 h 937"/>
                <a:gd name="T30" fmla="*/ 777 w 936"/>
                <a:gd name="T31" fmla="*/ 561 h 937"/>
                <a:gd name="T32" fmla="*/ 791 w 936"/>
                <a:gd name="T33" fmla="*/ 469 h 937"/>
                <a:gd name="T34" fmla="*/ 777 w 936"/>
                <a:gd name="T35" fmla="*/ 375 h 937"/>
                <a:gd name="T36" fmla="*/ 740 w 936"/>
                <a:gd name="T37" fmla="*/ 293 h 937"/>
                <a:gd name="T38" fmla="*/ 680 w 936"/>
                <a:gd name="T39" fmla="*/ 225 h 937"/>
                <a:gd name="T40" fmla="*/ 604 w 936"/>
                <a:gd name="T41" fmla="*/ 176 h 937"/>
                <a:gd name="T42" fmla="*/ 516 w 936"/>
                <a:gd name="T43" fmla="*/ 150 h 937"/>
                <a:gd name="T44" fmla="*/ 468 w 936"/>
                <a:gd name="T45" fmla="*/ 0 h 937"/>
                <a:gd name="T46" fmla="*/ 584 w 936"/>
                <a:gd name="T47" fmla="*/ 14 h 937"/>
                <a:gd name="T48" fmla="*/ 688 w 936"/>
                <a:gd name="T49" fmla="*/ 55 h 937"/>
                <a:gd name="T50" fmla="*/ 779 w 936"/>
                <a:gd name="T51" fmla="*/ 118 h 937"/>
                <a:gd name="T52" fmla="*/ 852 w 936"/>
                <a:gd name="T53" fmla="*/ 201 h 937"/>
                <a:gd name="T54" fmla="*/ 905 w 936"/>
                <a:gd name="T55" fmla="*/ 300 h 937"/>
                <a:gd name="T56" fmla="*/ 933 w 936"/>
                <a:gd name="T57" fmla="*/ 410 h 937"/>
                <a:gd name="T58" fmla="*/ 933 w 936"/>
                <a:gd name="T59" fmla="*/ 527 h 937"/>
                <a:gd name="T60" fmla="*/ 905 w 936"/>
                <a:gd name="T61" fmla="*/ 637 h 937"/>
                <a:gd name="T62" fmla="*/ 852 w 936"/>
                <a:gd name="T63" fmla="*/ 735 h 937"/>
                <a:gd name="T64" fmla="*/ 779 w 936"/>
                <a:gd name="T65" fmla="*/ 818 h 937"/>
                <a:gd name="T66" fmla="*/ 689 w 936"/>
                <a:gd name="T67" fmla="*/ 882 h 937"/>
                <a:gd name="T68" fmla="*/ 584 w 936"/>
                <a:gd name="T69" fmla="*/ 923 h 937"/>
                <a:gd name="T70" fmla="*/ 468 w 936"/>
                <a:gd name="T71" fmla="*/ 937 h 937"/>
                <a:gd name="T72" fmla="*/ 353 w 936"/>
                <a:gd name="T73" fmla="*/ 923 h 937"/>
                <a:gd name="T74" fmla="*/ 249 w 936"/>
                <a:gd name="T75" fmla="*/ 882 h 937"/>
                <a:gd name="T76" fmla="*/ 158 w 936"/>
                <a:gd name="T77" fmla="*/ 818 h 937"/>
                <a:gd name="T78" fmla="*/ 84 w 936"/>
                <a:gd name="T79" fmla="*/ 737 h 937"/>
                <a:gd name="T80" fmla="*/ 32 w 936"/>
                <a:gd name="T81" fmla="*/ 638 h 937"/>
                <a:gd name="T82" fmla="*/ 4 w 936"/>
                <a:gd name="T83" fmla="*/ 528 h 937"/>
                <a:gd name="T84" fmla="*/ 4 w 936"/>
                <a:gd name="T85" fmla="*/ 410 h 937"/>
                <a:gd name="T86" fmla="*/ 32 w 936"/>
                <a:gd name="T87" fmla="*/ 300 h 937"/>
                <a:gd name="T88" fmla="*/ 84 w 936"/>
                <a:gd name="T89" fmla="*/ 201 h 937"/>
                <a:gd name="T90" fmla="*/ 158 w 936"/>
                <a:gd name="T91" fmla="*/ 118 h 937"/>
                <a:gd name="T92" fmla="*/ 249 w 936"/>
                <a:gd name="T93" fmla="*/ 55 h 937"/>
                <a:gd name="T94" fmla="*/ 353 w 936"/>
                <a:gd name="T95" fmla="*/ 14 h 937"/>
                <a:gd name="T96" fmla="*/ 468 w 936"/>
                <a:gd name="T97" fmla="*/ 0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6" h="937">
                  <a:moveTo>
                    <a:pt x="468" y="146"/>
                  </a:moveTo>
                  <a:lnTo>
                    <a:pt x="420" y="150"/>
                  </a:lnTo>
                  <a:lnTo>
                    <a:pt x="375" y="159"/>
                  </a:lnTo>
                  <a:lnTo>
                    <a:pt x="333" y="176"/>
                  </a:lnTo>
                  <a:lnTo>
                    <a:pt x="293" y="198"/>
                  </a:lnTo>
                  <a:lnTo>
                    <a:pt x="257" y="225"/>
                  </a:lnTo>
                  <a:lnTo>
                    <a:pt x="225" y="256"/>
                  </a:lnTo>
                  <a:lnTo>
                    <a:pt x="198" y="293"/>
                  </a:lnTo>
                  <a:lnTo>
                    <a:pt x="176" y="332"/>
                  </a:lnTo>
                  <a:lnTo>
                    <a:pt x="160" y="375"/>
                  </a:lnTo>
                  <a:lnTo>
                    <a:pt x="149" y="421"/>
                  </a:lnTo>
                  <a:lnTo>
                    <a:pt x="146" y="469"/>
                  </a:lnTo>
                  <a:lnTo>
                    <a:pt x="149" y="516"/>
                  </a:lnTo>
                  <a:lnTo>
                    <a:pt x="160" y="561"/>
                  </a:lnTo>
                  <a:lnTo>
                    <a:pt x="176" y="605"/>
                  </a:lnTo>
                  <a:lnTo>
                    <a:pt x="198" y="644"/>
                  </a:lnTo>
                  <a:lnTo>
                    <a:pt x="225" y="680"/>
                  </a:lnTo>
                  <a:lnTo>
                    <a:pt x="257" y="711"/>
                  </a:lnTo>
                  <a:lnTo>
                    <a:pt x="293" y="739"/>
                  </a:lnTo>
                  <a:lnTo>
                    <a:pt x="333" y="761"/>
                  </a:lnTo>
                  <a:lnTo>
                    <a:pt x="375" y="777"/>
                  </a:lnTo>
                  <a:lnTo>
                    <a:pt x="420" y="787"/>
                  </a:lnTo>
                  <a:lnTo>
                    <a:pt x="468" y="791"/>
                  </a:lnTo>
                  <a:lnTo>
                    <a:pt x="516" y="787"/>
                  </a:lnTo>
                  <a:lnTo>
                    <a:pt x="561" y="777"/>
                  </a:lnTo>
                  <a:lnTo>
                    <a:pt x="604" y="761"/>
                  </a:lnTo>
                  <a:lnTo>
                    <a:pt x="644" y="739"/>
                  </a:lnTo>
                  <a:lnTo>
                    <a:pt x="680" y="711"/>
                  </a:lnTo>
                  <a:lnTo>
                    <a:pt x="712" y="680"/>
                  </a:lnTo>
                  <a:lnTo>
                    <a:pt x="738" y="644"/>
                  </a:lnTo>
                  <a:lnTo>
                    <a:pt x="761" y="605"/>
                  </a:lnTo>
                  <a:lnTo>
                    <a:pt x="777" y="561"/>
                  </a:lnTo>
                  <a:lnTo>
                    <a:pt x="788" y="516"/>
                  </a:lnTo>
                  <a:lnTo>
                    <a:pt x="791" y="469"/>
                  </a:lnTo>
                  <a:lnTo>
                    <a:pt x="788" y="421"/>
                  </a:lnTo>
                  <a:lnTo>
                    <a:pt x="777" y="375"/>
                  </a:lnTo>
                  <a:lnTo>
                    <a:pt x="761" y="332"/>
                  </a:lnTo>
                  <a:lnTo>
                    <a:pt x="740" y="293"/>
                  </a:lnTo>
                  <a:lnTo>
                    <a:pt x="712" y="256"/>
                  </a:lnTo>
                  <a:lnTo>
                    <a:pt x="680" y="225"/>
                  </a:lnTo>
                  <a:lnTo>
                    <a:pt x="644" y="198"/>
                  </a:lnTo>
                  <a:lnTo>
                    <a:pt x="604" y="176"/>
                  </a:lnTo>
                  <a:lnTo>
                    <a:pt x="562" y="159"/>
                  </a:lnTo>
                  <a:lnTo>
                    <a:pt x="516" y="150"/>
                  </a:lnTo>
                  <a:lnTo>
                    <a:pt x="468" y="146"/>
                  </a:lnTo>
                  <a:close/>
                  <a:moveTo>
                    <a:pt x="468" y="0"/>
                  </a:moveTo>
                  <a:lnTo>
                    <a:pt x="527" y="3"/>
                  </a:lnTo>
                  <a:lnTo>
                    <a:pt x="584" y="14"/>
                  </a:lnTo>
                  <a:lnTo>
                    <a:pt x="638" y="32"/>
                  </a:lnTo>
                  <a:lnTo>
                    <a:pt x="688" y="55"/>
                  </a:lnTo>
                  <a:lnTo>
                    <a:pt x="736" y="84"/>
                  </a:lnTo>
                  <a:lnTo>
                    <a:pt x="779" y="118"/>
                  </a:lnTo>
                  <a:lnTo>
                    <a:pt x="819" y="158"/>
                  </a:lnTo>
                  <a:lnTo>
                    <a:pt x="852" y="201"/>
                  </a:lnTo>
                  <a:lnTo>
                    <a:pt x="882" y="248"/>
                  </a:lnTo>
                  <a:lnTo>
                    <a:pt x="905" y="300"/>
                  </a:lnTo>
                  <a:lnTo>
                    <a:pt x="922" y="354"/>
                  </a:lnTo>
                  <a:lnTo>
                    <a:pt x="933" y="410"/>
                  </a:lnTo>
                  <a:lnTo>
                    <a:pt x="936" y="469"/>
                  </a:lnTo>
                  <a:lnTo>
                    <a:pt x="933" y="527"/>
                  </a:lnTo>
                  <a:lnTo>
                    <a:pt x="922" y="584"/>
                  </a:lnTo>
                  <a:lnTo>
                    <a:pt x="905" y="637"/>
                  </a:lnTo>
                  <a:lnTo>
                    <a:pt x="882" y="689"/>
                  </a:lnTo>
                  <a:lnTo>
                    <a:pt x="852" y="735"/>
                  </a:lnTo>
                  <a:lnTo>
                    <a:pt x="819" y="780"/>
                  </a:lnTo>
                  <a:lnTo>
                    <a:pt x="779" y="818"/>
                  </a:lnTo>
                  <a:lnTo>
                    <a:pt x="736" y="853"/>
                  </a:lnTo>
                  <a:lnTo>
                    <a:pt x="689" y="882"/>
                  </a:lnTo>
                  <a:lnTo>
                    <a:pt x="638" y="906"/>
                  </a:lnTo>
                  <a:lnTo>
                    <a:pt x="584" y="923"/>
                  </a:lnTo>
                  <a:lnTo>
                    <a:pt x="527" y="933"/>
                  </a:lnTo>
                  <a:lnTo>
                    <a:pt x="468" y="937"/>
                  </a:lnTo>
                  <a:lnTo>
                    <a:pt x="410" y="933"/>
                  </a:lnTo>
                  <a:lnTo>
                    <a:pt x="353" y="923"/>
                  </a:lnTo>
                  <a:lnTo>
                    <a:pt x="299" y="906"/>
                  </a:lnTo>
                  <a:lnTo>
                    <a:pt x="249" y="882"/>
                  </a:lnTo>
                  <a:lnTo>
                    <a:pt x="201" y="853"/>
                  </a:lnTo>
                  <a:lnTo>
                    <a:pt x="158" y="818"/>
                  </a:lnTo>
                  <a:lnTo>
                    <a:pt x="119" y="780"/>
                  </a:lnTo>
                  <a:lnTo>
                    <a:pt x="84" y="737"/>
                  </a:lnTo>
                  <a:lnTo>
                    <a:pt x="56" y="689"/>
                  </a:lnTo>
                  <a:lnTo>
                    <a:pt x="32" y="638"/>
                  </a:lnTo>
                  <a:lnTo>
                    <a:pt x="15" y="584"/>
                  </a:lnTo>
                  <a:lnTo>
                    <a:pt x="4" y="528"/>
                  </a:lnTo>
                  <a:lnTo>
                    <a:pt x="0" y="469"/>
                  </a:lnTo>
                  <a:lnTo>
                    <a:pt x="4" y="410"/>
                  </a:lnTo>
                  <a:lnTo>
                    <a:pt x="15" y="354"/>
                  </a:lnTo>
                  <a:lnTo>
                    <a:pt x="32" y="300"/>
                  </a:lnTo>
                  <a:lnTo>
                    <a:pt x="56" y="248"/>
                  </a:lnTo>
                  <a:lnTo>
                    <a:pt x="84" y="201"/>
                  </a:lnTo>
                  <a:lnTo>
                    <a:pt x="118" y="158"/>
                  </a:lnTo>
                  <a:lnTo>
                    <a:pt x="158" y="118"/>
                  </a:lnTo>
                  <a:lnTo>
                    <a:pt x="201" y="84"/>
                  </a:lnTo>
                  <a:lnTo>
                    <a:pt x="249" y="55"/>
                  </a:lnTo>
                  <a:lnTo>
                    <a:pt x="299" y="32"/>
                  </a:lnTo>
                  <a:lnTo>
                    <a:pt x="353" y="14"/>
                  </a:lnTo>
                  <a:lnTo>
                    <a:pt x="410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7659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/>
      <p:bldP spid="4" grpId="0" animBg="1"/>
      <p:bldP spid="5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17"/>
          <p:cNvSpPr>
            <a:spLocks/>
          </p:cNvSpPr>
          <p:nvPr/>
        </p:nvSpPr>
        <p:spPr bwMode="auto">
          <a:xfrm>
            <a:off x="4570163" y="2843372"/>
            <a:ext cx="2075688" cy="523831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5"/>
          <p:cNvSpPr>
            <a:spLocks/>
          </p:cNvSpPr>
          <p:nvPr/>
        </p:nvSpPr>
        <p:spPr bwMode="auto">
          <a:xfrm>
            <a:off x="4570163" y="3889234"/>
            <a:ext cx="2075688" cy="522031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 flipH="1">
            <a:off x="2495549" y="2321341"/>
            <a:ext cx="2076411" cy="522031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5"/>
          <p:cNvSpPr>
            <a:spLocks/>
          </p:cNvSpPr>
          <p:nvPr/>
        </p:nvSpPr>
        <p:spPr bwMode="auto">
          <a:xfrm>
            <a:off x="4570163" y="1806511"/>
            <a:ext cx="2075688" cy="514830"/>
          </a:xfrm>
          <a:prstGeom prst="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7231" y="361950"/>
            <a:ext cx="8368363" cy="495383"/>
          </a:xfrm>
        </p:spPr>
        <p:txBody>
          <a:bodyPr/>
          <a:lstStyle/>
          <a:p>
            <a:r>
              <a:rPr lang="ar-EG" sz="2400" dirty="0" smtClean="0">
                <a:solidFill>
                  <a:schemeClr val="bg1"/>
                </a:solidFill>
              </a:rPr>
              <a:t>الهرمونات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Freeform 18"/>
          <p:cNvSpPr>
            <a:spLocks/>
          </p:cNvSpPr>
          <p:nvPr/>
        </p:nvSpPr>
        <p:spPr bwMode="auto">
          <a:xfrm flipH="1">
            <a:off x="2495549" y="3375593"/>
            <a:ext cx="2076411" cy="522031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" name="Group 73"/>
          <p:cNvGrpSpPr/>
          <p:nvPr/>
        </p:nvGrpSpPr>
        <p:grpSpPr>
          <a:xfrm>
            <a:off x="3243486" y="1781311"/>
            <a:ext cx="2656954" cy="2658756"/>
            <a:chOff x="1574800" y="1783436"/>
            <a:chExt cx="2343150" cy="2344738"/>
          </a:xfrm>
        </p:grpSpPr>
        <p:sp>
          <p:nvSpPr>
            <p:cNvPr id="31" name="Oval 30"/>
            <p:cNvSpPr/>
            <p:nvPr/>
          </p:nvSpPr>
          <p:spPr bwMode="auto">
            <a:xfrm>
              <a:off x="1574800" y="1783436"/>
              <a:ext cx="2343150" cy="23431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63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auto">
            <a:xfrm>
              <a:off x="2746376" y="3191549"/>
              <a:ext cx="666750" cy="468313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65" y="61"/>
                </a:cxn>
                <a:cxn ang="0">
                  <a:pos x="87" y="0"/>
                </a:cxn>
                <a:cxn ang="0">
                  <a:pos x="0" y="0"/>
                </a:cxn>
                <a:cxn ang="0">
                  <a:pos x="0" y="61"/>
                </a:cxn>
              </a:cxnLst>
              <a:rect l="0" t="0" r="r" b="b"/>
              <a:pathLst>
                <a:path w="87" h="61">
                  <a:moveTo>
                    <a:pt x="0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76" y="43"/>
                    <a:pt x="83" y="22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>
              <a:off x="2746376" y="3659861"/>
              <a:ext cx="498475" cy="460375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0" y="60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0" y="60"/>
                </a:cxn>
              </a:cxnLst>
              <a:rect l="0" t="0" r="r" b="b"/>
              <a:pathLst>
                <a:path w="65" h="60"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6" y="47"/>
                    <a:pt x="49" y="26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auto">
            <a:xfrm>
              <a:off x="2746376" y="2721649"/>
              <a:ext cx="688975" cy="469900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87" y="61"/>
                </a:cxn>
                <a:cxn ang="0">
                  <a:pos x="90" y="31"/>
                </a:cxn>
                <a:cxn ang="0">
                  <a:pos x="87" y="0"/>
                </a:cxn>
              </a:cxnLst>
              <a:rect l="0" t="0" r="r" b="b"/>
              <a:pathLst>
                <a:path w="90" h="61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9" y="51"/>
                    <a:pt x="90" y="41"/>
                    <a:pt x="90" y="31"/>
                  </a:cubicBezTo>
                  <a:cubicBezTo>
                    <a:pt x="90" y="20"/>
                    <a:pt x="89" y="10"/>
                    <a:pt x="87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auto">
            <a:xfrm>
              <a:off x="2746376" y="1792961"/>
              <a:ext cx="498475" cy="468313"/>
            </a:xfrm>
            <a:custGeom>
              <a:avLst/>
              <a:gdLst/>
              <a:ahLst/>
              <a:cxnLst>
                <a:cxn ang="0">
                  <a:pos x="65" y="6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65" y="61"/>
                </a:cxn>
              </a:cxnLst>
              <a:rect l="0" t="0" r="r" b="b"/>
              <a:pathLst>
                <a:path w="65" h="61">
                  <a:moveTo>
                    <a:pt x="65" y="61"/>
                  </a:moveTo>
                  <a:cubicBezTo>
                    <a:pt x="49" y="34"/>
                    <a:pt x="27" y="1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"/>
                    <a:pt x="0" y="61"/>
                    <a:pt x="0" y="61"/>
                  </a:cubicBezTo>
                  <a:lnTo>
                    <a:pt x="65" y="6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0"/>
            <p:cNvSpPr>
              <a:spLocks/>
            </p:cNvSpPr>
            <p:nvPr/>
          </p:nvSpPr>
          <p:spPr bwMode="auto">
            <a:xfrm>
              <a:off x="2746376" y="2261274"/>
              <a:ext cx="666750" cy="460375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87" y="60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0" y="60"/>
                </a:cxn>
              </a:cxnLst>
              <a:rect l="0" t="0" r="r" b="b"/>
              <a:pathLst>
                <a:path w="87" h="60">
                  <a:moveTo>
                    <a:pt x="0" y="60"/>
                  </a:moveTo>
                  <a:cubicBezTo>
                    <a:pt x="87" y="60"/>
                    <a:pt x="87" y="60"/>
                    <a:pt x="87" y="60"/>
                  </a:cubicBezTo>
                  <a:cubicBezTo>
                    <a:pt x="84" y="38"/>
                    <a:pt x="76" y="18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1"/>
            <p:cNvSpPr>
              <a:spLocks/>
            </p:cNvSpPr>
            <p:nvPr/>
          </p:nvSpPr>
          <p:spPr bwMode="auto">
            <a:xfrm>
              <a:off x="2073276" y="3191549"/>
              <a:ext cx="673100" cy="46831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0" y="0"/>
                </a:cxn>
                <a:cxn ang="0">
                  <a:pos x="22" y="61"/>
                </a:cxn>
                <a:cxn ang="0">
                  <a:pos x="88" y="61"/>
                </a:cxn>
                <a:cxn ang="0">
                  <a:pos x="88" y="0"/>
                </a:cxn>
              </a:cxnLst>
              <a:rect l="0" t="0" r="r" b="b"/>
              <a:pathLst>
                <a:path w="88" h="61"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2"/>
                    <a:pt x="11" y="43"/>
                    <a:pt x="22" y="61"/>
                  </a:cubicBezTo>
                  <a:cubicBezTo>
                    <a:pt x="88" y="61"/>
                    <a:pt x="88" y="61"/>
                    <a:pt x="88" y="61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2241551" y="3659861"/>
              <a:ext cx="504825" cy="460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60"/>
                </a:cxn>
                <a:cxn ang="0">
                  <a:pos x="66" y="60"/>
                </a:cxn>
                <a:cxn ang="0">
                  <a:pos x="66" y="0"/>
                </a:cxn>
                <a:cxn ang="0">
                  <a:pos x="0" y="0"/>
                </a:cxn>
              </a:cxnLst>
              <a:rect l="0" t="0" r="r" b="b"/>
              <a:pathLst>
                <a:path w="66" h="60">
                  <a:moveTo>
                    <a:pt x="0" y="0"/>
                  </a:moveTo>
                  <a:cubicBezTo>
                    <a:pt x="16" y="26"/>
                    <a:pt x="39" y="47"/>
                    <a:pt x="65" y="60"/>
                  </a:cubicBezTo>
                  <a:cubicBezTo>
                    <a:pt x="65" y="60"/>
                    <a:pt x="65" y="60"/>
                    <a:pt x="66" y="6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3"/>
            <p:cNvSpPr>
              <a:spLocks/>
            </p:cNvSpPr>
            <p:nvPr/>
          </p:nvSpPr>
          <p:spPr bwMode="auto">
            <a:xfrm>
              <a:off x="2049463" y="2721649"/>
              <a:ext cx="696913" cy="469900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3" y="0"/>
                </a:cxn>
                <a:cxn ang="0">
                  <a:pos x="0" y="31"/>
                </a:cxn>
                <a:cxn ang="0">
                  <a:pos x="3" y="61"/>
                </a:cxn>
                <a:cxn ang="0">
                  <a:pos x="91" y="61"/>
                </a:cxn>
                <a:cxn ang="0">
                  <a:pos x="91" y="0"/>
                </a:cxn>
              </a:cxnLst>
              <a:rect l="0" t="0" r="r" b="b"/>
              <a:pathLst>
                <a:path w="91" h="61">
                  <a:moveTo>
                    <a:pt x="9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10"/>
                    <a:pt x="0" y="20"/>
                    <a:pt x="0" y="31"/>
                  </a:cubicBezTo>
                  <a:cubicBezTo>
                    <a:pt x="0" y="41"/>
                    <a:pt x="1" y="51"/>
                    <a:pt x="3" y="61"/>
                  </a:cubicBezTo>
                  <a:cubicBezTo>
                    <a:pt x="91" y="61"/>
                    <a:pt x="91" y="61"/>
                    <a:pt x="91" y="61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2241551" y="1792961"/>
              <a:ext cx="504825" cy="468313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5" y="0"/>
                </a:cxn>
                <a:cxn ang="0">
                  <a:pos x="0" y="61"/>
                </a:cxn>
                <a:cxn ang="0">
                  <a:pos x="66" y="61"/>
                </a:cxn>
                <a:cxn ang="0">
                  <a:pos x="66" y="0"/>
                </a:cxn>
              </a:cxnLst>
              <a:rect l="0" t="0" r="r" b="b"/>
              <a:pathLst>
                <a:path w="66" h="61">
                  <a:moveTo>
                    <a:pt x="66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38" y="13"/>
                    <a:pt x="16" y="34"/>
                    <a:pt x="0" y="61"/>
                  </a:cubicBezTo>
                  <a:cubicBezTo>
                    <a:pt x="66" y="61"/>
                    <a:pt x="66" y="61"/>
                    <a:pt x="66" y="61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5"/>
            <p:cNvSpPr>
              <a:spLocks/>
            </p:cNvSpPr>
            <p:nvPr/>
          </p:nvSpPr>
          <p:spPr bwMode="auto">
            <a:xfrm>
              <a:off x="2073276" y="2261274"/>
              <a:ext cx="673100" cy="460375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22" y="0"/>
                </a:cxn>
                <a:cxn ang="0">
                  <a:pos x="0" y="60"/>
                </a:cxn>
                <a:cxn ang="0">
                  <a:pos x="88" y="60"/>
                </a:cxn>
                <a:cxn ang="0">
                  <a:pos x="88" y="0"/>
                </a:cxn>
              </a:cxnLst>
              <a:rect l="0" t="0" r="r" b="b"/>
              <a:pathLst>
                <a:path w="88" h="60">
                  <a:moveTo>
                    <a:pt x="88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1" y="18"/>
                    <a:pt x="4" y="38"/>
                    <a:pt x="0" y="60"/>
                  </a:cubicBezTo>
                  <a:cubicBezTo>
                    <a:pt x="88" y="60"/>
                    <a:pt x="88" y="60"/>
                    <a:pt x="88" y="60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6"/>
            <p:cNvSpPr>
              <a:spLocks noEditPoints="1"/>
            </p:cNvSpPr>
            <p:nvPr/>
          </p:nvSpPr>
          <p:spPr bwMode="auto">
            <a:xfrm>
              <a:off x="2049463" y="1785024"/>
              <a:ext cx="1393825" cy="2343150"/>
            </a:xfrm>
            <a:custGeom>
              <a:avLst/>
              <a:gdLst/>
              <a:ahLst/>
              <a:cxnLst>
                <a:cxn ang="0">
                  <a:pos x="91" y="305"/>
                </a:cxn>
                <a:cxn ang="0">
                  <a:pos x="90" y="305"/>
                </a:cxn>
                <a:cxn ang="0">
                  <a:pos x="90" y="305"/>
                </a:cxn>
                <a:cxn ang="0">
                  <a:pos x="25" y="244"/>
                </a:cxn>
                <a:cxn ang="0">
                  <a:pos x="2" y="183"/>
                </a:cxn>
                <a:cxn ang="0">
                  <a:pos x="0" y="153"/>
                </a:cxn>
                <a:cxn ang="0">
                  <a:pos x="2" y="122"/>
                </a:cxn>
                <a:cxn ang="0">
                  <a:pos x="24" y="61"/>
                </a:cxn>
                <a:cxn ang="0">
                  <a:pos x="90" y="0"/>
                </a:cxn>
                <a:cxn ang="0">
                  <a:pos x="90" y="0"/>
                </a:cxn>
                <a:cxn ang="0">
                  <a:pos x="90" y="0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2" y="0"/>
                </a:cxn>
                <a:cxn ang="0">
                  <a:pos x="157" y="61"/>
                </a:cxn>
                <a:cxn ang="0">
                  <a:pos x="179" y="122"/>
                </a:cxn>
                <a:cxn ang="0">
                  <a:pos x="182" y="153"/>
                </a:cxn>
                <a:cxn ang="0">
                  <a:pos x="179" y="183"/>
                </a:cxn>
                <a:cxn ang="0">
                  <a:pos x="157" y="244"/>
                </a:cxn>
                <a:cxn ang="0">
                  <a:pos x="91" y="305"/>
                </a:cxn>
                <a:cxn ang="0">
                  <a:pos x="91" y="305"/>
                </a:cxn>
                <a:cxn ang="0">
                  <a:pos x="90" y="304"/>
                </a:cxn>
                <a:cxn ang="0">
                  <a:pos x="91" y="304"/>
                </a:cxn>
                <a:cxn ang="0">
                  <a:pos x="91" y="304"/>
                </a:cxn>
                <a:cxn ang="0">
                  <a:pos x="155" y="243"/>
                </a:cxn>
                <a:cxn ang="0">
                  <a:pos x="177" y="183"/>
                </a:cxn>
                <a:cxn ang="0">
                  <a:pos x="180" y="153"/>
                </a:cxn>
                <a:cxn ang="0">
                  <a:pos x="177" y="122"/>
                </a:cxn>
                <a:cxn ang="0">
                  <a:pos x="155" y="62"/>
                </a:cxn>
                <a:cxn ang="0">
                  <a:pos x="91" y="2"/>
                </a:cxn>
                <a:cxn ang="0">
                  <a:pos x="91" y="2"/>
                </a:cxn>
                <a:cxn ang="0">
                  <a:pos x="90" y="2"/>
                </a:cxn>
                <a:cxn ang="0">
                  <a:pos x="90" y="2"/>
                </a:cxn>
                <a:cxn ang="0">
                  <a:pos x="26" y="62"/>
                </a:cxn>
                <a:cxn ang="0">
                  <a:pos x="4" y="122"/>
                </a:cxn>
                <a:cxn ang="0">
                  <a:pos x="1" y="153"/>
                </a:cxn>
                <a:cxn ang="0">
                  <a:pos x="4" y="183"/>
                </a:cxn>
                <a:cxn ang="0">
                  <a:pos x="26" y="243"/>
                </a:cxn>
                <a:cxn ang="0">
                  <a:pos x="90" y="304"/>
                </a:cxn>
              </a:cxnLst>
              <a:rect l="0" t="0" r="r" b="b"/>
              <a:pathLst>
                <a:path w="182" h="305">
                  <a:moveTo>
                    <a:pt x="91" y="305"/>
                  </a:moveTo>
                  <a:cubicBezTo>
                    <a:pt x="90" y="305"/>
                    <a:pt x="90" y="305"/>
                    <a:pt x="90" y="305"/>
                  </a:cubicBezTo>
                  <a:cubicBezTo>
                    <a:pt x="90" y="305"/>
                    <a:pt x="90" y="305"/>
                    <a:pt x="90" y="305"/>
                  </a:cubicBezTo>
                  <a:cubicBezTo>
                    <a:pt x="63" y="292"/>
                    <a:pt x="41" y="271"/>
                    <a:pt x="25" y="244"/>
                  </a:cubicBezTo>
                  <a:cubicBezTo>
                    <a:pt x="13" y="226"/>
                    <a:pt x="6" y="205"/>
                    <a:pt x="2" y="183"/>
                  </a:cubicBezTo>
                  <a:cubicBezTo>
                    <a:pt x="0" y="173"/>
                    <a:pt x="0" y="163"/>
                    <a:pt x="0" y="153"/>
                  </a:cubicBezTo>
                  <a:cubicBezTo>
                    <a:pt x="0" y="142"/>
                    <a:pt x="0" y="132"/>
                    <a:pt x="2" y="122"/>
                  </a:cubicBezTo>
                  <a:cubicBezTo>
                    <a:pt x="6" y="100"/>
                    <a:pt x="13" y="80"/>
                    <a:pt x="24" y="61"/>
                  </a:cubicBezTo>
                  <a:cubicBezTo>
                    <a:pt x="40" y="34"/>
                    <a:pt x="63" y="13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18" y="13"/>
                    <a:pt x="141" y="34"/>
                    <a:pt x="157" y="61"/>
                  </a:cubicBezTo>
                  <a:cubicBezTo>
                    <a:pt x="168" y="80"/>
                    <a:pt x="175" y="100"/>
                    <a:pt x="179" y="122"/>
                  </a:cubicBezTo>
                  <a:cubicBezTo>
                    <a:pt x="181" y="132"/>
                    <a:pt x="182" y="142"/>
                    <a:pt x="182" y="153"/>
                  </a:cubicBezTo>
                  <a:cubicBezTo>
                    <a:pt x="182" y="163"/>
                    <a:pt x="181" y="173"/>
                    <a:pt x="179" y="183"/>
                  </a:cubicBezTo>
                  <a:cubicBezTo>
                    <a:pt x="175" y="205"/>
                    <a:pt x="168" y="226"/>
                    <a:pt x="157" y="244"/>
                  </a:cubicBezTo>
                  <a:cubicBezTo>
                    <a:pt x="141" y="271"/>
                    <a:pt x="118" y="292"/>
                    <a:pt x="91" y="305"/>
                  </a:cubicBezTo>
                  <a:cubicBezTo>
                    <a:pt x="91" y="305"/>
                    <a:pt x="91" y="305"/>
                    <a:pt x="91" y="305"/>
                  </a:cubicBezTo>
                  <a:close/>
                  <a:moveTo>
                    <a:pt x="90" y="304"/>
                  </a:moveTo>
                  <a:cubicBezTo>
                    <a:pt x="91" y="304"/>
                    <a:pt x="91" y="304"/>
                    <a:pt x="91" y="304"/>
                  </a:cubicBezTo>
                  <a:cubicBezTo>
                    <a:pt x="91" y="304"/>
                    <a:pt x="91" y="304"/>
                    <a:pt x="91" y="304"/>
                  </a:cubicBezTo>
                  <a:cubicBezTo>
                    <a:pt x="117" y="291"/>
                    <a:pt x="139" y="270"/>
                    <a:pt x="155" y="243"/>
                  </a:cubicBezTo>
                  <a:cubicBezTo>
                    <a:pt x="166" y="225"/>
                    <a:pt x="174" y="205"/>
                    <a:pt x="177" y="183"/>
                  </a:cubicBezTo>
                  <a:cubicBezTo>
                    <a:pt x="179" y="173"/>
                    <a:pt x="180" y="163"/>
                    <a:pt x="180" y="153"/>
                  </a:cubicBezTo>
                  <a:cubicBezTo>
                    <a:pt x="180" y="142"/>
                    <a:pt x="179" y="132"/>
                    <a:pt x="177" y="122"/>
                  </a:cubicBezTo>
                  <a:cubicBezTo>
                    <a:pt x="174" y="101"/>
                    <a:pt x="166" y="80"/>
                    <a:pt x="155" y="62"/>
                  </a:cubicBezTo>
                  <a:cubicBezTo>
                    <a:pt x="140" y="36"/>
                    <a:pt x="117" y="15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2"/>
                    <a:pt x="90" y="2"/>
                    <a:pt x="90" y="2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64" y="15"/>
                    <a:pt x="42" y="36"/>
                    <a:pt x="26" y="62"/>
                  </a:cubicBezTo>
                  <a:cubicBezTo>
                    <a:pt x="15" y="80"/>
                    <a:pt x="7" y="101"/>
                    <a:pt x="4" y="122"/>
                  </a:cubicBezTo>
                  <a:cubicBezTo>
                    <a:pt x="2" y="132"/>
                    <a:pt x="1" y="142"/>
                    <a:pt x="1" y="153"/>
                  </a:cubicBezTo>
                  <a:cubicBezTo>
                    <a:pt x="1" y="163"/>
                    <a:pt x="2" y="173"/>
                    <a:pt x="4" y="183"/>
                  </a:cubicBezTo>
                  <a:cubicBezTo>
                    <a:pt x="7" y="205"/>
                    <a:pt x="15" y="225"/>
                    <a:pt x="26" y="243"/>
                  </a:cubicBezTo>
                  <a:cubicBezTo>
                    <a:pt x="42" y="270"/>
                    <a:pt x="64" y="291"/>
                    <a:pt x="90" y="3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4152223" y="3928755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03634" y="3489632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11086" y="2956801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703634" y="2430270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154042" y="1997602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05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Inhaltsplatzhalter 4"/>
          <p:cNvSpPr txBox="1">
            <a:spLocks/>
          </p:cNvSpPr>
          <p:nvPr/>
        </p:nvSpPr>
        <p:spPr>
          <a:xfrm>
            <a:off x="6835571" y="1808329"/>
            <a:ext cx="1917773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1400" dirty="0" smtClean="0">
                <a:latin typeface="+mn-lt"/>
              </a:rPr>
              <a:t>الهرمونات هي مواد كيميائيه عضويه بعضها يتكون من البروتين المعقد والبعض الاخر من مركبات كالاحماض الامنيه </a:t>
            </a:r>
            <a:endParaRPr lang="en-US" sz="1400" dirty="0" smtClean="0">
              <a:latin typeface="+mn-lt"/>
            </a:endParaRPr>
          </a:p>
        </p:txBody>
      </p:sp>
      <p:sp>
        <p:nvSpPr>
          <p:cNvPr id="99" name="Inhaltsplatzhalter 4"/>
          <p:cNvSpPr txBox="1">
            <a:spLocks/>
          </p:cNvSpPr>
          <p:nvPr/>
        </p:nvSpPr>
        <p:spPr>
          <a:xfrm>
            <a:off x="6835571" y="2855988"/>
            <a:ext cx="191777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1400" dirty="0" smtClean="0">
                <a:latin typeface="+mn-lt"/>
              </a:rPr>
              <a:t>تفرز بكميات قليله تقدير بالميكروجرام</a:t>
            </a:r>
            <a:endParaRPr lang="en-US" sz="1400" dirty="0" smtClean="0">
              <a:latin typeface="+mn-lt"/>
            </a:endParaRPr>
          </a:p>
        </p:txBody>
      </p:sp>
      <p:sp>
        <p:nvSpPr>
          <p:cNvPr id="100" name="Inhaltsplatzhalter 4"/>
          <p:cNvSpPr txBox="1">
            <a:spLocks/>
          </p:cNvSpPr>
          <p:nvPr/>
        </p:nvSpPr>
        <p:spPr>
          <a:xfrm>
            <a:off x="6835571" y="3900950"/>
            <a:ext cx="1917773" cy="304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1100" dirty="0" smtClean="0">
                <a:latin typeface="+mn-lt"/>
              </a:rPr>
              <a:t>للهرمونات اهميه كبري في حياه الانسان تتمثل في اداء الوظائف </a:t>
            </a:r>
            <a:endParaRPr lang="en-US" sz="1100" dirty="0" smtClean="0">
              <a:latin typeface="+mn-lt"/>
            </a:endParaRPr>
          </a:p>
        </p:txBody>
      </p:sp>
      <p:sp>
        <p:nvSpPr>
          <p:cNvPr id="101" name="Inhaltsplatzhalter 4"/>
          <p:cNvSpPr txBox="1">
            <a:spLocks/>
          </p:cNvSpPr>
          <p:nvPr/>
        </p:nvSpPr>
        <p:spPr>
          <a:xfrm>
            <a:off x="377231" y="3384737"/>
            <a:ext cx="1917773" cy="304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EG" sz="1100" dirty="0" smtClean="0">
                <a:latin typeface="+mn-lt"/>
              </a:rPr>
              <a:t>النضوج الجنسي وسلوك الانسان ونموه العاطفي والتفكيري</a:t>
            </a:r>
            <a:endParaRPr lang="en-US" sz="1100" dirty="0" smtClean="0">
              <a:latin typeface="+mn-lt"/>
            </a:endParaRPr>
          </a:p>
        </p:txBody>
      </p:sp>
      <p:sp>
        <p:nvSpPr>
          <p:cNvPr id="102" name="Inhaltsplatzhalter 4"/>
          <p:cNvSpPr txBox="1">
            <a:spLocks/>
          </p:cNvSpPr>
          <p:nvPr/>
        </p:nvSpPr>
        <p:spPr>
          <a:xfrm>
            <a:off x="377231" y="2333057"/>
            <a:ext cx="191777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EG" sz="1400" dirty="0" smtClean="0">
                <a:latin typeface="+mn-lt"/>
              </a:rPr>
              <a:t>اتزان الوضع الداخلي للجسم وتنظيمه ونمو الجسم</a:t>
            </a:r>
            <a:endParaRPr lang="en-US" sz="1400" dirty="0" smtClean="0">
              <a:latin typeface="+mn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74062" y="3975751"/>
            <a:ext cx="52290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974062" y="2951399"/>
            <a:ext cx="52290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60%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922766" y="1903739"/>
            <a:ext cx="62549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100%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693503" y="3482720"/>
            <a:ext cx="52290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40%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693503" y="2428468"/>
            <a:ext cx="52290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80%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08" name="Group 246"/>
          <p:cNvGrpSpPr/>
          <p:nvPr/>
        </p:nvGrpSpPr>
        <p:grpSpPr>
          <a:xfrm>
            <a:off x="4773923" y="2967102"/>
            <a:ext cx="267184" cy="269134"/>
            <a:chOff x="1905000" y="3457575"/>
            <a:chExt cx="217488" cy="219075"/>
          </a:xfrm>
          <a:solidFill>
            <a:schemeClr val="bg1"/>
          </a:solidFill>
        </p:grpSpPr>
        <p:sp>
          <p:nvSpPr>
            <p:cNvPr id="109" name="Freeform 44"/>
            <p:cNvSpPr>
              <a:spLocks noEditPoints="1"/>
            </p:cNvSpPr>
            <p:nvPr/>
          </p:nvSpPr>
          <p:spPr bwMode="auto">
            <a:xfrm>
              <a:off x="1905000" y="3457575"/>
              <a:ext cx="217488" cy="219075"/>
            </a:xfrm>
            <a:custGeom>
              <a:avLst/>
              <a:gdLst/>
              <a:ahLst/>
              <a:cxnLst>
                <a:cxn ang="0">
                  <a:pos x="76" y="9"/>
                </a:cxn>
                <a:cxn ang="0">
                  <a:pos x="53" y="0"/>
                </a:cxn>
                <a:cxn ang="0">
                  <a:pos x="30" y="9"/>
                </a:cxn>
                <a:cxn ang="0">
                  <a:pos x="21" y="32"/>
                </a:cxn>
                <a:cxn ang="0">
                  <a:pos x="25" y="48"/>
                </a:cxn>
                <a:cxn ang="0">
                  <a:pos x="1" y="73"/>
                </a:cxn>
                <a:cxn ang="0">
                  <a:pos x="0" y="75"/>
                </a:cxn>
                <a:cxn ang="0">
                  <a:pos x="1" y="77"/>
                </a:cxn>
                <a:cxn ang="0">
                  <a:pos x="8" y="85"/>
                </a:cxn>
                <a:cxn ang="0">
                  <a:pos x="10" y="85"/>
                </a:cxn>
                <a:cxn ang="0">
                  <a:pos x="12" y="85"/>
                </a:cxn>
                <a:cxn ang="0">
                  <a:pos x="37" y="60"/>
                </a:cxn>
                <a:cxn ang="0">
                  <a:pos x="53" y="64"/>
                </a:cxn>
                <a:cxn ang="0">
                  <a:pos x="76" y="55"/>
                </a:cxn>
                <a:cxn ang="0">
                  <a:pos x="85" y="32"/>
                </a:cxn>
                <a:cxn ang="0">
                  <a:pos x="76" y="9"/>
                </a:cxn>
                <a:cxn ang="0">
                  <a:pos x="10" y="79"/>
                </a:cxn>
                <a:cxn ang="0">
                  <a:pos x="6" y="75"/>
                </a:cxn>
                <a:cxn ang="0">
                  <a:pos x="28" y="53"/>
                </a:cxn>
                <a:cxn ang="0">
                  <a:pos x="30" y="55"/>
                </a:cxn>
                <a:cxn ang="0">
                  <a:pos x="32" y="57"/>
                </a:cxn>
                <a:cxn ang="0">
                  <a:pos x="10" y="79"/>
                </a:cxn>
                <a:cxn ang="0">
                  <a:pos x="72" y="51"/>
                </a:cxn>
                <a:cxn ang="0">
                  <a:pos x="53" y="59"/>
                </a:cxn>
                <a:cxn ang="0">
                  <a:pos x="34" y="51"/>
                </a:cxn>
                <a:cxn ang="0">
                  <a:pos x="26" y="32"/>
                </a:cxn>
                <a:cxn ang="0">
                  <a:pos x="34" y="13"/>
                </a:cxn>
                <a:cxn ang="0">
                  <a:pos x="53" y="5"/>
                </a:cxn>
                <a:cxn ang="0">
                  <a:pos x="72" y="13"/>
                </a:cxn>
                <a:cxn ang="0">
                  <a:pos x="80" y="32"/>
                </a:cxn>
                <a:cxn ang="0">
                  <a:pos x="72" y="51"/>
                </a:cxn>
              </a:cxnLst>
              <a:rect l="0" t="0" r="r" b="b"/>
              <a:pathLst>
                <a:path w="85" h="85">
                  <a:moveTo>
                    <a:pt x="76" y="9"/>
                  </a:moveTo>
                  <a:cubicBezTo>
                    <a:pt x="70" y="3"/>
                    <a:pt x="62" y="0"/>
                    <a:pt x="53" y="0"/>
                  </a:cubicBezTo>
                  <a:cubicBezTo>
                    <a:pt x="44" y="0"/>
                    <a:pt x="36" y="3"/>
                    <a:pt x="30" y="9"/>
                  </a:cubicBezTo>
                  <a:cubicBezTo>
                    <a:pt x="24" y="15"/>
                    <a:pt x="21" y="23"/>
                    <a:pt x="21" y="32"/>
                  </a:cubicBezTo>
                  <a:cubicBezTo>
                    <a:pt x="21" y="38"/>
                    <a:pt x="22" y="43"/>
                    <a:pt x="25" y="48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6"/>
                    <a:pt x="0" y="76"/>
                    <a:pt x="1" y="7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9" y="85"/>
                    <a:pt x="9" y="85"/>
                    <a:pt x="10" y="85"/>
                  </a:cubicBezTo>
                  <a:cubicBezTo>
                    <a:pt x="11" y="85"/>
                    <a:pt x="12" y="85"/>
                    <a:pt x="12" y="85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42" y="63"/>
                    <a:pt x="47" y="64"/>
                    <a:pt x="53" y="64"/>
                  </a:cubicBezTo>
                  <a:cubicBezTo>
                    <a:pt x="62" y="64"/>
                    <a:pt x="70" y="61"/>
                    <a:pt x="76" y="55"/>
                  </a:cubicBezTo>
                  <a:cubicBezTo>
                    <a:pt x="82" y="49"/>
                    <a:pt x="85" y="41"/>
                    <a:pt x="85" y="32"/>
                  </a:cubicBezTo>
                  <a:cubicBezTo>
                    <a:pt x="85" y="23"/>
                    <a:pt x="82" y="15"/>
                    <a:pt x="76" y="9"/>
                  </a:cubicBezTo>
                  <a:close/>
                  <a:moveTo>
                    <a:pt x="10" y="79"/>
                  </a:moveTo>
                  <a:cubicBezTo>
                    <a:pt x="6" y="75"/>
                    <a:pt x="6" y="75"/>
                    <a:pt x="6" y="75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3"/>
                    <a:pt x="30" y="54"/>
                    <a:pt x="30" y="55"/>
                  </a:cubicBezTo>
                  <a:cubicBezTo>
                    <a:pt x="31" y="56"/>
                    <a:pt x="32" y="56"/>
                    <a:pt x="32" y="57"/>
                  </a:cubicBezTo>
                  <a:lnTo>
                    <a:pt x="10" y="79"/>
                  </a:lnTo>
                  <a:close/>
                  <a:moveTo>
                    <a:pt x="72" y="51"/>
                  </a:moveTo>
                  <a:cubicBezTo>
                    <a:pt x="67" y="56"/>
                    <a:pt x="60" y="59"/>
                    <a:pt x="53" y="59"/>
                  </a:cubicBezTo>
                  <a:cubicBezTo>
                    <a:pt x="46" y="59"/>
                    <a:pt x="39" y="56"/>
                    <a:pt x="34" y="51"/>
                  </a:cubicBezTo>
                  <a:cubicBezTo>
                    <a:pt x="29" y="46"/>
                    <a:pt x="26" y="39"/>
                    <a:pt x="26" y="32"/>
                  </a:cubicBezTo>
                  <a:cubicBezTo>
                    <a:pt x="26" y="25"/>
                    <a:pt x="29" y="18"/>
                    <a:pt x="34" y="13"/>
                  </a:cubicBezTo>
                  <a:cubicBezTo>
                    <a:pt x="39" y="8"/>
                    <a:pt x="46" y="5"/>
                    <a:pt x="53" y="5"/>
                  </a:cubicBezTo>
                  <a:cubicBezTo>
                    <a:pt x="60" y="5"/>
                    <a:pt x="67" y="8"/>
                    <a:pt x="72" y="13"/>
                  </a:cubicBezTo>
                  <a:cubicBezTo>
                    <a:pt x="77" y="18"/>
                    <a:pt x="80" y="25"/>
                    <a:pt x="80" y="32"/>
                  </a:cubicBezTo>
                  <a:cubicBezTo>
                    <a:pt x="80" y="39"/>
                    <a:pt x="77" y="46"/>
                    <a:pt x="72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5"/>
            <p:cNvSpPr>
              <a:spLocks/>
            </p:cNvSpPr>
            <p:nvPr/>
          </p:nvSpPr>
          <p:spPr bwMode="auto">
            <a:xfrm>
              <a:off x="1992313" y="3548063"/>
              <a:ext cx="107950" cy="508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8" y="2"/>
                </a:cxn>
                <a:cxn ang="0">
                  <a:pos x="33" y="11"/>
                </a:cxn>
                <a:cxn ang="0">
                  <a:pos x="19" y="17"/>
                </a:cxn>
                <a:cxn ang="0">
                  <a:pos x="5" y="11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1" y="11"/>
                </a:cxn>
                <a:cxn ang="0">
                  <a:pos x="3" y="13"/>
                </a:cxn>
                <a:cxn ang="0">
                  <a:pos x="19" y="20"/>
                </a:cxn>
                <a:cxn ang="0">
                  <a:pos x="35" y="13"/>
                </a:cxn>
                <a:cxn ang="0">
                  <a:pos x="42" y="2"/>
                </a:cxn>
                <a:cxn ang="0">
                  <a:pos x="40" y="0"/>
                </a:cxn>
              </a:cxnLst>
              <a:rect l="0" t="0" r="r" b="b"/>
              <a:pathLst>
                <a:path w="42" h="20">
                  <a:moveTo>
                    <a:pt x="40" y="0"/>
                  </a:moveTo>
                  <a:cubicBezTo>
                    <a:pt x="39" y="0"/>
                    <a:pt x="38" y="1"/>
                    <a:pt x="38" y="2"/>
                  </a:cubicBezTo>
                  <a:cubicBezTo>
                    <a:pt x="37" y="5"/>
                    <a:pt x="35" y="8"/>
                    <a:pt x="33" y="11"/>
                  </a:cubicBezTo>
                  <a:cubicBezTo>
                    <a:pt x="29" y="15"/>
                    <a:pt x="24" y="17"/>
                    <a:pt x="19" y="17"/>
                  </a:cubicBezTo>
                  <a:cubicBezTo>
                    <a:pt x="14" y="17"/>
                    <a:pt x="9" y="15"/>
                    <a:pt x="5" y="11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7" y="18"/>
                    <a:pt x="13" y="20"/>
                    <a:pt x="19" y="20"/>
                  </a:cubicBezTo>
                  <a:cubicBezTo>
                    <a:pt x="25" y="20"/>
                    <a:pt x="31" y="18"/>
                    <a:pt x="35" y="13"/>
                  </a:cubicBezTo>
                  <a:cubicBezTo>
                    <a:pt x="38" y="10"/>
                    <a:pt x="41" y="7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6"/>
            <p:cNvSpPr>
              <a:spLocks/>
            </p:cNvSpPr>
            <p:nvPr/>
          </p:nvSpPr>
          <p:spPr bwMode="auto">
            <a:xfrm>
              <a:off x="1976438" y="3481388"/>
              <a:ext cx="123825" cy="79375"/>
            </a:xfrm>
            <a:custGeom>
              <a:avLst/>
              <a:gdLst/>
              <a:ahLst/>
              <a:cxnLst>
                <a:cxn ang="0">
                  <a:pos x="6" y="29"/>
                </a:cxn>
                <a:cxn ang="0">
                  <a:pos x="11" y="9"/>
                </a:cxn>
                <a:cxn ang="0">
                  <a:pos x="25" y="3"/>
                </a:cxn>
                <a:cxn ang="0">
                  <a:pos x="39" y="9"/>
                </a:cxn>
                <a:cxn ang="0">
                  <a:pos x="44" y="18"/>
                </a:cxn>
                <a:cxn ang="0">
                  <a:pos x="46" y="19"/>
                </a:cxn>
                <a:cxn ang="0">
                  <a:pos x="47" y="17"/>
                </a:cxn>
                <a:cxn ang="0">
                  <a:pos x="41" y="7"/>
                </a:cxn>
                <a:cxn ang="0">
                  <a:pos x="25" y="0"/>
                </a:cxn>
                <a:cxn ang="0">
                  <a:pos x="9" y="7"/>
                </a:cxn>
                <a:cxn ang="0">
                  <a:pos x="3" y="30"/>
                </a:cxn>
                <a:cxn ang="0">
                  <a:pos x="5" y="31"/>
                </a:cxn>
                <a:cxn ang="0">
                  <a:pos x="5" y="31"/>
                </a:cxn>
                <a:cxn ang="0">
                  <a:pos x="6" y="29"/>
                </a:cxn>
              </a:cxnLst>
              <a:rect l="0" t="0" r="r" b="b"/>
              <a:pathLst>
                <a:path w="48" h="31">
                  <a:moveTo>
                    <a:pt x="6" y="29"/>
                  </a:moveTo>
                  <a:cubicBezTo>
                    <a:pt x="4" y="22"/>
                    <a:pt x="6" y="14"/>
                    <a:pt x="11" y="9"/>
                  </a:cubicBezTo>
                  <a:cubicBezTo>
                    <a:pt x="15" y="6"/>
                    <a:pt x="20" y="3"/>
                    <a:pt x="25" y="3"/>
                  </a:cubicBezTo>
                  <a:cubicBezTo>
                    <a:pt x="30" y="3"/>
                    <a:pt x="35" y="6"/>
                    <a:pt x="39" y="9"/>
                  </a:cubicBezTo>
                  <a:cubicBezTo>
                    <a:pt x="41" y="12"/>
                    <a:pt x="43" y="15"/>
                    <a:pt x="44" y="18"/>
                  </a:cubicBezTo>
                  <a:cubicBezTo>
                    <a:pt x="44" y="19"/>
                    <a:pt x="45" y="20"/>
                    <a:pt x="46" y="19"/>
                  </a:cubicBezTo>
                  <a:cubicBezTo>
                    <a:pt x="47" y="19"/>
                    <a:pt x="48" y="18"/>
                    <a:pt x="47" y="17"/>
                  </a:cubicBezTo>
                  <a:cubicBezTo>
                    <a:pt x="46" y="13"/>
                    <a:pt x="44" y="10"/>
                    <a:pt x="41" y="7"/>
                  </a:cubicBezTo>
                  <a:cubicBezTo>
                    <a:pt x="37" y="2"/>
                    <a:pt x="31" y="0"/>
                    <a:pt x="25" y="0"/>
                  </a:cubicBezTo>
                  <a:cubicBezTo>
                    <a:pt x="19" y="0"/>
                    <a:pt x="13" y="2"/>
                    <a:pt x="9" y="7"/>
                  </a:cubicBezTo>
                  <a:cubicBezTo>
                    <a:pt x="3" y="13"/>
                    <a:pt x="0" y="22"/>
                    <a:pt x="3" y="30"/>
                  </a:cubicBezTo>
                  <a:cubicBezTo>
                    <a:pt x="3" y="31"/>
                    <a:pt x="4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7" y="30"/>
                    <a:pt x="6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7"/>
            <p:cNvSpPr>
              <a:spLocks/>
            </p:cNvSpPr>
            <p:nvPr/>
          </p:nvSpPr>
          <p:spPr bwMode="auto">
            <a:xfrm>
              <a:off x="2043113" y="3498850"/>
              <a:ext cx="28575" cy="2063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3" y="1"/>
                </a:cxn>
              </a:cxnLst>
              <a:rect l="0" t="0" r="r" b="b"/>
              <a:pathLst>
                <a:path w="11" h="8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10" y="8"/>
                    <a:pt x="10" y="7"/>
                  </a:cubicBezTo>
                  <a:cubicBezTo>
                    <a:pt x="11" y="7"/>
                    <a:pt x="11" y="6"/>
                    <a:pt x="10" y="5"/>
                  </a:cubicBezTo>
                  <a:cubicBezTo>
                    <a:pt x="8" y="3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8"/>
            <p:cNvSpPr>
              <a:spLocks/>
            </p:cNvSpPr>
            <p:nvPr/>
          </p:nvSpPr>
          <p:spPr bwMode="auto">
            <a:xfrm>
              <a:off x="2070100" y="3522663"/>
              <a:ext cx="12700" cy="1746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4" y="2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6"/>
                </a:cxn>
              </a:cxnLst>
              <a:rect l="0" t="0" r="r" b="b"/>
              <a:pathLst>
                <a:path w="5" h="7">
                  <a:moveTo>
                    <a:pt x="1" y="6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4" name="Group 245"/>
          <p:cNvGrpSpPr/>
          <p:nvPr/>
        </p:nvGrpSpPr>
        <p:grpSpPr>
          <a:xfrm>
            <a:off x="4094515" y="3502957"/>
            <a:ext cx="227250" cy="298670"/>
            <a:chOff x="2513013" y="3457575"/>
            <a:chExt cx="166688" cy="219075"/>
          </a:xfrm>
          <a:solidFill>
            <a:schemeClr val="bg1"/>
          </a:solidFill>
        </p:grpSpPr>
        <p:sp>
          <p:nvSpPr>
            <p:cNvPr id="115" name="Freeform 49"/>
            <p:cNvSpPr>
              <a:spLocks/>
            </p:cNvSpPr>
            <p:nvPr/>
          </p:nvSpPr>
          <p:spPr bwMode="auto">
            <a:xfrm>
              <a:off x="2544763" y="3482975"/>
              <a:ext cx="80963" cy="73025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4" y="26"/>
                </a:cxn>
                <a:cxn ang="0">
                  <a:pos x="4" y="19"/>
                </a:cxn>
                <a:cxn ang="0">
                  <a:pos x="23" y="5"/>
                </a:cxn>
                <a:cxn ang="0">
                  <a:pos x="29" y="8"/>
                </a:cxn>
                <a:cxn ang="0">
                  <a:pos x="31" y="7"/>
                </a:cxn>
                <a:cxn ang="0">
                  <a:pos x="31" y="5"/>
                </a:cxn>
                <a:cxn ang="0">
                  <a:pos x="24" y="2"/>
                </a:cxn>
                <a:cxn ang="0">
                  <a:pos x="0" y="19"/>
                </a:cxn>
                <a:cxn ang="0">
                  <a:pos x="1" y="26"/>
                </a:cxn>
                <a:cxn ang="0">
                  <a:pos x="2" y="28"/>
                </a:cxn>
                <a:cxn ang="0">
                  <a:pos x="3" y="28"/>
                </a:cxn>
              </a:cxnLst>
              <a:rect l="0" t="0" r="r" b="b"/>
              <a:pathLst>
                <a:path w="32" h="28">
                  <a:moveTo>
                    <a:pt x="3" y="28"/>
                  </a:moveTo>
                  <a:cubicBezTo>
                    <a:pt x="4" y="27"/>
                    <a:pt x="4" y="26"/>
                    <a:pt x="4" y="26"/>
                  </a:cubicBezTo>
                  <a:cubicBezTo>
                    <a:pt x="4" y="23"/>
                    <a:pt x="4" y="21"/>
                    <a:pt x="4" y="19"/>
                  </a:cubicBezTo>
                  <a:cubicBezTo>
                    <a:pt x="5" y="10"/>
                    <a:pt x="14" y="4"/>
                    <a:pt x="23" y="5"/>
                  </a:cubicBezTo>
                  <a:cubicBezTo>
                    <a:pt x="25" y="6"/>
                    <a:pt x="27" y="7"/>
                    <a:pt x="29" y="8"/>
                  </a:cubicBezTo>
                  <a:cubicBezTo>
                    <a:pt x="30" y="8"/>
                    <a:pt x="31" y="8"/>
                    <a:pt x="31" y="7"/>
                  </a:cubicBezTo>
                  <a:cubicBezTo>
                    <a:pt x="32" y="6"/>
                    <a:pt x="32" y="5"/>
                    <a:pt x="31" y="5"/>
                  </a:cubicBezTo>
                  <a:cubicBezTo>
                    <a:pt x="29" y="3"/>
                    <a:pt x="26" y="2"/>
                    <a:pt x="24" y="2"/>
                  </a:cubicBezTo>
                  <a:cubicBezTo>
                    <a:pt x="13" y="0"/>
                    <a:pt x="2" y="8"/>
                    <a:pt x="0" y="19"/>
                  </a:cubicBezTo>
                  <a:cubicBezTo>
                    <a:pt x="0" y="21"/>
                    <a:pt x="0" y="24"/>
                    <a:pt x="1" y="26"/>
                  </a:cubicBezTo>
                  <a:cubicBezTo>
                    <a:pt x="1" y="27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50"/>
            <p:cNvSpPr>
              <a:spLocks noEditPoints="1"/>
            </p:cNvSpPr>
            <p:nvPr/>
          </p:nvSpPr>
          <p:spPr bwMode="auto">
            <a:xfrm>
              <a:off x="2513013" y="3457575"/>
              <a:ext cx="166688" cy="219075"/>
            </a:xfrm>
            <a:custGeom>
              <a:avLst/>
              <a:gdLst/>
              <a:ahLst/>
              <a:cxnLst>
                <a:cxn ang="0">
                  <a:pos x="62" y="45"/>
                </a:cxn>
                <a:cxn ang="0">
                  <a:pos x="32" y="0"/>
                </a:cxn>
                <a:cxn ang="0">
                  <a:pos x="13" y="58"/>
                </a:cxn>
                <a:cxn ang="0">
                  <a:pos x="15" y="62"/>
                </a:cxn>
                <a:cxn ang="0">
                  <a:pos x="38" y="85"/>
                </a:cxn>
                <a:cxn ang="0">
                  <a:pos x="42" y="85"/>
                </a:cxn>
                <a:cxn ang="0">
                  <a:pos x="46" y="85"/>
                </a:cxn>
                <a:cxn ang="0">
                  <a:pos x="48" y="85"/>
                </a:cxn>
                <a:cxn ang="0">
                  <a:pos x="64" y="70"/>
                </a:cxn>
                <a:cxn ang="0">
                  <a:pos x="65" y="57"/>
                </a:cxn>
                <a:cxn ang="0">
                  <a:pos x="6" y="32"/>
                </a:cxn>
                <a:cxn ang="0">
                  <a:pos x="59" y="32"/>
                </a:cxn>
                <a:cxn ang="0">
                  <a:pos x="56" y="42"/>
                </a:cxn>
                <a:cxn ang="0">
                  <a:pos x="51" y="41"/>
                </a:cxn>
                <a:cxn ang="0">
                  <a:pos x="52" y="35"/>
                </a:cxn>
                <a:cxn ang="0">
                  <a:pos x="48" y="21"/>
                </a:cxn>
                <a:cxn ang="0">
                  <a:pos x="49" y="34"/>
                </a:cxn>
                <a:cxn ang="0">
                  <a:pos x="46" y="41"/>
                </a:cxn>
                <a:cxn ang="0">
                  <a:pos x="41" y="38"/>
                </a:cxn>
                <a:cxn ang="0">
                  <a:pos x="41" y="32"/>
                </a:cxn>
                <a:cxn ang="0">
                  <a:pos x="32" y="24"/>
                </a:cxn>
                <a:cxn ang="0">
                  <a:pos x="24" y="33"/>
                </a:cxn>
                <a:cxn ang="0">
                  <a:pos x="20" y="43"/>
                </a:cxn>
                <a:cxn ang="0">
                  <a:pos x="17" y="45"/>
                </a:cxn>
                <a:cxn ang="0">
                  <a:pos x="15" y="52"/>
                </a:cxn>
                <a:cxn ang="0">
                  <a:pos x="6" y="32"/>
                </a:cxn>
                <a:cxn ang="0">
                  <a:pos x="59" y="69"/>
                </a:cxn>
                <a:cxn ang="0">
                  <a:pos x="46" y="80"/>
                </a:cxn>
                <a:cxn ang="0">
                  <a:pos x="39" y="80"/>
                </a:cxn>
                <a:cxn ang="0">
                  <a:pos x="19" y="59"/>
                </a:cxn>
                <a:cxn ang="0">
                  <a:pos x="21" y="53"/>
                </a:cxn>
                <a:cxn ang="0">
                  <a:pos x="25" y="54"/>
                </a:cxn>
                <a:cxn ang="0">
                  <a:pos x="29" y="60"/>
                </a:cxn>
                <a:cxn ang="0">
                  <a:pos x="29" y="59"/>
                </a:cxn>
                <a:cxn ang="0">
                  <a:pos x="30" y="32"/>
                </a:cxn>
                <a:cxn ang="0">
                  <a:pos x="33" y="29"/>
                </a:cxn>
                <a:cxn ang="0">
                  <a:pos x="35" y="50"/>
                </a:cxn>
                <a:cxn ang="0">
                  <a:pos x="36" y="51"/>
                </a:cxn>
                <a:cxn ang="0">
                  <a:pos x="37" y="51"/>
                </a:cxn>
                <a:cxn ang="0">
                  <a:pos x="37" y="48"/>
                </a:cxn>
                <a:cxn ang="0">
                  <a:pos x="37" y="47"/>
                </a:cxn>
                <a:cxn ang="0">
                  <a:pos x="40" y="44"/>
                </a:cxn>
                <a:cxn ang="0">
                  <a:pos x="41" y="44"/>
                </a:cxn>
                <a:cxn ang="0">
                  <a:pos x="43" y="49"/>
                </a:cxn>
                <a:cxn ang="0">
                  <a:pos x="43" y="50"/>
                </a:cxn>
                <a:cxn ang="0">
                  <a:pos x="44" y="51"/>
                </a:cxn>
                <a:cxn ang="0">
                  <a:pos x="45" y="50"/>
                </a:cxn>
                <a:cxn ang="0">
                  <a:pos x="45" y="50"/>
                </a:cxn>
                <a:cxn ang="0">
                  <a:pos x="46" y="47"/>
                </a:cxn>
                <a:cxn ang="0">
                  <a:pos x="49" y="46"/>
                </a:cxn>
                <a:cxn ang="0">
                  <a:pos x="51" y="51"/>
                </a:cxn>
                <a:cxn ang="0">
                  <a:pos x="51" y="52"/>
                </a:cxn>
                <a:cxn ang="0">
                  <a:pos x="52" y="53"/>
                </a:cxn>
                <a:cxn ang="0">
                  <a:pos x="53" y="53"/>
                </a:cxn>
                <a:cxn ang="0">
                  <a:pos x="53" y="51"/>
                </a:cxn>
                <a:cxn ang="0">
                  <a:pos x="53" y="51"/>
                </a:cxn>
                <a:cxn ang="0">
                  <a:pos x="56" y="48"/>
                </a:cxn>
                <a:cxn ang="0">
                  <a:pos x="59" y="51"/>
                </a:cxn>
              </a:cxnLst>
              <a:rect l="0" t="0" r="r" b="b"/>
              <a:pathLst>
                <a:path w="65" h="85">
                  <a:moveTo>
                    <a:pt x="65" y="51"/>
                  </a:moveTo>
                  <a:cubicBezTo>
                    <a:pt x="65" y="48"/>
                    <a:pt x="64" y="46"/>
                    <a:pt x="62" y="45"/>
                  </a:cubicBezTo>
                  <a:cubicBezTo>
                    <a:pt x="64" y="41"/>
                    <a:pt x="65" y="36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3"/>
                    <a:pt x="5" y="52"/>
                    <a:pt x="13" y="58"/>
                  </a:cubicBezTo>
                  <a:cubicBezTo>
                    <a:pt x="13" y="58"/>
                    <a:pt x="14" y="58"/>
                    <a:pt x="14" y="59"/>
                  </a:cubicBezTo>
                  <a:cubicBezTo>
                    <a:pt x="14" y="60"/>
                    <a:pt x="14" y="61"/>
                    <a:pt x="15" y="62"/>
                  </a:cubicBezTo>
                  <a:cubicBezTo>
                    <a:pt x="18" y="66"/>
                    <a:pt x="21" y="71"/>
                    <a:pt x="24" y="76"/>
                  </a:cubicBezTo>
                  <a:cubicBezTo>
                    <a:pt x="28" y="81"/>
                    <a:pt x="32" y="84"/>
                    <a:pt x="38" y="85"/>
                  </a:cubicBezTo>
                  <a:cubicBezTo>
                    <a:pt x="39" y="85"/>
                    <a:pt x="40" y="85"/>
                    <a:pt x="41" y="85"/>
                  </a:cubicBezTo>
                  <a:cubicBezTo>
                    <a:pt x="41" y="85"/>
                    <a:pt x="41" y="85"/>
                    <a:pt x="42" y="85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7" y="85"/>
                  </a:cubicBezTo>
                  <a:cubicBezTo>
                    <a:pt x="47" y="85"/>
                    <a:pt x="47" y="85"/>
                    <a:pt x="48" y="85"/>
                  </a:cubicBezTo>
                  <a:cubicBezTo>
                    <a:pt x="48" y="85"/>
                    <a:pt x="49" y="85"/>
                    <a:pt x="49" y="85"/>
                  </a:cubicBezTo>
                  <a:cubicBezTo>
                    <a:pt x="57" y="84"/>
                    <a:pt x="63" y="78"/>
                    <a:pt x="64" y="70"/>
                  </a:cubicBezTo>
                  <a:cubicBezTo>
                    <a:pt x="64" y="69"/>
                    <a:pt x="65" y="67"/>
                    <a:pt x="65" y="66"/>
                  </a:cubicBezTo>
                  <a:cubicBezTo>
                    <a:pt x="65" y="60"/>
                    <a:pt x="65" y="59"/>
                    <a:pt x="65" y="57"/>
                  </a:cubicBezTo>
                  <a:cubicBezTo>
                    <a:pt x="65" y="56"/>
                    <a:pt x="65" y="54"/>
                    <a:pt x="65" y="51"/>
                  </a:cubicBezTo>
                  <a:close/>
                  <a:moveTo>
                    <a:pt x="6" y="32"/>
                  </a:moveTo>
                  <a:cubicBezTo>
                    <a:pt x="6" y="17"/>
                    <a:pt x="18" y="5"/>
                    <a:pt x="32" y="5"/>
                  </a:cubicBezTo>
                  <a:cubicBezTo>
                    <a:pt x="47" y="5"/>
                    <a:pt x="59" y="17"/>
                    <a:pt x="59" y="32"/>
                  </a:cubicBezTo>
                  <a:cubicBezTo>
                    <a:pt x="59" y="36"/>
                    <a:pt x="58" y="39"/>
                    <a:pt x="57" y="42"/>
                  </a:cubicBezTo>
                  <a:cubicBezTo>
                    <a:pt x="57" y="42"/>
                    <a:pt x="57" y="42"/>
                    <a:pt x="56" y="42"/>
                  </a:cubicBezTo>
                  <a:cubicBezTo>
                    <a:pt x="56" y="42"/>
                    <a:pt x="55" y="43"/>
                    <a:pt x="54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39"/>
                    <a:pt x="52" y="37"/>
                    <a:pt x="52" y="35"/>
                  </a:cubicBezTo>
                  <a:cubicBezTo>
                    <a:pt x="53" y="31"/>
                    <a:pt x="52" y="26"/>
                    <a:pt x="50" y="22"/>
                  </a:cubicBezTo>
                  <a:cubicBezTo>
                    <a:pt x="50" y="21"/>
                    <a:pt x="49" y="21"/>
                    <a:pt x="48" y="21"/>
                  </a:cubicBezTo>
                  <a:cubicBezTo>
                    <a:pt x="47" y="22"/>
                    <a:pt x="46" y="23"/>
                    <a:pt x="47" y="24"/>
                  </a:cubicBezTo>
                  <a:cubicBezTo>
                    <a:pt x="49" y="27"/>
                    <a:pt x="49" y="31"/>
                    <a:pt x="49" y="34"/>
                  </a:cubicBezTo>
                  <a:cubicBezTo>
                    <a:pt x="48" y="37"/>
                    <a:pt x="48" y="39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5" y="40"/>
                    <a:pt x="45" y="40"/>
                    <a:pt x="44" y="39"/>
                  </a:cubicBezTo>
                  <a:cubicBezTo>
                    <a:pt x="43" y="39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6"/>
                    <a:pt x="41" y="34"/>
                    <a:pt x="41" y="32"/>
                  </a:cubicBezTo>
                  <a:cubicBezTo>
                    <a:pt x="41" y="28"/>
                    <a:pt x="38" y="25"/>
                    <a:pt x="34" y="24"/>
                  </a:cubicBezTo>
                  <a:cubicBezTo>
                    <a:pt x="33" y="24"/>
                    <a:pt x="33" y="24"/>
                    <a:pt x="32" y="24"/>
                  </a:cubicBezTo>
                  <a:cubicBezTo>
                    <a:pt x="28" y="24"/>
                    <a:pt x="25" y="27"/>
                    <a:pt x="24" y="31"/>
                  </a:cubicBezTo>
                  <a:cubicBezTo>
                    <a:pt x="24" y="32"/>
                    <a:pt x="24" y="32"/>
                    <a:pt x="24" y="33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2" y="45"/>
                    <a:pt x="21" y="44"/>
                    <a:pt x="20" y="43"/>
                  </a:cubicBezTo>
                  <a:cubicBezTo>
                    <a:pt x="19" y="42"/>
                    <a:pt x="18" y="42"/>
                    <a:pt x="17" y="42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8" y="46"/>
                    <a:pt x="19" y="47"/>
                    <a:pt x="20" y="48"/>
                  </a:cubicBezTo>
                  <a:cubicBezTo>
                    <a:pt x="18" y="48"/>
                    <a:pt x="16" y="50"/>
                    <a:pt x="15" y="52"/>
                  </a:cubicBezTo>
                  <a:cubicBezTo>
                    <a:pt x="15" y="52"/>
                    <a:pt x="15" y="52"/>
                    <a:pt x="14" y="52"/>
                  </a:cubicBezTo>
                  <a:cubicBezTo>
                    <a:pt x="9" y="47"/>
                    <a:pt x="6" y="40"/>
                    <a:pt x="6" y="32"/>
                  </a:cubicBezTo>
                  <a:close/>
                  <a:moveTo>
                    <a:pt x="59" y="66"/>
                  </a:moveTo>
                  <a:cubicBezTo>
                    <a:pt x="59" y="67"/>
                    <a:pt x="59" y="68"/>
                    <a:pt x="59" y="69"/>
                  </a:cubicBezTo>
                  <a:cubicBezTo>
                    <a:pt x="58" y="75"/>
                    <a:pt x="54" y="79"/>
                    <a:pt x="49" y="80"/>
                  </a:cubicBezTo>
                  <a:cubicBezTo>
                    <a:pt x="48" y="80"/>
                    <a:pt x="47" y="80"/>
                    <a:pt x="46" y="80"/>
                  </a:cubicBezTo>
                  <a:cubicBezTo>
                    <a:pt x="45" y="80"/>
                    <a:pt x="44" y="80"/>
                    <a:pt x="42" y="80"/>
                  </a:cubicBezTo>
                  <a:cubicBezTo>
                    <a:pt x="41" y="80"/>
                    <a:pt x="40" y="80"/>
                    <a:pt x="39" y="80"/>
                  </a:cubicBezTo>
                  <a:cubicBezTo>
                    <a:pt x="35" y="79"/>
                    <a:pt x="31" y="77"/>
                    <a:pt x="29" y="73"/>
                  </a:cubicBezTo>
                  <a:cubicBezTo>
                    <a:pt x="26" y="68"/>
                    <a:pt x="22" y="63"/>
                    <a:pt x="19" y="59"/>
                  </a:cubicBezTo>
                  <a:cubicBezTo>
                    <a:pt x="19" y="58"/>
                    <a:pt x="19" y="58"/>
                    <a:pt x="19" y="57"/>
                  </a:cubicBezTo>
                  <a:cubicBezTo>
                    <a:pt x="18" y="55"/>
                    <a:pt x="19" y="53"/>
                    <a:pt x="21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3" y="53"/>
                    <a:pt x="24" y="53"/>
                    <a:pt x="25" y="54"/>
                  </a:cubicBezTo>
                  <a:cubicBezTo>
                    <a:pt x="26" y="56"/>
                    <a:pt x="28" y="58"/>
                    <a:pt x="29" y="59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59"/>
                  </a:cubicBezTo>
                  <a:cubicBezTo>
                    <a:pt x="29" y="52"/>
                    <a:pt x="29" y="40"/>
                    <a:pt x="29" y="33"/>
                  </a:cubicBezTo>
                  <a:cubicBezTo>
                    <a:pt x="29" y="32"/>
                    <a:pt x="29" y="32"/>
                    <a:pt x="30" y="32"/>
                  </a:cubicBezTo>
                  <a:cubicBezTo>
                    <a:pt x="30" y="30"/>
                    <a:pt x="31" y="29"/>
                    <a:pt x="32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9"/>
                    <a:pt x="35" y="31"/>
                    <a:pt x="35" y="32"/>
                  </a:cubicBezTo>
                  <a:cubicBezTo>
                    <a:pt x="35" y="37"/>
                    <a:pt x="35" y="45"/>
                    <a:pt x="35" y="50"/>
                  </a:cubicBezTo>
                  <a:cubicBezTo>
                    <a:pt x="35" y="50"/>
                    <a:pt x="35" y="50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7"/>
                  </a:cubicBezTo>
                  <a:cubicBezTo>
                    <a:pt x="37" y="46"/>
                    <a:pt x="38" y="45"/>
                    <a:pt x="39" y="44"/>
                  </a:cubicBezTo>
                  <a:cubicBezTo>
                    <a:pt x="39" y="44"/>
                    <a:pt x="39" y="44"/>
                    <a:pt x="40" y="44"/>
                  </a:cubicBezTo>
                  <a:cubicBezTo>
                    <a:pt x="40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3" y="44"/>
                    <a:pt x="43" y="46"/>
                    <a:pt x="43" y="47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8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1"/>
                    <a:pt x="44" y="51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1"/>
                    <a:pt x="45" y="51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49"/>
                    <a:pt x="45" y="49"/>
                  </a:cubicBezTo>
                  <a:cubicBezTo>
                    <a:pt x="45" y="48"/>
                    <a:pt x="46" y="48"/>
                    <a:pt x="46" y="47"/>
                  </a:cubicBezTo>
                  <a:cubicBezTo>
                    <a:pt x="47" y="46"/>
                    <a:pt x="47" y="46"/>
                    <a:pt x="48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1" y="46"/>
                    <a:pt x="51" y="48"/>
                    <a:pt x="51" y="4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0"/>
                    <a:pt x="51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3"/>
                    <a:pt x="52" y="53"/>
                    <a:pt x="52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1"/>
                    <a:pt x="53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2"/>
                    <a:pt x="53" y="51"/>
                  </a:cubicBezTo>
                  <a:cubicBezTo>
                    <a:pt x="53" y="51"/>
                    <a:pt x="53" y="50"/>
                    <a:pt x="54" y="49"/>
                  </a:cubicBezTo>
                  <a:cubicBezTo>
                    <a:pt x="54" y="48"/>
                    <a:pt x="55" y="48"/>
                    <a:pt x="5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48"/>
                    <a:pt x="59" y="49"/>
                    <a:pt x="59" y="51"/>
                  </a:cubicBezTo>
                  <a:cubicBezTo>
                    <a:pt x="59" y="60"/>
                    <a:pt x="59" y="57"/>
                    <a:pt x="59" y="6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7" name="Group 224"/>
          <p:cNvGrpSpPr/>
          <p:nvPr/>
        </p:nvGrpSpPr>
        <p:grpSpPr>
          <a:xfrm>
            <a:off x="4615282" y="3960388"/>
            <a:ext cx="232943" cy="231241"/>
            <a:chOff x="5942013" y="2333625"/>
            <a:chExt cx="217488" cy="215900"/>
          </a:xfrm>
          <a:solidFill>
            <a:schemeClr val="bg1"/>
          </a:solidFill>
        </p:grpSpPr>
        <p:sp>
          <p:nvSpPr>
            <p:cNvPr id="118" name="Freeform 148"/>
            <p:cNvSpPr>
              <a:spLocks noEditPoints="1"/>
            </p:cNvSpPr>
            <p:nvPr/>
          </p:nvSpPr>
          <p:spPr bwMode="auto">
            <a:xfrm>
              <a:off x="5942013" y="2333625"/>
              <a:ext cx="217488" cy="215900"/>
            </a:xfrm>
            <a:custGeom>
              <a:avLst/>
              <a:gdLst/>
              <a:ahLst/>
              <a:cxnLst>
                <a:cxn ang="0">
                  <a:pos x="83" y="61"/>
                </a:cxn>
                <a:cxn ang="0">
                  <a:pos x="83" y="61"/>
                </a:cxn>
                <a:cxn ang="0">
                  <a:pos x="79" y="59"/>
                </a:cxn>
                <a:cxn ang="0">
                  <a:pos x="79" y="59"/>
                </a:cxn>
                <a:cxn ang="0">
                  <a:pos x="78" y="59"/>
                </a:cxn>
                <a:cxn ang="0">
                  <a:pos x="78" y="58"/>
                </a:cxn>
                <a:cxn ang="0">
                  <a:pos x="73" y="53"/>
                </a:cxn>
                <a:cxn ang="0">
                  <a:pos x="71" y="53"/>
                </a:cxn>
                <a:cxn ang="0">
                  <a:pos x="71" y="52"/>
                </a:cxn>
                <a:cxn ang="0">
                  <a:pos x="70" y="48"/>
                </a:cxn>
                <a:cxn ang="0">
                  <a:pos x="62" y="40"/>
                </a:cxn>
                <a:cxn ang="0">
                  <a:pos x="54" y="9"/>
                </a:cxn>
                <a:cxn ang="0">
                  <a:pos x="31" y="0"/>
                </a:cxn>
                <a:cxn ang="0">
                  <a:pos x="9" y="9"/>
                </a:cxn>
                <a:cxn ang="0">
                  <a:pos x="0" y="31"/>
                </a:cxn>
                <a:cxn ang="0">
                  <a:pos x="9" y="53"/>
                </a:cxn>
                <a:cxn ang="0">
                  <a:pos x="31" y="63"/>
                </a:cxn>
                <a:cxn ang="0">
                  <a:pos x="40" y="61"/>
                </a:cxn>
                <a:cxn ang="0">
                  <a:pos x="61" y="83"/>
                </a:cxn>
                <a:cxn ang="0">
                  <a:pos x="65" y="84"/>
                </a:cxn>
                <a:cxn ang="0">
                  <a:pos x="65" y="84"/>
                </a:cxn>
                <a:cxn ang="0">
                  <a:pos x="79" y="84"/>
                </a:cxn>
                <a:cxn ang="0">
                  <a:pos x="84" y="79"/>
                </a:cxn>
                <a:cxn ang="0">
                  <a:pos x="85" y="65"/>
                </a:cxn>
                <a:cxn ang="0">
                  <a:pos x="83" y="61"/>
                </a:cxn>
                <a:cxn ang="0">
                  <a:pos x="79" y="78"/>
                </a:cxn>
                <a:cxn ang="0">
                  <a:pos x="65" y="79"/>
                </a:cxn>
                <a:cxn ang="0">
                  <a:pos x="41" y="55"/>
                </a:cxn>
                <a:cxn ang="0">
                  <a:pos x="31" y="57"/>
                </a:cxn>
                <a:cxn ang="0">
                  <a:pos x="13" y="50"/>
                </a:cxn>
                <a:cxn ang="0">
                  <a:pos x="13" y="13"/>
                </a:cxn>
                <a:cxn ang="0">
                  <a:pos x="31" y="5"/>
                </a:cxn>
                <a:cxn ang="0">
                  <a:pos x="50" y="13"/>
                </a:cxn>
                <a:cxn ang="0">
                  <a:pos x="56" y="41"/>
                </a:cxn>
                <a:cxn ang="0">
                  <a:pos x="66" y="52"/>
                </a:cxn>
                <a:cxn ang="0">
                  <a:pos x="66" y="58"/>
                </a:cxn>
                <a:cxn ang="0">
                  <a:pos x="73" y="58"/>
                </a:cxn>
                <a:cxn ang="0">
                  <a:pos x="73" y="65"/>
                </a:cxn>
                <a:cxn ang="0">
                  <a:pos x="79" y="65"/>
                </a:cxn>
                <a:cxn ang="0">
                  <a:pos x="79" y="65"/>
                </a:cxn>
                <a:cxn ang="0">
                  <a:pos x="79" y="78"/>
                </a:cxn>
              </a:cxnLst>
              <a:rect l="0" t="0" r="r" b="b"/>
              <a:pathLst>
                <a:path w="85" h="84">
                  <a:moveTo>
                    <a:pt x="83" y="61"/>
                  </a:moveTo>
                  <a:cubicBezTo>
                    <a:pt x="83" y="61"/>
                    <a:pt x="83" y="61"/>
                    <a:pt x="83" y="61"/>
                  </a:cubicBezTo>
                  <a:cubicBezTo>
                    <a:pt x="82" y="60"/>
                    <a:pt x="81" y="59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5"/>
                    <a:pt x="76" y="53"/>
                    <a:pt x="73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0"/>
                    <a:pt x="71" y="49"/>
                    <a:pt x="70" y="48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5" y="29"/>
                    <a:pt x="62" y="17"/>
                    <a:pt x="54" y="9"/>
                  </a:cubicBezTo>
                  <a:cubicBezTo>
                    <a:pt x="48" y="3"/>
                    <a:pt x="40" y="0"/>
                    <a:pt x="31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3"/>
                    <a:pt x="0" y="31"/>
                  </a:cubicBezTo>
                  <a:cubicBezTo>
                    <a:pt x="0" y="39"/>
                    <a:pt x="3" y="47"/>
                    <a:pt x="9" y="53"/>
                  </a:cubicBezTo>
                  <a:cubicBezTo>
                    <a:pt x="15" y="59"/>
                    <a:pt x="23" y="63"/>
                    <a:pt x="31" y="63"/>
                  </a:cubicBezTo>
                  <a:cubicBezTo>
                    <a:pt x="34" y="63"/>
                    <a:pt x="37" y="62"/>
                    <a:pt x="40" y="61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2" y="84"/>
                    <a:pt x="64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2" y="83"/>
                    <a:pt x="84" y="81"/>
                    <a:pt x="84" y="79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4"/>
                    <a:pt x="84" y="62"/>
                    <a:pt x="83" y="61"/>
                  </a:cubicBezTo>
                  <a:close/>
                  <a:moveTo>
                    <a:pt x="79" y="78"/>
                  </a:moveTo>
                  <a:cubicBezTo>
                    <a:pt x="65" y="79"/>
                    <a:pt x="65" y="79"/>
                    <a:pt x="65" y="79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38" y="57"/>
                    <a:pt x="35" y="57"/>
                    <a:pt x="31" y="57"/>
                  </a:cubicBezTo>
                  <a:cubicBezTo>
                    <a:pt x="25" y="57"/>
                    <a:pt x="18" y="55"/>
                    <a:pt x="13" y="50"/>
                  </a:cubicBezTo>
                  <a:cubicBezTo>
                    <a:pt x="3" y="39"/>
                    <a:pt x="3" y="23"/>
                    <a:pt x="13" y="13"/>
                  </a:cubicBezTo>
                  <a:cubicBezTo>
                    <a:pt x="18" y="7"/>
                    <a:pt x="25" y="5"/>
                    <a:pt x="31" y="5"/>
                  </a:cubicBezTo>
                  <a:cubicBezTo>
                    <a:pt x="38" y="5"/>
                    <a:pt x="45" y="7"/>
                    <a:pt x="50" y="13"/>
                  </a:cubicBezTo>
                  <a:cubicBezTo>
                    <a:pt x="58" y="20"/>
                    <a:pt x="60" y="32"/>
                    <a:pt x="56" y="41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9" y="65"/>
                    <a:pt x="79" y="65"/>
                    <a:pt x="79" y="65"/>
                  </a:cubicBezTo>
                  <a:lnTo>
                    <a:pt x="7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49"/>
            <p:cNvSpPr>
              <a:spLocks noEditPoints="1"/>
            </p:cNvSpPr>
            <p:nvPr/>
          </p:nvSpPr>
          <p:spPr bwMode="auto">
            <a:xfrm>
              <a:off x="5975350" y="2368550"/>
              <a:ext cx="50800" cy="49213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17" y="16"/>
                </a:cxn>
                <a:cxn ang="0">
                  <a:pos x="20" y="9"/>
                </a:cxn>
                <a:cxn ang="0">
                  <a:pos x="17" y="3"/>
                </a:cxn>
                <a:cxn ang="0">
                  <a:pos x="11" y="0"/>
                </a:cxn>
                <a:cxn ang="0">
                  <a:pos x="4" y="3"/>
                </a:cxn>
                <a:cxn ang="0">
                  <a:pos x="4" y="16"/>
                </a:cxn>
                <a:cxn ang="0">
                  <a:pos x="11" y="19"/>
                </a:cxn>
                <a:cxn ang="0">
                  <a:pos x="6" y="5"/>
                </a:cxn>
                <a:cxn ang="0">
                  <a:pos x="11" y="3"/>
                </a:cxn>
                <a:cxn ang="0">
                  <a:pos x="15" y="5"/>
                </a:cxn>
                <a:cxn ang="0">
                  <a:pos x="17" y="9"/>
                </a:cxn>
                <a:cxn ang="0">
                  <a:pos x="15" y="14"/>
                </a:cxn>
                <a:cxn ang="0">
                  <a:pos x="11" y="15"/>
                </a:cxn>
                <a:cxn ang="0">
                  <a:pos x="6" y="14"/>
                </a:cxn>
                <a:cxn ang="0">
                  <a:pos x="6" y="5"/>
                </a:cxn>
              </a:cxnLst>
              <a:rect l="0" t="0" r="r" b="b"/>
              <a:pathLst>
                <a:path w="20" h="19">
                  <a:moveTo>
                    <a:pt x="11" y="19"/>
                  </a:moveTo>
                  <a:cubicBezTo>
                    <a:pt x="13" y="19"/>
                    <a:pt x="16" y="18"/>
                    <a:pt x="17" y="16"/>
                  </a:cubicBezTo>
                  <a:cubicBezTo>
                    <a:pt x="19" y="14"/>
                    <a:pt x="20" y="12"/>
                    <a:pt x="20" y="9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6" y="1"/>
                    <a:pt x="13" y="0"/>
                    <a:pt x="11" y="0"/>
                  </a:cubicBezTo>
                  <a:cubicBezTo>
                    <a:pt x="8" y="0"/>
                    <a:pt x="6" y="1"/>
                    <a:pt x="4" y="3"/>
                  </a:cubicBezTo>
                  <a:cubicBezTo>
                    <a:pt x="0" y="6"/>
                    <a:pt x="0" y="12"/>
                    <a:pt x="4" y="16"/>
                  </a:cubicBezTo>
                  <a:cubicBezTo>
                    <a:pt x="6" y="18"/>
                    <a:pt x="8" y="19"/>
                    <a:pt x="11" y="19"/>
                  </a:cubicBezTo>
                  <a:close/>
                  <a:moveTo>
                    <a:pt x="6" y="5"/>
                  </a:moveTo>
                  <a:cubicBezTo>
                    <a:pt x="7" y="4"/>
                    <a:pt x="9" y="3"/>
                    <a:pt x="11" y="3"/>
                  </a:cubicBezTo>
                  <a:cubicBezTo>
                    <a:pt x="12" y="3"/>
                    <a:pt x="14" y="4"/>
                    <a:pt x="15" y="5"/>
                  </a:cubicBezTo>
                  <a:cubicBezTo>
                    <a:pt x="16" y="6"/>
                    <a:pt x="17" y="8"/>
                    <a:pt x="17" y="9"/>
                  </a:cubicBezTo>
                  <a:cubicBezTo>
                    <a:pt x="17" y="11"/>
                    <a:pt x="16" y="12"/>
                    <a:pt x="15" y="14"/>
                  </a:cubicBezTo>
                  <a:cubicBezTo>
                    <a:pt x="14" y="15"/>
                    <a:pt x="12" y="15"/>
                    <a:pt x="11" y="15"/>
                  </a:cubicBezTo>
                  <a:cubicBezTo>
                    <a:pt x="9" y="15"/>
                    <a:pt x="7" y="15"/>
                    <a:pt x="6" y="14"/>
                  </a:cubicBezTo>
                  <a:cubicBezTo>
                    <a:pt x="4" y="11"/>
                    <a:pt x="4" y="7"/>
                    <a:pt x="6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50"/>
            <p:cNvSpPr>
              <a:spLocks/>
            </p:cNvSpPr>
            <p:nvPr/>
          </p:nvSpPr>
          <p:spPr bwMode="auto">
            <a:xfrm>
              <a:off x="5967413" y="2359025"/>
              <a:ext cx="161925" cy="158750"/>
            </a:xfrm>
            <a:custGeom>
              <a:avLst/>
              <a:gdLst/>
              <a:ahLst/>
              <a:cxnLst>
                <a:cxn ang="0">
                  <a:pos x="38" y="35"/>
                </a:cxn>
                <a:cxn ang="0">
                  <a:pos x="37" y="6"/>
                </a:cxn>
                <a:cxn ang="0">
                  <a:pos x="25" y="0"/>
                </a:cxn>
                <a:cxn ang="0">
                  <a:pos x="23" y="1"/>
                </a:cxn>
                <a:cxn ang="0">
                  <a:pos x="25" y="3"/>
                </a:cxn>
                <a:cxn ang="0">
                  <a:pos x="34" y="8"/>
                </a:cxn>
                <a:cxn ang="0">
                  <a:pos x="34" y="34"/>
                </a:cxn>
                <a:cxn ang="0">
                  <a:pos x="21" y="39"/>
                </a:cxn>
                <a:cxn ang="0">
                  <a:pos x="9" y="34"/>
                </a:cxn>
                <a:cxn ang="0">
                  <a:pos x="4" y="24"/>
                </a:cxn>
                <a:cxn ang="0">
                  <a:pos x="1" y="23"/>
                </a:cxn>
                <a:cxn ang="0">
                  <a:pos x="0" y="25"/>
                </a:cxn>
                <a:cxn ang="0">
                  <a:pos x="6" y="36"/>
                </a:cxn>
                <a:cxn ang="0">
                  <a:pos x="21" y="43"/>
                </a:cxn>
                <a:cxn ang="0">
                  <a:pos x="35" y="37"/>
                </a:cxn>
                <a:cxn ang="0">
                  <a:pos x="60" y="62"/>
                </a:cxn>
                <a:cxn ang="0">
                  <a:pos x="61" y="62"/>
                </a:cxn>
                <a:cxn ang="0">
                  <a:pos x="62" y="62"/>
                </a:cxn>
                <a:cxn ang="0">
                  <a:pos x="62" y="59"/>
                </a:cxn>
                <a:cxn ang="0">
                  <a:pos x="38" y="35"/>
                </a:cxn>
              </a:cxnLst>
              <a:rect l="0" t="0" r="r" b="b"/>
              <a:pathLst>
                <a:path w="63" h="62">
                  <a:moveTo>
                    <a:pt x="38" y="35"/>
                  </a:moveTo>
                  <a:cubicBezTo>
                    <a:pt x="45" y="27"/>
                    <a:pt x="45" y="14"/>
                    <a:pt x="37" y="6"/>
                  </a:cubicBezTo>
                  <a:cubicBezTo>
                    <a:pt x="34" y="3"/>
                    <a:pt x="30" y="1"/>
                    <a:pt x="25" y="0"/>
                  </a:cubicBezTo>
                  <a:cubicBezTo>
                    <a:pt x="24" y="0"/>
                    <a:pt x="24" y="0"/>
                    <a:pt x="23" y="1"/>
                  </a:cubicBezTo>
                  <a:cubicBezTo>
                    <a:pt x="23" y="2"/>
                    <a:pt x="24" y="3"/>
                    <a:pt x="25" y="3"/>
                  </a:cubicBezTo>
                  <a:cubicBezTo>
                    <a:pt x="28" y="4"/>
                    <a:pt x="32" y="6"/>
                    <a:pt x="34" y="8"/>
                  </a:cubicBezTo>
                  <a:cubicBezTo>
                    <a:pt x="41" y="15"/>
                    <a:pt x="41" y="27"/>
                    <a:pt x="34" y="34"/>
                  </a:cubicBezTo>
                  <a:cubicBezTo>
                    <a:pt x="31" y="37"/>
                    <a:pt x="26" y="39"/>
                    <a:pt x="21" y="39"/>
                  </a:cubicBezTo>
                  <a:cubicBezTo>
                    <a:pt x="16" y="39"/>
                    <a:pt x="12" y="37"/>
                    <a:pt x="9" y="34"/>
                  </a:cubicBezTo>
                  <a:cubicBezTo>
                    <a:pt x="6" y="31"/>
                    <a:pt x="4" y="28"/>
                    <a:pt x="4" y="24"/>
                  </a:cubicBezTo>
                  <a:cubicBezTo>
                    <a:pt x="3" y="23"/>
                    <a:pt x="2" y="23"/>
                    <a:pt x="1" y="23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1" y="29"/>
                    <a:pt x="3" y="33"/>
                    <a:pt x="6" y="36"/>
                  </a:cubicBezTo>
                  <a:cubicBezTo>
                    <a:pt x="10" y="40"/>
                    <a:pt x="16" y="43"/>
                    <a:pt x="21" y="43"/>
                  </a:cubicBezTo>
                  <a:cubicBezTo>
                    <a:pt x="27" y="43"/>
                    <a:pt x="31" y="41"/>
                    <a:pt x="35" y="37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2"/>
                    <a:pt x="60" y="62"/>
                    <a:pt x="61" y="62"/>
                  </a:cubicBezTo>
                  <a:cubicBezTo>
                    <a:pt x="61" y="62"/>
                    <a:pt x="62" y="62"/>
                    <a:pt x="62" y="62"/>
                  </a:cubicBezTo>
                  <a:cubicBezTo>
                    <a:pt x="63" y="61"/>
                    <a:pt x="63" y="60"/>
                    <a:pt x="62" y="59"/>
                  </a:cubicBezTo>
                  <a:lnTo>
                    <a:pt x="38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1" name="Group 240"/>
          <p:cNvGrpSpPr/>
          <p:nvPr/>
        </p:nvGrpSpPr>
        <p:grpSpPr>
          <a:xfrm>
            <a:off x="4141781" y="2447348"/>
            <a:ext cx="171622" cy="265234"/>
            <a:chOff x="5403850" y="3486150"/>
            <a:chExt cx="139700" cy="215900"/>
          </a:xfrm>
          <a:solidFill>
            <a:schemeClr val="bg1"/>
          </a:solidFill>
        </p:grpSpPr>
        <p:sp>
          <p:nvSpPr>
            <p:cNvPr id="122" name="Freeform 154"/>
            <p:cNvSpPr>
              <a:spLocks/>
            </p:cNvSpPr>
            <p:nvPr/>
          </p:nvSpPr>
          <p:spPr bwMode="auto">
            <a:xfrm>
              <a:off x="5438775" y="3522663"/>
              <a:ext cx="69850" cy="155575"/>
            </a:xfrm>
            <a:custGeom>
              <a:avLst/>
              <a:gdLst/>
              <a:ahLst/>
              <a:cxnLst>
                <a:cxn ang="0">
                  <a:pos x="17" y="44"/>
                </a:cxn>
                <a:cxn ang="0">
                  <a:pos x="16" y="47"/>
                </a:cxn>
                <a:cxn ang="0">
                  <a:pos x="22" y="57"/>
                </a:cxn>
                <a:cxn ang="0">
                  <a:pos x="5" y="57"/>
                </a:cxn>
                <a:cxn ang="0">
                  <a:pos x="15" y="40"/>
                </a:cxn>
                <a:cxn ang="0">
                  <a:pos x="15" y="39"/>
                </a:cxn>
                <a:cxn ang="0">
                  <a:pos x="15" y="39"/>
                </a:cxn>
                <a:cxn ang="0">
                  <a:pos x="15" y="16"/>
                </a:cxn>
                <a:cxn ang="0">
                  <a:pos x="24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8" y="10"/>
                </a:cxn>
                <a:cxn ang="0">
                  <a:pos x="11" y="11"/>
                </a:cxn>
                <a:cxn ang="0">
                  <a:pos x="11" y="9"/>
                </a:cxn>
                <a:cxn ang="0">
                  <a:pos x="8" y="3"/>
                </a:cxn>
                <a:cxn ang="0">
                  <a:pos x="19" y="3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1" y="58"/>
                </a:cxn>
                <a:cxn ang="0">
                  <a:pos x="1" y="60"/>
                </a:cxn>
                <a:cxn ang="0">
                  <a:pos x="2" y="61"/>
                </a:cxn>
                <a:cxn ang="0">
                  <a:pos x="25" y="61"/>
                </a:cxn>
                <a:cxn ang="0">
                  <a:pos x="27" y="60"/>
                </a:cxn>
                <a:cxn ang="0">
                  <a:pos x="27" y="58"/>
                </a:cxn>
                <a:cxn ang="0">
                  <a:pos x="19" y="45"/>
                </a:cxn>
                <a:cxn ang="0">
                  <a:pos x="17" y="44"/>
                </a:cxn>
              </a:cxnLst>
              <a:rect l="0" t="0" r="r" b="b"/>
              <a:pathLst>
                <a:path w="27" h="61">
                  <a:moveTo>
                    <a:pt x="17" y="44"/>
                  </a:moveTo>
                  <a:cubicBezTo>
                    <a:pt x="16" y="45"/>
                    <a:pt x="16" y="46"/>
                    <a:pt x="16" y="4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1"/>
                    <a:pt x="24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2"/>
                    <a:pt x="11" y="11"/>
                  </a:cubicBezTo>
                  <a:cubicBezTo>
                    <a:pt x="12" y="11"/>
                    <a:pt x="12" y="9"/>
                    <a:pt x="11" y="9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9"/>
                    <a:pt x="0" y="60"/>
                    <a:pt x="1" y="60"/>
                  </a:cubicBezTo>
                  <a:cubicBezTo>
                    <a:pt x="1" y="61"/>
                    <a:pt x="1" y="61"/>
                    <a:pt x="2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6" y="61"/>
                    <a:pt x="26" y="61"/>
                    <a:pt x="27" y="60"/>
                  </a:cubicBezTo>
                  <a:cubicBezTo>
                    <a:pt x="27" y="60"/>
                    <a:pt x="27" y="59"/>
                    <a:pt x="27" y="58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8" y="44"/>
                    <a:pt x="17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55"/>
            <p:cNvSpPr>
              <a:spLocks noEditPoints="1"/>
            </p:cNvSpPr>
            <p:nvPr/>
          </p:nvSpPr>
          <p:spPr bwMode="auto">
            <a:xfrm>
              <a:off x="5403850" y="3486150"/>
              <a:ext cx="139700" cy="215900"/>
            </a:xfrm>
            <a:custGeom>
              <a:avLst/>
              <a:gdLst/>
              <a:ahLst/>
              <a:cxnLst>
                <a:cxn ang="0">
                  <a:pos x="43" y="58"/>
                </a:cxn>
                <a:cxn ang="0">
                  <a:pos x="38" y="49"/>
                </a:cxn>
                <a:cxn ang="0">
                  <a:pos x="38" y="35"/>
                </a:cxn>
                <a:cxn ang="0">
                  <a:pos x="43" y="26"/>
                </a:cxn>
                <a:cxn ang="0">
                  <a:pos x="54" y="8"/>
                </a:cxn>
                <a:cxn ang="0">
                  <a:pos x="55" y="5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8" y="0"/>
                </a:cxn>
                <a:cxn ang="0">
                  <a:pos x="6" y="0"/>
                </a:cxn>
                <a:cxn ang="0">
                  <a:pos x="1" y="2"/>
                </a:cxn>
                <a:cxn ang="0">
                  <a:pos x="1" y="8"/>
                </a:cxn>
                <a:cxn ang="0">
                  <a:pos x="12" y="26"/>
                </a:cxn>
                <a:cxn ang="0">
                  <a:pos x="17" y="35"/>
                </a:cxn>
                <a:cxn ang="0">
                  <a:pos x="17" y="49"/>
                </a:cxn>
                <a:cxn ang="0">
                  <a:pos x="12" y="58"/>
                </a:cxn>
                <a:cxn ang="0">
                  <a:pos x="1" y="76"/>
                </a:cxn>
                <a:cxn ang="0">
                  <a:pos x="1" y="82"/>
                </a:cxn>
                <a:cxn ang="0">
                  <a:pos x="6" y="84"/>
                </a:cxn>
                <a:cxn ang="0">
                  <a:pos x="16" y="84"/>
                </a:cxn>
                <a:cxn ang="0">
                  <a:pos x="28" y="84"/>
                </a:cxn>
                <a:cxn ang="0">
                  <a:pos x="49" y="84"/>
                </a:cxn>
                <a:cxn ang="0">
                  <a:pos x="54" y="82"/>
                </a:cxn>
                <a:cxn ang="0">
                  <a:pos x="54" y="76"/>
                </a:cxn>
                <a:cxn ang="0">
                  <a:pos x="43" y="58"/>
                </a:cxn>
                <a:cxn ang="0">
                  <a:pos x="28" y="79"/>
                </a:cxn>
                <a:cxn ang="0">
                  <a:pos x="16" y="79"/>
                </a:cxn>
                <a:cxn ang="0">
                  <a:pos x="6" y="79"/>
                </a:cxn>
                <a:cxn ang="0">
                  <a:pos x="17" y="61"/>
                </a:cxn>
                <a:cxn ang="0">
                  <a:pos x="23" y="50"/>
                </a:cxn>
                <a:cxn ang="0">
                  <a:pos x="23" y="34"/>
                </a:cxn>
                <a:cxn ang="0">
                  <a:pos x="17" y="24"/>
                </a:cxn>
                <a:cxn ang="0">
                  <a:pos x="6" y="5"/>
                </a:cxn>
                <a:cxn ang="0">
                  <a:pos x="28" y="5"/>
                </a:cxn>
                <a:cxn ang="0">
                  <a:pos x="39" y="5"/>
                </a:cxn>
                <a:cxn ang="0">
                  <a:pos x="49" y="5"/>
                </a:cxn>
                <a:cxn ang="0">
                  <a:pos x="38" y="24"/>
                </a:cxn>
                <a:cxn ang="0">
                  <a:pos x="33" y="34"/>
                </a:cxn>
                <a:cxn ang="0">
                  <a:pos x="33" y="50"/>
                </a:cxn>
                <a:cxn ang="0">
                  <a:pos x="38" y="61"/>
                </a:cxn>
                <a:cxn ang="0">
                  <a:pos x="49" y="79"/>
                </a:cxn>
                <a:cxn ang="0">
                  <a:pos x="28" y="79"/>
                </a:cxn>
              </a:cxnLst>
              <a:rect l="0" t="0" r="r" b="b"/>
              <a:pathLst>
                <a:path w="55" h="84">
                  <a:moveTo>
                    <a:pt x="43" y="58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0" y="6"/>
                    <a:pt x="1" y="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0" y="78"/>
                    <a:pt x="0" y="80"/>
                    <a:pt x="1" y="82"/>
                  </a:cubicBezTo>
                  <a:cubicBezTo>
                    <a:pt x="2" y="83"/>
                    <a:pt x="4" y="84"/>
                    <a:pt x="6" y="84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51" y="84"/>
                    <a:pt x="53" y="83"/>
                    <a:pt x="54" y="82"/>
                  </a:cubicBezTo>
                  <a:cubicBezTo>
                    <a:pt x="55" y="80"/>
                    <a:pt x="55" y="78"/>
                    <a:pt x="54" y="76"/>
                  </a:cubicBezTo>
                  <a:lnTo>
                    <a:pt x="43" y="58"/>
                  </a:lnTo>
                  <a:close/>
                  <a:moveTo>
                    <a:pt x="28" y="79"/>
                  </a:moveTo>
                  <a:cubicBezTo>
                    <a:pt x="16" y="79"/>
                    <a:pt x="16" y="79"/>
                    <a:pt x="1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49" y="79"/>
                    <a:pt x="49" y="79"/>
                    <a:pt x="49" y="79"/>
                  </a:cubicBezTo>
                  <a:lnTo>
                    <a:pt x="28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Group 248"/>
          <p:cNvGrpSpPr/>
          <p:nvPr/>
        </p:nvGrpSpPr>
        <p:grpSpPr>
          <a:xfrm>
            <a:off x="4617621" y="2046157"/>
            <a:ext cx="239880" cy="239878"/>
            <a:chOff x="2474913" y="4014788"/>
            <a:chExt cx="195263" cy="195262"/>
          </a:xfrm>
          <a:solidFill>
            <a:schemeClr val="bg1"/>
          </a:solidFill>
        </p:grpSpPr>
        <p:sp>
          <p:nvSpPr>
            <p:cNvPr id="125" name="Freeform 197"/>
            <p:cNvSpPr>
              <a:spLocks noEditPoints="1"/>
            </p:cNvSpPr>
            <p:nvPr/>
          </p:nvSpPr>
          <p:spPr bwMode="auto">
            <a:xfrm>
              <a:off x="2503488" y="4056063"/>
              <a:ext cx="161925" cy="10318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6" y="26"/>
                </a:cxn>
                <a:cxn ang="0">
                  <a:pos x="9" y="39"/>
                </a:cxn>
                <a:cxn ang="0">
                  <a:pos x="11" y="40"/>
                </a:cxn>
                <a:cxn ang="0">
                  <a:pos x="52" y="40"/>
                </a:cxn>
                <a:cxn ang="0">
                  <a:pos x="55" y="39"/>
                </a:cxn>
                <a:cxn ang="0">
                  <a:pos x="63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23" y="36"/>
                </a:cxn>
                <a:cxn ang="0">
                  <a:pos x="22" y="27"/>
                </a:cxn>
                <a:cxn ang="0">
                  <a:pos x="30" y="27"/>
                </a:cxn>
                <a:cxn ang="0">
                  <a:pos x="30" y="36"/>
                </a:cxn>
                <a:cxn ang="0">
                  <a:pos x="23" y="36"/>
                </a:cxn>
                <a:cxn ang="0">
                  <a:pos x="22" y="24"/>
                </a:cxn>
                <a:cxn ang="0">
                  <a:pos x="21" y="16"/>
                </a:cxn>
                <a:cxn ang="0">
                  <a:pos x="30" y="16"/>
                </a:cxn>
                <a:cxn ang="0">
                  <a:pos x="30" y="24"/>
                </a:cxn>
                <a:cxn ang="0">
                  <a:pos x="22" y="24"/>
                </a:cxn>
                <a:cxn ang="0">
                  <a:pos x="8" y="16"/>
                </a:cxn>
                <a:cxn ang="0">
                  <a:pos x="18" y="16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8" y="16"/>
                </a:cxn>
                <a:cxn ang="0">
                  <a:pos x="21" y="13"/>
                </a:cxn>
                <a:cxn ang="0">
                  <a:pos x="19" y="4"/>
                </a:cxn>
                <a:cxn ang="0">
                  <a:pos x="30" y="4"/>
                </a:cxn>
                <a:cxn ang="0">
                  <a:pos x="30" y="13"/>
                </a:cxn>
                <a:cxn ang="0">
                  <a:pos x="21" y="13"/>
                </a:cxn>
                <a:cxn ang="0">
                  <a:pos x="16" y="4"/>
                </a:cxn>
                <a:cxn ang="0">
                  <a:pos x="17" y="13"/>
                </a:cxn>
                <a:cxn ang="0">
                  <a:pos x="8" y="13"/>
                </a:cxn>
                <a:cxn ang="0">
                  <a:pos x="6" y="4"/>
                </a:cxn>
                <a:cxn ang="0">
                  <a:pos x="16" y="4"/>
                </a:cxn>
                <a:cxn ang="0">
                  <a:pos x="11" y="27"/>
                </a:cxn>
                <a:cxn ang="0">
                  <a:pos x="19" y="27"/>
                </a:cxn>
                <a:cxn ang="0">
                  <a:pos x="20" y="36"/>
                </a:cxn>
                <a:cxn ang="0">
                  <a:pos x="13" y="36"/>
                </a:cxn>
                <a:cxn ang="0">
                  <a:pos x="11" y="27"/>
                </a:cxn>
                <a:cxn ang="0">
                  <a:pos x="50" y="36"/>
                </a:cxn>
                <a:cxn ang="0">
                  <a:pos x="33" y="36"/>
                </a:cxn>
                <a:cxn ang="0">
                  <a:pos x="33" y="27"/>
                </a:cxn>
                <a:cxn ang="0">
                  <a:pos x="43" y="27"/>
                </a:cxn>
                <a:cxn ang="0">
                  <a:pos x="45" y="25"/>
                </a:cxn>
                <a:cxn ang="0">
                  <a:pos x="43" y="24"/>
                </a:cxn>
                <a:cxn ang="0">
                  <a:pos x="33" y="24"/>
                </a:cxn>
                <a:cxn ang="0">
                  <a:pos x="33" y="16"/>
                </a:cxn>
                <a:cxn ang="0">
                  <a:pos x="47" y="16"/>
                </a:cxn>
                <a:cxn ang="0">
                  <a:pos x="48" y="15"/>
                </a:cxn>
                <a:cxn ang="0">
                  <a:pos x="47" y="13"/>
                </a:cxn>
                <a:cxn ang="0">
                  <a:pos x="33" y="13"/>
                </a:cxn>
                <a:cxn ang="0">
                  <a:pos x="33" y="4"/>
                </a:cxn>
                <a:cxn ang="0">
                  <a:pos x="58" y="4"/>
                </a:cxn>
                <a:cxn ang="0">
                  <a:pos x="50" y="36"/>
                </a:cxn>
              </a:cxnLst>
              <a:rect l="0" t="0" r="r" b="b"/>
              <a:pathLst>
                <a:path w="63" h="40">
                  <a:moveTo>
                    <a:pt x="6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0"/>
                    <a:pt x="10" y="40"/>
                    <a:pt x="11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3" y="40"/>
                    <a:pt x="54" y="40"/>
                    <a:pt x="55" y="39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  <a:close/>
                  <a:moveTo>
                    <a:pt x="23" y="36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23" y="36"/>
                  </a:lnTo>
                  <a:close/>
                  <a:moveTo>
                    <a:pt x="22" y="24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22" y="24"/>
                  </a:lnTo>
                  <a:close/>
                  <a:moveTo>
                    <a:pt x="8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lnTo>
                    <a:pt x="8" y="16"/>
                  </a:lnTo>
                  <a:close/>
                  <a:moveTo>
                    <a:pt x="21" y="13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3"/>
                    <a:pt x="30" y="13"/>
                    <a:pt x="30" y="13"/>
                  </a:cubicBezTo>
                  <a:lnTo>
                    <a:pt x="21" y="13"/>
                  </a:lnTo>
                  <a:close/>
                  <a:moveTo>
                    <a:pt x="16" y="4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16" y="4"/>
                  </a:lnTo>
                  <a:close/>
                  <a:moveTo>
                    <a:pt x="11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3" y="36"/>
                    <a:pt x="13" y="36"/>
                    <a:pt x="13" y="36"/>
                  </a:cubicBezTo>
                  <a:lnTo>
                    <a:pt x="11" y="27"/>
                  </a:lnTo>
                  <a:close/>
                  <a:moveTo>
                    <a:pt x="50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5" y="26"/>
                    <a:pt x="45" y="25"/>
                  </a:cubicBezTo>
                  <a:cubicBezTo>
                    <a:pt x="45" y="24"/>
                    <a:pt x="44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6"/>
                    <a:pt x="48" y="15"/>
                    <a:pt x="48" y="15"/>
                  </a:cubicBezTo>
                  <a:cubicBezTo>
                    <a:pt x="48" y="14"/>
                    <a:pt x="48" y="13"/>
                    <a:pt x="47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58" y="4"/>
                    <a:pt x="58" y="4"/>
                    <a:pt x="58" y="4"/>
                  </a:cubicBezTo>
                  <a:lnTo>
                    <a:pt x="5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98"/>
            <p:cNvSpPr>
              <a:spLocks noEditPoints="1"/>
            </p:cNvSpPr>
            <p:nvPr/>
          </p:nvSpPr>
          <p:spPr bwMode="auto">
            <a:xfrm>
              <a:off x="2533650" y="4168775"/>
              <a:ext cx="41275" cy="412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11"/>
                </a:cxn>
                <a:cxn ang="0">
                  <a:pos x="5" y="8"/>
                </a:cxn>
                <a:cxn ang="0">
                  <a:pos x="8" y="5"/>
                </a:cxn>
                <a:cxn ang="0">
                  <a:pos x="11" y="8"/>
                </a:cxn>
                <a:cxn ang="0">
                  <a:pos x="8" y="11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ubicBezTo>
                    <a:pt x="12" y="16"/>
                    <a:pt x="16" y="13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  <a:moveTo>
                    <a:pt x="8" y="11"/>
                  </a:moveTo>
                  <a:cubicBezTo>
                    <a:pt x="6" y="11"/>
                    <a:pt x="5" y="10"/>
                    <a:pt x="5" y="8"/>
                  </a:cubicBezTo>
                  <a:cubicBezTo>
                    <a:pt x="5" y="6"/>
                    <a:pt x="6" y="5"/>
                    <a:pt x="8" y="5"/>
                  </a:cubicBezTo>
                  <a:cubicBezTo>
                    <a:pt x="9" y="5"/>
                    <a:pt x="11" y="6"/>
                    <a:pt x="11" y="8"/>
                  </a:cubicBezTo>
                  <a:cubicBezTo>
                    <a:pt x="11" y="10"/>
                    <a:pt x="9" y="11"/>
                    <a:pt x="8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99"/>
            <p:cNvSpPr>
              <a:spLocks noEditPoints="1"/>
            </p:cNvSpPr>
            <p:nvPr/>
          </p:nvSpPr>
          <p:spPr bwMode="auto">
            <a:xfrm>
              <a:off x="2595563" y="4168775"/>
              <a:ext cx="38100" cy="412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8"/>
                </a:cxn>
                <a:cxn ang="0">
                  <a:pos x="7" y="16"/>
                </a:cxn>
                <a:cxn ang="0">
                  <a:pos x="15" y="8"/>
                </a:cxn>
                <a:cxn ang="0">
                  <a:pos x="7" y="0"/>
                </a:cxn>
                <a:cxn ang="0">
                  <a:pos x="7" y="11"/>
                </a:cxn>
                <a:cxn ang="0">
                  <a:pos x="4" y="8"/>
                </a:cxn>
                <a:cxn ang="0">
                  <a:pos x="7" y="5"/>
                </a:cxn>
                <a:cxn ang="0">
                  <a:pos x="11" y="8"/>
                </a:cxn>
                <a:cxn ang="0">
                  <a:pos x="7" y="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7" y="16"/>
                  </a:cubicBezTo>
                  <a:cubicBezTo>
                    <a:pt x="12" y="16"/>
                    <a:pt x="15" y="13"/>
                    <a:pt x="15" y="8"/>
                  </a:cubicBezTo>
                  <a:cubicBezTo>
                    <a:pt x="15" y="4"/>
                    <a:pt x="12" y="0"/>
                    <a:pt x="7" y="0"/>
                  </a:cubicBezTo>
                  <a:close/>
                  <a:moveTo>
                    <a:pt x="7" y="11"/>
                  </a:moveTo>
                  <a:cubicBezTo>
                    <a:pt x="6" y="11"/>
                    <a:pt x="4" y="10"/>
                    <a:pt x="4" y="8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9" y="5"/>
                    <a:pt x="11" y="6"/>
                    <a:pt x="11" y="8"/>
                  </a:cubicBezTo>
                  <a:cubicBezTo>
                    <a:pt x="11" y="10"/>
                    <a:pt x="9" y="11"/>
                    <a:pt x="7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0"/>
            <p:cNvSpPr>
              <a:spLocks/>
            </p:cNvSpPr>
            <p:nvPr/>
          </p:nvSpPr>
          <p:spPr bwMode="auto">
            <a:xfrm>
              <a:off x="2474913" y="4014788"/>
              <a:ext cx="195263" cy="31750"/>
            </a:xfrm>
            <a:custGeom>
              <a:avLst/>
              <a:gdLst/>
              <a:ahLst/>
              <a:cxnLst>
                <a:cxn ang="0">
                  <a:pos x="74" y="8"/>
                </a:cxn>
                <a:cxn ang="0">
                  <a:pos x="14" y="8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9" y="5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74" y="12"/>
                </a:cxn>
                <a:cxn ang="0">
                  <a:pos x="76" y="10"/>
                </a:cxn>
                <a:cxn ang="0">
                  <a:pos x="74" y="8"/>
                </a:cxn>
              </a:cxnLst>
              <a:rect l="0" t="0" r="r" b="b"/>
              <a:pathLst>
                <a:path w="76" h="12">
                  <a:moveTo>
                    <a:pt x="7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2"/>
                    <a:pt x="76" y="11"/>
                    <a:pt x="76" y="10"/>
                  </a:cubicBezTo>
                  <a:cubicBezTo>
                    <a:pt x="76" y="9"/>
                    <a:pt x="75" y="8"/>
                    <a:pt x="74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77231" y="895350"/>
            <a:ext cx="8614369" cy="685800"/>
          </a:xfrm>
        </p:spPr>
        <p:txBody>
          <a:bodyPr/>
          <a:lstStyle/>
          <a:p>
            <a:pPr algn="r"/>
            <a:r>
              <a:rPr lang="ar-EG" sz="1400" dirty="0" smtClean="0">
                <a:solidFill>
                  <a:schemeClr val="bg1"/>
                </a:solidFill>
              </a:rPr>
              <a:t>خصائص الهرمونات:</a:t>
            </a:r>
          </a:p>
        </p:txBody>
      </p:sp>
      <p:pic>
        <p:nvPicPr>
          <p:cNvPr id="4098" name="Picture 2" descr="C:\Users\mas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94" l="4186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9" y="46465"/>
            <a:ext cx="192587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468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2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" presetClass="entr" presetSubtype="8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2" presetClass="entr" presetSubtype="2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26" grpId="0" animBg="1"/>
      <p:bldP spid="25" grpId="0" animBg="1"/>
      <p:bldP spid="6" grpId="0"/>
      <p:bldP spid="28" grpId="0" animBg="1"/>
      <p:bldP spid="82" grpId="0"/>
      <p:bldP spid="83" grpId="0"/>
      <p:bldP spid="84" grpId="0"/>
      <p:bldP spid="85" grpId="0"/>
      <p:bldP spid="86" grpId="0"/>
      <p:bldP spid="56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sz="1800" dirty="0" smtClean="0">
                <a:solidFill>
                  <a:schemeClr val="bg1"/>
                </a:solidFill>
              </a:rPr>
              <a:t>هرمونات الجزء الغدي: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904" y="2895145"/>
            <a:ext cx="1828800" cy="2051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932104" y="2044248"/>
            <a:ext cx="914400" cy="91440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01</a:t>
            </a:r>
            <a:endParaRPr lang="en-US" sz="28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6702" y="2140402"/>
            <a:ext cx="1828800" cy="20510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53902" y="1289505"/>
            <a:ext cx="914400" cy="9144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02</a:t>
            </a:r>
            <a:endParaRPr lang="en-US" sz="28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8500" y="2895145"/>
            <a:ext cx="1828800" cy="20510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175700" y="2044248"/>
            <a:ext cx="914400" cy="914400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03</a:t>
            </a:r>
            <a:endParaRPr lang="en-US" sz="2800" b="1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40297" y="2140402"/>
            <a:ext cx="1828800" cy="2051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297497" y="1289505"/>
            <a:ext cx="914400" cy="914400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04</a:t>
            </a:r>
            <a:endParaRPr lang="en-US" sz="2800" b="1" dirty="0">
              <a:latin typeface="+mj-lt"/>
            </a:endParaRPr>
          </a:p>
        </p:txBody>
      </p:sp>
      <p:cxnSp>
        <p:nvCxnSpPr>
          <p:cNvPr id="30" name="Straight Arrow Connector 29"/>
          <p:cNvCxnSpPr>
            <a:stCxn id="5" idx="7"/>
            <a:endCxn id="10" idx="2"/>
          </p:cNvCxnSpPr>
          <p:nvPr/>
        </p:nvCxnSpPr>
        <p:spPr>
          <a:xfrm flipV="1">
            <a:off x="1712593" y="1746705"/>
            <a:ext cx="1341309" cy="43145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962089" y="1746705"/>
            <a:ext cx="1341309" cy="431454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6"/>
            <a:endCxn id="13" idx="1"/>
          </p:cNvCxnSpPr>
          <p:nvPr/>
        </p:nvCxnSpPr>
        <p:spPr>
          <a:xfrm>
            <a:off x="3968302" y="1746705"/>
            <a:ext cx="1341309" cy="43145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nhaltsplatzhalter 4"/>
          <p:cNvSpPr txBox="1">
            <a:spLocks/>
          </p:cNvSpPr>
          <p:nvPr/>
        </p:nvSpPr>
        <p:spPr>
          <a:xfrm>
            <a:off x="4897808" y="3923405"/>
            <a:ext cx="1470184" cy="457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sz="1100" dirty="0" smtClean="0">
                <a:latin typeface="+mn-lt"/>
              </a:rPr>
              <a:t>الهرمونات المنبهه للغدد:مجموعه من الهرمونات تؤثر علي نشاط الغدد الاخري</a:t>
            </a:r>
            <a:endParaRPr lang="en-US" sz="1100" dirty="0" smtClean="0">
              <a:latin typeface="+mn-lt"/>
            </a:endParaRPr>
          </a:p>
        </p:txBody>
      </p:sp>
      <p:sp>
        <p:nvSpPr>
          <p:cNvPr id="42" name="Inhaltsplatzhalter 4"/>
          <p:cNvSpPr txBox="1">
            <a:spLocks/>
          </p:cNvSpPr>
          <p:nvPr/>
        </p:nvSpPr>
        <p:spPr>
          <a:xfrm>
            <a:off x="2776010" y="3171724"/>
            <a:ext cx="147018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sz="1100" dirty="0" smtClean="0">
                <a:latin typeface="+mn-lt"/>
              </a:rPr>
              <a:t>الهرمونات المنبه لتكوين الحويصله :يعمل علي نمو الحويصلات في مبيض الانثي وتحويلها الي حويصله جراف </a:t>
            </a:r>
            <a:endParaRPr lang="en-US" sz="1100" dirty="0" smtClean="0">
              <a:latin typeface="+mn-lt"/>
            </a:endParaRPr>
          </a:p>
        </p:txBody>
      </p:sp>
      <p:sp>
        <p:nvSpPr>
          <p:cNvPr id="43" name="Inhaltsplatzhalter 4"/>
          <p:cNvSpPr txBox="1">
            <a:spLocks/>
          </p:cNvSpPr>
          <p:nvPr/>
        </p:nvSpPr>
        <p:spPr>
          <a:xfrm>
            <a:off x="654212" y="3923405"/>
            <a:ext cx="1470184" cy="457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sz="1100" dirty="0" smtClean="0">
                <a:latin typeface="+mn-lt"/>
              </a:rPr>
              <a:t>الهرمون المنبه لافراز اللبن :يعمل علي افراز اللبن في الغدد الثدييه</a:t>
            </a:r>
            <a:endParaRPr lang="en-US" sz="1100" dirty="0" smtClean="0">
              <a:latin typeface="+mn-lt"/>
            </a:endParaRPr>
          </a:p>
        </p:txBody>
      </p:sp>
      <p:sp>
        <p:nvSpPr>
          <p:cNvPr id="44" name="Inhaltsplatzhalter 4"/>
          <p:cNvSpPr txBox="1">
            <a:spLocks/>
          </p:cNvSpPr>
          <p:nvPr/>
        </p:nvSpPr>
        <p:spPr>
          <a:xfrm>
            <a:off x="7019605" y="3171724"/>
            <a:ext cx="1470184" cy="457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sz="1100" dirty="0" smtClean="0">
                <a:latin typeface="+mn-lt"/>
              </a:rPr>
              <a:t>هرمون النمو:يتحكم في عمليات الايض وخاصه تصنيع البروتين وبذلك يتحكم في نمو الجسم </a:t>
            </a:r>
            <a:endParaRPr lang="en-US" sz="1100" dirty="0" smtClean="0">
              <a:latin typeface="+mn-l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124012" y="3181864"/>
            <a:ext cx="530584" cy="530584"/>
            <a:chOff x="-3428998" y="1539874"/>
            <a:chExt cx="4422773" cy="4422777"/>
          </a:xfrm>
          <a:solidFill>
            <a:schemeClr val="bg1"/>
          </a:solidFill>
        </p:grpSpPr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-3428998" y="1539874"/>
              <a:ext cx="4422773" cy="4422777"/>
            </a:xfrm>
            <a:custGeom>
              <a:avLst/>
              <a:gdLst>
                <a:gd name="T0" fmla="*/ 304 w 5572"/>
                <a:gd name="T1" fmla="*/ 4830 h 5572"/>
                <a:gd name="T2" fmla="*/ 324 w 5572"/>
                <a:gd name="T3" fmla="*/ 5096 h 5572"/>
                <a:gd name="T4" fmla="*/ 527 w 5572"/>
                <a:gd name="T5" fmla="*/ 5268 h 5572"/>
                <a:gd name="T6" fmla="*/ 790 w 5572"/>
                <a:gd name="T7" fmla="*/ 5248 h 5572"/>
                <a:gd name="T8" fmla="*/ 1437 w 5572"/>
                <a:gd name="T9" fmla="*/ 3645 h 5572"/>
                <a:gd name="T10" fmla="*/ 3551 w 5572"/>
                <a:gd name="T11" fmla="*/ 285 h 5572"/>
                <a:gd name="T12" fmla="*/ 3004 w 5572"/>
                <a:gd name="T13" fmla="*/ 373 h 5572"/>
                <a:gd name="T14" fmla="*/ 2502 w 5572"/>
                <a:gd name="T15" fmla="*/ 638 h 5572"/>
                <a:gd name="T16" fmla="*/ 2090 w 5572"/>
                <a:gd name="T17" fmla="*/ 1084 h 5572"/>
                <a:gd name="T18" fmla="*/ 1856 w 5572"/>
                <a:gd name="T19" fmla="*/ 1648 h 5572"/>
                <a:gd name="T20" fmla="*/ 1834 w 5572"/>
                <a:gd name="T21" fmla="*/ 2270 h 5572"/>
                <a:gd name="T22" fmla="*/ 2026 w 5572"/>
                <a:gd name="T23" fmla="*/ 2851 h 5572"/>
                <a:gd name="T24" fmla="*/ 2415 w 5572"/>
                <a:gd name="T25" fmla="*/ 3331 h 5572"/>
                <a:gd name="T26" fmla="*/ 2924 w 5572"/>
                <a:gd name="T27" fmla="*/ 3638 h 5572"/>
                <a:gd name="T28" fmla="*/ 3493 w 5572"/>
                <a:gd name="T29" fmla="*/ 3753 h 5572"/>
                <a:gd name="T30" fmla="*/ 4066 w 5572"/>
                <a:gd name="T31" fmla="*/ 3677 h 5572"/>
                <a:gd name="T32" fmla="*/ 4591 w 5572"/>
                <a:gd name="T33" fmla="*/ 3408 h 5572"/>
                <a:gd name="T34" fmla="*/ 5011 w 5572"/>
                <a:gd name="T35" fmla="*/ 2956 h 5572"/>
                <a:gd name="T36" fmla="*/ 5246 w 5572"/>
                <a:gd name="T37" fmla="*/ 2391 h 5572"/>
                <a:gd name="T38" fmla="*/ 5268 w 5572"/>
                <a:gd name="T39" fmla="*/ 1770 h 5572"/>
                <a:gd name="T40" fmla="*/ 5074 w 5572"/>
                <a:gd name="T41" fmla="*/ 1189 h 5572"/>
                <a:gd name="T42" fmla="*/ 4691 w 5572"/>
                <a:gd name="T43" fmla="*/ 712 h 5572"/>
                <a:gd name="T44" fmla="*/ 4204 w 5572"/>
                <a:gd name="T45" fmla="*/ 412 h 5572"/>
                <a:gd name="T46" fmla="*/ 3662 w 5572"/>
                <a:gd name="T47" fmla="*/ 289 h 5572"/>
                <a:gd name="T48" fmla="*/ 3938 w 5572"/>
                <a:gd name="T49" fmla="*/ 35 h 5572"/>
                <a:gd name="T50" fmla="*/ 4549 w 5572"/>
                <a:gd name="T51" fmla="*/ 261 h 5572"/>
                <a:gd name="T52" fmla="*/ 5072 w 5572"/>
                <a:gd name="T53" fmla="*/ 689 h 5572"/>
                <a:gd name="T54" fmla="*/ 5418 w 5572"/>
                <a:gd name="T55" fmla="*/ 1246 h 5572"/>
                <a:gd name="T56" fmla="*/ 5567 w 5572"/>
                <a:gd name="T57" fmla="*/ 1886 h 5572"/>
                <a:gd name="T58" fmla="*/ 5503 w 5572"/>
                <a:gd name="T59" fmla="*/ 2545 h 5572"/>
                <a:gd name="T60" fmla="*/ 5234 w 5572"/>
                <a:gd name="T61" fmla="*/ 3141 h 5572"/>
                <a:gd name="T62" fmla="*/ 4773 w 5572"/>
                <a:gd name="T63" fmla="*/ 3631 h 5572"/>
                <a:gd name="T64" fmla="*/ 4189 w 5572"/>
                <a:gd name="T65" fmla="*/ 3939 h 5572"/>
                <a:gd name="T66" fmla="*/ 3551 w 5572"/>
                <a:gd name="T67" fmla="*/ 4042 h 5572"/>
                <a:gd name="T68" fmla="*/ 2914 w 5572"/>
                <a:gd name="T69" fmla="*/ 3939 h 5572"/>
                <a:gd name="T70" fmla="*/ 2332 w 5572"/>
                <a:gd name="T71" fmla="*/ 3633 h 5572"/>
                <a:gd name="T72" fmla="*/ 2263 w 5572"/>
                <a:gd name="T73" fmla="*/ 4081 h 5572"/>
                <a:gd name="T74" fmla="*/ 2249 w 5572"/>
                <a:gd name="T75" fmla="*/ 4214 h 5572"/>
                <a:gd name="T76" fmla="*/ 908 w 5572"/>
                <a:gd name="T77" fmla="*/ 5510 h 5572"/>
                <a:gd name="T78" fmla="*/ 562 w 5572"/>
                <a:gd name="T79" fmla="*/ 5569 h 5572"/>
                <a:gd name="T80" fmla="*/ 240 w 5572"/>
                <a:gd name="T81" fmla="*/ 5433 h 5572"/>
                <a:gd name="T82" fmla="*/ 35 w 5572"/>
                <a:gd name="T83" fmla="*/ 5148 h 5572"/>
                <a:gd name="T84" fmla="*/ 15 w 5572"/>
                <a:gd name="T85" fmla="*/ 4797 h 5572"/>
                <a:gd name="T86" fmla="*/ 186 w 5572"/>
                <a:gd name="T87" fmla="*/ 4489 h 5572"/>
                <a:gd name="T88" fmla="*/ 1437 w 5572"/>
                <a:gd name="T89" fmla="*/ 3298 h 5572"/>
                <a:gd name="T90" fmla="*/ 1783 w 5572"/>
                <a:gd name="T91" fmla="*/ 3586 h 5572"/>
                <a:gd name="T92" fmla="*/ 1734 w 5572"/>
                <a:gd name="T93" fmla="*/ 2908 h 5572"/>
                <a:gd name="T94" fmla="*/ 1547 w 5572"/>
                <a:gd name="T95" fmla="*/ 2285 h 5572"/>
                <a:gd name="T96" fmla="*/ 1569 w 5572"/>
                <a:gd name="T97" fmla="*/ 1623 h 5572"/>
                <a:gd name="T98" fmla="*/ 1798 w 5572"/>
                <a:gd name="T99" fmla="*/ 1010 h 5572"/>
                <a:gd name="T100" fmla="*/ 2222 w 5572"/>
                <a:gd name="T101" fmla="*/ 496 h 5572"/>
                <a:gd name="T102" fmla="*/ 2789 w 5572"/>
                <a:gd name="T103" fmla="*/ 147 h 5572"/>
                <a:gd name="T104" fmla="*/ 3421 w 5572"/>
                <a:gd name="T105" fmla="*/ 3 h 5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72" h="5572">
                  <a:moveTo>
                    <a:pt x="1030" y="4052"/>
                  </a:moveTo>
                  <a:lnTo>
                    <a:pt x="388" y="4692"/>
                  </a:lnTo>
                  <a:lnTo>
                    <a:pt x="353" y="4734"/>
                  </a:lnTo>
                  <a:lnTo>
                    <a:pt x="324" y="4782"/>
                  </a:lnTo>
                  <a:lnTo>
                    <a:pt x="304" y="4830"/>
                  </a:lnTo>
                  <a:lnTo>
                    <a:pt x="290" y="4883"/>
                  </a:lnTo>
                  <a:lnTo>
                    <a:pt x="287" y="4939"/>
                  </a:lnTo>
                  <a:lnTo>
                    <a:pt x="290" y="4993"/>
                  </a:lnTo>
                  <a:lnTo>
                    <a:pt x="304" y="5045"/>
                  </a:lnTo>
                  <a:lnTo>
                    <a:pt x="324" y="5096"/>
                  </a:lnTo>
                  <a:lnTo>
                    <a:pt x="353" y="5141"/>
                  </a:lnTo>
                  <a:lnTo>
                    <a:pt x="388" y="5184"/>
                  </a:lnTo>
                  <a:lnTo>
                    <a:pt x="431" y="5219"/>
                  </a:lnTo>
                  <a:lnTo>
                    <a:pt x="476" y="5248"/>
                  </a:lnTo>
                  <a:lnTo>
                    <a:pt x="527" y="5268"/>
                  </a:lnTo>
                  <a:lnTo>
                    <a:pt x="579" y="5281"/>
                  </a:lnTo>
                  <a:lnTo>
                    <a:pt x="633" y="5285"/>
                  </a:lnTo>
                  <a:lnTo>
                    <a:pt x="689" y="5281"/>
                  </a:lnTo>
                  <a:lnTo>
                    <a:pt x="741" y="5268"/>
                  </a:lnTo>
                  <a:lnTo>
                    <a:pt x="790" y="5248"/>
                  </a:lnTo>
                  <a:lnTo>
                    <a:pt x="837" y="5219"/>
                  </a:lnTo>
                  <a:lnTo>
                    <a:pt x="880" y="5184"/>
                  </a:lnTo>
                  <a:lnTo>
                    <a:pt x="1520" y="4542"/>
                  </a:lnTo>
                  <a:lnTo>
                    <a:pt x="1030" y="4052"/>
                  </a:lnTo>
                  <a:close/>
                  <a:moveTo>
                    <a:pt x="1437" y="3645"/>
                  </a:moveTo>
                  <a:lnTo>
                    <a:pt x="1233" y="3849"/>
                  </a:lnTo>
                  <a:lnTo>
                    <a:pt x="1722" y="4339"/>
                  </a:lnTo>
                  <a:lnTo>
                    <a:pt x="1927" y="4135"/>
                  </a:lnTo>
                  <a:lnTo>
                    <a:pt x="1437" y="3645"/>
                  </a:lnTo>
                  <a:close/>
                  <a:moveTo>
                    <a:pt x="3551" y="285"/>
                  </a:moveTo>
                  <a:lnTo>
                    <a:pt x="3439" y="289"/>
                  </a:lnTo>
                  <a:lnTo>
                    <a:pt x="3330" y="300"/>
                  </a:lnTo>
                  <a:lnTo>
                    <a:pt x="3220" y="317"/>
                  </a:lnTo>
                  <a:lnTo>
                    <a:pt x="3110" y="343"/>
                  </a:lnTo>
                  <a:lnTo>
                    <a:pt x="3004" y="373"/>
                  </a:lnTo>
                  <a:lnTo>
                    <a:pt x="2897" y="412"/>
                  </a:lnTo>
                  <a:lnTo>
                    <a:pt x="2794" y="459"/>
                  </a:lnTo>
                  <a:lnTo>
                    <a:pt x="2693" y="511"/>
                  </a:lnTo>
                  <a:lnTo>
                    <a:pt x="2597" y="571"/>
                  </a:lnTo>
                  <a:lnTo>
                    <a:pt x="2502" y="638"/>
                  </a:lnTo>
                  <a:lnTo>
                    <a:pt x="2411" y="712"/>
                  </a:lnTo>
                  <a:lnTo>
                    <a:pt x="2325" y="794"/>
                  </a:lnTo>
                  <a:lnTo>
                    <a:pt x="2239" y="885"/>
                  </a:lnTo>
                  <a:lnTo>
                    <a:pt x="2160" y="983"/>
                  </a:lnTo>
                  <a:lnTo>
                    <a:pt x="2090" y="1084"/>
                  </a:lnTo>
                  <a:lnTo>
                    <a:pt x="2026" y="1189"/>
                  </a:lnTo>
                  <a:lnTo>
                    <a:pt x="1972" y="1299"/>
                  </a:lnTo>
                  <a:lnTo>
                    <a:pt x="1925" y="1413"/>
                  </a:lnTo>
                  <a:lnTo>
                    <a:pt x="1886" y="1530"/>
                  </a:lnTo>
                  <a:lnTo>
                    <a:pt x="1856" y="1648"/>
                  </a:lnTo>
                  <a:lnTo>
                    <a:pt x="1834" y="1770"/>
                  </a:lnTo>
                  <a:lnTo>
                    <a:pt x="1820" y="1895"/>
                  </a:lnTo>
                  <a:lnTo>
                    <a:pt x="1817" y="2020"/>
                  </a:lnTo>
                  <a:lnTo>
                    <a:pt x="1820" y="2145"/>
                  </a:lnTo>
                  <a:lnTo>
                    <a:pt x="1834" y="2270"/>
                  </a:lnTo>
                  <a:lnTo>
                    <a:pt x="1856" y="2391"/>
                  </a:lnTo>
                  <a:lnTo>
                    <a:pt x="1886" y="2511"/>
                  </a:lnTo>
                  <a:lnTo>
                    <a:pt x="1925" y="2628"/>
                  </a:lnTo>
                  <a:lnTo>
                    <a:pt x="1972" y="2741"/>
                  </a:lnTo>
                  <a:lnTo>
                    <a:pt x="2026" y="2851"/>
                  </a:lnTo>
                  <a:lnTo>
                    <a:pt x="2090" y="2956"/>
                  </a:lnTo>
                  <a:lnTo>
                    <a:pt x="2160" y="3059"/>
                  </a:lnTo>
                  <a:lnTo>
                    <a:pt x="2239" y="3155"/>
                  </a:lnTo>
                  <a:lnTo>
                    <a:pt x="2325" y="3246"/>
                  </a:lnTo>
                  <a:lnTo>
                    <a:pt x="2415" y="3331"/>
                  </a:lnTo>
                  <a:lnTo>
                    <a:pt x="2509" y="3408"/>
                  </a:lnTo>
                  <a:lnTo>
                    <a:pt x="2609" y="3478"/>
                  </a:lnTo>
                  <a:lnTo>
                    <a:pt x="2712" y="3538"/>
                  </a:lnTo>
                  <a:lnTo>
                    <a:pt x="2816" y="3592"/>
                  </a:lnTo>
                  <a:lnTo>
                    <a:pt x="2924" y="3638"/>
                  </a:lnTo>
                  <a:lnTo>
                    <a:pt x="3036" y="3677"/>
                  </a:lnTo>
                  <a:lnTo>
                    <a:pt x="3147" y="3707"/>
                  </a:lnTo>
                  <a:lnTo>
                    <a:pt x="3262" y="3731"/>
                  </a:lnTo>
                  <a:lnTo>
                    <a:pt x="3377" y="3746"/>
                  </a:lnTo>
                  <a:lnTo>
                    <a:pt x="3493" y="3753"/>
                  </a:lnTo>
                  <a:lnTo>
                    <a:pt x="3608" y="3753"/>
                  </a:lnTo>
                  <a:lnTo>
                    <a:pt x="3725" y="3746"/>
                  </a:lnTo>
                  <a:lnTo>
                    <a:pt x="3840" y="3731"/>
                  </a:lnTo>
                  <a:lnTo>
                    <a:pt x="3953" y="3707"/>
                  </a:lnTo>
                  <a:lnTo>
                    <a:pt x="4066" y="3677"/>
                  </a:lnTo>
                  <a:lnTo>
                    <a:pt x="4176" y="3638"/>
                  </a:lnTo>
                  <a:lnTo>
                    <a:pt x="4285" y="3592"/>
                  </a:lnTo>
                  <a:lnTo>
                    <a:pt x="4390" y="3538"/>
                  </a:lnTo>
                  <a:lnTo>
                    <a:pt x="4493" y="3478"/>
                  </a:lnTo>
                  <a:lnTo>
                    <a:pt x="4591" y="3408"/>
                  </a:lnTo>
                  <a:lnTo>
                    <a:pt x="4687" y="3331"/>
                  </a:lnTo>
                  <a:lnTo>
                    <a:pt x="4777" y="3246"/>
                  </a:lnTo>
                  <a:lnTo>
                    <a:pt x="4863" y="3155"/>
                  </a:lnTo>
                  <a:lnTo>
                    <a:pt x="4941" y="3059"/>
                  </a:lnTo>
                  <a:lnTo>
                    <a:pt x="5011" y="2956"/>
                  </a:lnTo>
                  <a:lnTo>
                    <a:pt x="5074" y="2851"/>
                  </a:lnTo>
                  <a:lnTo>
                    <a:pt x="5130" y="2741"/>
                  </a:lnTo>
                  <a:lnTo>
                    <a:pt x="5177" y="2628"/>
                  </a:lnTo>
                  <a:lnTo>
                    <a:pt x="5216" y="2511"/>
                  </a:lnTo>
                  <a:lnTo>
                    <a:pt x="5246" y="2391"/>
                  </a:lnTo>
                  <a:lnTo>
                    <a:pt x="5268" y="2270"/>
                  </a:lnTo>
                  <a:lnTo>
                    <a:pt x="5282" y="2145"/>
                  </a:lnTo>
                  <a:lnTo>
                    <a:pt x="5285" y="2020"/>
                  </a:lnTo>
                  <a:lnTo>
                    <a:pt x="5282" y="1895"/>
                  </a:lnTo>
                  <a:lnTo>
                    <a:pt x="5268" y="1770"/>
                  </a:lnTo>
                  <a:lnTo>
                    <a:pt x="5246" y="1648"/>
                  </a:lnTo>
                  <a:lnTo>
                    <a:pt x="5216" y="1530"/>
                  </a:lnTo>
                  <a:lnTo>
                    <a:pt x="5177" y="1413"/>
                  </a:lnTo>
                  <a:lnTo>
                    <a:pt x="5130" y="1299"/>
                  </a:lnTo>
                  <a:lnTo>
                    <a:pt x="5074" y="1189"/>
                  </a:lnTo>
                  <a:lnTo>
                    <a:pt x="5011" y="1084"/>
                  </a:lnTo>
                  <a:lnTo>
                    <a:pt x="4941" y="983"/>
                  </a:lnTo>
                  <a:lnTo>
                    <a:pt x="4863" y="885"/>
                  </a:lnTo>
                  <a:lnTo>
                    <a:pt x="4777" y="794"/>
                  </a:lnTo>
                  <a:lnTo>
                    <a:pt x="4691" y="712"/>
                  </a:lnTo>
                  <a:lnTo>
                    <a:pt x="4599" y="638"/>
                  </a:lnTo>
                  <a:lnTo>
                    <a:pt x="4505" y="571"/>
                  </a:lnTo>
                  <a:lnTo>
                    <a:pt x="4407" y="511"/>
                  </a:lnTo>
                  <a:lnTo>
                    <a:pt x="4307" y="457"/>
                  </a:lnTo>
                  <a:lnTo>
                    <a:pt x="4204" y="412"/>
                  </a:lnTo>
                  <a:lnTo>
                    <a:pt x="4098" y="373"/>
                  </a:lnTo>
                  <a:lnTo>
                    <a:pt x="3992" y="343"/>
                  </a:lnTo>
                  <a:lnTo>
                    <a:pt x="3882" y="317"/>
                  </a:lnTo>
                  <a:lnTo>
                    <a:pt x="3772" y="300"/>
                  </a:lnTo>
                  <a:lnTo>
                    <a:pt x="3662" y="289"/>
                  </a:lnTo>
                  <a:lnTo>
                    <a:pt x="3551" y="285"/>
                  </a:lnTo>
                  <a:close/>
                  <a:moveTo>
                    <a:pt x="3551" y="0"/>
                  </a:moveTo>
                  <a:lnTo>
                    <a:pt x="3681" y="3"/>
                  </a:lnTo>
                  <a:lnTo>
                    <a:pt x="3809" y="15"/>
                  </a:lnTo>
                  <a:lnTo>
                    <a:pt x="3938" y="35"/>
                  </a:lnTo>
                  <a:lnTo>
                    <a:pt x="4064" y="64"/>
                  </a:lnTo>
                  <a:lnTo>
                    <a:pt x="4189" y="101"/>
                  </a:lnTo>
                  <a:lnTo>
                    <a:pt x="4312" y="147"/>
                  </a:lnTo>
                  <a:lnTo>
                    <a:pt x="4432" y="201"/>
                  </a:lnTo>
                  <a:lnTo>
                    <a:pt x="4549" y="261"/>
                  </a:lnTo>
                  <a:lnTo>
                    <a:pt x="4664" y="331"/>
                  </a:lnTo>
                  <a:lnTo>
                    <a:pt x="4773" y="410"/>
                  </a:lnTo>
                  <a:lnTo>
                    <a:pt x="4880" y="496"/>
                  </a:lnTo>
                  <a:lnTo>
                    <a:pt x="4979" y="591"/>
                  </a:lnTo>
                  <a:lnTo>
                    <a:pt x="5072" y="689"/>
                  </a:lnTo>
                  <a:lnTo>
                    <a:pt x="5157" y="792"/>
                  </a:lnTo>
                  <a:lnTo>
                    <a:pt x="5234" y="898"/>
                  </a:lnTo>
                  <a:lnTo>
                    <a:pt x="5304" y="1010"/>
                  </a:lnTo>
                  <a:lnTo>
                    <a:pt x="5364" y="1126"/>
                  </a:lnTo>
                  <a:lnTo>
                    <a:pt x="5418" y="1246"/>
                  </a:lnTo>
                  <a:lnTo>
                    <a:pt x="5466" y="1368"/>
                  </a:lnTo>
                  <a:lnTo>
                    <a:pt x="5503" y="1495"/>
                  </a:lnTo>
                  <a:lnTo>
                    <a:pt x="5533" y="1623"/>
                  </a:lnTo>
                  <a:lnTo>
                    <a:pt x="5555" y="1753"/>
                  </a:lnTo>
                  <a:lnTo>
                    <a:pt x="5567" y="1886"/>
                  </a:lnTo>
                  <a:lnTo>
                    <a:pt x="5572" y="2020"/>
                  </a:lnTo>
                  <a:lnTo>
                    <a:pt x="5567" y="2155"/>
                  </a:lnTo>
                  <a:lnTo>
                    <a:pt x="5555" y="2287"/>
                  </a:lnTo>
                  <a:lnTo>
                    <a:pt x="5533" y="2417"/>
                  </a:lnTo>
                  <a:lnTo>
                    <a:pt x="5503" y="2545"/>
                  </a:lnTo>
                  <a:lnTo>
                    <a:pt x="5466" y="2672"/>
                  </a:lnTo>
                  <a:lnTo>
                    <a:pt x="5418" y="2793"/>
                  </a:lnTo>
                  <a:lnTo>
                    <a:pt x="5364" y="2913"/>
                  </a:lnTo>
                  <a:lnTo>
                    <a:pt x="5304" y="3030"/>
                  </a:lnTo>
                  <a:lnTo>
                    <a:pt x="5234" y="3141"/>
                  </a:lnTo>
                  <a:lnTo>
                    <a:pt x="5157" y="3250"/>
                  </a:lnTo>
                  <a:lnTo>
                    <a:pt x="5072" y="3353"/>
                  </a:lnTo>
                  <a:lnTo>
                    <a:pt x="4979" y="3451"/>
                  </a:lnTo>
                  <a:lnTo>
                    <a:pt x="4880" y="3543"/>
                  </a:lnTo>
                  <a:lnTo>
                    <a:pt x="4773" y="3631"/>
                  </a:lnTo>
                  <a:lnTo>
                    <a:pt x="4664" y="3709"/>
                  </a:lnTo>
                  <a:lnTo>
                    <a:pt x="4549" y="3778"/>
                  </a:lnTo>
                  <a:lnTo>
                    <a:pt x="4432" y="3839"/>
                  </a:lnTo>
                  <a:lnTo>
                    <a:pt x="4312" y="3893"/>
                  </a:lnTo>
                  <a:lnTo>
                    <a:pt x="4189" y="3939"/>
                  </a:lnTo>
                  <a:lnTo>
                    <a:pt x="4064" y="3976"/>
                  </a:lnTo>
                  <a:lnTo>
                    <a:pt x="3938" y="4005"/>
                  </a:lnTo>
                  <a:lnTo>
                    <a:pt x="3809" y="4025"/>
                  </a:lnTo>
                  <a:lnTo>
                    <a:pt x="3681" y="4037"/>
                  </a:lnTo>
                  <a:lnTo>
                    <a:pt x="3551" y="4042"/>
                  </a:lnTo>
                  <a:lnTo>
                    <a:pt x="3423" y="4037"/>
                  </a:lnTo>
                  <a:lnTo>
                    <a:pt x="3294" y="4025"/>
                  </a:lnTo>
                  <a:lnTo>
                    <a:pt x="3166" y="4005"/>
                  </a:lnTo>
                  <a:lnTo>
                    <a:pt x="3039" y="3976"/>
                  </a:lnTo>
                  <a:lnTo>
                    <a:pt x="2914" y="3939"/>
                  </a:lnTo>
                  <a:lnTo>
                    <a:pt x="2793" y="3895"/>
                  </a:lnTo>
                  <a:lnTo>
                    <a:pt x="2673" y="3841"/>
                  </a:lnTo>
                  <a:lnTo>
                    <a:pt x="2555" y="3780"/>
                  </a:lnTo>
                  <a:lnTo>
                    <a:pt x="2442" y="3711"/>
                  </a:lnTo>
                  <a:lnTo>
                    <a:pt x="2332" y="3633"/>
                  </a:lnTo>
                  <a:lnTo>
                    <a:pt x="2227" y="3547"/>
                  </a:lnTo>
                  <a:lnTo>
                    <a:pt x="1986" y="3788"/>
                  </a:lnTo>
                  <a:lnTo>
                    <a:pt x="2230" y="4033"/>
                  </a:lnTo>
                  <a:lnTo>
                    <a:pt x="2249" y="4055"/>
                  </a:lnTo>
                  <a:lnTo>
                    <a:pt x="2263" y="4081"/>
                  </a:lnTo>
                  <a:lnTo>
                    <a:pt x="2271" y="4108"/>
                  </a:lnTo>
                  <a:lnTo>
                    <a:pt x="2273" y="4135"/>
                  </a:lnTo>
                  <a:lnTo>
                    <a:pt x="2271" y="4163"/>
                  </a:lnTo>
                  <a:lnTo>
                    <a:pt x="2263" y="4190"/>
                  </a:lnTo>
                  <a:lnTo>
                    <a:pt x="2249" y="4214"/>
                  </a:lnTo>
                  <a:lnTo>
                    <a:pt x="2230" y="4236"/>
                  </a:lnTo>
                  <a:lnTo>
                    <a:pt x="1082" y="5386"/>
                  </a:lnTo>
                  <a:lnTo>
                    <a:pt x="1028" y="5433"/>
                  </a:lnTo>
                  <a:lnTo>
                    <a:pt x="971" y="5476"/>
                  </a:lnTo>
                  <a:lnTo>
                    <a:pt x="908" y="5510"/>
                  </a:lnTo>
                  <a:lnTo>
                    <a:pt x="843" y="5537"/>
                  </a:lnTo>
                  <a:lnTo>
                    <a:pt x="775" y="5557"/>
                  </a:lnTo>
                  <a:lnTo>
                    <a:pt x="706" y="5569"/>
                  </a:lnTo>
                  <a:lnTo>
                    <a:pt x="633" y="5572"/>
                  </a:lnTo>
                  <a:lnTo>
                    <a:pt x="562" y="5569"/>
                  </a:lnTo>
                  <a:lnTo>
                    <a:pt x="491" y="5557"/>
                  </a:lnTo>
                  <a:lnTo>
                    <a:pt x="424" y="5537"/>
                  </a:lnTo>
                  <a:lnTo>
                    <a:pt x="360" y="5510"/>
                  </a:lnTo>
                  <a:lnTo>
                    <a:pt x="297" y="5476"/>
                  </a:lnTo>
                  <a:lnTo>
                    <a:pt x="240" y="5433"/>
                  </a:lnTo>
                  <a:lnTo>
                    <a:pt x="186" y="5386"/>
                  </a:lnTo>
                  <a:lnTo>
                    <a:pt x="138" y="5332"/>
                  </a:lnTo>
                  <a:lnTo>
                    <a:pt x="96" y="5275"/>
                  </a:lnTo>
                  <a:lnTo>
                    <a:pt x="62" y="5212"/>
                  </a:lnTo>
                  <a:lnTo>
                    <a:pt x="35" y="5148"/>
                  </a:lnTo>
                  <a:lnTo>
                    <a:pt x="15" y="5080"/>
                  </a:lnTo>
                  <a:lnTo>
                    <a:pt x="3" y="5010"/>
                  </a:lnTo>
                  <a:lnTo>
                    <a:pt x="0" y="4939"/>
                  </a:lnTo>
                  <a:lnTo>
                    <a:pt x="3" y="4866"/>
                  </a:lnTo>
                  <a:lnTo>
                    <a:pt x="15" y="4797"/>
                  </a:lnTo>
                  <a:lnTo>
                    <a:pt x="35" y="4729"/>
                  </a:lnTo>
                  <a:lnTo>
                    <a:pt x="62" y="4663"/>
                  </a:lnTo>
                  <a:lnTo>
                    <a:pt x="96" y="4601"/>
                  </a:lnTo>
                  <a:lnTo>
                    <a:pt x="138" y="4543"/>
                  </a:lnTo>
                  <a:lnTo>
                    <a:pt x="186" y="4489"/>
                  </a:lnTo>
                  <a:lnTo>
                    <a:pt x="1336" y="3341"/>
                  </a:lnTo>
                  <a:lnTo>
                    <a:pt x="1358" y="3322"/>
                  </a:lnTo>
                  <a:lnTo>
                    <a:pt x="1381" y="3309"/>
                  </a:lnTo>
                  <a:lnTo>
                    <a:pt x="1408" y="3300"/>
                  </a:lnTo>
                  <a:lnTo>
                    <a:pt x="1437" y="3298"/>
                  </a:lnTo>
                  <a:lnTo>
                    <a:pt x="1464" y="3300"/>
                  </a:lnTo>
                  <a:lnTo>
                    <a:pt x="1491" y="3309"/>
                  </a:lnTo>
                  <a:lnTo>
                    <a:pt x="1516" y="3322"/>
                  </a:lnTo>
                  <a:lnTo>
                    <a:pt x="1538" y="3341"/>
                  </a:lnTo>
                  <a:lnTo>
                    <a:pt x="1783" y="3586"/>
                  </a:lnTo>
                  <a:lnTo>
                    <a:pt x="2024" y="3344"/>
                  </a:lnTo>
                  <a:lnTo>
                    <a:pt x="1940" y="3243"/>
                  </a:lnTo>
                  <a:lnTo>
                    <a:pt x="1864" y="3135"/>
                  </a:lnTo>
                  <a:lnTo>
                    <a:pt x="1795" y="3023"/>
                  </a:lnTo>
                  <a:lnTo>
                    <a:pt x="1734" y="2908"/>
                  </a:lnTo>
                  <a:lnTo>
                    <a:pt x="1680" y="2790"/>
                  </a:lnTo>
                  <a:lnTo>
                    <a:pt x="1634" y="2667"/>
                  </a:lnTo>
                  <a:lnTo>
                    <a:pt x="1597" y="2543"/>
                  </a:lnTo>
                  <a:lnTo>
                    <a:pt x="1569" y="2415"/>
                  </a:lnTo>
                  <a:lnTo>
                    <a:pt x="1547" y="2285"/>
                  </a:lnTo>
                  <a:lnTo>
                    <a:pt x="1533" y="2153"/>
                  </a:lnTo>
                  <a:lnTo>
                    <a:pt x="1530" y="2020"/>
                  </a:lnTo>
                  <a:lnTo>
                    <a:pt x="1533" y="1886"/>
                  </a:lnTo>
                  <a:lnTo>
                    <a:pt x="1547" y="1753"/>
                  </a:lnTo>
                  <a:lnTo>
                    <a:pt x="1569" y="1623"/>
                  </a:lnTo>
                  <a:lnTo>
                    <a:pt x="1597" y="1495"/>
                  </a:lnTo>
                  <a:lnTo>
                    <a:pt x="1636" y="1368"/>
                  </a:lnTo>
                  <a:lnTo>
                    <a:pt x="1682" y="1246"/>
                  </a:lnTo>
                  <a:lnTo>
                    <a:pt x="1736" y="1126"/>
                  </a:lnTo>
                  <a:lnTo>
                    <a:pt x="1798" y="1010"/>
                  </a:lnTo>
                  <a:lnTo>
                    <a:pt x="1867" y="898"/>
                  </a:lnTo>
                  <a:lnTo>
                    <a:pt x="1945" y="792"/>
                  </a:lnTo>
                  <a:lnTo>
                    <a:pt x="2030" y="689"/>
                  </a:lnTo>
                  <a:lnTo>
                    <a:pt x="2121" y="591"/>
                  </a:lnTo>
                  <a:lnTo>
                    <a:pt x="2222" y="496"/>
                  </a:lnTo>
                  <a:lnTo>
                    <a:pt x="2328" y="410"/>
                  </a:lnTo>
                  <a:lnTo>
                    <a:pt x="2438" y="331"/>
                  </a:lnTo>
                  <a:lnTo>
                    <a:pt x="2553" y="261"/>
                  </a:lnTo>
                  <a:lnTo>
                    <a:pt x="2669" y="201"/>
                  </a:lnTo>
                  <a:lnTo>
                    <a:pt x="2789" y="147"/>
                  </a:lnTo>
                  <a:lnTo>
                    <a:pt x="2913" y="101"/>
                  </a:lnTo>
                  <a:lnTo>
                    <a:pt x="3038" y="64"/>
                  </a:lnTo>
                  <a:lnTo>
                    <a:pt x="3164" y="35"/>
                  </a:lnTo>
                  <a:lnTo>
                    <a:pt x="3293" y="15"/>
                  </a:lnTo>
                  <a:lnTo>
                    <a:pt x="3421" y="3"/>
                  </a:lnTo>
                  <a:lnTo>
                    <a:pt x="35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-1720844" y="2031997"/>
              <a:ext cx="2220907" cy="2222498"/>
            </a:xfrm>
            <a:custGeom>
              <a:avLst/>
              <a:gdLst>
                <a:gd name="T0" fmla="*/ 1211 w 2800"/>
                <a:gd name="T1" fmla="*/ 304 h 2800"/>
                <a:gd name="T2" fmla="*/ 936 w 2800"/>
                <a:gd name="T3" fmla="*/ 388 h 2800"/>
                <a:gd name="T4" fmla="*/ 687 w 2800"/>
                <a:gd name="T5" fmla="*/ 543 h 2800"/>
                <a:gd name="T6" fmla="*/ 485 w 2800"/>
                <a:gd name="T7" fmla="*/ 766 h 2800"/>
                <a:gd name="T8" fmla="*/ 351 w 2800"/>
                <a:gd name="T9" fmla="*/ 1025 h 2800"/>
                <a:gd name="T10" fmla="*/ 291 w 2800"/>
                <a:gd name="T11" fmla="*/ 1305 h 2800"/>
                <a:gd name="T12" fmla="*/ 302 w 2800"/>
                <a:gd name="T13" fmla="*/ 1589 h 2800"/>
                <a:gd name="T14" fmla="*/ 387 w 2800"/>
                <a:gd name="T15" fmla="*/ 1864 h 2800"/>
                <a:gd name="T16" fmla="*/ 544 w 2800"/>
                <a:gd name="T17" fmla="*/ 2113 h 2800"/>
                <a:gd name="T18" fmla="*/ 767 w 2800"/>
                <a:gd name="T19" fmla="*/ 2315 h 2800"/>
                <a:gd name="T20" fmla="*/ 1025 w 2800"/>
                <a:gd name="T21" fmla="*/ 2449 h 2800"/>
                <a:gd name="T22" fmla="*/ 1305 w 2800"/>
                <a:gd name="T23" fmla="*/ 2510 h 2800"/>
                <a:gd name="T24" fmla="*/ 1589 w 2800"/>
                <a:gd name="T25" fmla="*/ 2498 h 2800"/>
                <a:gd name="T26" fmla="*/ 1863 w 2800"/>
                <a:gd name="T27" fmla="*/ 2413 h 2800"/>
                <a:gd name="T28" fmla="*/ 2112 w 2800"/>
                <a:gd name="T29" fmla="*/ 2256 h 2800"/>
                <a:gd name="T30" fmla="*/ 2315 w 2800"/>
                <a:gd name="T31" fmla="*/ 2033 h 2800"/>
                <a:gd name="T32" fmla="*/ 2448 w 2800"/>
                <a:gd name="T33" fmla="*/ 1775 h 2800"/>
                <a:gd name="T34" fmla="*/ 2509 w 2800"/>
                <a:gd name="T35" fmla="*/ 1494 h 2800"/>
                <a:gd name="T36" fmla="*/ 2496 w 2800"/>
                <a:gd name="T37" fmla="*/ 1211 h 2800"/>
                <a:gd name="T38" fmla="*/ 2411 w 2800"/>
                <a:gd name="T39" fmla="*/ 937 h 2800"/>
                <a:gd name="T40" fmla="*/ 2256 w 2800"/>
                <a:gd name="T41" fmla="*/ 687 h 2800"/>
                <a:gd name="T42" fmla="*/ 2033 w 2800"/>
                <a:gd name="T43" fmla="*/ 484 h 2800"/>
                <a:gd name="T44" fmla="*/ 1773 w 2800"/>
                <a:gd name="T45" fmla="*/ 351 h 2800"/>
                <a:gd name="T46" fmla="*/ 1494 w 2800"/>
                <a:gd name="T47" fmla="*/ 290 h 2800"/>
                <a:gd name="T48" fmla="*/ 1508 w 2800"/>
                <a:gd name="T49" fmla="*/ 5 h 2800"/>
                <a:gd name="T50" fmla="*/ 1824 w 2800"/>
                <a:gd name="T51" fmla="*/ 65 h 2800"/>
                <a:gd name="T52" fmla="*/ 2123 w 2800"/>
                <a:gd name="T53" fmla="*/ 201 h 2800"/>
                <a:gd name="T54" fmla="*/ 2389 w 2800"/>
                <a:gd name="T55" fmla="*/ 410 h 2800"/>
                <a:gd name="T56" fmla="*/ 2599 w 2800"/>
                <a:gd name="T57" fmla="*/ 677 h 2800"/>
                <a:gd name="T58" fmla="*/ 2734 w 2800"/>
                <a:gd name="T59" fmla="*/ 976 h 2800"/>
                <a:gd name="T60" fmla="*/ 2795 w 2800"/>
                <a:gd name="T61" fmla="*/ 1292 h 2800"/>
                <a:gd name="T62" fmla="*/ 2783 w 2800"/>
                <a:gd name="T63" fmla="*/ 1614 h 2800"/>
                <a:gd name="T64" fmla="*/ 2697 w 2800"/>
                <a:gd name="T65" fmla="*/ 1927 h 2800"/>
                <a:gd name="T66" fmla="*/ 2536 w 2800"/>
                <a:gd name="T67" fmla="*/ 2217 h 2800"/>
                <a:gd name="T68" fmla="*/ 2389 w 2800"/>
                <a:gd name="T69" fmla="*/ 2390 h 2800"/>
                <a:gd name="T70" fmla="*/ 2123 w 2800"/>
                <a:gd name="T71" fmla="*/ 2599 h 2800"/>
                <a:gd name="T72" fmla="*/ 1824 w 2800"/>
                <a:gd name="T73" fmla="*/ 2734 h 2800"/>
                <a:gd name="T74" fmla="*/ 1508 w 2800"/>
                <a:gd name="T75" fmla="*/ 2795 h 2800"/>
                <a:gd name="T76" fmla="*/ 1185 w 2800"/>
                <a:gd name="T77" fmla="*/ 2783 h 2800"/>
                <a:gd name="T78" fmla="*/ 873 w 2800"/>
                <a:gd name="T79" fmla="*/ 2697 h 2800"/>
                <a:gd name="T80" fmla="*/ 583 w 2800"/>
                <a:gd name="T81" fmla="*/ 2538 h 2800"/>
                <a:gd name="T82" fmla="*/ 333 w 2800"/>
                <a:gd name="T83" fmla="*/ 2305 h 2800"/>
                <a:gd name="T84" fmla="*/ 147 w 2800"/>
                <a:gd name="T85" fmla="*/ 2026 h 2800"/>
                <a:gd name="T86" fmla="*/ 37 w 2800"/>
                <a:gd name="T87" fmla="*/ 1721 h 2800"/>
                <a:gd name="T88" fmla="*/ 0 w 2800"/>
                <a:gd name="T89" fmla="*/ 1400 h 2800"/>
                <a:gd name="T90" fmla="*/ 37 w 2800"/>
                <a:gd name="T91" fmla="*/ 1079 h 2800"/>
                <a:gd name="T92" fmla="*/ 147 w 2800"/>
                <a:gd name="T93" fmla="*/ 773 h 2800"/>
                <a:gd name="T94" fmla="*/ 333 w 2800"/>
                <a:gd name="T95" fmla="*/ 494 h 2800"/>
                <a:gd name="T96" fmla="*/ 583 w 2800"/>
                <a:gd name="T97" fmla="*/ 263 h 2800"/>
                <a:gd name="T98" fmla="*/ 873 w 2800"/>
                <a:gd name="T99" fmla="*/ 103 h 2800"/>
                <a:gd name="T100" fmla="*/ 1185 w 2800"/>
                <a:gd name="T101" fmla="*/ 1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00" h="2800">
                  <a:moveTo>
                    <a:pt x="1400" y="287"/>
                  </a:moveTo>
                  <a:lnTo>
                    <a:pt x="1305" y="290"/>
                  </a:lnTo>
                  <a:lnTo>
                    <a:pt x="1211" y="304"/>
                  </a:lnTo>
                  <a:lnTo>
                    <a:pt x="1118" y="322"/>
                  </a:lnTo>
                  <a:lnTo>
                    <a:pt x="1025" y="351"/>
                  </a:lnTo>
                  <a:lnTo>
                    <a:pt x="936" y="388"/>
                  </a:lnTo>
                  <a:lnTo>
                    <a:pt x="849" y="432"/>
                  </a:lnTo>
                  <a:lnTo>
                    <a:pt x="767" y="484"/>
                  </a:lnTo>
                  <a:lnTo>
                    <a:pt x="687" y="543"/>
                  </a:lnTo>
                  <a:lnTo>
                    <a:pt x="613" y="613"/>
                  </a:lnTo>
                  <a:lnTo>
                    <a:pt x="544" y="687"/>
                  </a:lnTo>
                  <a:lnTo>
                    <a:pt x="485" y="766"/>
                  </a:lnTo>
                  <a:lnTo>
                    <a:pt x="432" y="849"/>
                  </a:lnTo>
                  <a:lnTo>
                    <a:pt x="387" y="937"/>
                  </a:lnTo>
                  <a:lnTo>
                    <a:pt x="351" y="1025"/>
                  </a:lnTo>
                  <a:lnTo>
                    <a:pt x="323" y="1118"/>
                  </a:lnTo>
                  <a:lnTo>
                    <a:pt x="302" y="1211"/>
                  </a:lnTo>
                  <a:lnTo>
                    <a:pt x="291" y="1305"/>
                  </a:lnTo>
                  <a:lnTo>
                    <a:pt x="287" y="1400"/>
                  </a:lnTo>
                  <a:lnTo>
                    <a:pt x="291" y="1494"/>
                  </a:lnTo>
                  <a:lnTo>
                    <a:pt x="302" y="1589"/>
                  </a:lnTo>
                  <a:lnTo>
                    <a:pt x="323" y="1682"/>
                  </a:lnTo>
                  <a:lnTo>
                    <a:pt x="351" y="1775"/>
                  </a:lnTo>
                  <a:lnTo>
                    <a:pt x="387" y="1864"/>
                  </a:lnTo>
                  <a:lnTo>
                    <a:pt x="432" y="1950"/>
                  </a:lnTo>
                  <a:lnTo>
                    <a:pt x="485" y="2033"/>
                  </a:lnTo>
                  <a:lnTo>
                    <a:pt x="544" y="2113"/>
                  </a:lnTo>
                  <a:lnTo>
                    <a:pt x="613" y="2187"/>
                  </a:lnTo>
                  <a:lnTo>
                    <a:pt x="687" y="2256"/>
                  </a:lnTo>
                  <a:lnTo>
                    <a:pt x="767" y="2315"/>
                  </a:lnTo>
                  <a:lnTo>
                    <a:pt x="849" y="2368"/>
                  </a:lnTo>
                  <a:lnTo>
                    <a:pt x="936" y="2413"/>
                  </a:lnTo>
                  <a:lnTo>
                    <a:pt x="1025" y="2449"/>
                  </a:lnTo>
                  <a:lnTo>
                    <a:pt x="1118" y="2477"/>
                  </a:lnTo>
                  <a:lnTo>
                    <a:pt x="1211" y="2498"/>
                  </a:lnTo>
                  <a:lnTo>
                    <a:pt x="1305" y="2510"/>
                  </a:lnTo>
                  <a:lnTo>
                    <a:pt x="1400" y="2513"/>
                  </a:lnTo>
                  <a:lnTo>
                    <a:pt x="1494" y="2510"/>
                  </a:lnTo>
                  <a:lnTo>
                    <a:pt x="1589" y="2498"/>
                  </a:lnTo>
                  <a:lnTo>
                    <a:pt x="1682" y="2477"/>
                  </a:lnTo>
                  <a:lnTo>
                    <a:pt x="1773" y="2449"/>
                  </a:lnTo>
                  <a:lnTo>
                    <a:pt x="1863" y="2413"/>
                  </a:lnTo>
                  <a:lnTo>
                    <a:pt x="1950" y="2368"/>
                  </a:lnTo>
                  <a:lnTo>
                    <a:pt x="2033" y="2315"/>
                  </a:lnTo>
                  <a:lnTo>
                    <a:pt x="2112" y="2256"/>
                  </a:lnTo>
                  <a:lnTo>
                    <a:pt x="2187" y="2187"/>
                  </a:lnTo>
                  <a:lnTo>
                    <a:pt x="2256" y="2113"/>
                  </a:lnTo>
                  <a:lnTo>
                    <a:pt x="2315" y="2033"/>
                  </a:lnTo>
                  <a:lnTo>
                    <a:pt x="2367" y="1950"/>
                  </a:lnTo>
                  <a:lnTo>
                    <a:pt x="2411" y="1864"/>
                  </a:lnTo>
                  <a:lnTo>
                    <a:pt x="2448" y="1775"/>
                  </a:lnTo>
                  <a:lnTo>
                    <a:pt x="2477" y="1682"/>
                  </a:lnTo>
                  <a:lnTo>
                    <a:pt x="2496" y="1589"/>
                  </a:lnTo>
                  <a:lnTo>
                    <a:pt x="2509" y="1494"/>
                  </a:lnTo>
                  <a:lnTo>
                    <a:pt x="2513" y="1400"/>
                  </a:lnTo>
                  <a:lnTo>
                    <a:pt x="2509" y="1305"/>
                  </a:lnTo>
                  <a:lnTo>
                    <a:pt x="2496" y="1211"/>
                  </a:lnTo>
                  <a:lnTo>
                    <a:pt x="2477" y="1118"/>
                  </a:lnTo>
                  <a:lnTo>
                    <a:pt x="2448" y="1025"/>
                  </a:lnTo>
                  <a:lnTo>
                    <a:pt x="2411" y="937"/>
                  </a:lnTo>
                  <a:lnTo>
                    <a:pt x="2367" y="849"/>
                  </a:lnTo>
                  <a:lnTo>
                    <a:pt x="2315" y="766"/>
                  </a:lnTo>
                  <a:lnTo>
                    <a:pt x="2256" y="687"/>
                  </a:lnTo>
                  <a:lnTo>
                    <a:pt x="2187" y="613"/>
                  </a:lnTo>
                  <a:lnTo>
                    <a:pt x="2112" y="543"/>
                  </a:lnTo>
                  <a:lnTo>
                    <a:pt x="2033" y="484"/>
                  </a:lnTo>
                  <a:lnTo>
                    <a:pt x="1950" y="432"/>
                  </a:lnTo>
                  <a:lnTo>
                    <a:pt x="1863" y="388"/>
                  </a:lnTo>
                  <a:lnTo>
                    <a:pt x="1773" y="351"/>
                  </a:lnTo>
                  <a:lnTo>
                    <a:pt x="1682" y="322"/>
                  </a:lnTo>
                  <a:lnTo>
                    <a:pt x="1589" y="304"/>
                  </a:lnTo>
                  <a:lnTo>
                    <a:pt x="1494" y="290"/>
                  </a:lnTo>
                  <a:lnTo>
                    <a:pt x="1400" y="287"/>
                  </a:lnTo>
                  <a:close/>
                  <a:moveTo>
                    <a:pt x="1400" y="0"/>
                  </a:moveTo>
                  <a:lnTo>
                    <a:pt x="1508" y="5"/>
                  </a:lnTo>
                  <a:lnTo>
                    <a:pt x="1614" y="16"/>
                  </a:lnTo>
                  <a:lnTo>
                    <a:pt x="1721" y="37"/>
                  </a:lnTo>
                  <a:lnTo>
                    <a:pt x="1824" y="65"/>
                  </a:lnTo>
                  <a:lnTo>
                    <a:pt x="1927" y="103"/>
                  </a:lnTo>
                  <a:lnTo>
                    <a:pt x="2026" y="148"/>
                  </a:lnTo>
                  <a:lnTo>
                    <a:pt x="2123" y="201"/>
                  </a:lnTo>
                  <a:lnTo>
                    <a:pt x="2217" y="263"/>
                  </a:lnTo>
                  <a:lnTo>
                    <a:pt x="2305" y="332"/>
                  </a:lnTo>
                  <a:lnTo>
                    <a:pt x="2389" y="410"/>
                  </a:lnTo>
                  <a:lnTo>
                    <a:pt x="2467" y="494"/>
                  </a:lnTo>
                  <a:lnTo>
                    <a:pt x="2536" y="582"/>
                  </a:lnTo>
                  <a:lnTo>
                    <a:pt x="2599" y="677"/>
                  </a:lnTo>
                  <a:lnTo>
                    <a:pt x="2651" y="773"/>
                  </a:lnTo>
                  <a:lnTo>
                    <a:pt x="2697" y="873"/>
                  </a:lnTo>
                  <a:lnTo>
                    <a:pt x="2734" y="976"/>
                  </a:lnTo>
                  <a:lnTo>
                    <a:pt x="2762" y="1079"/>
                  </a:lnTo>
                  <a:lnTo>
                    <a:pt x="2783" y="1185"/>
                  </a:lnTo>
                  <a:lnTo>
                    <a:pt x="2795" y="1292"/>
                  </a:lnTo>
                  <a:lnTo>
                    <a:pt x="2800" y="1400"/>
                  </a:lnTo>
                  <a:lnTo>
                    <a:pt x="2795" y="1508"/>
                  </a:lnTo>
                  <a:lnTo>
                    <a:pt x="2783" y="1614"/>
                  </a:lnTo>
                  <a:lnTo>
                    <a:pt x="2762" y="1721"/>
                  </a:lnTo>
                  <a:lnTo>
                    <a:pt x="2734" y="1825"/>
                  </a:lnTo>
                  <a:lnTo>
                    <a:pt x="2697" y="1927"/>
                  </a:lnTo>
                  <a:lnTo>
                    <a:pt x="2651" y="2026"/>
                  </a:lnTo>
                  <a:lnTo>
                    <a:pt x="2599" y="2124"/>
                  </a:lnTo>
                  <a:lnTo>
                    <a:pt x="2536" y="2217"/>
                  </a:lnTo>
                  <a:lnTo>
                    <a:pt x="2467" y="2305"/>
                  </a:lnTo>
                  <a:lnTo>
                    <a:pt x="2389" y="2390"/>
                  </a:lnTo>
                  <a:lnTo>
                    <a:pt x="2389" y="2390"/>
                  </a:lnTo>
                  <a:lnTo>
                    <a:pt x="2305" y="2467"/>
                  </a:lnTo>
                  <a:lnTo>
                    <a:pt x="2217" y="2538"/>
                  </a:lnTo>
                  <a:lnTo>
                    <a:pt x="2123" y="2599"/>
                  </a:lnTo>
                  <a:lnTo>
                    <a:pt x="2026" y="2653"/>
                  </a:lnTo>
                  <a:lnTo>
                    <a:pt x="1927" y="2697"/>
                  </a:lnTo>
                  <a:lnTo>
                    <a:pt x="1824" y="2734"/>
                  </a:lnTo>
                  <a:lnTo>
                    <a:pt x="1721" y="2763"/>
                  </a:lnTo>
                  <a:lnTo>
                    <a:pt x="1614" y="2783"/>
                  </a:lnTo>
                  <a:lnTo>
                    <a:pt x="1508" y="2795"/>
                  </a:lnTo>
                  <a:lnTo>
                    <a:pt x="1400" y="2800"/>
                  </a:lnTo>
                  <a:lnTo>
                    <a:pt x="1292" y="2795"/>
                  </a:lnTo>
                  <a:lnTo>
                    <a:pt x="1185" y="2783"/>
                  </a:lnTo>
                  <a:lnTo>
                    <a:pt x="1079" y="2763"/>
                  </a:lnTo>
                  <a:lnTo>
                    <a:pt x="974" y="2734"/>
                  </a:lnTo>
                  <a:lnTo>
                    <a:pt x="873" y="2697"/>
                  </a:lnTo>
                  <a:lnTo>
                    <a:pt x="773" y="2653"/>
                  </a:lnTo>
                  <a:lnTo>
                    <a:pt x="676" y="2599"/>
                  </a:lnTo>
                  <a:lnTo>
                    <a:pt x="583" y="2538"/>
                  </a:lnTo>
                  <a:lnTo>
                    <a:pt x="495" y="2467"/>
                  </a:lnTo>
                  <a:lnTo>
                    <a:pt x="410" y="2390"/>
                  </a:lnTo>
                  <a:lnTo>
                    <a:pt x="333" y="2305"/>
                  </a:lnTo>
                  <a:lnTo>
                    <a:pt x="262" y="2217"/>
                  </a:lnTo>
                  <a:lnTo>
                    <a:pt x="201" y="2124"/>
                  </a:lnTo>
                  <a:lnTo>
                    <a:pt x="147" y="2026"/>
                  </a:lnTo>
                  <a:lnTo>
                    <a:pt x="103" y="1927"/>
                  </a:lnTo>
                  <a:lnTo>
                    <a:pt x="66" y="1825"/>
                  </a:lnTo>
                  <a:lnTo>
                    <a:pt x="37" y="1721"/>
                  </a:lnTo>
                  <a:lnTo>
                    <a:pt x="17" y="1614"/>
                  </a:lnTo>
                  <a:lnTo>
                    <a:pt x="5" y="1508"/>
                  </a:lnTo>
                  <a:lnTo>
                    <a:pt x="0" y="1400"/>
                  </a:lnTo>
                  <a:lnTo>
                    <a:pt x="5" y="1292"/>
                  </a:lnTo>
                  <a:lnTo>
                    <a:pt x="17" y="1185"/>
                  </a:lnTo>
                  <a:lnTo>
                    <a:pt x="37" y="1079"/>
                  </a:lnTo>
                  <a:lnTo>
                    <a:pt x="66" y="976"/>
                  </a:lnTo>
                  <a:lnTo>
                    <a:pt x="103" y="873"/>
                  </a:lnTo>
                  <a:lnTo>
                    <a:pt x="147" y="773"/>
                  </a:lnTo>
                  <a:lnTo>
                    <a:pt x="201" y="677"/>
                  </a:lnTo>
                  <a:lnTo>
                    <a:pt x="262" y="582"/>
                  </a:lnTo>
                  <a:lnTo>
                    <a:pt x="333" y="494"/>
                  </a:lnTo>
                  <a:lnTo>
                    <a:pt x="410" y="410"/>
                  </a:lnTo>
                  <a:lnTo>
                    <a:pt x="495" y="332"/>
                  </a:lnTo>
                  <a:lnTo>
                    <a:pt x="583" y="263"/>
                  </a:lnTo>
                  <a:lnTo>
                    <a:pt x="676" y="201"/>
                  </a:lnTo>
                  <a:lnTo>
                    <a:pt x="773" y="148"/>
                  </a:lnTo>
                  <a:lnTo>
                    <a:pt x="873" y="103"/>
                  </a:lnTo>
                  <a:lnTo>
                    <a:pt x="974" y="65"/>
                  </a:lnTo>
                  <a:lnTo>
                    <a:pt x="1079" y="37"/>
                  </a:lnTo>
                  <a:lnTo>
                    <a:pt x="1185" y="16"/>
                  </a:lnTo>
                  <a:lnTo>
                    <a:pt x="1292" y="5"/>
                  </a:lnTo>
                  <a:lnTo>
                    <a:pt x="14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-1066795" y="2544763"/>
              <a:ext cx="911220" cy="369893"/>
            </a:xfrm>
            <a:custGeom>
              <a:avLst/>
              <a:gdLst>
                <a:gd name="T0" fmla="*/ 537 w 1150"/>
                <a:gd name="T1" fmla="*/ 0 h 464"/>
                <a:gd name="T2" fmla="*/ 615 w 1150"/>
                <a:gd name="T3" fmla="*/ 0 h 464"/>
                <a:gd name="T4" fmla="*/ 691 w 1150"/>
                <a:gd name="T5" fmla="*/ 6 h 464"/>
                <a:gd name="T6" fmla="*/ 767 w 1150"/>
                <a:gd name="T7" fmla="*/ 23 h 464"/>
                <a:gd name="T8" fmla="*/ 841 w 1150"/>
                <a:gd name="T9" fmla="*/ 47 h 464"/>
                <a:gd name="T10" fmla="*/ 914 w 1150"/>
                <a:gd name="T11" fmla="*/ 77 h 464"/>
                <a:gd name="T12" fmla="*/ 983 w 1150"/>
                <a:gd name="T13" fmla="*/ 118 h 464"/>
                <a:gd name="T14" fmla="*/ 1049 w 1150"/>
                <a:gd name="T15" fmla="*/ 163 h 464"/>
                <a:gd name="T16" fmla="*/ 1109 w 1150"/>
                <a:gd name="T17" fmla="*/ 219 h 464"/>
                <a:gd name="T18" fmla="*/ 1130 w 1150"/>
                <a:gd name="T19" fmla="*/ 244 h 464"/>
                <a:gd name="T20" fmla="*/ 1143 w 1150"/>
                <a:gd name="T21" fmla="*/ 273 h 464"/>
                <a:gd name="T22" fmla="*/ 1150 w 1150"/>
                <a:gd name="T23" fmla="*/ 305 h 464"/>
                <a:gd name="T24" fmla="*/ 1150 w 1150"/>
                <a:gd name="T25" fmla="*/ 336 h 464"/>
                <a:gd name="T26" fmla="*/ 1143 w 1150"/>
                <a:gd name="T27" fmla="*/ 368 h 464"/>
                <a:gd name="T28" fmla="*/ 1130 w 1150"/>
                <a:gd name="T29" fmla="*/ 396 h 464"/>
                <a:gd name="T30" fmla="*/ 1109 w 1150"/>
                <a:gd name="T31" fmla="*/ 422 h 464"/>
                <a:gd name="T32" fmla="*/ 1087 w 1150"/>
                <a:gd name="T33" fmla="*/ 440 h 464"/>
                <a:gd name="T34" fmla="*/ 1062 w 1150"/>
                <a:gd name="T35" fmla="*/ 454 h 464"/>
                <a:gd name="T36" fmla="*/ 1035 w 1150"/>
                <a:gd name="T37" fmla="*/ 461 h 464"/>
                <a:gd name="T38" fmla="*/ 1008 w 1150"/>
                <a:gd name="T39" fmla="*/ 464 h 464"/>
                <a:gd name="T40" fmla="*/ 981 w 1150"/>
                <a:gd name="T41" fmla="*/ 461 h 464"/>
                <a:gd name="T42" fmla="*/ 954 w 1150"/>
                <a:gd name="T43" fmla="*/ 454 h 464"/>
                <a:gd name="T44" fmla="*/ 929 w 1150"/>
                <a:gd name="T45" fmla="*/ 440 h 464"/>
                <a:gd name="T46" fmla="*/ 907 w 1150"/>
                <a:gd name="T47" fmla="*/ 422 h 464"/>
                <a:gd name="T48" fmla="*/ 860 w 1150"/>
                <a:gd name="T49" fmla="*/ 380 h 464"/>
                <a:gd name="T50" fmla="*/ 807 w 1150"/>
                <a:gd name="T51" fmla="*/ 346 h 464"/>
                <a:gd name="T52" fmla="*/ 751 w 1150"/>
                <a:gd name="T53" fmla="*/ 319 h 464"/>
                <a:gd name="T54" fmla="*/ 694 w 1150"/>
                <a:gd name="T55" fmla="*/ 300 h 464"/>
                <a:gd name="T56" fmla="*/ 635 w 1150"/>
                <a:gd name="T57" fmla="*/ 288 h 464"/>
                <a:gd name="T58" fmla="*/ 576 w 1150"/>
                <a:gd name="T59" fmla="*/ 285 h 464"/>
                <a:gd name="T60" fmla="*/ 515 w 1150"/>
                <a:gd name="T61" fmla="*/ 288 h 464"/>
                <a:gd name="T62" fmla="*/ 458 w 1150"/>
                <a:gd name="T63" fmla="*/ 300 h 464"/>
                <a:gd name="T64" fmla="*/ 400 w 1150"/>
                <a:gd name="T65" fmla="*/ 319 h 464"/>
                <a:gd name="T66" fmla="*/ 345 w 1150"/>
                <a:gd name="T67" fmla="*/ 346 h 464"/>
                <a:gd name="T68" fmla="*/ 292 w 1150"/>
                <a:gd name="T69" fmla="*/ 380 h 464"/>
                <a:gd name="T70" fmla="*/ 245 w 1150"/>
                <a:gd name="T71" fmla="*/ 422 h 464"/>
                <a:gd name="T72" fmla="*/ 220 w 1150"/>
                <a:gd name="T73" fmla="*/ 442 h 464"/>
                <a:gd name="T74" fmla="*/ 189 w 1150"/>
                <a:gd name="T75" fmla="*/ 456 h 464"/>
                <a:gd name="T76" fmla="*/ 159 w 1150"/>
                <a:gd name="T77" fmla="*/ 462 h 464"/>
                <a:gd name="T78" fmla="*/ 128 w 1150"/>
                <a:gd name="T79" fmla="*/ 462 h 464"/>
                <a:gd name="T80" fmla="*/ 96 w 1150"/>
                <a:gd name="T81" fmla="*/ 456 h 464"/>
                <a:gd name="T82" fmla="*/ 68 w 1150"/>
                <a:gd name="T83" fmla="*/ 442 h 464"/>
                <a:gd name="T84" fmla="*/ 42 w 1150"/>
                <a:gd name="T85" fmla="*/ 422 h 464"/>
                <a:gd name="T86" fmla="*/ 22 w 1150"/>
                <a:gd name="T87" fmla="*/ 396 h 464"/>
                <a:gd name="T88" fmla="*/ 7 w 1150"/>
                <a:gd name="T89" fmla="*/ 368 h 464"/>
                <a:gd name="T90" fmla="*/ 0 w 1150"/>
                <a:gd name="T91" fmla="*/ 336 h 464"/>
                <a:gd name="T92" fmla="*/ 0 w 1150"/>
                <a:gd name="T93" fmla="*/ 305 h 464"/>
                <a:gd name="T94" fmla="*/ 7 w 1150"/>
                <a:gd name="T95" fmla="*/ 273 h 464"/>
                <a:gd name="T96" fmla="*/ 22 w 1150"/>
                <a:gd name="T97" fmla="*/ 244 h 464"/>
                <a:gd name="T98" fmla="*/ 42 w 1150"/>
                <a:gd name="T99" fmla="*/ 219 h 464"/>
                <a:gd name="T100" fmla="*/ 103 w 1150"/>
                <a:gd name="T101" fmla="*/ 163 h 464"/>
                <a:gd name="T102" fmla="*/ 169 w 1150"/>
                <a:gd name="T103" fmla="*/ 118 h 464"/>
                <a:gd name="T104" fmla="*/ 238 w 1150"/>
                <a:gd name="T105" fmla="*/ 77 h 464"/>
                <a:gd name="T106" fmla="*/ 309 w 1150"/>
                <a:gd name="T107" fmla="*/ 47 h 464"/>
                <a:gd name="T108" fmla="*/ 383 w 1150"/>
                <a:gd name="T109" fmla="*/ 23 h 464"/>
                <a:gd name="T110" fmla="*/ 459 w 1150"/>
                <a:gd name="T111" fmla="*/ 6 h 464"/>
                <a:gd name="T112" fmla="*/ 537 w 1150"/>
                <a:gd name="T113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50" h="464">
                  <a:moveTo>
                    <a:pt x="537" y="0"/>
                  </a:moveTo>
                  <a:lnTo>
                    <a:pt x="615" y="0"/>
                  </a:lnTo>
                  <a:lnTo>
                    <a:pt x="691" y="6"/>
                  </a:lnTo>
                  <a:lnTo>
                    <a:pt x="767" y="23"/>
                  </a:lnTo>
                  <a:lnTo>
                    <a:pt x="841" y="47"/>
                  </a:lnTo>
                  <a:lnTo>
                    <a:pt x="914" y="77"/>
                  </a:lnTo>
                  <a:lnTo>
                    <a:pt x="983" y="118"/>
                  </a:lnTo>
                  <a:lnTo>
                    <a:pt x="1049" y="163"/>
                  </a:lnTo>
                  <a:lnTo>
                    <a:pt x="1109" y="219"/>
                  </a:lnTo>
                  <a:lnTo>
                    <a:pt x="1130" y="244"/>
                  </a:lnTo>
                  <a:lnTo>
                    <a:pt x="1143" y="273"/>
                  </a:lnTo>
                  <a:lnTo>
                    <a:pt x="1150" y="305"/>
                  </a:lnTo>
                  <a:lnTo>
                    <a:pt x="1150" y="336"/>
                  </a:lnTo>
                  <a:lnTo>
                    <a:pt x="1143" y="368"/>
                  </a:lnTo>
                  <a:lnTo>
                    <a:pt x="1130" y="396"/>
                  </a:lnTo>
                  <a:lnTo>
                    <a:pt x="1109" y="422"/>
                  </a:lnTo>
                  <a:lnTo>
                    <a:pt x="1087" y="440"/>
                  </a:lnTo>
                  <a:lnTo>
                    <a:pt x="1062" y="454"/>
                  </a:lnTo>
                  <a:lnTo>
                    <a:pt x="1035" y="461"/>
                  </a:lnTo>
                  <a:lnTo>
                    <a:pt x="1008" y="464"/>
                  </a:lnTo>
                  <a:lnTo>
                    <a:pt x="981" y="461"/>
                  </a:lnTo>
                  <a:lnTo>
                    <a:pt x="954" y="454"/>
                  </a:lnTo>
                  <a:lnTo>
                    <a:pt x="929" y="440"/>
                  </a:lnTo>
                  <a:lnTo>
                    <a:pt x="907" y="422"/>
                  </a:lnTo>
                  <a:lnTo>
                    <a:pt x="860" y="380"/>
                  </a:lnTo>
                  <a:lnTo>
                    <a:pt x="807" y="346"/>
                  </a:lnTo>
                  <a:lnTo>
                    <a:pt x="751" y="319"/>
                  </a:lnTo>
                  <a:lnTo>
                    <a:pt x="694" y="300"/>
                  </a:lnTo>
                  <a:lnTo>
                    <a:pt x="635" y="288"/>
                  </a:lnTo>
                  <a:lnTo>
                    <a:pt x="576" y="285"/>
                  </a:lnTo>
                  <a:lnTo>
                    <a:pt x="515" y="288"/>
                  </a:lnTo>
                  <a:lnTo>
                    <a:pt x="458" y="300"/>
                  </a:lnTo>
                  <a:lnTo>
                    <a:pt x="400" y="319"/>
                  </a:lnTo>
                  <a:lnTo>
                    <a:pt x="345" y="346"/>
                  </a:lnTo>
                  <a:lnTo>
                    <a:pt x="292" y="380"/>
                  </a:lnTo>
                  <a:lnTo>
                    <a:pt x="245" y="422"/>
                  </a:lnTo>
                  <a:lnTo>
                    <a:pt x="220" y="442"/>
                  </a:lnTo>
                  <a:lnTo>
                    <a:pt x="189" y="456"/>
                  </a:lnTo>
                  <a:lnTo>
                    <a:pt x="159" y="462"/>
                  </a:lnTo>
                  <a:lnTo>
                    <a:pt x="128" y="462"/>
                  </a:lnTo>
                  <a:lnTo>
                    <a:pt x="96" y="456"/>
                  </a:lnTo>
                  <a:lnTo>
                    <a:pt x="68" y="442"/>
                  </a:lnTo>
                  <a:lnTo>
                    <a:pt x="42" y="422"/>
                  </a:lnTo>
                  <a:lnTo>
                    <a:pt x="22" y="396"/>
                  </a:lnTo>
                  <a:lnTo>
                    <a:pt x="7" y="368"/>
                  </a:lnTo>
                  <a:lnTo>
                    <a:pt x="0" y="336"/>
                  </a:lnTo>
                  <a:lnTo>
                    <a:pt x="0" y="305"/>
                  </a:lnTo>
                  <a:lnTo>
                    <a:pt x="7" y="273"/>
                  </a:lnTo>
                  <a:lnTo>
                    <a:pt x="22" y="244"/>
                  </a:lnTo>
                  <a:lnTo>
                    <a:pt x="42" y="219"/>
                  </a:lnTo>
                  <a:lnTo>
                    <a:pt x="103" y="163"/>
                  </a:lnTo>
                  <a:lnTo>
                    <a:pt x="169" y="118"/>
                  </a:lnTo>
                  <a:lnTo>
                    <a:pt x="238" y="77"/>
                  </a:lnTo>
                  <a:lnTo>
                    <a:pt x="309" y="47"/>
                  </a:lnTo>
                  <a:lnTo>
                    <a:pt x="383" y="23"/>
                  </a:lnTo>
                  <a:lnTo>
                    <a:pt x="459" y="6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265101" y="2394557"/>
            <a:ext cx="492002" cy="598774"/>
            <a:chOff x="1387475" y="1909763"/>
            <a:chExt cx="373063" cy="454025"/>
          </a:xfrm>
          <a:solidFill>
            <a:schemeClr val="bg1"/>
          </a:solidFill>
        </p:grpSpPr>
        <p:sp>
          <p:nvSpPr>
            <p:cNvPr id="50" name="Freeform 13"/>
            <p:cNvSpPr>
              <a:spLocks noEditPoints="1"/>
            </p:cNvSpPr>
            <p:nvPr/>
          </p:nvSpPr>
          <p:spPr bwMode="auto">
            <a:xfrm>
              <a:off x="1457325" y="1979613"/>
              <a:ext cx="233363" cy="384175"/>
            </a:xfrm>
            <a:custGeom>
              <a:avLst/>
              <a:gdLst>
                <a:gd name="T0" fmla="*/ 669 w 1756"/>
                <a:gd name="T1" fmla="*/ 2770 h 2906"/>
                <a:gd name="T2" fmla="*/ 1006 w 1756"/>
                <a:gd name="T3" fmla="*/ 2793 h 2906"/>
                <a:gd name="T4" fmla="*/ 1095 w 1756"/>
                <a:gd name="T5" fmla="*/ 2765 h 2906"/>
                <a:gd name="T6" fmla="*/ 1164 w 1756"/>
                <a:gd name="T7" fmla="*/ 2659 h 2906"/>
                <a:gd name="T8" fmla="*/ 591 w 1756"/>
                <a:gd name="T9" fmla="*/ 2383 h 2906"/>
                <a:gd name="T10" fmla="*/ 591 w 1756"/>
                <a:gd name="T11" fmla="*/ 2383 h 2906"/>
                <a:gd name="T12" fmla="*/ 669 w 1756"/>
                <a:gd name="T13" fmla="*/ 143 h 2906"/>
                <a:gd name="T14" fmla="*/ 435 w 1756"/>
                <a:gd name="T15" fmla="*/ 257 h 2906"/>
                <a:gd name="T16" fmla="*/ 254 w 1756"/>
                <a:gd name="T17" fmla="*/ 439 h 2906"/>
                <a:gd name="T18" fmla="*/ 141 w 1756"/>
                <a:gd name="T19" fmla="*/ 674 h 2906"/>
                <a:gd name="T20" fmla="*/ 115 w 1756"/>
                <a:gd name="T21" fmla="*/ 938 h 2906"/>
                <a:gd name="T22" fmla="*/ 173 w 1756"/>
                <a:gd name="T23" fmla="*/ 1182 h 2906"/>
                <a:gd name="T24" fmla="*/ 322 w 1756"/>
                <a:gd name="T25" fmla="*/ 1421 h 2906"/>
                <a:gd name="T26" fmla="*/ 489 w 1756"/>
                <a:gd name="T27" fmla="*/ 1743 h 2906"/>
                <a:gd name="T28" fmla="*/ 578 w 1756"/>
                <a:gd name="T29" fmla="*/ 2091 h 2906"/>
                <a:gd name="T30" fmla="*/ 1169 w 1756"/>
                <a:gd name="T31" fmla="*/ 2179 h 2906"/>
                <a:gd name="T32" fmla="*/ 1237 w 1756"/>
                <a:gd name="T33" fmla="*/ 1828 h 2906"/>
                <a:gd name="T34" fmla="*/ 1386 w 1756"/>
                <a:gd name="T35" fmla="*/ 1498 h 2906"/>
                <a:gd name="T36" fmla="*/ 1555 w 1756"/>
                <a:gd name="T37" fmla="*/ 1239 h 2906"/>
                <a:gd name="T38" fmla="*/ 1633 w 1756"/>
                <a:gd name="T39" fmla="*/ 1006 h 2906"/>
                <a:gd name="T40" fmla="*/ 1634 w 1756"/>
                <a:gd name="T41" fmla="*/ 759 h 2906"/>
                <a:gd name="T42" fmla="*/ 1559 w 1756"/>
                <a:gd name="T43" fmla="*/ 530 h 2906"/>
                <a:gd name="T44" fmla="*/ 1416 w 1756"/>
                <a:gd name="T45" fmla="*/ 334 h 2906"/>
                <a:gd name="T46" fmla="*/ 1218 w 1756"/>
                <a:gd name="T47" fmla="*/ 193 h 2906"/>
                <a:gd name="T48" fmla="*/ 989 w 1756"/>
                <a:gd name="T49" fmla="*/ 121 h 2906"/>
                <a:gd name="T50" fmla="*/ 936 w 1756"/>
                <a:gd name="T51" fmla="*/ 2 h 2906"/>
                <a:gd name="T52" fmla="*/ 1206 w 1756"/>
                <a:gd name="T53" fmla="*/ 63 h 2906"/>
                <a:gd name="T54" fmla="*/ 1443 w 1756"/>
                <a:gd name="T55" fmla="*/ 206 h 2906"/>
                <a:gd name="T56" fmla="*/ 1626 w 1756"/>
                <a:gd name="T57" fmla="*/ 418 h 2906"/>
                <a:gd name="T58" fmla="*/ 1732 w 1756"/>
                <a:gd name="T59" fmla="*/ 672 h 2906"/>
                <a:gd name="T60" fmla="*/ 1753 w 1756"/>
                <a:gd name="T61" fmla="*/ 953 h 2906"/>
                <a:gd name="T62" fmla="*/ 1685 w 1756"/>
                <a:gd name="T63" fmla="*/ 1227 h 2906"/>
                <a:gd name="T64" fmla="*/ 1522 w 1756"/>
                <a:gd name="T65" fmla="*/ 1491 h 2906"/>
                <a:gd name="T66" fmla="*/ 1354 w 1756"/>
                <a:gd name="T67" fmla="*/ 1832 h 2906"/>
                <a:gd name="T68" fmla="*/ 1282 w 1756"/>
                <a:gd name="T69" fmla="*/ 2197 h 2906"/>
                <a:gd name="T70" fmla="*/ 1267 w 1756"/>
                <a:gd name="T71" fmla="*/ 2710 h 2906"/>
                <a:gd name="T72" fmla="*/ 1185 w 1756"/>
                <a:gd name="T73" fmla="*/ 2839 h 2906"/>
                <a:gd name="T74" fmla="*/ 1046 w 1756"/>
                <a:gd name="T75" fmla="*/ 2902 h 2906"/>
                <a:gd name="T76" fmla="*/ 673 w 1756"/>
                <a:gd name="T77" fmla="*/ 2894 h 2906"/>
                <a:gd name="T78" fmla="*/ 546 w 1756"/>
                <a:gd name="T79" fmla="*/ 2812 h 2906"/>
                <a:gd name="T80" fmla="*/ 481 w 1756"/>
                <a:gd name="T81" fmla="*/ 2672 h 2906"/>
                <a:gd name="T82" fmla="*/ 468 w 1756"/>
                <a:gd name="T83" fmla="*/ 2122 h 2906"/>
                <a:gd name="T84" fmla="*/ 387 w 1756"/>
                <a:gd name="T85" fmla="*/ 1791 h 2906"/>
                <a:gd name="T86" fmla="*/ 230 w 1756"/>
                <a:gd name="T87" fmla="*/ 1485 h 2906"/>
                <a:gd name="T88" fmla="*/ 69 w 1756"/>
                <a:gd name="T89" fmla="*/ 1226 h 2906"/>
                <a:gd name="T90" fmla="*/ 3 w 1756"/>
                <a:gd name="T91" fmla="*/ 947 h 2906"/>
                <a:gd name="T92" fmla="*/ 26 w 1756"/>
                <a:gd name="T93" fmla="*/ 670 h 2906"/>
                <a:gd name="T94" fmla="*/ 130 w 1756"/>
                <a:gd name="T95" fmla="*/ 422 h 2906"/>
                <a:gd name="T96" fmla="*/ 307 w 1756"/>
                <a:gd name="T97" fmla="*/ 213 h 2906"/>
                <a:gd name="T98" fmla="*/ 537 w 1756"/>
                <a:gd name="T99" fmla="*/ 70 h 2906"/>
                <a:gd name="T100" fmla="*/ 797 w 1756"/>
                <a:gd name="T101" fmla="*/ 4 h 2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6" h="2906">
                  <a:moveTo>
                    <a:pt x="611" y="2709"/>
                  </a:moveTo>
                  <a:lnTo>
                    <a:pt x="627" y="2732"/>
                  </a:lnTo>
                  <a:lnTo>
                    <a:pt x="646" y="2753"/>
                  </a:lnTo>
                  <a:lnTo>
                    <a:pt x="669" y="2770"/>
                  </a:lnTo>
                  <a:lnTo>
                    <a:pt x="695" y="2782"/>
                  </a:lnTo>
                  <a:lnTo>
                    <a:pt x="722" y="2790"/>
                  </a:lnTo>
                  <a:lnTo>
                    <a:pt x="752" y="2793"/>
                  </a:lnTo>
                  <a:lnTo>
                    <a:pt x="1006" y="2793"/>
                  </a:lnTo>
                  <a:lnTo>
                    <a:pt x="1030" y="2791"/>
                  </a:lnTo>
                  <a:lnTo>
                    <a:pt x="1054" y="2786"/>
                  </a:lnTo>
                  <a:lnTo>
                    <a:pt x="1076" y="2776"/>
                  </a:lnTo>
                  <a:lnTo>
                    <a:pt x="1095" y="2765"/>
                  </a:lnTo>
                  <a:lnTo>
                    <a:pt x="611" y="2709"/>
                  </a:lnTo>
                  <a:close/>
                  <a:moveTo>
                    <a:pt x="591" y="2548"/>
                  </a:moveTo>
                  <a:lnTo>
                    <a:pt x="591" y="2594"/>
                  </a:lnTo>
                  <a:lnTo>
                    <a:pt x="1164" y="2659"/>
                  </a:lnTo>
                  <a:lnTo>
                    <a:pt x="1166" y="2631"/>
                  </a:lnTo>
                  <a:lnTo>
                    <a:pt x="1166" y="2613"/>
                  </a:lnTo>
                  <a:lnTo>
                    <a:pt x="591" y="2548"/>
                  </a:lnTo>
                  <a:close/>
                  <a:moveTo>
                    <a:pt x="591" y="2383"/>
                  </a:moveTo>
                  <a:lnTo>
                    <a:pt x="591" y="2434"/>
                  </a:lnTo>
                  <a:lnTo>
                    <a:pt x="1166" y="2500"/>
                  </a:lnTo>
                  <a:lnTo>
                    <a:pt x="1166" y="2383"/>
                  </a:lnTo>
                  <a:lnTo>
                    <a:pt x="591" y="2383"/>
                  </a:lnTo>
                  <a:close/>
                  <a:moveTo>
                    <a:pt x="867" y="113"/>
                  </a:moveTo>
                  <a:lnTo>
                    <a:pt x="799" y="117"/>
                  </a:lnTo>
                  <a:lnTo>
                    <a:pt x="733" y="127"/>
                  </a:lnTo>
                  <a:lnTo>
                    <a:pt x="669" y="143"/>
                  </a:lnTo>
                  <a:lnTo>
                    <a:pt x="606" y="164"/>
                  </a:lnTo>
                  <a:lnTo>
                    <a:pt x="546" y="190"/>
                  </a:lnTo>
                  <a:lnTo>
                    <a:pt x="489" y="221"/>
                  </a:lnTo>
                  <a:lnTo>
                    <a:pt x="435" y="257"/>
                  </a:lnTo>
                  <a:lnTo>
                    <a:pt x="384" y="297"/>
                  </a:lnTo>
                  <a:lnTo>
                    <a:pt x="337" y="340"/>
                  </a:lnTo>
                  <a:lnTo>
                    <a:pt x="293" y="388"/>
                  </a:lnTo>
                  <a:lnTo>
                    <a:pt x="254" y="439"/>
                  </a:lnTo>
                  <a:lnTo>
                    <a:pt x="218" y="494"/>
                  </a:lnTo>
                  <a:lnTo>
                    <a:pt x="188" y="551"/>
                  </a:lnTo>
                  <a:lnTo>
                    <a:pt x="162" y="612"/>
                  </a:lnTo>
                  <a:lnTo>
                    <a:pt x="141" y="674"/>
                  </a:lnTo>
                  <a:lnTo>
                    <a:pt x="126" y="739"/>
                  </a:lnTo>
                  <a:lnTo>
                    <a:pt x="116" y="806"/>
                  </a:lnTo>
                  <a:lnTo>
                    <a:pt x="113" y="874"/>
                  </a:lnTo>
                  <a:lnTo>
                    <a:pt x="115" y="938"/>
                  </a:lnTo>
                  <a:lnTo>
                    <a:pt x="121" y="1001"/>
                  </a:lnTo>
                  <a:lnTo>
                    <a:pt x="134" y="1063"/>
                  </a:lnTo>
                  <a:lnTo>
                    <a:pt x="152" y="1123"/>
                  </a:lnTo>
                  <a:lnTo>
                    <a:pt x="173" y="1182"/>
                  </a:lnTo>
                  <a:lnTo>
                    <a:pt x="201" y="1239"/>
                  </a:lnTo>
                  <a:lnTo>
                    <a:pt x="233" y="1293"/>
                  </a:lnTo>
                  <a:lnTo>
                    <a:pt x="269" y="1345"/>
                  </a:lnTo>
                  <a:lnTo>
                    <a:pt x="322" y="1421"/>
                  </a:lnTo>
                  <a:lnTo>
                    <a:pt x="371" y="1498"/>
                  </a:lnTo>
                  <a:lnTo>
                    <a:pt x="415" y="1577"/>
                  </a:lnTo>
                  <a:lnTo>
                    <a:pt x="454" y="1658"/>
                  </a:lnTo>
                  <a:lnTo>
                    <a:pt x="489" y="1743"/>
                  </a:lnTo>
                  <a:lnTo>
                    <a:pt x="519" y="1828"/>
                  </a:lnTo>
                  <a:lnTo>
                    <a:pt x="544" y="1914"/>
                  </a:lnTo>
                  <a:lnTo>
                    <a:pt x="564" y="2002"/>
                  </a:lnTo>
                  <a:lnTo>
                    <a:pt x="578" y="2091"/>
                  </a:lnTo>
                  <a:lnTo>
                    <a:pt x="587" y="2180"/>
                  </a:lnTo>
                  <a:lnTo>
                    <a:pt x="591" y="2270"/>
                  </a:lnTo>
                  <a:lnTo>
                    <a:pt x="1165" y="2270"/>
                  </a:lnTo>
                  <a:lnTo>
                    <a:pt x="1169" y="2179"/>
                  </a:lnTo>
                  <a:lnTo>
                    <a:pt x="1179" y="2091"/>
                  </a:lnTo>
                  <a:lnTo>
                    <a:pt x="1193" y="2002"/>
                  </a:lnTo>
                  <a:lnTo>
                    <a:pt x="1212" y="1914"/>
                  </a:lnTo>
                  <a:lnTo>
                    <a:pt x="1237" y="1828"/>
                  </a:lnTo>
                  <a:lnTo>
                    <a:pt x="1266" y="1743"/>
                  </a:lnTo>
                  <a:lnTo>
                    <a:pt x="1301" y="1660"/>
                  </a:lnTo>
                  <a:lnTo>
                    <a:pt x="1341" y="1578"/>
                  </a:lnTo>
                  <a:lnTo>
                    <a:pt x="1386" y="1498"/>
                  </a:lnTo>
                  <a:lnTo>
                    <a:pt x="1434" y="1421"/>
                  </a:lnTo>
                  <a:lnTo>
                    <a:pt x="1489" y="1344"/>
                  </a:lnTo>
                  <a:lnTo>
                    <a:pt x="1524" y="1293"/>
                  </a:lnTo>
                  <a:lnTo>
                    <a:pt x="1555" y="1239"/>
                  </a:lnTo>
                  <a:lnTo>
                    <a:pt x="1582" y="1184"/>
                  </a:lnTo>
                  <a:lnTo>
                    <a:pt x="1604" y="1126"/>
                  </a:lnTo>
                  <a:lnTo>
                    <a:pt x="1622" y="1067"/>
                  </a:lnTo>
                  <a:lnTo>
                    <a:pt x="1633" y="1006"/>
                  </a:lnTo>
                  <a:lnTo>
                    <a:pt x="1642" y="944"/>
                  </a:lnTo>
                  <a:lnTo>
                    <a:pt x="1644" y="881"/>
                  </a:lnTo>
                  <a:lnTo>
                    <a:pt x="1642" y="819"/>
                  </a:lnTo>
                  <a:lnTo>
                    <a:pt x="1634" y="759"/>
                  </a:lnTo>
                  <a:lnTo>
                    <a:pt x="1622" y="699"/>
                  </a:lnTo>
                  <a:lnTo>
                    <a:pt x="1606" y="641"/>
                  </a:lnTo>
                  <a:lnTo>
                    <a:pt x="1584" y="585"/>
                  </a:lnTo>
                  <a:lnTo>
                    <a:pt x="1559" y="530"/>
                  </a:lnTo>
                  <a:lnTo>
                    <a:pt x="1530" y="477"/>
                  </a:lnTo>
                  <a:lnTo>
                    <a:pt x="1496" y="427"/>
                  </a:lnTo>
                  <a:lnTo>
                    <a:pt x="1457" y="379"/>
                  </a:lnTo>
                  <a:lnTo>
                    <a:pt x="1416" y="334"/>
                  </a:lnTo>
                  <a:lnTo>
                    <a:pt x="1370" y="292"/>
                  </a:lnTo>
                  <a:lnTo>
                    <a:pt x="1322" y="255"/>
                  </a:lnTo>
                  <a:lnTo>
                    <a:pt x="1271" y="221"/>
                  </a:lnTo>
                  <a:lnTo>
                    <a:pt x="1218" y="193"/>
                  </a:lnTo>
                  <a:lnTo>
                    <a:pt x="1164" y="168"/>
                  </a:lnTo>
                  <a:lnTo>
                    <a:pt x="1107" y="148"/>
                  </a:lnTo>
                  <a:lnTo>
                    <a:pt x="1048" y="133"/>
                  </a:lnTo>
                  <a:lnTo>
                    <a:pt x="989" y="121"/>
                  </a:lnTo>
                  <a:lnTo>
                    <a:pt x="929" y="115"/>
                  </a:lnTo>
                  <a:lnTo>
                    <a:pt x="867" y="113"/>
                  </a:lnTo>
                  <a:close/>
                  <a:moveTo>
                    <a:pt x="865" y="0"/>
                  </a:moveTo>
                  <a:lnTo>
                    <a:pt x="936" y="2"/>
                  </a:lnTo>
                  <a:lnTo>
                    <a:pt x="1006" y="10"/>
                  </a:lnTo>
                  <a:lnTo>
                    <a:pt x="1074" y="22"/>
                  </a:lnTo>
                  <a:lnTo>
                    <a:pt x="1141" y="40"/>
                  </a:lnTo>
                  <a:lnTo>
                    <a:pt x="1206" y="63"/>
                  </a:lnTo>
                  <a:lnTo>
                    <a:pt x="1268" y="92"/>
                  </a:lnTo>
                  <a:lnTo>
                    <a:pt x="1329" y="125"/>
                  </a:lnTo>
                  <a:lnTo>
                    <a:pt x="1388" y="163"/>
                  </a:lnTo>
                  <a:lnTo>
                    <a:pt x="1443" y="206"/>
                  </a:lnTo>
                  <a:lnTo>
                    <a:pt x="1495" y="254"/>
                  </a:lnTo>
                  <a:lnTo>
                    <a:pt x="1543" y="306"/>
                  </a:lnTo>
                  <a:lnTo>
                    <a:pt x="1586" y="360"/>
                  </a:lnTo>
                  <a:lnTo>
                    <a:pt x="1626" y="418"/>
                  </a:lnTo>
                  <a:lnTo>
                    <a:pt x="1659" y="478"/>
                  </a:lnTo>
                  <a:lnTo>
                    <a:pt x="1688" y="541"/>
                  </a:lnTo>
                  <a:lnTo>
                    <a:pt x="1712" y="605"/>
                  </a:lnTo>
                  <a:lnTo>
                    <a:pt x="1732" y="672"/>
                  </a:lnTo>
                  <a:lnTo>
                    <a:pt x="1746" y="740"/>
                  </a:lnTo>
                  <a:lnTo>
                    <a:pt x="1754" y="810"/>
                  </a:lnTo>
                  <a:lnTo>
                    <a:pt x="1756" y="881"/>
                  </a:lnTo>
                  <a:lnTo>
                    <a:pt x="1753" y="953"/>
                  </a:lnTo>
                  <a:lnTo>
                    <a:pt x="1745" y="1024"/>
                  </a:lnTo>
                  <a:lnTo>
                    <a:pt x="1731" y="1094"/>
                  </a:lnTo>
                  <a:lnTo>
                    <a:pt x="1711" y="1162"/>
                  </a:lnTo>
                  <a:lnTo>
                    <a:pt x="1685" y="1227"/>
                  </a:lnTo>
                  <a:lnTo>
                    <a:pt x="1655" y="1292"/>
                  </a:lnTo>
                  <a:lnTo>
                    <a:pt x="1620" y="1354"/>
                  </a:lnTo>
                  <a:lnTo>
                    <a:pt x="1578" y="1412"/>
                  </a:lnTo>
                  <a:lnTo>
                    <a:pt x="1522" y="1491"/>
                  </a:lnTo>
                  <a:lnTo>
                    <a:pt x="1472" y="1574"/>
                  </a:lnTo>
                  <a:lnTo>
                    <a:pt x="1427" y="1657"/>
                  </a:lnTo>
                  <a:lnTo>
                    <a:pt x="1388" y="1743"/>
                  </a:lnTo>
                  <a:lnTo>
                    <a:pt x="1354" y="1832"/>
                  </a:lnTo>
                  <a:lnTo>
                    <a:pt x="1327" y="1920"/>
                  </a:lnTo>
                  <a:lnTo>
                    <a:pt x="1306" y="2011"/>
                  </a:lnTo>
                  <a:lnTo>
                    <a:pt x="1291" y="2104"/>
                  </a:lnTo>
                  <a:lnTo>
                    <a:pt x="1282" y="2197"/>
                  </a:lnTo>
                  <a:lnTo>
                    <a:pt x="1279" y="2291"/>
                  </a:lnTo>
                  <a:lnTo>
                    <a:pt x="1279" y="2631"/>
                  </a:lnTo>
                  <a:lnTo>
                    <a:pt x="1276" y="2672"/>
                  </a:lnTo>
                  <a:lnTo>
                    <a:pt x="1267" y="2710"/>
                  </a:lnTo>
                  <a:lnTo>
                    <a:pt x="1253" y="2747"/>
                  </a:lnTo>
                  <a:lnTo>
                    <a:pt x="1235" y="2780"/>
                  </a:lnTo>
                  <a:lnTo>
                    <a:pt x="1212" y="2812"/>
                  </a:lnTo>
                  <a:lnTo>
                    <a:pt x="1185" y="2839"/>
                  </a:lnTo>
                  <a:lnTo>
                    <a:pt x="1155" y="2862"/>
                  </a:lnTo>
                  <a:lnTo>
                    <a:pt x="1121" y="2881"/>
                  </a:lnTo>
                  <a:lnTo>
                    <a:pt x="1085" y="2894"/>
                  </a:lnTo>
                  <a:lnTo>
                    <a:pt x="1046" y="2902"/>
                  </a:lnTo>
                  <a:lnTo>
                    <a:pt x="1006" y="2906"/>
                  </a:lnTo>
                  <a:lnTo>
                    <a:pt x="752" y="2906"/>
                  </a:lnTo>
                  <a:lnTo>
                    <a:pt x="711" y="2902"/>
                  </a:lnTo>
                  <a:lnTo>
                    <a:pt x="673" y="2894"/>
                  </a:lnTo>
                  <a:lnTo>
                    <a:pt x="636" y="2881"/>
                  </a:lnTo>
                  <a:lnTo>
                    <a:pt x="603" y="2862"/>
                  </a:lnTo>
                  <a:lnTo>
                    <a:pt x="573" y="2839"/>
                  </a:lnTo>
                  <a:lnTo>
                    <a:pt x="546" y="2812"/>
                  </a:lnTo>
                  <a:lnTo>
                    <a:pt x="523" y="2780"/>
                  </a:lnTo>
                  <a:lnTo>
                    <a:pt x="504" y="2747"/>
                  </a:lnTo>
                  <a:lnTo>
                    <a:pt x="490" y="2710"/>
                  </a:lnTo>
                  <a:lnTo>
                    <a:pt x="481" y="2672"/>
                  </a:lnTo>
                  <a:lnTo>
                    <a:pt x="478" y="2631"/>
                  </a:lnTo>
                  <a:lnTo>
                    <a:pt x="478" y="2291"/>
                  </a:lnTo>
                  <a:lnTo>
                    <a:pt x="476" y="2206"/>
                  </a:lnTo>
                  <a:lnTo>
                    <a:pt x="468" y="2122"/>
                  </a:lnTo>
                  <a:lnTo>
                    <a:pt x="455" y="2037"/>
                  </a:lnTo>
                  <a:lnTo>
                    <a:pt x="438" y="1954"/>
                  </a:lnTo>
                  <a:lnTo>
                    <a:pt x="415" y="1871"/>
                  </a:lnTo>
                  <a:lnTo>
                    <a:pt x="387" y="1791"/>
                  </a:lnTo>
                  <a:lnTo>
                    <a:pt x="355" y="1712"/>
                  </a:lnTo>
                  <a:lnTo>
                    <a:pt x="317" y="1633"/>
                  </a:lnTo>
                  <a:lnTo>
                    <a:pt x="275" y="1558"/>
                  </a:lnTo>
                  <a:lnTo>
                    <a:pt x="230" y="1485"/>
                  </a:lnTo>
                  <a:lnTo>
                    <a:pt x="180" y="1414"/>
                  </a:lnTo>
                  <a:lnTo>
                    <a:pt x="137" y="1354"/>
                  </a:lnTo>
                  <a:lnTo>
                    <a:pt x="101" y="1291"/>
                  </a:lnTo>
                  <a:lnTo>
                    <a:pt x="69" y="1226"/>
                  </a:lnTo>
                  <a:lnTo>
                    <a:pt x="44" y="1159"/>
                  </a:lnTo>
                  <a:lnTo>
                    <a:pt x="25" y="1090"/>
                  </a:lnTo>
                  <a:lnTo>
                    <a:pt x="11" y="1019"/>
                  </a:lnTo>
                  <a:lnTo>
                    <a:pt x="3" y="947"/>
                  </a:lnTo>
                  <a:lnTo>
                    <a:pt x="0" y="873"/>
                  </a:lnTo>
                  <a:lnTo>
                    <a:pt x="4" y="804"/>
                  </a:lnTo>
                  <a:lnTo>
                    <a:pt x="12" y="737"/>
                  </a:lnTo>
                  <a:lnTo>
                    <a:pt x="26" y="670"/>
                  </a:lnTo>
                  <a:lnTo>
                    <a:pt x="44" y="605"/>
                  </a:lnTo>
                  <a:lnTo>
                    <a:pt x="68" y="542"/>
                  </a:lnTo>
                  <a:lnTo>
                    <a:pt x="96" y="481"/>
                  </a:lnTo>
                  <a:lnTo>
                    <a:pt x="130" y="422"/>
                  </a:lnTo>
                  <a:lnTo>
                    <a:pt x="167" y="365"/>
                  </a:lnTo>
                  <a:lnTo>
                    <a:pt x="210" y="311"/>
                  </a:lnTo>
                  <a:lnTo>
                    <a:pt x="257" y="261"/>
                  </a:lnTo>
                  <a:lnTo>
                    <a:pt x="307" y="213"/>
                  </a:lnTo>
                  <a:lnTo>
                    <a:pt x="361" y="170"/>
                  </a:lnTo>
                  <a:lnTo>
                    <a:pt x="417" y="133"/>
                  </a:lnTo>
                  <a:lnTo>
                    <a:pt x="475" y="99"/>
                  </a:lnTo>
                  <a:lnTo>
                    <a:pt x="537" y="70"/>
                  </a:lnTo>
                  <a:lnTo>
                    <a:pt x="599" y="46"/>
                  </a:lnTo>
                  <a:lnTo>
                    <a:pt x="664" y="27"/>
                  </a:lnTo>
                  <a:lnTo>
                    <a:pt x="730" y="13"/>
                  </a:lnTo>
                  <a:lnTo>
                    <a:pt x="797" y="4"/>
                  </a:lnTo>
                  <a:lnTo>
                    <a:pt x="8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1484313" y="2087563"/>
              <a:ext cx="15875" cy="28575"/>
            </a:xfrm>
            <a:custGeom>
              <a:avLst/>
              <a:gdLst>
                <a:gd name="T0" fmla="*/ 57 w 118"/>
                <a:gd name="T1" fmla="*/ 0 h 212"/>
                <a:gd name="T2" fmla="*/ 75 w 118"/>
                <a:gd name="T3" fmla="*/ 3 h 212"/>
                <a:gd name="T4" fmla="*/ 90 w 118"/>
                <a:gd name="T5" fmla="*/ 12 h 212"/>
                <a:gd name="T6" fmla="*/ 102 w 118"/>
                <a:gd name="T7" fmla="*/ 24 h 212"/>
                <a:gd name="T8" fmla="*/ 110 w 118"/>
                <a:gd name="T9" fmla="*/ 40 h 212"/>
                <a:gd name="T10" fmla="*/ 112 w 118"/>
                <a:gd name="T11" fmla="*/ 58 h 212"/>
                <a:gd name="T12" fmla="*/ 114 w 118"/>
                <a:gd name="T13" fmla="*/ 103 h 212"/>
                <a:gd name="T14" fmla="*/ 118 w 118"/>
                <a:gd name="T15" fmla="*/ 147 h 212"/>
                <a:gd name="T16" fmla="*/ 118 w 118"/>
                <a:gd name="T17" fmla="*/ 166 h 212"/>
                <a:gd name="T18" fmla="*/ 113 w 118"/>
                <a:gd name="T19" fmla="*/ 183 h 212"/>
                <a:gd name="T20" fmla="*/ 103 w 118"/>
                <a:gd name="T21" fmla="*/ 197 h 212"/>
                <a:gd name="T22" fmla="*/ 88 w 118"/>
                <a:gd name="T23" fmla="*/ 207 h 212"/>
                <a:gd name="T24" fmla="*/ 71 w 118"/>
                <a:gd name="T25" fmla="*/ 212 h 212"/>
                <a:gd name="T26" fmla="*/ 63 w 118"/>
                <a:gd name="T27" fmla="*/ 212 h 212"/>
                <a:gd name="T28" fmla="*/ 47 w 118"/>
                <a:gd name="T29" fmla="*/ 210 h 212"/>
                <a:gd name="T30" fmla="*/ 33 w 118"/>
                <a:gd name="T31" fmla="*/ 204 h 212"/>
                <a:gd name="T32" fmla="*/ 20 w 118"/>
                <a:gd name="T33" fmla="*/ 193 h 212"/>
                <a:gd name="T34" fmla="*/ 12 w 118"/>
                <a:gd name="T35" fmla="*/ 180 h 212"/>
                <a:gd name="T36" fmla="*/ 7 w 118"/>
                <a:gd name="T37" fmla="*/ 164 h 212"/>
                <a:gd name="T38" fmla="*/ 2 w 118"/>
                <a:gd name="T39" fmla="*/ 111 h 212"/>
                <a:gd name="T40" fmla="*/ 0 w 118"/>
                <a:gd name="T41" fmla="*/ 57 h 212"/>
                <a:gd name="T42" fmla="*/ 3 w 118"/>
                <a:gd name="T43" fmla="*/ 39 h 212"/>
                <a:gd name="T44" fmla="*/ 11 w 118"/>
                <a:gd name="T45" fmla="*/ 23 h 212"/>
                <a:gd name="T46" fmla="*/ 24 w 118"/>
                <a:gd name="T47" fmla="*/ 12 h 212"/>
                <a:gd name="T48" fmla="*/ 39 w 118"/>
                <a:gd name="T49" fmla="*/ 3 h 212"/>
                <a:gd name="T50" fmla="*/ 57 w 118"/>
                <a:gd name="T5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212">
                  <a:moveTo>
                    <a:pt x="57" y="0"/>
                  </a:moveTo>
                  <a:lnTo>
                    <a:pt x="75" y="3"/>
                  </a:lnTo>
                  <a:lnTo>
                    <a:pt x="90" y="12"/>
                  </a:lnTo>
                  <a:lnTo>
                    <a:pt x="102" y="24"/>
                  </a:lnTo>
                  <a:lnTo>
                    <a:pt x="110" y="40"/>
                  </a:lnTo>
                  <a:lnTo>
                    <a:pt x="112" y="58"/>
                  </a:lnTo>
                  <a:lnTo>
                    <a:pt x="114" y="103"/>
                  </a:lnTo>
                  <a:lnTo>
                    <a:pt x="118" y="147"/>
                  </a:lnTo>
                  <a:lnTo>
                    <a:pt x="118" y="166"/>
                  </a:lnTo>
                  <a:lnTo>
                    <a:pt x="113" y="183"/>
                  </a:lnTo>
                  <a:lnTo>
                    <a:pt x="103" y="197"/>
                  </a:lnTo>
                  <a:lnTo>
                    <a:pt x="88" y="207"/>
                  </a:lnTo>
                  <a:lnTo>
                    <a:pt x="71" y="212"/>
                  </a:lnTo>
                  <a:lnTo>
                    <a:pt x="63" y="212"/>
                  </a:lnTo>
                  <a:lnTo>
                    <a:pt x="47" y="210"/>
                  </a:lnTo>
                  <a:lnTo>
                    <a:pt x="33" y="204"/>
                  </a:lnTo>
                  <a:lnTo>
                    <a:pt x="20" y="193"/>
                  </a:lnTo>
                  <a:lnTo>
                    <a:pt x="12" y="180"/>
                  </a:lnTo>
                  <a:lnTo>
                    <a:pt x="7" y="164"/>
                  </a:lnTo>
                  <a:lnTo>
                    <a:pt x="2" y="111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4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1493838" y="2125663"/>
              <a:ext cx="58738" cy="95250"/>
            </a:xfrm>
            <a:custGeom>
              <a:avLst/>
              <a:gdLst>
                <a:gd name="T0" fmla="*/ 60 w 438"/>
                <a:gd name="T1" fmla="*/ 0 h 715"/>
                <a:gd name="T2" fmla="*/ 73 w 438"/>
                <a:gd name="T3" fmla="*/ 4 h 715"/>
                <a:gd name="T4" fmla="*/ 87 w 438"/>
                <a:gd name="T5" fmla="*/ 9 h 715"/>
                <a:gd name="T6" fmla="*/ 98 w 438"/>
                <a:gd name="T7" fmla="*/ 18 h 715"/>
                <a:gd name="T8" fmla="*/ 106 w 438"/>
                <a:gd name="T9" fmla="*/ 31 h 715"/>
                <a:gd name="T10" fmla="*/ 130 w 438"/>
                <a:gd name="T11" fmla="*/ 74 h 715"/>
                <a:gd name="T12" fmla="*/ 159 w 438"/>
                <a:gd name="T13" fmla="*/ 114 h 715"/>
                <a:gd name="T14" fmla="*/ 217 w 438"/>
                <a:gd name="T15" fmla="*/ 196 h 715"/>
                <a:gd name="T16" fmla="*/ 271 w 438"/>
                <a:gd name="T17" fmla="*/ 279 h 715"/>
                <a:gd name="T18" fmla="*/ 319 w 438"/>
                <a:gd name="T19" fmla="*/ 367 h 715"/>
                <a:gd name="T20" fmla="*/ 362 w 438"/>
                <a:gd name="T21" fmla="*/ 455 h 715"/>
                <a:gd name="T22" fmla="*/ 402 w 438"/>
                <a:gd name="T23" fmla="*/ 547 h 715"/>
                <a:gd name="T24" fmla="*/ 435 w 438"/>
                <a:gd name="T25" fmla="*/ 641 h 715"/>
                <a:gd name="T26" fmla="*/ 438 w 438"/>
                <a:gd name="T27" fmla="*/ 656 h 715"/>
                <a:gd name="T28" fmla="*/ 437 w 438"/>
                <a:gd name="T29" fmla="*/ 670 h 715"/>
                <a:gd name="T30" fmla="*/ 432 w 438"/>
                <a:gd name="T31" fmla="*/ 684 h 715"/>
                <a:gd name="T32" fmla="*/ 424 w 438"/>
                <a:gd name="T33" fmla="*/ 697 h 715"/>
                <a:gd name="T34" fmla="*/ 413 w 438"/>
                <a:gd name="T35" fmla="*/ 706 h 715"/>
                <a:gd name="T36" fmla="*/ 400 w 438"/>
                <a:gd name="T37" fmla="*/ 712 h 715"/>
                <a:gd name="T38" fmla="*/ 382 w 438"/>
                <a:gd name="T39" fmla="*/ 715 h 715"/>
                <a:gd name="T40" fmla="*/ 368 w 438"/>
                <a:gd name="T41" fmla="*/ 713 h 715"/>
                <a:gd name="T42" fmla="*/ 355 w 438"/>
                <a:gd name="T43" fmla="*/ 709 h 715"/>
                <a:gd name="T44" fmla="*/ 344 w 438"/>
                <a:gd name="T45" fmla="*/ 701 h 715"/>
                <a:gd name="T46" fmla="*/ 334 w 438"/>
                <a:gd name="T47" fmla="*/ 690 h 715"/>
                <a:gd name="T48" fmla="*/ 328 w 438"/>
                <a:gd name="T49" fmla="*/ 677 h 715"/>
                <a:gd name="T50" fmla="*/ 297 w 438"/>
                <a:gd name="T51" fmla="*/ 588 h 715"/>
                <a:gd name="T52" fmla="*/ 260 w 438"/>
                <a:gd name="T53" fmla="*/ 502 h 715"/>
                <a:gd name="T54" fmla="*/ 220 w 438"/>
                <a:gd name="T55" fmla="*/ 419 h 715"/>
                <a:gd name="T56" fmla="*/ 174 w 438"/>
                <a:gd name="T57" fmla="*/ 338 h 715"/>
                <a:gd name="T58" fmla="*/ 124 w 438"/>
                <a:gd name="T59" fmla="*/ 259 h 715"/>
                <a:gd name="T60" fmla="*/ 69 w 438"/>
                <a:gd name="T61" fmla="*/ 183 h 715"/>
                <a:gd name="T62" fmla="*/ 36 w 438"/>
                <a:gd name="T63" fmla="*/ 134 h 715"/>
                <a:gd name="T64" fmla="*/ 7 w 438"/>
                <a:gd name="T65" fmla="*/ 83 h 715"/>
                <a:gd name="T66" fmla="*/ 1 w 438"/>
                <a:gd name="T67" fmla="*/ 68 h 715"/>
                <a:gd name="T68" fmla="*/ 0 w 438"/>
                <a:gd name="T69" fmla="*/ 54 h 715"/>
                <a:gd name="T70" fmla="*/ 2 w 438"/>
                <a:gd name="T71" fmla="*/ 40 h 715"/>
                <a:gd name="T72" fmla="*/ 9 w 438"/>
                <a:gd name="T73" fmla="*/ 27 h 715"/>
                <a:gd name="T74" fmla="*/ 18 w 438"/>
                <a:gd name="T75" fmla="*/ 15 h 715"/>
                <a:gd name="T76" fmla="*/ 30 w 438"/>
                <a:gd name="T77" fmla="*/ 7 h 715"/>
                <a:gd name="T78" fmla="*/ 45 w 438"/>
                <a:gd name="T79" fmla="*/ 2 h 715"/>
                <a:gd name="T80" fmla="*/ 60 w 438"/>
                <a:gd name="T8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8" h="715">
                  <a:moveTo>
                    <a:pt x="60" y="0"/>
                  </a:moveTo>
                  <a:lnTo>
                    <a:pt x="73" y="4"/>
                  </a:lnTo>
                  <a:lnTo>
                    <a:pt x="87" y="9"/>
                  </a:lnTo>
                  <a:lnTo>
                    <a:pt x="98" y="18"/>
                  </a:lnTo>
                  <a:lnTo>
                    <a:pt x="106" y="31"/>
                  </a:lnTo>
                  <a:lnTo>
                    <a:pt x="130" y="74"/>
                  </a:lnTo>
                  <a:lnTo>
                    <a:pt x="159" y="114"/>
                  </a:lnTo>
                  <a:lnTo>
                    <a:pt x="217" y="196"/>
                  </a:lnTo>
                  <a:lnTo>
                    <a:pt x="271" y="279"/>
                  </a:lnTo>
                  <a:lnTo>
                    <a:pt x="319" y="367"/>
                  </a:lnTo>
                  <a:lnTo>
                    <a:pt x="362" y="455"/>
                  </a:lnTo>
                  <a:lnTo>
                    <a:pt x="402" y="547"/>
                  </a:lnTo>
                  <a:lnTo>
                    <a:pt x="435" y="641"/>
                  </a:lnTo>
                  <a:lnTo>
                    <a:pt x="438" y="656"/>
                  </a:lnTo>
                  <a:lnTo>
                    <a:pt x="437" y="670"/>
                  </a:lnTo>
                  <a:lnTo>
                    <a:pt x="432" y="684"/>
                  </a:lnTo>
                  <a:lnTo>
                    <a:pt x="424" y="697"/>
                  </a:lnTo>
                  <a:lnTo>
                    <a:pt x="413" y="706"/>
                  </a:lnTo>
                  <a:lnTo>
                    <a:pt x="400" y="712"/>
                  </a:lnTo>
                  <a:lnTo>
                    <a:pt x="382" y="715"/>
                  </a:lnTo>
                  <a:lnTo>
                    <a:pt x="368" y="713"/>
                  </a:lnTo>
                  <a:lnTo>
                    <a:pt x="355" y="709"/>
                  </a:lnTo>
                  <a:lnTo>
                    <a:pt x="344" y="701"/>
                  </a:lnTo>
                  <a:lnTo>
                    <a:pt x="334" y="690"/>
                  </a:lnTo>
                  <a:lnTo>
                    <a:pt x="328" y="677"/>
                  </a:lnTo>
                  <a:lnTo>
                    <a:pt x="297" y="588"/>
                  </a:lnTo>
                  <a:lnTo>
                    <a:pt x="260" y="502"/>
                  </a:lnTo>
                  <a:lnTo>
                    <a:pt x="220" y="419"/>
                  </a:lnTo>
                  <a:lnTo>
                    <a:pt x="174" y="338"/>
                  </a:lnTo>
                  <a:lnTo>
                    <a:pt x="124" y="259"/>
                  </a:lnTo>
                  <a:lnTo>
                    <a:pt x="69" y="183"/>
                  </a:lnTo>
                  <a:lnTo>
                    <a:pt x="36" y="134"/>
                  </a:lnTo>
                  <a:lnTo>
                    <a:pt x="7" y="83"/>
                  </a:lnTo>
                  <a:lnTo>
                    <a:pt x="1" y="68"/>
                  </a:lnTo>
                  <a:lnTo>
                    <a:pt x="0" y="54"/>
                  </a:lnTo>
                  <a:lnTo>
                    <a:pt x="2" y="40"/>
                  </a:lnTo>
                  <a:lnTo>
                    <a:pt x="9" y="27"/>
                  </a:lnTo>
                  <a:lnTo>
                    <a:pt x="18" y="15"/>
                  </a:lnTo>
                  <a:lnTo>
                    <a:pt x="30" y="7"/>
                  </a:lnTo>
                  <a:lnTo>
                    <a:pt x="45" y="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>
              <a:off x="1631950" y="2120900"/>
              <a:ext cx="25400" cy="31750"/>
            </a:xfrm>
            <a:custGeom>
              <a:avLst/>
              <a:gdLst>
                <a:gd name="T0" fmla="*/ 125 w 187"/>
                <a:gd name="T1" fmla="*/ 0 h 242"/>
                <a:gd name="T2" fmla="*/ 139 w 187"/>
                <a:gd name="T3" fmla="*/ 0 h 242"/>
                <a:gd name="T4" fmla="*/ 154 w 187"/>
                <a:gd name="T5" fmla="*/ 4 h 242"/>
                <a:gd name="T6" fmla="*/ 166 w 187"/>
                <a:gd name="T7" fmla="*/ 12 h 242"/>
                <a:gd name="T8" fmla="*/ 177 w 187"/>
                <a:gd name="T9" fmla="*/ 23 h 242"/>
                <a:gd name="T10" fmla="*/ 184 w 187"/>
                <a:gd name="T11" fmla="*/ 35 h 242"/>
                <a:gd name="T12" fmla="*/ 187 w 187"/>
                <a:gd name="T13" fmla="*/ 49 h 242"/>
                <a:gd name="T14" fmla="*/ 187 w 187"/>
                <a:gd name="T15" fmla="*/ 64 h 242"/>
                <a:gd name="T16" fmla="*/ 183 w 187"/>
                <a:gd name="T17" fmla="*/ 78 h 242"/>
                <a:gd name="T18" fmla="*/ 159 w 187"/>
                <a:gd name="T19" fmla="*/ 127 h 242"/>
                <a:gd name="T20" fmla="*/ 132 w 187"/>
                <a:gd name="T21" fmla="*/ 175 h 242"/>
                <a:gd name="T22" fmla="*/ 101 w 187"/>
                <a:gd name="T23" fmla="*/ 220 h 242"/>
                <a:gd name="T24" fmla="*/ 91 w 187"/>
                <a:gd name="T25" fmla="*/ 229 h 242"/>
                <a:gd name="T26" fmla="*/ 81 w 187"/>
                <a:gd name="T27" fmla="*/ 237 h 242"/>
                <a:gd name="T28" fmla="*/ 69 w 187"/>
                <a:gd name="T29" fmla="*/ 241 h 242"/>
                <a:gd name="T30" fmla="*/ 56 w 187"/>
                <a:gd name="T31" fmla="*/ 242 h 242"/>
                <a:gd name="T32" fmla="*/ 44 w 187"/>
                <a:gd name="T33" fmla="*/ 241 h 242"/>
                <a:gd name="T34" fmla="*/ 32 w 187"/>
                <a:gd name="T35" fmla="*/ 237 h 242"/>
                <a:gd name="T36" fmla="*/ 22 w 187"/>
                <a:gd name="T37" fmla="*/ 230 h 242"/>
                <a:gd name="T38" fmla="*/ 11 w 187"/>
                <a:gd name="T39" fmla="*/ 220 h 242"/>
                <a:gd name="T40" fmla="*/ 4 w 187"/>
                <a:gd name="T41" fmla="*/ 208 h 242"/>
                <a:gd name="T42" fmla="*/ 0 w 187"/>
                <a:gd name="T43" fmla="*/ 193 h 242"/>
                <a:gd name="T44" fmla="*/ 0 w 187"/>
                <a:gd name="T45" fmla="*/ 179 h 242"/>
                <a:gd name="T46" fmla="*/ 4 w 187"/>
                <a:gd name="T47" fmla="*/ 165 h 242"/>
                <a:gd name="T48" fmla="*/ 11 w 187"/>
                <a:gd name="T49" fmla="*/ 151 h 242"/>
                <a:gd name="T50" fmla="*/ 37 w 187"/>
                <a:gd name="T51" fmla="*/ 114 h 242"/>
                <a:gd name="T52" fmla="*/ 60 w 187"/>
                <a:gd name="T53" fmla="*/ 75 h 242"/>
                <a:gd name="T54" fmla="*/ 80 w 187"/>
                <a:gd name="T55" fmla="*/ 34 h 242"/>
                <a:gd name="T56" fmla="*/ 87 w 187"/>
                <a:gd name="T57" fmla="*/ 21 h 242"/>
                <a:gd name="T58" fmla="*/ 98 w 187"/>
                <a:gd name="T59" fmla="*/ 10 h 242"/>
                <a:gd name="T60" fmla="*/ 110 w 187"/>
                <a:gd name="T61" fmla="*/ 4 h 242"/>
                <a:gd name="T62" fmla="*/ 125 w 187"/>
                <a:gd name="T6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7" h="242">
                  <a:moveTo>
                    <a:pt x="125" y="0"/>
                  </a:moveTo>
                  <a:lnTo>
                    <a:pt x="139" y="0"/>
                  </a:lnTo>
                  <a:lnTo>
                    <a:pt x="154" y="4"/>
                  </a:lnTo>
                  <a:lnTo>
                    <a:pt x="166" y="12"/>
                  </a:lnTo>
                  <a:lnTo>
                    <a:pt x="177" y="23"/>
                  </a:lnTo>
                  <a:lnTo>
                    <a:pt x="184" y="35"/>
                  </a:lnTo>
                  <a:lnTo>
                    <a:pt x="187" y="49"/>
                  </a:lnTo>
                  <a:lnTo>
                    <a:pt x="187" y="64"/>
                  </a:lnTo>
                  <a:lnTo>
                    <a:pt x="183" y="78"/>
                  </a:lnTo>
                  <a:lnTo>
                    <a:pt x="159" y="127"/>
                  </a:lnTo>
                  <a:lnTo>
                    <a:pt x="132" y="175"/>
                  </a:lnTo>
                  <a:lnTo>
                    <a:pt x="101" y="220"/>
                  </a:lnTo>
                  <a:lnTo>
                    <a:pt x="91" y="229"/>
                  </a:lnTo>
                  <a:lnTo>
                    <a:pt x="81" y="237"/>
                  </a:lnTo>
                  <a:lnTo>
                    <a:pt x="69" y="241"/>
                  </a:lnTo>
                  <a:lnTo>
                    <a:pt x="56" y="242"/>
                  </a:lnTo>
                  <a:lnTo>
                    <a:pt x="44" y="241"/>
                  </a:lnTo>
                  <a:lnTo>
                    <a:pt x="32" y="237"/>
                  </a:lnTo>
                  <a:lnTo>
                    <a:pt x="22" y="230"/>
                  </a:lnTo>
                  <a:lnTo>
                    <a:pt x="11" y="220"/>
                  </a:lnTo>
                  <a:lnTo>
                    <a:pt x="4" y="208"/>
                  </a:lnTo>
                  <a:lnTo>
                    <a:pt x="0" y="193"/>
                  </a:lnTo>
                  <a:lnTo>
                    <a:pt x="0" y="179"/>
                  </a:lnTo>
                  <a:lnTo>
                    <a:pt x="4" y="165"/>
                  </a:lnTo>
                  <a:lnTo>
                    <a:pt x="11" y="151"/>
                  </a:lnTo>
                  <a:lnTo>
                    <a:pt x="37" y="114"/>
                  </a:lnTo>
                  <a:lnTo>
                    <a:pt x="60" y="75"/>
                  </a:lnTo>
                  <a:lnTo>
                    <a:pt x="80" y="34"/>
                  </a:lnTo>
                  <a:lnTo>
                    <a:pt x="87" y="21"/>
                  </a:lnTo>
                  <a:lnTo>
                    <a:pt x="98" y="10"/>
                  </a:lnTo>
                  <a:lnTo>
                    <a:pt x="110" y="4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7"/>
            <p:cNvSpPr>
              <a:spLocks/>
            </p:cNvSpPr>
            <p:nvPr/>
          </p:nvSpPr>
          <p:spPr bwMode="auto">
            <a:xfrm>
              <a:off x="1566863" y="2006600"/>
              <a:ext cx="96838" cy="104775"/>
            </a:xfrm>
            <a:custGeom>
              <a:avLst/>
              <a:gdLst>
                <a:gd name="T0" fmla="*/ 56 w 731"/>
                <a:gd name="T1" fmla="*/ 0 h 792"/>
                <a:gd name="T2" fmla="*/ 121 w 731"/>
                <a:gd name="T3" fmla="*/ 3 h 792"/>
                <a:gd name="T4" fmla="*/ 185 w 731"/>
                <a:gd name="T5" fmla="*/ 12 h 792"/>
                <a:gd name="T6" fmla="*/ 245 w 731"/>
                <a:gd name="T7" fmla="*/ 27 h 792"/>
                <a:gd name="T8" fmla="*/ 304 w 731"/>
                <a:gd name="T9" fmla="*/ 47 h 792"/>
                <a:gd name="T10" fmla="*/ 361 w 731"/>
                <a:gd name="T11" fmla="*/ 73 h 792"/>
                <a:gd name="T12" fmla="*/ 415 w 731"/>
                <a:gd name="T13" fmla="*/ 103 h 792"/>
                <a:gd name="T14" fmla="*/ 465 w 731"/>
                <a:gd name="T15" fmla="*/ 137 h 792"/>
                <a:gd name="T16" fmla="*/ 512 w 731"/>
                <a:gd name="T17" fmla="*/ 177 h 792"/>
                <a:gd name="T18" fmla="*/ 554 w 731"/>
                <a:gd name="T19" fmla="*/ 220 h 792"/>
                <a:gd name="T20" fmla="*/ 594 w 731"/>
                <a:gd name="T21" fmla="*/ 267 h 792"/>
                <a:gd name="T22" fmla="*/ 629 w 731"/>
                <a:gd name="T23" fmla="*/ 318 h 792"/>
                <a:gd name="T24" fmla="*/ 659 w 731"/>
                <a:gd name="T25" fmla="*/ 371 h 792"/>
                <a:gd name="T26" fmla="*/ 684 w 731"/>
                <a:gd name="T27" fmla="*/ 428 h 792"/>
                <a:gd name="T28" fmla="*/ 705 w 731"/>
                <a:gd name="T29" fmla="*/ 487 h 792"/>
                <a:gd name="T30" fmla="*/ 720 w 731"/>
                <a:gd name="T31" fmla="*/ 549 h 792"/>
                <a:gd name="T32" fmla="*/ 729 w 731"/>
                <a:gd name="T33" fmla="*/ 612 h 792"/>
                <a:gd name="T34" fmla="*/ 731 w 731"/>
                <a:gd name="T35" fmla="*/ 677 h 792"/>
                <a:gd name="T36" fmla="*/ 729 w 731"/>
                <a:gd name="T37" fmla="*/ 741 h 792"/>
                <a:gd name="T38" fmla="*/ 725 w 731"/>
                <a:gd name="T39" fmla="*/ 757 h 792"/>
                <a:gd name="T40" fmla="*/ 716 w 731"/>
                <a:gd name="T41" fmla="*/ 771 h 792"/>
                <a:gd name="T42" fmla="*/ 704 w 731"/>
                <a:gd name="T43" fmla="*/ 782 h 792"/>
                <a:gd name="T44" fmla="*/ 689 w 731"/>
                <a:gd name="T45" fmla="*/ 789 h 792"/>
                <a:gd name="T46" fmla="*/ 673 w 731"/>
                <a:gd name="T47" fmla="*/ 792 h 792"/>
                <a:gd name="T48" fmla="*/ 668 w 731"/>
                <a:gd name="T49" fmla="*/ 792 h 792"/>
                <a:gd name="T50" fmla="*/ 650 w 731"/>
                <a:gd name="T51" fmla="*/ 787 h 792"/>
                <a:gd name="T52" fmla="*/ 635 w 731"/>
                <a:gd name="T53" fmla="*/ 777 h 792"/>
                <a:gd name="T54" fmla="*/ 624 w 731"/>
                <a:gd name="T55" fmla="*/ 765 h 792"/>
                <a:gd name="T56" fmla="*/ 618 w 731"/>
                <a:gd name="T57" fmla="*/ 748 h 792"/>
                <a:gd name="T58" fmla="*/ 617 w 731"/>
                <a:gd name="T59" fmla="*/ 730 h 792"/>
                <a:gd name="T60" fmla="*/ 619 w 731"/>
                <a:gd name="T61" fmla="*/ 677 h 792"/>
                <a:gd name="T62" fmla="*/ 616 w 731"/>
                <a:gd name="T63" fmla="*/ 615 h 792"/>
                <a:gd name="T64" fmla="*/ 606 w 731"/>
                <a:gd name="T65" fmla="*/ 556 h 792"/>
                <a:gd name="T66" fmla="*/ 591 w 731"/>
                <a:gd name="T67" fmla="*/ 498 h 792"/>
                <a:gd name="T68" fmla="*/ 569 w 731"/>
                <a:gd name="T69" fmla="*/ 444 h 792"/>
                <a:gd name="T70" fmla="*/ 542 w 731"/>
                <a:gd name="T71" fmla="*/ 392 h 792"/>
                <a:gd name="T72" fmla="*/ 510 w 731"/>
                <a:gd name="T73" fmla="*/ 344 h 792"/>
                <a:gd name="T74" fmla="*/ 474 w 731"/>
                <a:gd name="T75" fmla="*/ 299 h 792"/>
                <a:gd name="T76" fmla="*/ 434 w 731"/>
                <a:gd name="T77" fmla="*/ 258 h 792"/>
                <a:gd name="T78" fmla="*/ 389 w 731"/>
                <a:gd name="T79" fmla="*/ 222 h 792"/>
                <a:gd name="T80" fmla="*/ 340 w 731"/>
                <a:gd name="T81" fmla="*/ 190 h 792"/>
                <a:gd name="T82" fmla="*/ 289 w 731"/>
                <a:gd name="T83" fmla="*/ 162 h 792"/>
                <a:gd name="T84" fmla="*/ 234 w 731"/>
                <a:gd name="T85" fmla="*/ 142 h 792"/>
                <a:gd name="T86" fmla="*/ 177 w 731"/>
                <a:gd name="T87" fmla="*/ 126 h 792"/>
                <a:gd name="T88" fmla="*/ 117 w 731"/>
                <a:gd name="T89" fmla="*/ 115 h 792"/>
                <a:gd name="T90" fmla="*/ 56 w 731"/>
                <a:gd name="T91" fmla="*/ 112 h 792"/>
                <a:gd name="T92" fmla="*/ 38 w 731"/>
                <a:gd name="T93" fmla="*/ 109 h 792"/>
                <a:gd name="T94" fmla="*/ 23 w 731"/>
                <a:gd name="T95" fmla="*/ 102 h 792"/>
                <a:gd name="T96" fmla="*/ 11 w 731"/>
                <a:gd name="T97" fmla="*/ 89 h 792"/>
                <a:gd name="T98" fmla="*/ 3 w 731"/>
                <a:gd name="T99" fmla="*/ 74 h 792"/>
                <a:gd name="T100" fmla="*/ 0 w 731"/>
                <a:gd name="T101" fmla="*/ 56 h 792"/>
                <a:gd name="T102" fmla="*/ 3 w 731"/>
                <a:gd name="T103" fmla="*/ 38 h 792"/>
                <a:gd name="T104" fmla="*/ 11 w 731"/>
                <a:gd name="T105" fmla="*/ 23 h 792"/>
                <a:gd name="T106" fmla="*/ 23 w 731"/>
                <a:gd name="T107" fmla="*/ 10 h 792"/>
                <a:gd name="T108" fmla="*/ 38 w 731"/>
                <a:gd name="T109" fmla="*/ 3 h 792"/>
                <a:gd name="T110" fmla="*/ 56 w 731"/>
                <a:gd name="T111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1" h="792">
                  <a:moveTo>
                    <a:pt x="56" y="0"/>
                  </a:moveTo>
                  <a:lnTo>
                    <a:pt x="121" y="3"/>
                  </a:lnTo>
                  <a:lnTo>
                    <a:pt x="185" y="12"/>
                  </a:lnTo>
                  <a:lnTo>
                    <a:pt x="245" y="27"/>
                  </a:lnTo>
                  <a:lnTo>
                    <a:pt x="304" y="47"/>
                  </a:lnTo>
                  <a:lnTo>
                    <a:pt x="361" y="73"/>
                  </a:lnTo>
                  <a:lnTo>
                    <a:pt x="415" y="103"/>
                  </a:lnTo>
                  <a:lnTo>
                    <a:pt x="465" y="137"/>
                  </a:lnTo>
                  <a:lnTo>
                    <a:pt x="512" y="177"/>
                  </a:lnTo>
                  <a:lnTo>
                    <a:pt x="554" y="220"/>
                  </a:lnTo>
                  <a:lnTo>
                    <a:pt x="594" y="267"/>
                  </a:lnTo>
                  <a:lnTo>
                    <a:pt x="629" y="318"/>
                  </a:lnTo>
                  <a:lnTo>
                    <a:pt x="659" y="371"/>
                  </a:lnTo>
                  <a:lnTo>
                    <a:pt x="684" y="428"/>
                  </a:lnTo>
                  <a:lnTo>
                    <a:pt x="705" y="487"/>
                  </a:lnTo>
                  <a:lnTo>
                    <a:pt x="720" y="549"/>
                  </a:lnTo>
                  <a:lnTo>
                    <a:pt x="729" y="612"/>
                  </a:lnTo>
                  <a:lnTo>
                    <a:pt x="731" y="677"/>
                  </a:lnTo>
                  <a:lnTo>
                    <a:pt x="729" y="741"/>
                  </a:lnTo>
                  <a:lnTo>
                    <a:pt x="725" y="757"/>
                  </a:lnTo>
                  <a:lnTo>
                    <a:pt x="716" y="771"/>
                  </a:lnTo>
                  <a:lnTo>
                    <a:pt x="704" y="782"/>
                  </a:lnTo>
                  <a:lnTo>
                    <a:pt x="689" y="789"/>
                  </a:lnTo>
                  <a:lnTo>
                    <a:pt x="673" y="792"/>
                  </a:lnTo>
                  <a:lnTo>
                    <a:pt x="668" y="792"/>
                  </a:lnTo>
                  <a:lnTo>
                    <a:pt x="650" y="787"/>
                  </a:lnTo>
                  <a:lnTo>
                    <a:pt x="635" y="777"/>
                  </a:lnTo>
                  <a:lnTo>
                    <a:pt x="624" y="765"/>
                  </a:lnTo>
                  <a:lnTo>
                    <a:pt x="618" y="748"/>
                  </a:lnTo>
                  <a:lnTo>
                    <a:pt x="617" y="730"/>
                  </a:lnTo>
                  <a:lnTo>
                    <a:pt x="619" y="677"/>
                  </a:lnTo>
                  <a:lnTo>
                    <a:pt x="616" y="615"/>
                  </a:lnTo>
                  <a:lnTo>
                    <a:pt x="606" y="556"/>
                  </a:lnTo>
                  <a:lnTo>
                    <a:pt x="591" y="498"/>
                  </a:lnTo>
                  <a:lnTo>
                    <a:pt x="569" y="444"/>
                  </a:lnTo>
                  <a:lnTo>
                    <a:pt x="542" y="392"/>
                  </a:lnTo>
                  <a:lnTo>
                    <a:pt x="510" y="344"/>
                  </a:lnTo>
                  <a:lnTo>
                    <a:pt x="474" y="299"/>
                  </a:lnTo>
                  <a:lnTo>
                    <a:pt x="434" y="258"/>
                  </a:lnTo>
                  <a:lnTo>
                    <a:pt x="389" y="222"/>
                  </a:lnTo>
                  <a:lnTo>
                    <a:pt x="340" y="190"/>
                  </a:lnTo>
                  <a:lnTo>
                    <a:pt x="289" y="162"/>
                  </a:lnTo>
                  <a:lnTo>
                    <a:pt x="234" y="142"/>
                  </a:lnTo>
                  <a:lnTo>
                    <a:pt x="177" y="126"/>
                  </a:lnTo>
                  <a:lnTo>
                    <a:pt x="117" y="115"/>
                  </a:lnTo>
                  <a:lnTo>
                    <a:pt x="56" y="112"/>
                  </a:lnTo>
                  <a:lnTo>
                    <a:pt x="38" y="109"/>
                  </a:lnTo>
                  <a:lnTo>
                    <a:pt x="23" y="102"/>
                  </a:lnTo>
                  <a:lnTo>
                    <a:pt x="11" y="89"/>
                  </a:lnTo>
                  <a:lnTo>
                    <a:pt x="3" y="74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0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"/>
            <p:cNvSpPr>
              <a:spLocks/>
            </p:cNvSpPr>
            <p:nvPr/>
          </p:nvSpPr>
          <p:spPr bwMode="auto">
            <a:xfrm>
              <a:off x="1566863" y="1909763"/>
              <a:ext cx="14288" cy="57150"/>
            </a:xfrm>
            <a:custGeom>
              <a:avLst/>
              <a:gdLst>
                <a:gd name="T0" fmla="*/ 56 w 112"/>
                <a:gd name="T1" fmla="*/ 0 h 429"/>
                <a:gd name="T2" fmla="*/ 74 w 112"/>
                <a:gd name="T3" fmla="*/ 2 h 429"/>
                <a:gd name="T4" fmla="*/ 89 w 112"/>
                <a:gd name="T5" fmla="*/ 11 h 429"/>
                <a:gd name="T6" fmla="*/ 102 w 112"/>
                <a:gd name="T7" fmla="*/ 23 h 429"/>
                <a:gd name="T8" fmla="*/ 110 w 112"/>
                <a:gd name="T9" fmla="*/ 39 h 429"/>
                <a:gd name="T10" fmla="*/ 112 w 112"/>
                <a:gd name="T11" fmla="*/ 56 h 429"/>
                <a:gd name="T12" fmla="*/ 112 w 112"/>
                <a:gd name="T13" fmla="*/ 373 h 429"/>
                <a:gd name="T14" fmla="*/ 110 w 112"/>
                <a:gd name="T15" fmla="*/ 390 h 429"/>
                <a:gd name="T16" fmla="*/ 102 w 112"/>
                <a:gd name="T17" fmla="*/ 406 h 429"/>
                <a:gd name="T18" fmla="*/ 89 w 112"/>
                <a:gd name="T19" fmla="*/ 418 h 429"/>
                <a:gd name="T20" fmla="*/ 74 w 112"/>
                <a:gd name="T21" fmla="*/ 426 h 429"/>
                <a:gd name="T22" fmla="*/ 56 w 112"/>
                <a:gd name="T23" fmla="*/ 429 h 429"/>
                <a:gd name="T24" fmla="*/ 38 w 112"/>
                <a:gd name="T25" fmla="*/ 426 h 429"/>
                <a:gd name="T26" fmla="*/ 23 w 112"/>
                <a:gd name="T27" fmla="*/ 418 h 429"/>
                <a:gd name="T28" fmla="*/ 11 w 112"/>
                <a:gd name="T29" fmla="*/ 406 h 429"/>
                <a:gd name="T30" fmla="*/ 3 w 112"/>
                <a:gd name="T31" fmla="*/ 390 h 429"/>
                <a:gd name="T32" fmla="*/ 0 w 112"/>
                <a:gd name="T33" fmla="*/ 373 h 429"/>
                <a:gd name="T34" fmla="*/ 0 w 112"/>
                <a:gd name="T35" fmla="*/ 56 h 429"/>
                <a:gd name="T36" fmla="*/ 3 w 112"/>
                <a:gd name="T37" fmla="*/ 39 h 429"/>
                <a:gd name="T38" fmla="*/ 11 w 112"/>
                <a:gd name="T39" fmla="*/ 23 h 429"/>
                <a:gd name="T40" fmla="*/ 23 w 112"/>
                <a:gd name="T41" fmla="*/ 11 h 429"/>
                <a:gd name="T42" fmla="*/ 38 w 112"/>
                <a:gd name="T43" fmla="*/ 2 h 429"/>
                <a:gd name="T44" fmla="*/ 56 w 112"/>
                <a:gd name="T45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429">
                  <a:moveTo>
                    <a:pt x="56" y="0"/>
                  </a:moveTo>
                  <a:lnTo>
                    <a:pt x="74" y="2"/>
                  </a:lnTo>
                  <a:lnTo>
                    <a:pt x="89" y="11"/>
                  </a:lnTo>
                  <a:lnTo>
                    <a:pt x="102" y="23"/>
                  </a:lnTo>
                  <a:lnTo>
                    <a:pt x="110" y="39"/>
                  </a:lnTo>
                  <a:lnTo>
                    <a:pt x="112" y="56"/>
                  </a:lnTo>
                  <a:lnTo>
                    <a:pt x="112" y="373"/>
                  </a:lnTo>
                  <a:lnTo>
                    <a:pt x="110" y="390"/>
                  </a:lnTo>
                  <a:lnTo>
                    <a:pt x="102" y="406"/>
                  </a:lnTo>
                  <a:lnTo>
                    <a:pt x="89" y="418"/>
                  </a:lnTo>
                  <a:lnTo>
                    <a:pt x="74" y="426"/>
                  </a:lnTo>
                  <a:lnTo>
                    <a:pt x="56" y="429"/>
                  </a:lnTo>
                  <a:lnTo>
                    <a:pt x="38" y="426"/>
                  </a:lnTo>
                  <a:lnTo>
                    <a:pt x="23" y="418"/>
                  </a:lnTo>
                  <a:lnTo>
                    <a:pt x="11" y="406"/>
                  </a:lnTo>
                  <a:lnTo>
                    <a:pt x="3" y="390"/>
                  </a:lnTo>
                  <a:lnTo>
                    <a:pt x="0" y="373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8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1476375" y="1933575"/>
              <a:ext cx="36513" cy="52387"/>
            </a:xfrm>
            <a:custGeom>
              <a:avLst/>
              <a:gdLst>
                <a:gd name="T0" fmla="*/ 58 w 271"/>
                <a:gd name="T1" fmla="*/ 0 h 387"/>
                <a:gd name="T2" fmla="*/ 71 w 271"/>
                <a:gd name="T3" fmla="*/ 2 h 387"/>
                <a:gd name="T4" fmla="*/ 85 w 271"/>
                <a:gd name="T5" fmla="*/ 7 h 387"/>
                <a:gd name="T6" fmla="*/ 96 w 271"/>
                <a:gd name="T7" fmla="*/ 16 h 387"/>
                <a:gd name="T8" fmla="*/ 105 w 271"/>
                <a:gd name="T9" fmla="*/ 28 h 387"/>
                <a:gd name="T10" fmla="*/ 264 w 271"/>
                <a:gd name="T11" fmla="*/ 302 h 387"/>
                <a:gd name="T12" fmla="*/ 269 w 271"/>
                <a:gd name="T13" fmla="*/ 316 h 387"/>
                <a:gd name="T14" fmla="*/ 271 w 271"/>
                <a:gd name="T15" fmla="*/ 331 h 387"/>
                <a:gd name="T16" fmla="*/ 269 w 271"/>
                <a:gd name="T17" fmla="*/ 345 h 387"/>
                <a:gd name="T18" fmla="*/ 264 w 271"/>
                <a:gd name="T19" fmla="*/ 358 h 387"/>
                <a:gd name="T20" fmla="*/ 254 w 271"/>
                <a:gd name="T21" fmla="*/ 370 h 387"/>
                <a:gd name="T22" fmla="*/ 243 w 271"/>
                <a:gd name="T23" fmla="*/ 380 h 387"/>
                <a:gd name="T24" fmla="*/ 229 w 271"/>
                <a:gd name="T25" fmla="*/ 385 h 387"/>
                <a:gd name="T26" fmla="*/ 215 w 271"/>
                <a:gd name="T27" fmla="*/ 387 h 387"/>
                <a:gd name="T28" fmla="*/ 200 w 271"/>
                <a:gd name="T29" fmla="*/ 385 h 387"/>
                <a:gd name="T30" fmla="*/ 187 w 271"/>
                <a:gd name="T31" fmla="*/ 380 h 387"/>
                <a:gd name="T32" fmla="*/ 175 w 271"/>
                <a:gd name="T33" fmla="*/ 370 h 387"/>
                <a:gd name="T34" fmla="*/ 166 w 271"/>
                <a:gd name="T35" fmla="*/ 359 h 387"/>
                <a:gd name="T36" fmla="*/ 9 w 271"/>
                <a:gd name="T37" fmla="*/ 84 h 387"/>
                <a:gd name="T38" fmla="*/ 2 w 271"/>
                <a:gd name="T39" fmla="*/ 71 h 387"/>
                <a:gd name="T40" fmla="*/ 0 w 271"/>
                <a:gd name="T41" fmla="*/ 56 h 387"/>
                <a:gd name="T42" fmla="*/ 2 w 271"/>
                <a:gd name="T43" fmla="*/ 41 h 387"/>
                <a:gd name="T44" fmla="*/ 8 w 271"/>
                <a:gd name="T45" fmla="*/ 29 h 387"/>
                <a:gd name="T46" fmla="*/ 17 w 271"/>
                <a:gd name="T47" fmla="*/ 16 h 387"/>
                <a:gd name="T48" fmla="*/ 28 w 271"/>
                <a:gd name="T49" fmla="*/ 8 h 387"/>
                <a:gd name="T50" fmla="*/ 43 w 271"/>
                <a:gd name="T51" fmla="*/ 2 h 387"/>
                <a:gd name="T52" fmla="*/ 58 w 271"/>
                <a:gd name="T5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387">
                  <a:moveTo>
                    <a:pt x="58" y="0"/>
                  </a:moveTo>
                  <a:lnTo>
                    <a:pt x="71" y="2"/>
                  </a:lnTo>
                  <a:lnTo>
                    <a:pt x="85" y="7"/>
                  </a:lnTo>
                  <a:lnTo>
                    <a:pt x="96" y="16"/>
                  </a:lnTo>
                  <a:lnTo>
                    <a:pt x="105" y="28"/>
                  </a:lnTo>
                  <a:lnTo>
                    <a:pt x="264" y="302"/>
                  </a:lnTo>
                  <a:lnTo>
                    <a:pt x="269" y="316"/>
                  </a:lnTo>
                  <a:lnTo>
                    <a:pt x="271" y="331"/>
                  </a:lnTo>
                  <a:lnTo>
                    <a:pt x="269" y="345"/>
                  </a:lnTo>
                  <a:lnTo>
                    <a:pt x="264" y="358"/>
                  </a:lnTo>
                  <a:lnTo>
                    <a:pt x="254" y="370"/>
                  </a:lnTo>
                  <a:lnTo>
                    <a:pt x="243" y="380"/>
                  </a:lnTo>
                  <a:lnTo>
                    <a:pt x="229" y="385"/>
                  </a:lnTo>
                  <a:lnTo>
                    <a:pt x="215" y="387"/>
                  </a:lnTo>
                  <a:lnTo>
                    <a:pt x="200" y="385"/>
                  </a:lnTo>
                  <a:lnTo>
                    <a:pt x="187" y="380"/>
                  </a:lnTo>
                  <a:lnTo>
                    <a:pt x="175" y="370"/>
                  </a:lnTo>
                  <a:lnTo>
                    <a:pt x="166" y="359"/>
                  </a:lnTo>
                  <a:lnTo>
                    <a:pt x="9" y="84"/>
                  </a:lnTo>
                  <a:lnTo>
                    <a:pt x="2" y="71"/>
                  </a:lnTo>
                  <a:lnTo>
                    <a:pt x="0" y="56"/>
                  </a:lnTo>
                  <a:lnTo>
                    <a:pt x="2" y="41"/>
                  </a:lnTo>
                  <a:lnTo>
                    <a:pt x="8" y="29"/>
                  </a:lnTo>
                  <a:lnTo>
                    <a:pt x="17" y="16"/>
                  </a:lnTo>
                  <a:lnTo>
                    <a:pt x="28" y="8"/>
                  </a:lnTo>
                  <a:lnTo>
                    <a:pt x="43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"/>
            <p:cNvSpPr>
              <a:spLocks/>
            </p:cNvSpPr>
            <p:nvPr/>
          </p:nvSpPr>
          <p:spPr bwMode="auto">
            <a:xfrm>
              <a:off x="1685925" y="2159000"/>
              <a:ext cx="50800" cy="36512"/>
            </a:xfrm>
            <a:custGeom>
              <a:avLst/>
              <a:gdLst>
                <a:gd name="T0" fmla="*/ 56 w 385"/>
                <a:gd name="T1" fmla="*/ 0 h 270"/>
                <a:gd name="T2" fmla="*/ 70 w 385"/>
                <a:gd name="T3" fmla="*/ 2 h 270"/>
                <a:gd name="T4" fmla="*/ 84 w 385"/>
                <a:gd name="T5" fmla="*/ 7 h 270"/>
                <a:gd name="T6" fmla="*/ 357 w 385"/>
                <a:gd name="T7" fmla="*/ 165 h 270"/>
                <a:gd name="T8" fmla="*/ 369 w 385"/>
                <a:gd name="T9" fmla="*/ 174 h 270"/>
                <a:gd name="T10" fmla="*/ 377 w 385"/>
                <a:gd name="T11" fmla="*/ 187 h 270"/>
                <a:gd name="T12" fmla="*/ 384 w 385"/>
                <a:gd name="T13" fmla="*/ 199 h 270"/>
                <a:gd name="T14" fmla="*/ 385 w 385"/>
                <a:gd name="T15" fmla="*/ 214 h 270"/>
                <a:gd name="T16" fmla="*/ 384 w 385"/>
                <a:gd name="T17" fmla="*/ 228 h 270"/>
                <a:gd name="T18" fmla="*/ 377 w 385"/>
                <a:gd name="T19" fmla="*/ 242 h 270"/>
                <a:gd name="T20" fmla="*/ 368 w 385"/>
                <a:gd name="T21" fmla="*/ 254 h 270"/>
                <a:gd name="T22" fmla="*/ 357 w 385"/>
                <a:gd name="T23" fmla="*/ 263 h 270"/>
                <a:gd name="T24" fmla="*/ 343 w 385"/>
                <a:gd name="T25" fmla="*/ 269 h 270"/>
                <a:gd name="T26" fmla="*/ 328 w 385"/>
                <a:gd name="T27" fmla="*/ 270 h 270"/>
                <a:gd name="T28" fmla="*/ 315 w 385"/>
                <a:gd name="T29" fmla="*/ 269 h 270"/>
                <a:gd name="T30" fmla="*/ 300 w 385"/>
                <a:gd name="T31" fmla="*/ 263 h 270"/>
                <a:gd name="T32" fmla="*/ 28 w 385"/>
                <a:gd name="T33" fmla="*/ 105 h 270"/>
                <a:gd name="T34" fmla="*/ 16 w 385"/>
                <a:gd name="T35" fmla="*/ 96 h 270"/>
                <a:gd name="T36" fmla="*/ 7 w 385"/>
                <a:gd name="T37" fmla="*/ 84 h 270"/>
                <a:gd name="T38" fmla="*/ 2 w 385"/>
                <a:gd name="T39" fmla="*/ 71 h 270"/>
                <a:gd name="T40" fmla="*/ 0 w 385"/>
                <a:gd name="T41" fmla="*/ 56 h 270"/>
                <a:gd name="T42" fmla="*/ 2 w 385"/>
                <a:gd name="T43" fmla="*/ 42 h 270"/>
                <a:gd name="T44" fmla="*/ 7 w 385"/>
                <a:gd name="T45" fmla="*/ 28 h 270"/>
                <a:gd name="T46" fmla="*/ 16 w 385"/>
                <a:gd name="T47" fmla="*/ 16 h 270"/>
                <a:gd name="T48" fmla="*/ 28 w 385"/>
                <a:gd name="T49" fmla="*/ 7 h 270"/>
                <a:gd name="T50" fmla="*/ 41 w 385"/>
                <a:gd name="T51" fmla="*/ 2 h 270"/>
                <a:gd name="T52" fmla="*/ 56 w 385"/>
                <a:gd name="T5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5" h="270">
                  <a:moveTo>
                    <a:pt x="56" y="0"/>
                  </a:moveTo>
                  <a:lnTo>
                    <a:pt x="70" y="2"/>
                  </a:lnTo>
                  <a:lnTo>
                    <a:pt x="84" y="7"/>
                  </a:lnTo>
                  <a:lnTo>
                    <a:pt x="357" y="165"/>
                  </a:lnTo>
                  <a:lnTo>
                    <a:pt x="369" y="174"/>
                  </a:lnTo>
                  <a:lnTo>
                    <a:pt x="377" y="187"/>
                  </a:lnTo>
                  <a:lnTo>
                    <a:pt x="384" y="199"/>
                  </a:lnTo>
                  <a:lnTo>
                    <a:pt x="385" y="214"/>
                  </a:lnTo>
                  <a:lnTo>
                    <a:pt x="384" y="228"/>
                  </a:lnTo>
                  <a:lnTo>
                    <a:pt x="377" y="242"/>
                  </a:lnTo>
                  <a:lnTo>
                    <a:pt x="368" y="254"/>
                  </a:lnTo>
                  <a:lnTo>
                    <a:pt x="357" y="263"/>
                  </a:lnTo>
                  <a:lnTo>
                    <a:pt x="343" y="269"/>
                  </a:lnTo>
                  <a:lnTo>
                    <a:pt x="328" y="270"/>
                  </a:lnTo>
                  <a:lnTo>
                    <a:pt x="315" y="269"/>
                  </a:lnTo>
                  <a:lnTo>
                    <a:pt x="300" y="263"/>
                  </a:lnTo>
                  <a:lnTo>
                    <a:pt x="28" y="105"/>
                  </a:lnTo>
                  <a:lnTo>
                    <a:pt x="16" y="96"/>
                  </a:lnTo>
                  <a:lnTo>
                    <a:pt x="7" y="84"/>
                  </a:lnTo>
                  <a:lnTo>
                    <a:pt x="2" y="71"/>
                  </a:lnTo>
                  <a:lnTo>
                    <a:pt x="0" y="56"/>
                  </a:lnTo>
                  <a:lnTo>
                    <a:pt x="2" y="42"/>
                  </a:lnTo>
                  <a:lnTo>
                    <a:pt x="7" y="28"/>
                  </a:lnTo>
                  <a:lnTo>
                    <a:pt x="16" y="16"/>
                  </a:lnTo>
                  <a:lnTo>
                    <a:pt x="28" y="7"/>
                  </a:lnTo>
                  <a:lnTo>
                    <a:pt x="41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1"/>
            <p:cNvSpPr>
              <a:spLocks/>
            </p:cNvSpPr>
            <p:nvPr/>
          </p:nvSpPr>
          <p:spPr bwMode="auto">
            <a:xfrm>
              <a:off x="1411288" y="2000250"/>
              <a:ext cx="50800" cy="34925"/>
            </a:xfrm>
            <a:custGeom>
              <a:avLst/>
              <a:gdLst>
                <a:gd name="T0" fmla="*/ 56 w 386"/>
                <a:gd name="T1" fmla="*/ 0 h 270"/>
                <a:gd name="T2" fmla="*/ 71 w 386"/>
                <a:gd name="T3" fmla="*/ 1 h 270"/>
                <a:gd name="T4" fmla="*/ 84 w 386"/>
                <a:gd name="T5" fmla="*/ 7 h 270"/>
                <a:gd name="T6" fmla="*/ 358 w 386"/>
                <a:gd name="T7" fmla="*/ 164 h 270"/>
                <a:gd name="T8" fmla="*/ 369 w 386"/>
                <a:gd name="T9" fmla="*/ 174 h 270"/>
                <a:gd name="T10" fmla="*/ 379 w 386"/>
                <a:gd name="T11" fmla="*/ 185 h 270"/>
                <a:gd name="T12" fmla="*/ 384 w 386"/>
                <a:gd name="T13" fmla="*/ 199 h 270"/>
                <a:gd name="T14" fmla="*/ 386 w 386"/>
                <a:gd name="T15" fmla="*/ 214 h 270"/>
                <a:gd name="T16" fmla="*/ 384 w 386"/>
                <a:gd name="T17" fmla="*/ 228 h 270"/>
                <a:gd name="T18" fmla="*/ 378 w 386"/>
                <a:gd name="T19" fmla="*/ 242 h 270"/>
                <a:gd name="T20" fmla="*/ 368 w 386"/>
                <a:gd name="T21" fmla="*/ 254 h 270"/>
                <a:gd name="T22" fmla="*/ 357 w 386"/>
                <a:gd name="T23" fmla="*/ 263 h 270"/>
                <a:gd name="T24" fmla="*/ 343 w 386"/>
                <a:gd name="T25" fmla="*/ 268 h 270"/>
                <a:gd name="T26" fmla="*/ 329 w 386"/>
                <a:gd name="T27" fmla="*/ 270 h 270"/>
                <a:gd name="T28" fmla="*/ 315 w 386"/>
                <a:gd name="T29" fmla="*/ 268 h 270"/>
                <a:gd name="T30" fmla="*/ 301 w 386"/>
                <a:gd name="T31" fmla="*/ 263 h 270"/>
                <a:gd name="T32" fmla="*/ 28 w 386"/>
                <a:gd name="T33" fmla="*/ 104 h 270"/>
                <a:gd name="T34" fmla="*/ 17 w 386"/>
                <a:gd name="T35" fmla="*/ 96 h 270"/>
                <a:gd name="T36" fmla="*/ 7 w 386"/>
                <a:gd name="T37" fmla="*/ 83 h 270"/>
                <a:gd name="T38" fmla="*/ 2 w 386"/>
                <a:gd name="T39" fmla="*/ 71 h 270"/>
                <a:gd name="T40" fmla="*/ 0 w 386"/>
                <a:gd name="T41" fmla="*/ 56 h 270"/>
                <a:gd name="T42" fmla="*/ 2 w 386"/>
                <a:gd name="T43" fmla="*/ 41 h 270"/>
                <a:gd name="T44" fmla="*/ 7 w 386"/>
                <a:gd name="T45" fmla="*/ 28 h 270"/>
                <a:gd name="T46" fmla="*/ 17 w 386"/>
                <a:gd name="T47" fmla="*/ 15 h 270"/>
                <a:gd name="T48" fmla="*/ 28 w 386"/>
                <a:gd name="T49" fmla="*/ 7 h 270"/>
                <a:gd name="T50" fmla="*/ 42 w 386"/>
                <a:gd name="T51" fmla="*/ 1 h 270"/>
                <a:gd name="T52" fmla="*/ 56 w 386"/>
                <a:gd name="T5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6" h="270">
                  <a:moveTo>
                    <a:pt x="56" y="0"/>
                  </a:moveTo>
                  <a:lnTo>
                    <a:pt x="71" y="1"/>
                  </a:lnTo>
                  <a:lnTo>
                    <a:pt x="84" y="7"/>
                  </a:lnTo>
                  <a:lnTo>
                    <a:pt x="358" y="164"/>
                  </a:lnTo>
                  <a:lnTo>
                    <a:pt x="369" y="174"/>
                  </a:lnTo>
                  <a:lnTo>
                    <a:pt x="379" y="185"/>
                  </a:lnTo>
                  <a:lnTo>
                    <a:pt x="384" y="199"/>
                  </a:lnTo>
                  <a:lnTo>
                    <a:pt x="386" y="214"/>
                  </a:lnTo>
                  <a:lnTo>
                    <a:pt x="384" y="228"/>
                  </a:lnTo>
                  <a:lnTo>
                    <a:pt x="378" y="242"/>
                  </a:lnTo>
                  <a:lnTo>
                    <a:pt x="368" y="254"/>
                  </a:lnTo>
                  <a:lnTo>
                    <a:pt x="357" y="263"/>
                  </a:lnTo>
                  <a:lnTo>
                    <a:pt x="343" y="268"/>
                  </a:lnTo>
                  <a:lnTo>
                    <a:pt x="329" y="270"/>
                  </a:lnTo>
                  <a:lnTo>
                    <a:pt x="315" y="268"/>
                  </a:lnTo>
                  <a:lnTo>
                    <a:pt x="301" y="263"/>
                  </a:lnTo>
                  <a:lnTo>
                    <a:pt x="28" y="104"/>
                  </a:lnTo>
                  <a:lnTo>
                    <a:pt x="17" y="96"/>
                  </a:lnTo>
                  <a:lnTo>
                    <a:pt x="7" y="83"/>
                  </a:lnTo>
                  <a:lnTo>
                    <a:pt x="2" y="71"/>
                  </a:lnTo>
                  <a:lnTo>
                    <a:pt x="0" y="56"/>
                  </a:lnTo>
                  <a:lnTo>
                    <a:pt x="2" y="41"/>
                  </a:lnTo>
                  <a:lnTo>
                    <a:pt x="7" y="28"/>
                  </a:lnTo>
                  <a:lnTo>
                    <a:pt x="17" y="15"/>
                  </a:lnTo>
                  <a:lnTo>
                    <a:pt x="28" y="7"/>
                  </a:lnTo>
                  <a:lnTo>
                    <a:pt x="42" y="1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2"/>
            <p:cNvSpPr>
              <a:spLocks/>
            </p:cNvSpPr>
            <p:nvPr/>
          </p:nvSpPr>
          <p:spPr bwMode="auto">
            <a:xfrm>
              <a:off x="1704975" y="2090738"/>
              <a:ext cx="55563" cy="14287"/>
            </a:xfrm>
            <a:custGeom>
              <a:avLst/>
              <a:gdLst>
                <a:gd name="T0" fmla="*/ 56 w 428"/>
                <a:gd name="T1" fmla="*/ 0 h 114"/>
                <a:gd name="T2" fmla="*/ 372 w 428"/>
                <a:gd name="T3" fmla="*/ 0 h 114"/>
                <a:gd name="T4" fmla="*/ 389 w 428"/>
                <a:gd name="T5" fmla="*/ 3 h 114"/>
                <a:gd name="T6" fmla="*/ 405 w 428"/>
                <a:gd name="T7" fmla="*/ 11 h 114"/>
                <a:gd name="T8" fmla="*/ 417 w 428"/>
                <a:gd name="T9" fmla="*/ 24 h 114"/>
                <a:gd name="T10" fmla="*/ 425 w 428"/>
                <a:gd name="T11" fmla="*/ 39 h 114"/>
                <a:gd name="T12" fmla="*/ 428 w 428"/>
                <a:gd name="T13" fmla="*/ 56 h 114"/>
                <a:gd name="T14" fmla="*/ 425 w 428"/>
                <a:gd name="T15" fmla="*/ 75 h 114"/>
                <a:gd name="T16" fmla="*/ 417 w 428"/>
                <a:gd name="T17" fmla="*/ 90 h 114"/>
                <a:gd name="T18" fmla="*/ 405 w 428"/>
                <a:gd name="T19" fmla="*/ 102 h 114"/>
                <a:gd name="T20" fmla="*/ 389 w 428"/>
                <a:gd name="T21" fmla="*/ 111 h 114"/>
                <a:gd name="T22" fmla="*/ 372 w 428"/>
                <a:gd name="T23" fmla="*/ 114 h 114"/>
                <a:gd name="T24" fmla="*/ 56 w 428"/>
                <a:gd name="T25" fmla="*/ 114 h 114"/>
                <a:gd name="T26" fmla="*/ 39 w 428"/>
                <a:gd name="T27" fmla="*/ 111 h 114"/>
                <a:gd name="T28" fmla="*/ 23 w 428"/>
                <a:gd name="T29" fmla="*/ 102 h 114"/>
                <a:gd name="T30" fmla="*/ 11 w 428"/>
                <a:gd name="T31" fmla="*/ 90 h 114"/>
                <a:gd name="T32" fmla="*/ 3 w 428"/>
                <a:gd name="T33" fmla="*/ 75 h 114"/>
                <a:gd name="T34" fmla="*/ 0 w 428"/>
                <a:gd name="T35" fmla="*/ 56 h 114"/>
                <a:gd name="T36" fmla="*/ 3 w 428"/>
                <a:gd name="T37" fmla="*/ 39 h 114"/>
                <a:gd name="T38" fmla="*/ 11 w 428"/>
                <a:gd name="T39" fmla="*/ 24 h 114"/>
                <a:gd name="T40" fmla="*/ 23 w 428"/>
                <a:gd name="T41" fmla="*/ 11 h 114"/>
                <a:gd name="T42" fmla="*/ 39 w 428"/>
                <a:gd name="T43" fmla="*/ 3 h 114"/>
                <a:gd name="T44" fmla="*/ 56 w 428"/>
                <a:gd name="T4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8" h="114">
                  <a:moveTo>
                    <a:pt x="56" y="0"/>
                  </a:moveTo>
                  <a:lnTo>
                    <a:pt x="372" y="0"/>
                  </a:lnTo>
                  <a:lnTo>
                    <a:pt x="389" y="3"/>
                  </a:lnTo>
                  <a:lnTo>
                    <a:pt x="405" y="11"/>
                  </a:lnTo>
                  <a:lnTo>
                    <a:pt x="417" y="24"/>
                  </a:lnTo>
                  <a:lnTo>
                    <a:pt x="425" y="39"/>
                  </a:lnTo>
                  <a:lnTo>
                    <a:pt x="428" y="56"/>
                  </a:lnTo>
                  <a:lnTo>
                    <a:pt x="425" y="75"/>
                  </a:lnTo>
                  <a:lnTo>
                    <a:pt x="417" y="90"/>
                  </a:lnTo>
                  <a:lnTo>
                    <a:pt x="405" y="102"/>
                  </a:lnTo>
                  <a:lnTo>
                    <a:pt x="389" y="111"/>
                  </a:lnTo>
                  <a:lnTo>
                    <a:pt x="372" y="114"/>
                  </a:lnTo>
                  <a:lnTo>
                    <a:pt x="56" y="114"/>
                  </a:lnTo>
                  <a:lnTo>
                    <a:pt x="39" y="111"/>
                  </a:lnTo>
                  <a:lnTo>
                    <a:pt x="23" y="102"/>
                  </a:lnTo>
                  <a:lnTo>
                    <a:pt x="11" y="90"/>
                  </a:lnTo>
                  <a:lnTo>
                    <a:pt x="3" y="75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1387475" y="2090738"/>
              <a:ext cx="57150" cy="14287"/>
            </a:xfrm>
            <a:custGeom>
              <a:avLst/>
              <a:gdLst>
                <a:gd name="T0" fmla="*/ 56 w 428"/>
                <a:gd name="T1" fmla="*/ 0 h 114"/>
                <a:gd name="T2" fmla="*/ 371 w 428"/>
                <a:gd name="T3" fmla="*/ 0 h 114"/>
                <a:gd name="T4" fmla="*/ 389 w 428"/>
                <a:gd name="T5" fmla="*/ 3 h 114"/>
                <a:gd name="T6" fmla="*/ 405 w 428"/>
                <a:gd name="T7" fmla="*/ 11 h 114"/>
                <a:gd name="T8" fmla="*/ 416 w 428"/>
                <a:gd name="T9" fmla="*/ 24 h 114"/>
                <a:gd name="T10" fmla="*/ 424 w 428"/>
                <a:gd name="T11" fmla="*/ 39 h 114"/>
                <a:gd name="T12" fmla="*/ 428 w 428"/>
                <a:gd name="T13" fmla="*/ 56 h 114"/>
                <a:gd name="T14" fmla="*/ 424 w 428"/>
                <a:gd name="T15" fmla="*/ 75 h 114"/>
                <a:gd name="T16" fmla="*/ 416 w 428"/>
                <a:gd name="T17" fmla="*/ 90 h 114"/>
                <a:gd name="T18" fmla="*/ 405 w 428"/>
                <a:gd name="T19" fmla="*/ 102 h 114"/>
                <a:gd name="T20" fmla="*/ 389 w 428"/>
                <a:gd name="T21" fmla="*/ 111 h 114"/>
                <a:gd name="T22" fmla="*/ 371 w 428"/>
                <a:gd name="T23" fmla="*/ 114 h 114"/>
                <a:gd name="T24" fmla="*/ 56 w 428"/>
                <a:gd name="T25" fmla="*/ 114 h 114"/>
                <a:gd name="T26" fmla="*/ 38 w 428"/>
                <a:gd name="T27" fmla="*/ 111 h 114"/>
                <a:gd name="T28" fmla="*/ 23 w 428"/>
                <a:gd name="T29" fmla="*/ 102 h 114"/>
                <a:gd name="T30" fmla="*/ 10 w 428"/>
                <a:gd name="T31" fmla="*/ 90 h 114"/>
                <a:gd name="T32" fmla="*/ 2 w 428"/>
                <a:gd name="T33" fmla="*/ 75 h 114"/>
                <a:gd name="T34" fmla="*/ 0 w 428"/>
                <a:gd name="T35" fmla="*/ 56 h 114"/>
                <a:gd name="T36" fmla="*/ 2 w 428"/>
                <a:gd name="T37" fmla="*/ 39 h 114"/>
                <a:gd name="T38" fmla="*/ 10 w 428"/>
                <a:gd name="T39" fmla="*/ 24 h 114"/>
                <a:gd name="T40" fmla="*/ 23 w 428"/>
                <a:gd name="T41" fmla="*/ 11 h 114"/>
                <a:gd name="T42" fmla="*/ 38 w 428"/>
                <a:gd name="T43" fmla="*/ 3 h 114"/>
                <a:gd name="T44" fmla="*/ 56 w 428"/>
                <a:gd name="T4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8" h="114">
                  <a:moveTo>
                    <a:pt x="56" y="0"/>
                  </a:moveTo>
                  <a:lnTo>
                    <a:pt x="371" y="0"/>
                  </a:lnTo>
                  <a:lnTo>
                    <a:pt x="389" y="3"/>
                  </a:lnTo>
                  <a:lnTo>
                    <a:pt x="405" y="11"/>
                  </a:lnTo>
                  <a:lnTo>
                    <a:pt x="416" y="24"/>
                  </a:lnTo>
                  <a:lnTo>
                    <a:pt x="424" y="39"/>
                  </a:lnTo>
                  <a:lnTo>
                    <a:pt x="428" y="56"/>
                  </a:lnTo>
                  <a:lnTo>
                    <a:pt x="424" y="75"/>
                  </a:lnTo>
                  <a:lnTo>
                    <a:pt x="416" y="90"/>
                  </a:lnTo>
                  <a:lnTo>
                    <a:pt x="405" y="102"/>
                  </a:lnTo>
                  <a:lnTo>
                    <a:pt x="389" y="111"/>
                  </a:lnTo>
                  <a:lnTo>
                    <a:pt x="371" y="114"/>
                  </a:lnTo>
                  <a:lnTo>
                    <a:pt x="56" y="114"/>
                  </a:lnTo>
                  <a:lnTo>
                    <a:pt x="38" y="111"/>
                  </a:lnTo>
                  <a:lnTo>
                    <a:pt x="23" y="102"/>
                  </a:lnTo>
                  <a:lnTo>
                    <a:pt x="10" y="90"/>
                  </a:lnTo>
                  <a:lnTo>
                    <a:pt x="2" y="75"/>
                  </a:lnTo>
                  <a:lnTo>
                    <a:pt x="0" y="56"/>
                  </a:lnTo>
                  <a:lnTo>
                    <a:pt x="2" y="39"/>
                  </a:lnTo>
                  <a:lnTo>
                    <a:pt x="10" y="24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auto">
            <a:xfrm>
              <a:off x="1685925" y="2000250"/>
              <a:ext cx="50800" cy="34925"/>
            </a:xfrm>
            <a:custGeom>
              <a:avLst/>
              <a:gdLst>
                <a:gd name="T0" fmla="*/ 330 w 385"/>
                <a:gd name="T1" fmla="*/ 0 h 270"/>
                <a:gd name="T2" fmla="*/ 343 w 385"/>
                <a:gd name="T3" fmla="*/ 1 h 270"/>
                <a:gd name="T4" fmla="*/ 357 w 385"/>
                <a:gd name="T5" fmla="*/ 7 h 270"/>
                <a:gd name="T6" fmla="*/ 368 w 385"/>
                <a:gd name="T7" fmla="*/ 15 h 270"/>
                <a:gd name="T8" fmla="*/ 377 w 385"/>
                <a:gd name="T9" fmla="*/ 28 h 270"/>
                <a:gd name="T10" fmla="*/ 384 w 385"/>
                <a:gd name="T11" fmla="*/ 41 h 270"/>
                <a:gd name="T12" fmla="*/ 385 w 385"/>
                <a:gd name="T13" fmla="*/ 56 h 270"/>
                <a:gd name="T14" fmla="*/ 384 w 385"/>
                <a:gd name="T15" fmla="*/ 71 h 270"/>
                <a:gd name="T16" fmla="*/ 377 w 385"/>
                <a:gd name="T17" fmla="*/ 83 h 270"/>
                <a:gd name="T18" fmla="*/ 369 w 385"/>
                <a:gd name="T19" fmla="*/ 96 h 270"/>
                <a:gd name="T20" fmla="*/ 357 w 385"/>
                <a:gd name="T21" fmla="*/ 104 h 270"/>
                <a:gd name="T22" fmla="*/ 84 w 385"/>
                <a:gd name="T23" fmla="*/ 263 h 270"/>
                <a:gd name="T24" fmla="*/ 70 w 385"/>
                <a:gd name="T25" fmla="*/ 268 h 270"/>
                <a:gd name="T26" fmla="*/ 56 w 385"/>
                <a:gd name="T27" fmla="*/ 270 h 270"/>
                <a:gd name="T28" fmla="*/ 41 w 385"/>
                <a:gd name="T29" fmla="*/ 268 h 270"/>
                <a:gd name="T30" fmla="*/ 28 w 385"/>
                <a:gd name="T31" fmla="*/ 263 h 270"/>
                <a:gd name="T32" fmla="*/ 16 w 385"/>
                <a:gd name="T33" fmla="*/ 254 h 270"/>
                <a:gd name="T34" fmla="*/ 7 w 385"/>
                <a:gd name="T35" fmla="*/ 242 h 270"/>
                <a:gd name="T36" fmla="*/ 2 w 385"/>
                <a:gd name="T37" fmla="*/ 228 h 270"/>
                <a:gd name="T38" fmla="*/ 0 w 385"/>
                <a:gd name="T39" fmla="*/ 214 h 270"/>
                <a:gd name="T40" fmla="*/ 2 w 385"/>
                <a:gd name="T41" fmla="*/ 199 h 270"/>
                <a:gd name="T42" fmla="*/ 7 w 385"/>
                <a:gd name="T43" fmla="*/ 185 h 270"/>
                <a:gd name="T44" fmla="*/ 16 w 385"/>
                <a:gd name="T45" fmla="*/ 174 h 270"/>
                <a:gd name="T46" fmla="*/ 28 w 385"/>
                <a:gd name="T47" fmla="*/ 164 h 270"/>
                <a:gd name="T48" fmla="*/ 300 w 385"/>
                <a:gd name="T49" fmla="*/ 7 h 270"/>
                <a:gd name="T50" fmla="*/ 315 w 385"/>
                <a:gd name="T51" fmla="*/ 1 h 270"/>
                <a:gd name="T52" fmla="*/ 330 w 385"/>
                <a:gd name="T5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5" h="270">
                  <a:moveTo>
                    <a:pt x="330" y="0"/>
                  </a:moveTo>
                  <a:lnTo>
                    <a:pt x="343" y="1"/>
                  </a:lnTo>
                  <a:lnTo>
                    <a:pt x="357" y="7"/>
                  </a:lnTo>
                  <a:lnTo>
                    <a:pt x="368" y="15"/>
                  </a:lnTo>
                  <a:lnTo>
                    <a:pt x="377" y="28"/>
                  </a:lnTo>
                  <a:lnTo>
                    <a:pt x="384" y="41"/>
                  </a:lnTo>
                  <a:lnTo>
                    <a:pt x="385" y="56"/>
                  </a:lnTo>
                  <a:lnTo>
                    <a:pt x="384" y="71"/>
                  </a:lnTo>
                  <a:lnTo>
                    <a:pt x="377" y="83"/>
                  </a:lnTo>
                  <a:lnTo>
                    <a:pt x="369" y="96"/>
                  </a:lnTo>
                  <a:lnTo>
                    <a:pt x="357" y="104"/>
                  </a:lnTo>
                  <a:lnTo>
                    <a:pt x="84" y="263"/>
                  </a:lnTo>
                  <a:lnTo>
                    <a:pt x="70" y="268"/>
                  </a:lnTo>
                  <a:lnTo>
                    <a:pt x="56" y="270"/>
                  </a:lnTo>
                  <a:lnTo>
                    <a:pt x="41" y="268"/>
                  </a:lnTo>
                  <a:lnTo>
                    <a:pt x="28" y="263"/>
                  </a:lnTo>
                  <a:lnTo>
                    <a:pt x="16" y="254"/>
                  </a:lnTo>
                  <a:lnTo>
                    <a:pt x="7" y="242"/>
                  </a:lnTo>
                  <a:lnTo>
                    <a:pt x="2" y="228"/>
                  </a:lnTo>
                  <a:lnTo>
                    <a:pt x="0" y="214"/>
                  </a:lnTo>
                  <a:lnTo>
                    <a:pt x="2" y="199"/>
                  </a:lnTo>
                  <a:lnTo>
                    <a:pt x="7" y="185"/>
                  </a:lnTo>
                  <a:lnTo>
                    <a:pt x="16" y="174"/>
                  </a:lnTo>
                  <a:lnTo>
                    <a:pt x="28" y="164"/>
                  </a:lnTo>
                  <a:lnTo>
                    <a:pt x="300" y="7"/>
                  </a:lnTo>
                  <a:lnTo>
                    <a:pt x="315" y="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1411288" y="2159000"/>
              <a:ext cx="50800" cy="36512"/>
            </a:xfrm>
            <a:custGeom>
              <a:avLst/>
              <a:gdLst>
                <a:gd name="T0" fmla="*/ 330 w 386"/>
                <a:gd name="T1" fmla="*/ 0 h 270"/>
                <a:gd name="T2" fmla="*/ 344 w 386"/>
                <a:gd name="T3" fmla="*/ 2 h 270"/>
                <a:gd name="T4" fmla="*/ 357 w 386"/>
                <a:gd name="T5" fmla="*/ 7 h 270"/>
                <a:gd name="T6" fmla="*/ 369 w 386"/>
                <a:gd name="T7" fmla="*/ 16 h 270"/>
                <a:gd name="T8" fmla="*/ 378 w 386"/>
                <a:gd name="T9" fmla="*/ 28 h 270"/>
                <a:gd name="T10" fmla="*/ 384 w 386"/>
                <a:gd name="T11" fmla="*/ 42 h 270"/>
                <a:gd name="T12" fmla="*/ 386 w 386"/>
                <a:gd name="T13" fmla="*/ 56 h 270"/>
                <a:gd name="T14" fmla="*/ 384 w 386"/>
                <a:gd name="T15" fmla="*/ 71 h 270"/>
                <a:gd name="T16" fmla="*/ 379 w 386"/>
                <a:gd name="T17" fmla="*/ 84 h 270"/>
                <a:gd name="T18" fmla="*/ 369 w 386"/>
                <a:gd name="T19" fmla="*/ 96 h 270"/>
                <a:gd name="T20" fmla="*/ 358 w 386"/>
                <a:gd name="T21" fmla="*/ 105 h 270"/>
                <a:gd name="T22" fmla="*/ 84 w 386"/>
                <a:gd name="T23" fmla="*/ 263 h 270"/>
                <a:gd name="T24" fmla="*/ 71 w 386"/>
                <a:gd name="T25" fmla="*/ 269 h 270"/>
                <a:gd name="T26" fmla="*/ 56 w 386"/>
                <a:gd name="T27" fmla="*/ 270 h 270"/>
                <a:gd name="T28" fmla="*/ 43 w 386"/>
                <a:gd name="T29" fmla="*/ 269 h 270"/>
                <a:gd name="T30" fmla="*/ 29 w 386"/>
                <a:gd name="T31" fmla="*/ 263 h 270"/>
                <a:gd name="T32" fmla="*/ 17 w 386"/>
                <a:gd name="T33" fmla="*/ 254 h 270"/>
                <a:gd name="T34" fmla="*/ 7 w 386"/>
                <a:gd name="T35" fmla="*/ 242 h 270"/>
                <a:gd name="T36" fmla="*/ 2 w 386"/>
                <a:gd name="T37" fmla="*/ 228 h 270"/>
                <a:gd name="T38" fmla="*/ 0 w 386"/>
                <a:gd name="T39" fmla="*/ 214 h 270"/>
                <a:gd name="T40" fmla="*/ 2 w 386"/>
                <a:gd name="T41" fmla="*/ 199 h 270"/>
                <a:gd name="T42" fmla="*/ 7 w 386"/>
                <a:gd name="T43" fmla="*/ 187 h 270"/>
                <a:gd name="T44" fmla="*/ 17 w 386"/>
                <a:gd name="T45" fmla="*/ 174 h 270"/>
                <a:gd name="T46" fmla="*/ 28 w 386"/>
                <a:gd name="T47" fmla="*/ 165 h 270"/>
                <a:gd name="T48" fmla="*/ 301 w 386"/>
                <a:gd name="T49" fmla="*/ 7 h 270"/>
                <a:gd name="T50" fmla="*/ 315 w 386"/>
                <a:gd name="T51" fmla="*/ 2 h 270"/>
                <a:gd name="T52" fmla="*/ 330 w 386"/>
                <a:gd name="T5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6" h="270">
                  <a:moveTo>
                    <a:pt x="330" y="0"/>
                  </a:moveTo>
                  <a:lnTo>
                    <a:pt x="344" y="2"/>
                  </a:lnTo>
                  <a:lnTo>
                    <a:pt x="357" y="7"/>
                  </a:lnTo>
                  <a:lnTo>
                    <a:pt x="369" y="16"/>
                  </a:lnTo>
                  <a:lnTo>
                    <a:pt x="378" y="28"/>
                  </a:lnTo>
                  <a:lnTo>
                    <a:pt x="384" y="42"/>
                  </a:lnTo>
                  <a:lnTo>
                    <a:pt x="386" y="56"/>
                  </a:lnTo>
                  <a:lnTo>
                    <a:pt x="384" y="71"/>
                  </a:lnTo>
                  <a:lnTo>
                    <a:pt x="379" y="84"/>
                  </a:lnTo>
                  <a:lnTo>
                    <a:pt x="369" y="96"/>
                  </a:lnTo>
                  <a:lnTo>
                    <a:pt x="358" y="105"/>
                  </a:lnTo>
                  <a:lnTo>
                    <a:pt x="84" y="263"/>
                  </a:lnTo>
                  <a:lnTo>
                    <a:pt x="71" y="269"/>
                  </a:lnTo>
                  <a:lnTo>
                    <a:pt x="56" y="270"/>
                  </a:lnTo>
                  <a:lnTo>
                    <a:pt x="43" y="269"/>
                  </a:lnTo>
                  <a:lnTo>
                    <a:pt x="29" y="263"/>
                  </a:lnTo>
                  <a:lnTo>
                    <a:pt x="17" y="254"/>
                  </a:lnTo>
                  <a:lnTo>
                    <a:pt x="7" y="242"/>
                  </a:lnTo>
                  <a:lnTo>
                    <a:pt x="2" y="228"/>
                  </a:lnTo>
                  <a:lnTo>
                    <a:pt x="0" y="214"/>
                  </a:lnTo>
                  <a:lnTo>
                    <a:pt x="2" y="199"/>
                  </a:lnTo>
                  <a:lnTo>
                    <a:pt x="7" y="187"/>
                  </a:lnTo>
                  <a:lnTo>
                    <a:pt x="17" y="174"/>
                  </a:lnTo>
                  <a:lnTo>
                    <a:pt x="28" y="165"/>
                  </a:lnTo>
                  <a:lnTo>
                    <a:pt x="301" y="7"/>
                  </a:lnTo>
                  <a:lnTo>
                    <a:pt x="315" y="2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1635125" y="1933575"/>
              <a:ext cx="36513" cy="52387"/>
            </a:xfrm>
            <a:custGeom>
              <a:avLst/>
              <a:gdLst>
                <a:gd name="T0" fmla="*/ 213 w 269"/>
                <a:gd name="T1" fmla="*/ 0 h 387"/>
                <a:gd name="T2" fmla="*/ 228 w 269"/>
                <a:gd name="T3" fmla="*/ 2 h 387"/>
                <a:gd name="T4" fmla="*/ 241 w 269"/>
                <a:gd name="T5" fmla="*/ 8 h 387"/>
                <a:gd name="T6" fmla="*/ 254 w 269"/>
                <a:gd name="T7" fmla="*/ 16 h 387"/>
                <a:gd name="T8" fmla="*/ 262 w 269"/>
                <a:gd name="T9" fmla="*/ 29 h 387"/>
                <a:gd name="T10" fmla="*/ 267 w 269"/>
                <a:gd name="T11" fmla="*/ 41 h 387"/>
                <a:gd name="T12" fmla="*/ 269 w 269"/>
                <a:gd name="T13" fmla="*/ 56 h 387"/>
                <a:gd name="T14" fmla="*/ 268 w 269"/>
                <a:gd name="T15" fmla="*/ 71 h 387"/>
                <a:gd name="T16" fmla="*/ 262 w 269"/>
                <a:gd name="T17" fmla="*/ 84 h 387"/>
                <a:gd name="T18" fmla="*/ 105 w 269"/>
                <a:gd name="T19" fmla="*/ 359 h 387"/>
                <a:gd name="T20" fmla="*/ 96 w 269"/>
                <a:gd name="T21" fmla="*/ 370 h 387"/>
                <a:gd name="T22" fmla="*/ 83 w 269"/>
                <a:gd name="T23" fmla="*/ 380 h 387"/>
                <a:gd name="T24" fmla="*/ 71 w 269"/>
                <a:gd name="T25" fmla="*/ 385 h 387"/>
                <a:gd name="T26" fmla="*/ 56 w 269"/>
                <a:gd name="T27" fmla="*/ 387 h 387"/>
                <a:gd name="T28" fmla="*/ 42 w 269"/>
                <a:gd name="T29" fmla="*/ 385 h 387"/>
                <a:gd name="T30" fmla="*/ 28 w 269"/>
                <a:gd name="T31" fmla="*/ 380 h 387"/>
                <a:gd name="T32" fmla="*/ 16 w 269"/>
                <a:gd name="T33" fmla="*/ 370 h 387"/>
                <a:gd name="T34" fmla="*/ 7 w 269"/>
                <a:gd name="T35" fmla="*/ 358 h 387"/>
                <a:gd name="T36" fmla="*/ 2 w 269"/>
                <a:gd name="T37" fmla="*/ 345 h 387"/>
                <a:gd name="T38" fmla="*/ 0 w 269"/>
                <a:gd name="T39" fmla="*/ 331 h 387"/>
                <a:gd name="T40" fmla="*/ 1 w 269"/>
                <a:gd name="T41" fmla="*/ 316 h 387"/>
                <a:gd name="T42" fmla="*/ 7 w 269"/>
                <a:gd name="T43" fmla="*/ 302 h 387"/>
                <a:gd name="T44" fmla="*/ 164 w 269"/>
                <a:gd name="T45" fmla="*/ 28 h 387"/>
                <a:gd name="T46" fmla="*/ 174 w 269"/>
                <a:gd name="T47" fmla="*/ 16 h 387"/>
                <a:gd name="T48" fmla="*/ 185 w 269"/>
                <a:gd name="T49" fmla="*/ 7 h 387"/>
                <a:gd name="T50" fmla="*/ 199 w 269"/>
                <a:gd name="T51" fmla="*/ 2 h 387"/>
                <a:gd name="T52" fmla="*/ 213 w 269"/>
                <a:gd name="T5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9" h="387">
                  <a:moveTo>
                    <a:pt x="213" y="0"/>
                  </a:moveTo>
                  <a:lnTo>
                    <a:pt x="228" y="2"/>
                  </a:lnTo>
                  <a:lnTo>
                    <a:pt x="241" y="8"/>
                  </a:lnTo>
                  <a:lnTo>
                    <a:pt x="254" y="16"/>
                  </a:lnTo>
                  <a:lnTo>
                    <a:pt x="262" y="29"/>
                  </a:lnTo>
                  <a:lnTo>
                    <a:pt x="267" y="41"/>
                  </a:lnTo>
                  <a:lnTo>
                    <a:pt x="269" y="56"/>
                  </a:lnTo>
                  <a:lnTo>
                    <a:pt x="268" y="71"/>
                  </a:lnTo>
                  <a:lnTo>
                    <a:pt x="262" y="84"/>
                  </a:lnTo>
                  <a:lnTo>
                    <a:pt x="105" y="359"/>
                  </a:lnTo>
                  <a:lnTo>
                    <a:pt x="96" y="370"/>
                  </a:lnTo>
                  <a:lnTo>
                    <a:pt x="83" y="380"/>
                  </a:lnTo>
                  <a:lnTo>
                    <a:pt x="71" y="385"/>
                  </a:lnTo>
                  <a:lnTo>
                    <a:pt x="56" y="387"/>
                  </a:lnTo>
                  <a:lnTo>
                    <a:pt x="42" y="385"/>
                  </a:lnTo>
                  <a:lnTo>
                    <a:pt x="28" y="380"/>
                  </a:lnTo>
                  <a:lnTo>
                    <a:pt x="16" y="370"/>
                  </a:lnTo>
                  <a:lnTo>
                    <a:pt x="7" y="358"/>
                  </a:lnTo>
                  <a:lnTo>
                    <a:pt x="2" y="345"/>
                  </a:lnTo>
                  <a:lnTo>
                    <a:pt x="0" y="331"/>
                  </a:lnTo>
                  <a:lnTo>
                    <a:pt x="1" y="316"/>
                  </a:lnTo>
                  <a:lnTo>
                    <a:pt x="7" y="302"/>
                  </a:lnTo>
                  <a:lnTo>
                    <a:pt x="164" y="28"/>
                  </a:lnTo>
                  <a:lnTo>
                    <a:pt x="174" y="16"/>
                  </a:lnTo>
                  <a:lnTo>
                    <a:pt x="185" y="7"/>
                  </a:lnTo>
                  <a:lnTo>
                    <a:pt x="199" y="2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455270" y="2395372"/>
            <a:ext cx="598854" cy="597146"/>
            <a:chOff x="7202488" y="1992313"/>
            <a:chExt cx="557213" cy="555625"/>
          </a:xfrm>
          <a:solidFill>
            <a:schemeClr val="bg1"/>
          </a:solidFill>
        </p:grpSpPr>
        <p:sp>
          <p:nvSpPr>
            <p:cNvPr id="65" name="Freeform 31"/>
            <p:cNvSpPr>
              <a:spLocks noEditPoints="1"/>
            </p:cNvSpPr>
            <p:nvPr/>
          </p:nvSpPr>
          <p:spPr bwMode="auto">
            <a:xfrm>
              <a:off x="7202488" y="1992313"/>
              <a:ext cx="557213" cy="555625"/>
            </a:xfrm>
            <a:custGeom>
              <a:avLst/>
              <a:gdLst>
                <a:gd name="T0" fmla="*/ 1297 w 3514"/>
                <a:gd name="T1" fmla="*/ 611 h 3506"/>
                <a:gd name="T2" fmla="*/ 945 w 3514"/>
                <a:gd name="T3" fmla="*/ 826 h 3506"/>
                <a:gd name="T4" fmla="*/ 684 w 3514"/>
                <a:gd name="T5" fmla="*/ 1145 h 3506"/>
                <a:gd name="T6" fmla="*/ 542 w 3514"/>
                <a:gd name="T7" fmla="*/ 1539 h 3506"/>
                <a:gd name="T8" fmla="*/ 756 w 3514"/>
                <a:gd name="T9" fmla="*/ 1647 h 3506"/>
                <a:gd name="T10" fmla="*/ 812 w 3514"/>
                <a:gd name="T11" fmla="*/ 1752 h 3506"/>
                <a:gd name="T12" fmla="*/ 756 w 3514"/>
                <a:gd name="T13" fmla="*/ 1859 h 3506"/>
                <a:gd name="T14" fmla="*/ 542 w 3514"/>
                <a:gd name="T15" fmla="*/ 1967 h 3506"/>
                <a:gd name="T16" fmla="*/ 684 w 3514"/>
                <a:gd name="T17" fmla="*/ 2361 h 3506"/>
                <a:gd name="T18" fmla="*/ 945 w 3514"/>
                <a:gd name="T19" fmla="*/ 2679 h 3506"/>
                <a:gd name="T20" fmla="*/ 1297 w 3514"/>
                <a:gd name="T21" fmla="*/ 2895 h 3506"/>
                <a:gd name="T22" fmla="*/ 1629 w 3514"/>
                <a:gd name="T23" fmla="*/ 2823 h 3506"/>
                <a:gd name="T24" fmla="*/ 1685 w 3514"/>
                <a:gd name="T25" fmla="*/ 2717 h 3506"/>
                <a:gd name="T26" fmla="*/ 1806 w 3514"/>
                <a:gd name="T27" fmla="*/ 2705 h 3506"/>
                <a:gd name="T28" fmla="*/ 1882 w 3514"/>
                <a:gd name="T29" fmla="*/ 2797 h 3506"/>
                <a:gd name="T30" fmla="*/ 2136 w 3514"/>
                <a:gd name="T31" fmla="*/ 2923 h 3506"/>
                <a:gd name="T32" fmla="*/ 2504 w 3514"/>
                <a:gd name="T33" fmla="*/ 2731 h 3506"/>
                <a:gd name="T34" fmla="*/ 2785 w 3514"/>
                <a:gd name="T35" fmla="*/ 2431 h 3506"/>
                <a:gd name="T36" fmla="*/ 2953 w 3514"/>
                <a:gd name="T37" fmla="*/ 2050 h 3506"/>
                <a:gd name="T38" fmla="*/ 2780 w 3514"/>
                <a:gd name="T39" fmla="*/ 1871 h 3506"/>
                <a:gd name="T40" fmla="*/ 2704 w 3514"/>
                <a:gd name="T41" fmla="*/ 1779 h 3506"/>
                <a:gd name="T42" fmla="*/ 2739 w 3514"/>
                <a:gd name="T43" fmla="*/ 1662 h 3506"/>
                <a:gd name="T44" fmla="*/ 2983 w 3514"/>
                <a:gd name="T45" fmla="*/ 1624 h 3506"/>
                <a:gd name="T46" fmla="*/ 2867 w 3514"/>
                <a:gd name="T47" fmla="*/ 1219 h 3506"/>
                <a:gd name="T48" fmla="*/ 2629 w 3514"/>
                <a:gd name="T49" fmla="*/ 883 h 3506"/>
                <a:gd name="T50" fmla="*/ 2292 w 3514"/>
                <a:gd name="T51" fmla="*/ 645 h 3506"/>
                <a:gd name="T52" fmla="*/ 1885 w 3514"/>
                <a:gd name="T53" fmla="*/ 530 h 3506"/>
                <a:gd name="T54" fmla="*/ 1847 w 3514"/>
                <a:gd name="T55" fmla="*/ 773 h 3506"/>
                <a:gd name="T56" fmla="*/ 1731 w 3514"/>
                <a:gd name="T57" fmla="*/ 808 h 3506"/>
                <a:gd name="T58" fmla="*/ 1639 w 3514"/>
                <a:gd name="T59" fmla="*/ 732 h 3506"/>
                <a:gd name="T60" fmla="*/ 1783 w 3514"/>
                <a:gd name="T61" fmla="*/ 3 h 3506"/>
                <a:gd name="T62" fmla="*/ 1875 w 3514"/>
                <a:gd name="T63" fmla="*/ 78 h 3506"/>
                <a:gd name="T64" fmla="*/ 2076 w 3514"/>
                <a:gd name="T65" fmla="*/ 311 h 3506"/>
                <a:gd name="T66" fmla="*/ 2511 w 3514"/>
                <a:gd name="T67" fmla="*/ 483 h 3506"/>
                <a:gd name="T68" fmla="*/ 2866 w 3514"/>
                <a:gd name="T69" fmla="*/ 776 h 3506"/>
                <a:gd name="T70" fmla="*/ 3116 w 3514"/>
                <a:gd name="T71" fmla="*/ 1166 h 3506"/>
                <a:gd name="T72" fmla="*/ 3231 w 3514"/>
                <a:gd name="T73" fmla="*/ 1624 h 3506"/>
                <a:gd name="T74" fmla="*/ 3475 w 3514"/>
                <a:gd name="T75" fmla="*/ 1662 h 3506"/>
                <a:gd name="T76" fmla="*/ 3510 w 3514"/>
                <a:gd name="T77" fmla="*/ 1779 h 3506"/>
                <a:gd name="T78" fmla="*/ 3435 w 3514"/>
                <a:gd name="T79" fmla="*/ 1871 h 3506"/>
                <a:gd name="T80" fmla="*/ 3202 w 3514"/>
                <a:gd name="T81" fmla="*/ 2071 h 3506"/>
                <a:gd name="T82" fmla="*/ 3030 w 3514"/>
                <a:gd name="T83" fmla="*/ 2506 h 3506"/>
                <a:gd name="T84" fmla="*/ 2736 w 3514"/>
                <a:gd name="T85" fmla="*/ 2860 h 3506"/>
                <a:gd name="T86" fmla="*/ 2346 w 3514"/>
                <a:gd name="T87" fmla="*/ 3108 h 3506"/>
                <a:gd name="T88" fmla="*/ 1885 w 3514"/>
                <a:gd name="T89" fmla="*/ 3224 h 3506"/>
                <a:gd name="T90" fmla="*/ 1847 w 3514"/>
                <a:gd name="T91" fmla="*/ 3468 h 3506"/>
                <a:gd name="T92" fmla="*/ 1731 w 3514"/>
                <a:gd name="T93" fmla="*/ 3502 h 3506"/>
                <a:gd name="T94" fmla="*/ 1639 w 3514"/>
                <a:gd name="T95" fmla="*/ 3427 h 3506"/>
                <a:gd name="T96" fmla="*/ 1437 w 3514"/>
                <a:gd name="T97" fmla="*/ 3195 h 3506"/>
                <a:gd name="T98" fmla="*/ 1001 w 3514"/>
                <a:gd name="T99" fmla="*/ 3023 h 3506"/>
                <a:gd name="T100" fmla="*/ 647 w 3514"/>
                <a:gd name="T101" fmla="*/ 2730 h 3506"/>
                <a:gd name="T102" fmla="*/ 398 w 3514"/>
                <a:gd name="T103" fmla="*/ 2340 h 3506"/>
                <a:gd name="T104" fmla="*/ 282 w 3514"/>
                <a:gd name="T105" fmla="*/ 1881 h 3506"/>
                <a:gd name="T106" fmla="*/ 37 w 3514"/>
                <a:gd name="T107" fmla="*/ 1843 h 3506"/>
                <a:gd name="T108" fmla="*/ 0 w 3514"/>
                <a:gd name="T109" fmla="*/ 1752 h 3506"/>
                <a:gd name="T110" fmla="*/ 57 w 3514"/>
                <a:gd name="T111" fmla="*/ 1647 h 3506"/>
                <a:gd name="T112" fmla="*/ 293 w 3514"/>
                <a:gd name="T113" fmla="*/ 1528 h 3506"/>
                <a:gd name="T114" fmla="*/ 438 w 3514"/>
                <a:gd name="T115" fmla="*/ 1081 h 3506"/>
                <a:gd name="T116" fmla="*/ 710 w 3514"/>
                <a:gd name="T117" fmla="*/ 709 h 3506"/>
                <a:gd name="T118" fmla="*/ 1083 w 3514"/>
                <a:gd name="T119" fmla="*/ 438 h 3506"/>
                <a:gd name="T120" fmla="*/ 1532 w 3514"/>
                <a:gd name="T121" fmla="*/ 293 h 3506"/>
                <a:gd name="T122" fmla="*/ 1650 w 3514"/>
                <a:gd name="T123" fmla="*/ 57 h 3506"/>
                <a:gd name="T124" fmla="*/ 1756 w 3514"/>
                <a:gd name="T125" fmla="*/ 0 h 3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14" h="3506">
                  <a:moveTo>
                    <a:pt x="1629" y="530"/>
                  </a:moveTo>
                  <a:lnTo>
                    <a:pt x="1542" y="541"/>
                  </a:lnTo>
                  <a:lnTo>
                    <a:pt x="1459" y="560"/>
                  </a:lnTo>
                  <a:lnTo>
                    <a:pt x="1378" y="582"/>
                  </a:lnTo>
                  <a:lnTo>
                    <a:pt x="1297" y="611"/>
                  </a:lnTo>
                  <a:lnTo>
                    <a:pt x="1221" y="645"/>
                  </a:lnTo>
                  <a:lnTo>
                    <a:pt x="1148" y="683"/>
                  </a:lnTo>
                  <a:lnTo>
                    <a:pt x="1077" y="727"/>
                  </a:lnTo>
                  <a:lnTo>
                    <a:pt x="1010" y="774"/>
                  </a:lnTo>
                  <a:lnTo>
                    <a:pt x="945" y="826"/>
                  </a:lnTo>
                  <a:lnTo>
                    <a:pt x="884" y="883"/>
                  </a:lnTo>
                  <a:lnTo>
                    <a:pt x="829" y="944"/>
                  </a:lnTo>
                  <a:lnTo>
                    <a:pt x="776" y="1007"/>
                  </a:lnTo>
                  <a:lnTo>
                    <a:pt x="728" y="1075"/>
                  </a:lnTo>
                  <a:lnTo>
                    <a:pt x="684" y="1145"/>
                  </a:lnTo>
                  <a:lnTo>
                    <a:pt x="646" y="1219"/>
                  </a:lnTo>
                  <a:lnTo>
                    <a:pt x="612" y="1295"/>
                  </a:lnTo>
                  <a:lnTo>
                    <a:pt x="583" y="1374"/>
                  </a:lnTo>
                  <a:lnTo>
                    <a:pt x="560" y="1456"/>
                  </a:lnTo>
                  <a:lnTo>
                    <a:pt x="542" y="1539"/>
                  </a:lnTo>
                  <a:lnTo>
                    <a:pt x="530" y="1624"/>
                  </a:lnTo>
                  <a:lnTo>
                    <a:pt x="683" y="1624"/>
                  </a:lnTo>
                  <a:lnTo>
                    <a:pt x="710" y="1628"/>
                  </a:lnTo>
                  <a:lnTo>
                    <a:pt x="734" y="1635"/>
                  </a:lnTo>
                  <a:lnTo>
                    <a:pt x="756" y="1647"/>
                  </a:lnTo>
                  <a:lnTo>
                    <a:pt x="774" y="1662"/>
                  </a:lnTo>
                  <a:lnTo>
                    <a:pt x="790" y="1681"/>
                  </a:lnTo>
                  <a:lnTo>
                    <a:pt x="802" y="1703"/>
                  </a:lnTo>
                  <a:lnTo>
                    <a:pt x="810" y="1727"/>
                  </a:lnTo>
                  <a:lnTo>
                    <a:pt x="812" y="1752"/>
                  </a:lnTo>
                  <a:lnTo>
                    <a:pt x="810" y="1779"/>
                  </a:lnTo>
                  <a:lnTo>
                    <a:pt x="802" y="1803"/>
                  </a:lnTo>
                  <a:lnTo>
                    <a:pt x="790" y="1824"/>
                  </a:lnTo>
                  <a:lnTo>
                    <a:pt x="774" y="1843"/>
                  </a:lnTo>
                  <a:lnTo>
                    <a:pt x="756" y="1859"/>
                  </a:lnTo>
                  <a:lnTo>
                    <a:pt x="734" y="1871"/>
                  </a:lnTo>
                  <a:lnTo>
                    <a:pt x="710" y="1878"/>
                  </a:lnTo>
                  <a:lnTo>
                    <a:pt x="683" y="1881"/>
                  </a:lnTo>
                  <a:lnTo>
                    <a:pt x="530" y="1881"/>
                  </a:lnTo>
                  <a:lnTo>
                    <a:pt x="542" y="1967"/>
                  </a:lnTo>
                  <a:lnTo>
                    <a:pt x="560" y="2050"/>
                  </a:lnTo>
                  <a:lnTo>
                    <a:pt x="583" y="2131"/>
                  </a:lnTo>
                  <a:lnTo>
                    <a:pt x="612" y="2210"/>
                  </a:lnTo>
                  <a:lnTo>
                    <a:pt x="646" y="2287"/>
                  </a:lnTo>
                  <a:lnTo>
                    <a:pt x="684" y="2361"/>
                  </a:lnTo>
                  <a:lnTo>
                    <a:pt x="728" y="2431"/>
                  </a:lnTo>
                  <a:lnTo>
                    <a:pt x="776" y="2498"/>
                  </a:lnTo>
                  <a:lnTo>
                    <a:pt x="829" y="2562"/>
                  </a:lnTo>
                  <a:lnTo>
                    <a:pt x="884" y="2622"/>
                  </a:lnTo>
                  <a:lnTo>
                    <a:pt x="945" y="2679"/>
                  </a:lnTo>
                  <a:lnTo>
                    <a:pt x="1010" y="2731"/>
                  </a:lnTo>
                  <a:lnTo>
                    <a:pt x="1077" y="2779"/>
                  </a:lnTo>
                  <a:lnTo>
                    <a:pt x="1148" y="2823"/>
                  </a:lnTo>
                  <a:lnTo>
                    <a:pt x="1221" y="2861"/>
                  </a:lnTo>
                  <a:lnTo>
                    <a:pt x="1297" y="2895"/>
                  </a:lnTo>
                  <a:lnTo>
                    <a:pt x="1378" y="2923"/>
                  </a:lnTo>
                  <a:lnTo>
                    <a:pt x="1459" y="2946"/>
                  </a:lnTo>
                  <a:lnTo>
                    <a:pt x="1542" y="2965"/>
                  </a:lnTo>
                  <a:lnTo>
                    <a:pt x="1629" y="2976"/>
                  </a:lnTo>
                  <a:lnTo>
                    <a:pt x="1629" y="2823"/>
                  </a:lnTo>
                  <a:lnTo>
                    <a:pt x="1631" y="2797"/>
                  </a:lnTo>
                  <a:lnTo>
                    <a:pt x="1639" y="2774"/>
                  </a:lnTo>
                  <a:lnTo>
                    <a:pt x="1650" y="2751"/>
                  </a:lnTo>
                  <a:lnTo>
                    <a:pt x="1666" y="2733"/>
                  </a:lnTo>
                  <a:lnTo>
                    <a:pt x="1685" y="2717"/>
                  </a:lnTo>
                  <a:lnTo>
                    <a:pt x="1707" y="2705"/>
                  </a:lnTo>
                  <a:lnTo>
                    <a:pt x="1731" y="2698"/>
                  </a:lnTo>
                  <a:lnTo>
                    <a:pt x="1756" y="2695"/>
                  </a:lnTo>
                  <a:lnTo>
                    <a:pt x="1783" y="2698"/>
                  </a:lnTo>
                  <a:lnTo>
                    <a:pt x="1806" y="2705"/>
                  </a:lnTo>
                  <a:lnTo>
                    <a:pt x="1829" y="2717"/>
                  </a:lnTo>
                  <a:lnTo>
                    <a:pt x="1847" y="2733"/>
                  </a:lnTo>
                  <a:lnTo>
                    <a:pt x="1863" y="2751"/>
                  </a:lnTo>
                  <a:lnTo>
                    <a:pt x="1875" y="2774"/>
                  </a:lnTo>
                  <a:lnTo>
                    <a:pt x="1882" y="2797"/>
                  </a:lnTo>
                  <a:lnTo>
                    <a:pt x="1885" y="2823"/>
                  </a:lnTo>
                  <a:lnTo>
                    <a:pt x="1885" y="2976"/>
                  </a:lnTo>
                  <a:lnTo>
                    <a:pt x="1971" y="2965"/>
                  </a:lnTo>
                  <a:lnTo>
                    <a:pt x="2055" y="2946"/>
                  </a:lnTo>
                  <a:lnTo>
                    <a:pt x="2136" y="2923"/>
                  </a:lnTo>
                  <a:lnTo>
                    <a:pt x="2215" y="2895"/>
                  </a:lnTo>
                  <a:lnTo>
                    <a:pt x="2292" y="2861"/>
                  </a:lnTo>
                  <a:lnTo>
                    <a:pt x="2366" y="2823"/>
                  </a:lnTo>
                  <a:lnTo>
                    <a:pt x="2436" y="2779"/>
                  </a:lnTo>
                  <a:lnTo>
                    <a:pt x="2504" y="2731"/>
                  </a:lnTo>
                  <a:lnTo>
                    <a:pt x="2568" y="2679"/>
                  </a:lnTo>
                  <a:lnTo>
                    <a:pt x="2629" y="2622"/>
                  </a:lnTo>
                  <a:lnTo>
                    <a:pt x="2685" y="2562"/>
                  </a:lnTo>
                  <a:lnTo>
                    <a:pt x="2737" y="2498"/>
                  </a:lnTo>
                  <a:lnTo>
                    <a:pt x="2785" y="2431"/>
                  </a:lnTo>
                  <a:lnTo>
                    <a:pt x="2829" y="2361"/>
                  </a:lnTo>
                  <a:lnTo>
                    <a:pt x="2867" y="2287"/>
                  </a:lnTo>
                  <a:lnTo>
                    <a:pt x="2902" y="2210"/>
                  </a:lnTo>
                  <a:lnTo>
                    <a:pt x="2931" y="2131"/>
                  </a:lnTo>
                  <a:lnTo>
                    <a:pt x="2953" y="2050"/>
                  </a:lnTo>
                  <a:lnTo>
                    <a:pt x="2971" y="1967"/>
                  </a:lnTo>
                  <a:lnTo>
                    <a:pt x="2983" y="1881"/>
                  </a:lnTo>
                  <a:lnTo>
                    <a:pt x="2830" y="1881"/>
                  </a:lnTo>
                  <a:lnTo>
                    <a:pt x="2803" y="1878"/>
                  </a:lnTo>
                  <a:lnTo>
                    <a:pt x="2780" y="1871"/>
                  </a:lnTo>
                  <a:lnTo>
                    <a:pt x="2757" y="1859"/>
                  </a:lnTo>
                  <a:lnTo>
                    <a:pt x="2739" y="1843"/>
                  </a:lnTo>
                  <a:lnTo>
                    <a:pt x="2723" y="1824"/>
                  </a:lnTo>
                  <a:lnTo>
                    <a:pt x="2711" y="1803"/>
                  </a:lnTo>
                  <a:lnTo>
                    <a:pt x="2704" y="1779"/>
                  </a:lnTo>
                  <a:lnTo>
                    <a:pt x="2702" y="1752"/>
                  </a:lnTo>
                  <a:lnTo>
                    <a:pt x="2704" y="1727"/>
                  </a:lnTo>
                  <a:lnTo>
                    <a:pt x="2711" y="1703"/>
                  </a:lnTo>
                  <a:lnTo>
                    <a:pt x="2723" y="1681"/>
                  </a:lnTo>
                  <a:lnTo>
                    <a:pt x="2739" y="1662"/>
                  </a:lnTo>
                  <a:lnTo>
                    <a:pt x="2757" y="1647"/>
                  </a:lnTo>
                  <a:lnTo>
                    <a:pt x="2780" y="1635"/>
                  </a:lnTo>
                  <a:lnTo>
                    <a:pt x="2803" y="1628"/>
                  </a:lnTo>
                  <a:lnTo>
                    <a:pt x="2830" y="1624"/>
                  </a:lnTo>
                  <a:lnTo>
                    <a:pt x="2983" y="1624"/>
                  </a:lnTo>
                  <a:lnTo>
                    <a:pt x="2971" y="1539"/>
                  </a:lnTo>
                  <a:lnTo>
                    <a:pt x="2953" y="1456"/>
                  </a:lnTo>
                  <a:lnTo>
                    <a:pt x="2931" y="1374"/>
                  </a:lnTo>
                  <a:lnTo>
                    <a:pt x="2902" y="1295"/>
                  </a:lnTo>
                  <a:lnTo>
                    <a:pt x="2867" y="1219"/>
                  </a:lnTo>
                  <a:lnTo>
                    <a:pt x="2829" y="1145"/>
                  </a:lnTo>
                  <a:lnTo>
                    <a:pt x="2785" y="1075"/>
                  </a:lnTo>
                  <a:lnTo>
                    <a:pt x="2737" y="1007"/>
                  </a:lnTo>
                  <a:lnTo>
                    <a:pt x="2685" y="944"/>
                  </a:lnTo>
                  <a:lnTo>
                    <a:pt x="2629" y="883"/>
                  </a:lnTo>
                  <a:lnTo>
                    <a:pt x="2568" y="826"/>
                  </a:lnTo>
                  <a:lnTo>
                    <a:pt x="2504" y="774"/>
                  </a:lnTo>
                  <a:lnTo>
                    <a:pt x="2436" y="727"/>
                  </a:lnTo>
                  <a:lnTo>
                    <a:pt x="2366" y="683"/>
                  </a:lnTo>
                  <a:lnTo>
                    <a:pt x="2292" y="645"/>
                  </a:lnTo>
                  <a:lnTo>
                    <a:pt x="2215" y="611"/>
                  </a:lnTo>
                  <a:lnTo>
                    <a:pt x="2136" y="582"/>
                  </a:lnTo>
                  <a:lnTo>
                    <a:pt x="2055" y="560"/>
                  </a:lnTo>
                  <a:lnTo>
                    <a:pt x="1971" y="541"/>
                  </a:lnTo>
                  <a:lnTo>
                    <a:pt x="1885" y="530"/>
                  </a:lnTo>
                  <a:lnTo>
                    <a:pt x="1885" y="682"/>
                  </a:lnTo>
                  <a:lnTo>
                    <a:pt x="1882" y="708"/>
                  </a:lnTo>
                  <a:lnTo>
                    <a:pt x="1875" y="732"/>
                  </a:lnTo>
                  <a:lnTo>
                    <a:pt x="1863" y="754"/>
                  </a:lnTo>
                  <a:lnTo>
                    <a:pt x="1847" y="773"/>
                  </a:lnTo>
                  <a:lnTo>
                    <a:pt x="1829" y="789"/>
                  </a:lnTo>
                  <a:lnTo>
                    <a:pt x="1806" y="801"/>
                  </a:lnTo>
                  <a:lnTo>
                    <a:pt x="1783" y="808"/>
                  </a:lnTo>
                  <a:lnTo>
                    <a:pt x="1756" y="810"/>
                  </a:lnTo>
                  <a:lnTo>
                    <a:pt x="1731" y="808"/>
                  </a:lnTo>
                  <a:lnTo>
                    <a:pt x="1707" y="801"/>
                  </a:lnTo>
                  <a:lnTo>
                    <a:pt x="1685" y="789"/>
                  </a:lnTo>
                  <a:lnTo>
                    <a:pt x="1666" y="773"/>
                  </a:lnTo>
                  <a:lnTo>
                    <a:pt x="1650" y="754"/>
                  </a:lnTo>
                  <a:lnTo>
                    <a:pt x="1639" y="732"/>
                  </a:lnTo>
                  <a:lnTo>
                    <a:pt x="1631" y="708"/>
                  </a:lnTo>
                  <a:lnTo>
                    <a:pt x="1629" y="682"/>
                  </a:lnTo>
                  <a:lnTo>
                    <a:pt x="1629" y="530"/>
                  </a:lnTo>
                  <a:close/>
                  <a:moveTo>
                    <a:pt x="1756" y="0"/>
                  </a:moveTo>
                  <a:lnTo>
                    <a:pt x="1783" y="3"/>
                  </a:lnTo>
                  <a:lnTo>
                    <a:pt x="1806" y="10"/>
                  </a:lnTo>
                  <a:lnTo>
                    <a:pt x="1829" y="22"/>
                  </a:lnTo>
                  <a:lnTo>
                    <a:pt x="1847" y="38"/>
                  </a:lnTo>
                  <a:lnTo>
                    <a:pt x="1863" y="57"/>
                  </a:lnTo>
                  <a:lnTo>
                    <a:pt x="1875" y="78"/>
                  </a:lnTo>
                  <a:lnTo>
                    <a:pt x="1882" y="103"/>
                  </a:lnTo>
                  <a:lnTo>
                    <a:pt x="1885" y="129"/>
                  </a:lnTo>
                  <a:lnTo>
                    <a:pt x="1885" y="281"/>
                  </a:lnTo>
                  <a:lnTo>
                    <a:pt x="1982" y="293"/>
                  </a:lnTo>
                  <a:lnTo>
                    <a:pt x="2076" y="311"/>
                  </a:lnTo>
                  <a:lnTo>
                    <a:pt x="2169" y="334"/>
                  </a:lnTo>
                  <a:lnTo>
                    <a:pt x="2259" y="363"/>
                  </a:lnTo>
                  <a:lnTo>
                    <a:pt x="2346" y="397"/>
                  </a:lnTo>
                  <a:lnTo>
                    <a:pt x="2430" y="438"/>
                  </a:lnTo>
                  <a:lnTo>
                    <a:pt x="2511" y="483"/>
                  </a:lnTo>
                  <a:lnTo>
                    <a:pt x="2590" y="532"/>
                  </a:lnTo>
                  <a:lnTo>
                    <a:pt x="2665" y="586"/>
                  </a:lnTo>
                  <a:lnTo>
                    <a:pt x="2736" y="646"/>
                  </a:lnTo>
                  <a:lnTo>
                    <a:pt x="2803" y="709"/>
                  </a:lnTo>
                  <a:lnTo>
                    <a:pt x="2866" y="776"/>
                  </a:lnTo>
                  <a:lnTo>
                    <a:pt x="2925" y="847"/>
                  </a:lnTo>
                  <a:lnTo>
                    <a:pt x="2980" y="921"/>
                  </a:lnTo>
                  <a:lnTo>
                    <a:pt x="3030" y="999"/>
                  </a:lnTo>
                  <a:lnTo>
                    <a:pt x="3075" y="1081"/>
                  </a:lnTo>
                  <a:lnTo>
                    <a:pt x="3116" y="1166"/>
                  </a:lnTo>
                  <a:lnTo>
                    <a:pt x="3150" y="1252"/>
                  </a:lnTo>
                  <a:lnTo>
                    <a:pt x="3179" y="1342"/>
                  </a:lnTo>
                  <a:lnTo>
                    <a:pt x="3202" y="1435"/>
                  </a:lnTo>
                  <a:lnTo>
                    <a:pt x="3220" y="1528"/>
                  </a:lnTo>
                  <a:lnTo>
                    <a:pt x="3231" y="1624"/>
                  </a:lnTo>
                  <a:lnTo>
                    <a:pt x="3385" y="1624"/>
                  </a:lnTo>
                  <a:lnTo>
                    <a:pt x="3411" y="1628"/>
                  </a:lnTo>
                  <a:lnTo>
                    <a:pt x="3434" y="1635"/>
                  </a:lnTo>
                  <a:lnTo>
                    <a:pt x="3457" y="1647"/>
                  </a:lnTo>
                  <a:lnTo>
                    <a:pt x="3475" y="1662"/>
                  </a:lnTo>
                  <a:lnTo>
                    <a:pt x="3491" y="1681"/>
                  </a:lnTo>
                  <a:lnTo>
                    <a:pt x="3503" y="1703"/>
                  </a:lnTo>
                  <a:lnTo>
                    <a:pt x="3510" y="1727"/>
                  </a:lnTo>
                  <a:lnTo>
                    <a:pt x="3514" y="1752"/>
                  </a:lnTo>
                  <a:lnTo>
                    <a:pt x="3510" y="1779"/>
                  </a:lnTo>
                  <a:lnTo>
                    <a:pt x="3503" y="1803"/>
                  </a:lnTo>
                  <a:lnTo>
                    <a:pt x="3491" y="1824"/>
                  </a:lnTo>
                  <a:lnTo>
                    <a:pt x="3476" y="1843"/>
                  </a:lnTo>
                  <a:lnTo>
                    <a:pt x="3457" y="1859"/>
                  </a:lnTo>
                  <a:lnTo>
                    <a:pt x="3435" y="1871"/>
                  </a:lnTo>
                  <a:lnTo>
                    <a:pt x="3411" y="1878"/>
                  </a:lnTo>
                  <a:lnTo>
                    <a:pt x="3385" y="1881"/>
                  </a:lnTo>
                  <a:lnTo>
                    <a:pt x="3231" y="1881"/>
                  </a:lnTo>
                  <a:lnTo>
                    <a:pt x="3220" y="1978"/>
                  </a:lnTo>
                  <a:lnTo>
                    <a:pt x="3202" y="2071"/>
                  </a:lnTo>
                  <a:lnTo>
                    <a:pt x="3179" y="2163"/>
                  </a:lnTo>
                  <a:lnTo>
                    <a:pt x="3150" y="2253"/>
                  </a:lnTo>
                  <a:lnTo>
                    <a:pt x="3116" y="2340"/>
                  </a:lnTo>
                  <a:lnTo>
                    <a:pt x="3075" y="2425"/>
                  </a:lnTo>
                  <a:lnTo>
                    <a:pt x="3030" y="2506"/>
                  </a:lnTo>
                  <a:lnTo>
                    <a:pt x="2980" y="2584"/>
                  </a:lnTo>
                  <a:lnTo>
                    <a:pt x="2925" y="2658"/>
                  </a:lnTo>
                  <a:lnTo>
                    <a:pt x="2866" y="2730"/>
                  </a:lnTo>
                  <a:lnTo>
                    <a:pt x="2803" y="2797"/>
                  </a:lnTo>
                  <a:lnTo>
                    <a:pt x="2736" y="2860"/>
                  </a:lnTo>
                  <a:lnTo>
                    <a:pt x="2665" y="2919"/>
                  </a:lnTo>
                  <a:lnTo>
                    <a:pt x="2590" y="2973"/>
                  </a:lnTo>
                  <a:lnTo>
                    <a:pt x="2511" y="3023"/>
                  </a:lnTo>
                  <a:lnTo>
                    <a:pt x="2430" y="3068"/>
                  </a:lnTo>
                  <a:lnTo>
                    <a:pt x="2346" y="3108"/>
                  </a:lnTo>
                  <a:lnTo>
                    <a:pt x="2259" y="3143"/>
                  </a:lnTo>
                  <a:lnTo>
                    <a:pt x="2169" y="3172"/>
                  </a:lnTo>
                  <a:lnTo>
                    <a:pt x="2076" y="3195"/>
                  </a:lnTo>
                  <a:lnTo>
                    <a:pt x="1982" y="3213"/>
                  </a:lnTo>
                  <a:lnTo>
                    <a:pt x="1885" y="3224"/>
                  </a:lnTo>
                  <a:lnTo>
                    <a:pt x="1885" y="3377"/>
                  </a:lnTo>
                  <a:lnTo>
                    <a:pt x="1882" y="3403"/>
                  </a:lnTo>
                  <a:lnTo>
                    <a:pt x="1875" y="3427"/>
                  </a:lnTo>
                  <a:lnTo>
                    <a:pt x="1863" y="3449"/>
                  </a:lnTo>
                  <a:lnTo>
                    <a:pt x="1847" y="3468"/>
                  </a:lnTo>
                  <a:lnTo>
                    <a:pt x="1829" y="3483"/>
                  </a:lnTo>
                  <a:lnTo>
                    <a:pt x="1806" y="3495"/>
                  </a:lnTo>
                  <a:lnTo>
                    <a:pt x="1783" y="3502"/>
                  </a:lnTo>
                  <a:lnTo>
                    <a:pt x="1756" y="3506"/>
                  </a:lnTo>
                  <a:lnTo>
                    <a:pt x="1731" y="3502"/>
                  </a:lnTo>
                  <a:lnTo>
                    <a:pt x="1707" y="3495"/>
                  </a:lnTo>
                  <a:lnTo>
                    <a:pt x="1685" y="3483"/>
                  </a:lnTo>
                  <a:lnTo>
                    <a:pt x="1666" y="3468"/>
                  </a:lnTo>
                  <a:lnTo>
                    <a:pt x="1650" y="3449"/>
                  </a:lnTo>
                  <a:lnTo>
                    <a:pt x="1639" y="3427"/>
                  </a:lnTo>
                  <a:lnTo>
                    <a:pt x="1631" y="3403"/>
                  </a:lnTo>
                  <a:lnTo>
                    <a:pt x="1629" y="3377"/>
                  </a:lnTo>
                  <a:lnTo>
                    <a:pt x="1629" y="3224"/>
                  </a:lnTo>
                  <a:lnTo>
                    <a:pt x="1532" y="3213"/>
                  </a:lnTo>
                  <a:lnTo>
                    <a:pt x="1437" y="3195"/>
                  </a:lnTo>
                  <a:lnTo>
                    <a:pt x="1344" y="3172"/>
                  </a:lnTo>
                  <a:lnTo>
                    <a:pt x="1255" y="3143"/>
                  </a:lnTo>
                  <a:lnTo>
                    <a:pt x="1168" y="3108"/>
                  </a:lnTo>
                  <a:lnTo>
                    <a:pt x="1083" y="3068"/>
                  </a:lnTo>
                  <a:lnTo>
                    <a:pt x="1001" y="3023"/>
                  </a:lnTo>
                  <a:lnTo>
                    <a:pt x="923" y="2973"/>
                  </a:lnTo>
                  <a:lnTo>
                    <a:pt x="848" y="2919"/>
                  </a:lnTo>
                  <a:lnTo>
                    <a:pt x="778" y="2860"/>
                  </a:lnTo>
                  <a:lnTo>
                    <a:pt x="710" y="2797"/>
                  </a:lnTo>
                  <a:lnTo>
                    <a:pt x="647" y="2730"/>
                  </a:lnTo>
                  <a:lnTo>
                    <a:pt x="588" y="2658"/>
                  </a:lnTo>
                  <a:lnTo>
                    <a:pt x="534" y="2584"/>
                  </a:lnTo>
                  <a:lnTo>
                    <a:pt x="483" y="2506"/>
                  </a:lnTo>
                  <a:lnTo>
                    <a:pt x="438" y="2425"/>
                  </a:lnTo>
                  <a:lnTo>
                    <a:pt x="398" y="2340"/>
                  </a:lnTo>
                  <a:lnTo>
                    <a:pt x="364" y="2253"/>
                  </a:lnTo>
                  <a:lnTo>
                    <a:pt x="335" y="2163"/>
                  </a:lnTo>
                  <a:lnTo>
                    <a:pt x="311" y="2071"/>
                  </a:lnTo>
                  <a:lnTo>
                    <a:pt x="293" y="1978"/>
                  </a:lnTo>
                  <a:lnTo>
                    <a:pt x="282" y="1881"/>
                  </a:lnTo>
                  <a:lnTo>
                    <a:pt x="128" y="1881"/>
                  </a:lnTo>
                  <a:lnTo>
                    <a:pt x="103" y="1878"/>
                  </a:lnTo>
                  <a:lnTo>
                    <a:pt x="78" y="1871"/>
                  </a:lnTo>
                  <a:lnTo>
                    <a:pt x="57" y="1859"/>
                  </a:lnTo>
                  <a:lnTo>
                    <a:pt x="37" y="1843"/>
                  </a:lnTo>
                  <a:lnTo>
                    <a:pt x="22" y="1824"/>
                  </a:lnTo>
                  <a:lnTo>
                    <a:pt x="11" y="1803"/>
                  </a:lnTo>
                  <a:lnTo>
                    <a:pt x="3" y="1779"/>
                  </a:lnTo>
                  <a:lnTo>
                    <a:pt x="0" y="1752"/>
                  </a:lnTo>
                  <a:lnTo>
                    <a:pt x="0" y="1752"/>
                  </a:lnTo>
                  <a:lnTo>
                    <a:pt x="3" y="1727"/>
                  </a:lnTo>
                  <a:lnTo>
                    <a:pt x="11" y="1703"/>
                  </a:lnTo>
                  <a:lnTo>
                    <a:pt x="22" y="1681"/>
                  </a:lnTo>
                  <a:lnTo>
                    <a:pt x="37" y="1662"/>
                  </a:lnTo>
                  <a:lnTo>
                    <a:pt x="57" y="1647"/>
                  </a:lnTo>
                  <a:lnTo>
                    <a:pt x="78" y="1635"/>
                  </a:lnTo>
                  <a:lnTo>
                    <a:pt x="103" y="1628"/>
                  </a:lnTo>
                  <a:lnTo>
                    <a:pt x="128" y="1624"/>
                  </a:lnTo>
                  <a:lnTo>
                    <a:pt x="282" y="1624"/>
                  </a:lnTo>
                  <a:lnTo>
                    <a:pt x="293" y="1528"/>
                  </a:lnTo>
                  <a:lnTo>
                    <a:pt x="311" y="1435"/>
                  </a:lnTo>
                  <a:lnTo>
                    <a:pt x="335" y="1342"/>
                  </a:lnTo>
                  <a:lnTo>
                    <a:pt x="364" y="1252"/>
                  </a:lnTo>
                  <a:lnTo>
                    <a:pt x="398" y="1166"/>
                  </a:lnTo>
                  <a:lnTo>
                    <a:pt x="438" y="1081"/>
                  </a:lnTo>
                  <a:lnTo>
                    <a:pt x="483" y="999"/>
                  </a:lnTo>
                  <a:lnTo>
                    <a:pt x="534" y="921"/>
                  </a:lnTo>
                  <a:lnTo>
                    <a:pt x="588" y="847"/>
                  </a:lnTo>
                  <a:lnTo>
                    <a:pt x="647" y="776"/>
                  </a:lnTo>
                  <a:lnTo>
                    <a:pt x="710" y="709"/>
                  </a:lnTo>
                  <a:lnTo>
                    <a:pt x="778" y="646"/>
                  </a:lnTo>
                  <a:lnTo>
                    <a:pt x="848" y="586"/>
                  </a:lnTo>
                  <a:lnTo>
                    <a:pt x="923" y="532"/>
                  </a:lnTo>
                  <a:lnTo>
                    <a:pt x="1001" y="483"/>
                  </a:lnTo>
                  <a:lnTo>
                    <a:pt x="1083" y="438"/>
                  </a:lnTo>
                  <a:lnTo>
                    <a:pt x="1168" y="397"/>
                  </a:lnTo>
                  <a:lnTo>
                    <a:pt x="1255" y="363"/>
                  </a:lnTo>
                  <a:lnTo>
                    <a:pt x="1344" y="334"/>
                  </a:lnTo>
                  <a:lnTo>
                    <a:pt x="1437" y="311"/>
                  </a:lnTo>
                  <a:lnTo>
                    <a:pt x="1532" y="293"/>
                  </a:lnTo>
                  <a:lnTo>
                    <a:pt x="1629" y="281"/>
                  </a:lnTo>
                  <a:lnTo>
                    <a:pt x="1629" y="129"/>
                  </a:lnTo>
                  <a:lnTo>
                    <a:pt x="1631" y="103"/>
                  </a:lnTo>
                  <a:lnTo>
                    <a:pt x="1639" y="78"/>
                  </a:lnTo>
                  <a:lnTo>
                    <a:pt x="1650" y="57"/>
                  </a:lnTo>
                  <a:lnTo>
                    <a:pt x="1666" y="38"/>
                  </a:lnTo>
                  <a:lnTo>
                    <a:pt x="1685" y="22"/>
                  </a:lnTo>
                  <a:lnTo>
                    <a:pt x="1707" y="10"/>
                  </a:lnTo>
                  <a:lnTo>
                    <a:pt x="1731" y="3"/>
                  </a:lnTo>
                  <a:lnTo>
                    <a:pt x="1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2"/>
            <p:cNvSpPr>
              <a:spLocks noEditPoints="1"/>
            </p:cNvSpPr>
            <p:nvPr/>
          </p:nvSpPr>
          <p:spPr bwMode="auto">
            <a:xfrm>
              <a:off x="7364413" y="2154238"/>
              <a:ext cx="233363" cy="231775"/>
            </a:xfrm>
            <a:custGeom>
              <a:avLst/>
              <a:gdLst>
                <a:gd name="T0" fmla="*/ 676 w 1469"/>
                <a:gd name="T1" fmla="*/ 240 h 1464"/>
                <a:gd name="T2" fmla="*/ 672 w 1469"/>
                <a:gd name="T3" fmla="*/ 320 h 1464"/>
                <a:gd name="T4" fmla="*/ 658 w 1469"/>
                <a:gd name="T5" fmla="*/ 347 h 1464"/>
                <a:gd name="T6" fmla="*/ 573 w 1469"/>
                <a:gd name="T7" fmla="*/ 388 h 1464"/>
                <a:gd name="T8" fmla="*/ 494 w 1469"/>
                <a:gd name="T9" fmla="*/ 485 h 1464"/>
                <a:gd name="T10" fmla="*/ 486 w 1469"/>
                <a:gd name="T11" fmla="*/ 613 h 1464"/>
                <a:gd name="T12" fmla="*/ 545 w 1469"/>
                <a:gd name="T13" fmla="*/ 707 h 1464"/>
                <a:gd name="T14" fmla="*/ 663 w 1469"/>
                <a:gd name="T15" fmla="*/ 777 h 1464"/>
                <a:gd name="T16" fmla="*/ 787 w 1469"/>
                <a:gd name="T17" fmla="*/ 837 h 1464"/>
                <a:gd name="T18" fmla="*/ 815 w 1469"/>
                <a:gd name="T19" fmla="*/ 904 h 1464"/>
                <a:gd name="T20" fmla="*/ 769 w 1469"/>
                <a:gd name="T21" fmla="*/ 961 h 1464"/>
                <a:gd name="T22" fmla="*/ 643 w 1469"/>
                <a:gd name="T23" fmla="*/ 967 h 1464"/>
                <a:gd name="T24" fmla="*/ 528 w 1469"/>
                <a:gd name="T25" fmla="*/ 926 h 1464"/>
                <a:gd name="T26" fmla="*/ 499 w 1469"/>
                <a:gd name="T27" fmla="*/ 949 h 1464"/>
                <a:gd name="T28" fmla="*/ 473 w 1469"/>
                <a:gd name="T29" fmla="*/ 1046 h 1464"/>
                <a:gd name="T30" fmla="*/ 503 w 1469"/>
                <a:gd name="T31" fmla="*/ 1076 h 1464"/>
                <a:gd name="T32" fmla="*/ 628 w 1469"/>
                <a:gd name="T33" fmla="*/ 1112 h 1464"/>
                <a:gd name="T34" fmla="*/ 661 w 1469"/>
                <a:gd name="T35" fmla="*/ 1128 h 1464"/>
                <a:gd name="T36" fmla="*/ 666 w 1469"/>
                <a:gd name="T37" fmla="*/ 1214 h 1464"/>
                <a:gd name="T38" fmla="*/ 764 w 1469"/>
                <a:gd name="T39" fmla="*/ 1233 h 1464"/>
                <a:gd name="T40" fmla="*/ 793 w 1469"/>
                <a:gd name="T41" fmla="*/ 1203 h 1464"/>
                <a:gd name="T42" fmla="*/ 799 w 1469"/>
                <a:gd name="T43" fmla="*/ 1112 h 1464"/>
                <a:gd name="T44" fmla="*/ 890 w 1469"/>
                <a:gd name="T45" fmla="*/ 1070 h 1464"/>
                <a:gd name="T46" fmla="*/ 980 w 1469"/>
                <a:gd name="T47" fmla="*/ 963 h 1464"/>
                <a:gd name="T48" fmla="*/ 991 w 1469"/>
                <a:gd name="T49" fmla="*/ 839 h 1464"/>
                <a:gd name="T50" fmla="*/ 929 w 1469"/>
                <a:gd name="T51" fmla="*/ 727 h 1464"/>
                <a:gd name="T52" fmla="*/ 792 w 1469"/>
                <a:gd name="T53" fmla="*/ 647 h 1464"/>
                <a:gd name="T54" fmla="*/ 683 w 1469"/>
                <a:gd name="T55" fmla="*/ 592 h 1464"/>
                <a:gd name="T56" fmla="*/ 657 w 1469"/>
                <a:gd name="T57" fmla="*/ 535 h 1464"/>
                <a:gd name="T58" fmla="*/ 697 w 1469"/>
                <a:gd name="T59" fmla="*/ 487 h 1464"/>
                <a:gd name="T60" fmla="*/ 818 w 1469"/>
                <a:gd name="T61" fmla="*/ 484 h 1464"/>
                <a:gd name="T62" fmla="*/ 916 w 1469"/>
                <a:gd name="T63" fmla="*/ 516 h 1464"/>
                <a:gd name="T64" fmla="*/ 947 w 1469"/>
                <a:gd name="T65" fmla="*/ 452 h 1464"/>
                <a:gd name="T66" fmla="*/ 951 w 1469"/>
                <a:gd name="T67" fmla="*/ 379 h 1464"/>
                <a:gd name="T68" fmla="*/ 842 w 1469"/>
                <a:gd name="T69" fmla="*/ 344 h 1464"/>
                <a:gd name="T70" fmla="*/ 799 w 1469"/>
                <a:gd name="T71" fmla="*/ 324 h 1464"/>
                <a:gd name="T72" fmla="*/ 796 w 1469"/>
                <a:gd name="T73" fmla="*/ 252 h 1464"/>
                <a:gd name="T74" fmla="*/ 758 w 1469"/>
                <a:gd name="T75" fmla="*/ 229 h 1464"/>
                <a:gd name="T76" fmla="*/ 806 w 1469"/>
                <a:gd name="T77" fmla="*/ 3 h 1464"/>
                <a:gd name="T78" fmla="*/ 1066 w 1469"/>
                <a:gd name="T79" fmla="*/ 77 h 1464"/>
                <a:gd name="T80" fmla="*/ 1278 w 1469"/>
                <a:gd name="T81" fmla="*/ 237 h 1464"/>
                <a:gd name="T82" fmla="*/ 1418 w 1469"/>
                <a:gd name="T83" fmla="*/ 463 h 1464"/>
                <a:gd name="T84" fmla="*/ 1469 w 1469"/>
                <a:gd name="T85" fmla="*/ 731 h 1464"/>
                <a:gd name="T86" fmla="*/ 1418 w 1469"/>
                <a:gd name="T87" fmla="*/ 1001 h 1464"/>
                <a:gd name="T88" fmla="*/ 1278 w 1469"/>
                <a:gd name="T89" fmla="*/ 1227 h 1464"/>
                <a:gd name="T90" fmla="*/ 1066 w 1469"/>
                <a:gd name="T91" fmla="*/ 1386 h 1464"/>
                <a:gd name="T92" fmla="*/ 806 w 1469"/>
                <a:gd name="T93" fmla="*/ 1461 h 1464"/>
                <a:gd name="T94" fmla="*/ 529 w 1469"/>
                <a:gd name="T95" fmla="*/ 1436 h 1464"/>
                <a:gd name="T96" fmla="*/ 290 w 1469"/>
                <a:gd name="T97" fmla="*/ 1315 h 1464"/>
                <a:gd name="T98" fmla="*/ 112 w 1469"/>
                <a:gd name="T99" fmla="*/ 1121 h 1464"/>
                <a:gd name="T100" fmla="*/ 13 w 1469"/>
                <a:gd name="T101" fmla="*/ 871 h 1464"/>
                <a:gd name="T102" fmla="*/ 13 w 1469"/>
                <a:gd name="T103" fmla="*/ 593 h 1464"/>
                <a:gd name="T104" fmla="*/ 112 w 1469"/>
                <a:gd name="T105" fmla="*/ 343 h 1464"/>
                <a:gd name="T106" fmla="*/ 290 w 1469"/>
                <a:gd name="T107" fmla="*/ 148 h 1464"/>
                <a:gd name="T108" fmla="*/ 529 w 1469"/>
                <a:gd name="T109" fmla="*/ 28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9" h="1464">
                  <a:moveTo>
                    <a:pt x="707" y="229"/>
                  </a:moveTo>
                  <a:lnTo>
                    <a:pt x="692" y="230"/>
                  </a:lnTo>
                  <a:lnTo>
                    <a:pt x="683" y="233"/>
                  </a:lnTo>
                  <a:lnTo>
                    <a:pt x="676" y="240"/>
                  </a:lnTo>
                  <a:lnTo>
                    <a:pt x="673" y="250"/>
                  </a:lnTo>
                  <a:lnTo>
                    <a:pt x="672" y="265"/>
                  </a:lnTo>
                  <a:lnTo>
                    <a:pt x="672" y="305"/>
                  </a:lnTo>
                  <a:lnTo>
                    <a:pt x="672" y="320"/>
                  </a:lnTo>
                  <a:lnTo>
                    <a:pt x="671" y="330"/>
                  </a:lnTo>
                  <a:lnTo>
                    <a:pt x="669" y="338"/>
                  </a:lnTo>
                  <a:lnTo>
                    <a:pt x="666" y="343"/>
                  </a:lnTo>
                  <a:lnTo>
                    <a:pt x="658" y="347"/>
                  </a:lnTo>
                  <a:lnTo>
                    <a:pt x="649" y="352"/>
                  </a:lnTo>
                  <a:lnTo>
                    <a:pt x="635" y="357"/>
                  </a:lnTo>
                  <a:lnTo>
                    <a:pt x="602" y="371"/>
                  </a:lnTo>
                  <a:lnTo>
                    <a:pt x="573" y="388"/>
                  </a:lnTo>
                  <a:lnTo>
                    <a:pt x="547" y="407"/>
                  </a:lnTo>
                  <a:lnTo>
                    <a:pt x="525" y="431"/>
                  </a:lnTo>
                  <a:lnTo>
                    <a:pt x="507" y="456"/>
                  </a:lnTo>
                  <a:lnTo>
                    <a:pt x="494" y="485"/>
                  </a:lnTo>
                  <a:lnTo>
                    <a:pt x="485" y="517"/>
                  </a:lnTo>
                  <a:lnTo>
                    <a:pt x="481" y="552"/>
                  </a:lnTo>
                  <a:lnTo>
                    <a:pt x="481" y="584"/>
                  </a:lnTo>
                  <a:lnTo>
                    <a:pt x="486" y="613"/>
                  </a:lnTo>
                  <a:lnTo>
                    <a:pt x="495" y="640"/>
                  </a:lnTo>
                  <a:lnTo>
                    <a:pt x="507" y="664"/>
                  </a:lnTo>
                  <a:lnTo>
                    <a:pt x="525" y="687"/>
                  </a:lnTo>
                  <a:lnTo>
                    <a:pt x="545" y="707"/>
                  </a:lnTo>
                  <a:lnTo>
                    <a:pt x="567" y="726"/>
                  </a:lnTo>
                  <a:lnTo>
                    <a:pt x="593" y="743"/>
                  </a:lnTo>
                  <a:lnTo>
                    <a:pt x="627" y="761"/>
                  </a:lnTo>
                  <a:lnTo>
                    <a:pt x="663" y="777"/>
                  </a:lnTo>
                  <a:lnTo>
                    <a:pt x="699" y="792"/>
                  </a:lnTo>
                  <a:lnTo>
                    <a:pt x="734" y="807"/>
                  </a:lnTo>
                  <a:lnTo>
                    <a:pt x="762" y="820"/>
                  </a:lnTo>
                  <a:lnTo>
                    <a:pt x="787" y="837"/>
                  </a:lnTo>
                  <a:lnTo>
                    <a:pt x="801" y="852"/>
                  </a:lnTo>
                  <a:lnTo>
                    <a:pt x="810" y="869"/>
                  </a:lnTo>
                  <a:lnTo>
                    <a:pt x="815" y="886"/>
                  </a:lnTo>
                  <a:lnTo>
                    <a:pt x="815" y="904"/>
                  </a:lnTo>
                  <a:lnTo>
                    <a:pt x="811" y="921"/>
                  </a:lnTo>
                  <a:lnTo>
                    <a:pt x="802" y="936"/>
                  </a:lnTo>
                  <a:lnTo>
                    <a:pt x="788" y="950"/>
                  </a:lnTo>
                  <a:lnTo>
                    <a:pt x="769" y="961"/>
                  </a:lnTo>
                  <a:lnTo>
                    <a:pt x="741" y="970"/>
                  </a:lnTo>
                  <a:lnTo>
                    <a:pt x="710" y="974"/>
                  </a:lnTo>
                  <a:lnTo>
                    <a:pt x="679" y="973"/>
                  </a:lnTo>
                  <a:lnTo>
                    <a:pt x="643" y="967"/>
                  </a:lnTo>
                  <a:lnTo>
                    <a:pt x="608" y="958"/>
                  </a:lnTo>
                  <a:lnTo>
                    <a:pt x="574" y="947"/>
                  </a:lnTo>
                  <a:lnTo>
                    <a:pt x="541" y="931"/>
                  </a:lnTo>
                  <a:lnTo>
                    <a:pt x="528" y="926"/>
                  </a:lnTo>
                  <a:lnTo>
                    <a:pt x="517" y="924"/>
                  </a:lnTo>
                  <a:lnTo>
                    <a:pt x="510" y="927"/>
                  </a:lnTo>
                  <a:lnTo>
                    <a:pt x="504" y="935"/>
                  </a:lnTo>
                  <a:lnTo>
                    <a:pt x="499" y="949"/>
                  </a:lnTo>
                  <a:lnTo>
                    <a:pt x="488" y="985"/>
                  </a:lnTo>
                  <a:lnTo>
                    <a:pt x="479" y="1022"/>
                  </a:lnTo>
                  <a:lnTo>
                    <a:pt x="474" y="1036"/>
                  </a:lnTo>
                  <a:lnTo>
                    <a:pt x="473" y="1046"/>
                  </a:lnTo>
                  <a:lnTo>
                    <a:pt x="475" y="1056"/>
                  </a:lnTo>
                  <a:lnTo>
                    <a:pt x="481" y="1062"/>
                  </a:lnTo>
                  <a:lnTo>
                    <a:pt x="490" y="1070"/>
                  </a:lnTo>
                  <a:lnTo>
                    <a:pt x="503" y="1076"/>
                  </a:lnTo>
                  <a:lnTo>
                    <a:pt x="533" y="1089"/>
                  </a:lnTo>
                  <a:lnTo>
                    <a:pt x="564" y="1099"/>
                  </a:lnTo>
                  <a:lnTo>
                    <a:pt x="596" y="1106"/>
                  </a:lnTo>
                  <a:lnTo>
                    <a:pt x="628" y="1112"/>
                  </a:lnTo>
                  <a:lnTo>
                    <a:pt x="642" y="1115"/>
                  </a:lnTo>
                  <a:lnTo>
                    <a:pt x="652" y="1118"/>
                  </a:lnTo>
                  <a:lnTo>
                    <a:pt x="658" y="1122"/>
                  </a:lnTo>
                  <a:lnTo>
                    <a:pt x="661" y="1128"/>
                  </a:lnTo>
                  <a:lnTo>
                    <a:pt x="663" y="1139"/>
                  </a:lnTo>
                  <a:lnTo>
                    <a:pt x="663" y="1154"/>
                  </a:lnTo>
                  <a:lnTo>
                    <a:pt x="664" y="1201"/>
                  </a:lnTo>
                  <a:lnTo>
                    <a:pt x="666" y="1214"/>
                  </a:lnTo>
                  <a:lnTo>
                    <a:pt x="671" y="1224"/>
                  </a:lnTo>
                  <a:lnTo>
                    <a:pt x="681" y="1231"/>
                  </a:lnTo>
                  <a:lnTo>
                    <a:pt x="694" y="1233"/>
                  </a:lnTo>
                  <a:lnTo>
                    <a:pt x="764" y="1233"/>
                  </a:lnTo>
                  <a:lnTo>
                    <a:pt x="776" y="1231"/>
                  </a:lnTo>
                  <a:lnTo>
                    <a:pt x="786" y="1224"/>
                  </a:lnTo>
                  <a:lnTo>
                    <a:pt x="791" y="1216"/>
                  </a:lnTo>
                  <a:lnTo>
                    <a:pt x="793" y="1203"/>
                  </a:lnTo>
                  <a:lnTo>
                    <a:pt x="793" y="1170"/>
                  </a:lnTo>
                  <a:lnTo>
                    <a:pt x="793" y="1138"/>
                  </a:lnTo>
                  <a:lnTo>
                    <a:pt x="794" y="1124"/>
                  </a:lnTo>
                  <a:lnTo>
                    <a:pt x="799" y="1112"/>
                  </a:lnTo>
                  <a:lnTo>
                    <a:pt x="809" y="1105"/>
                  </a:lnTo>
                  <a:lnTo>
                    <a:pt x="823" y="1100"/>
                  </a:lnTo>
                  <a:lnTo>
                    <a:pt x="858" y="1087"/>
                  </a:lnTo>
                  <a:lnTo>
                    <a:pt x="890" y="1070"/>
                  </a:lnTo>
                  <a:lnTo>
                    <a:pt x="919" y="1047"/>
                  </a:lnTo>
                  <a:lnTo>
                    <a:pt x="945" y="1021"/>
                  </a:lnTo>
                  <a:lnTo>
                    <a:pt x="965" y="993"/>
                  </a:lnTo>
                  <a:lnTo>
                    <a:pt x="980" y="963"/>
                  </a:lnTo>
                  <a:lnTo>
                    <a:pt x="990" y="933"/>
                  </a:lnTo>
                  <a:lnTo>
                    <a:pt x="994" y="901"/>
                  </a:lnTo>
                  <a:lnTo>
                    <a:pt x="995" y="870"/>
                  </a:lnTo>
                  <a:lnTo>
                    <a:pt x="991" y="839"/>
                  </a:lnTo>
                  <a:lnTo>
                    <a:pt x="981" y="808"/>
                  </a:lnTo>
                  <a:lnTo>
                    <a:pt x="968" y="779"/>
                  </a:lnTo>
                  <a:lnTo>
                    <a:pt x="950" y="752"/>
                  </a:lnTo>
                  <a:lnTo>
                    <a:pt x="929" y="727"/>
                  </a:lnTo>
                  <a:lnTo>
                    <a:pt x="903" y="705"/>
                  </a:lnTo>
                  <a:lnTo>
                    <a:pt x="873" y="686"/>
                  </a:lnTo>
                  <a:lnTo>
                    <a:pt x="833" y="665"/>
                  </a:lnTo>
                  <a:lnTo>
                    <a:pt x="792" y="647"/>
                  </a:lnTo>
                  <a:lnTo>
                    <a:pt x="750" y="630"/>
                  </a:lnTo>
                  <a:lnTo>
                    <a:pt x="727" y="619"/>
                  </a:lnTo>
                  <a:lnTo>
                    <a:pt x="703" y="607"/>
                  </a:lnTo>
                  <a:lnTo>
                    <a:pt x="683" y="592"/>
                  </a:lnTo>
                  <a:lnTo>
                    <a:pt x="670" y="579"/>
                  </a:lnTo>
                  <a:lnTo>
                    <a:pt x="661" y="565"/>
                  </a:lnTo>
                  <a:lnTo>
                    <a:pt x="657" y="550"/>
                  </a:lnTo>
                  <a:lnTo>
                    <a:pt x="657" y="535"/>
                  </a:lnTo>
                  <a:lnTo>
                    <a:pt x="660" y="521"/>
                  </a:lnTo>
                  <a:lnTo>
                    <a:pt x="669" y="507"/>
                  </a:lnTo>
                  <a:lnTo>
                    <a:pt x="681" y="497"/>
                  </a:lnTo>
                  <a:lnTo>
                    <a:pt x="697" y="487"/>
                  </a:lnTo>
                  <a:lnTo>
                    <a:pt x="717" y="481"/>
                  </a:lnTo>
                  <a:lnTo>
                    <a:pt x="737" y="479"/>
                  </a:lnTo>
                  <a:lnTo>
                    <a:pt x="779" y="479"/>
                  </a:lnTo>
                  <a:lnTo>
                    <a:pt x="818" y="484"/>
                  </a:lnTo>
                  <a:lnTo>
                    <a:pt x="856" y="495"/>
                  </a:lnTo>
                  <a:lnTo>
                    <a:pt x="894" y="510"/>
                  </a:lnTo>
                  <a:lnTo>
                    <a:pt x="906" y="515"/>
                  </a:lnTo>
                  <a:lnTo>
                    <a:pt x="916" y="516"/>
                  </a:lnTo>
                  <a:lnTo>
                    <a:pt x="924" y="513"/>
                  </a:lnTo>
                  <a:lnTo>
                    <a:pt x="930" y="505"/>
                  </a:lnTo>
                  <a:lnTo>
                    <a:pt x="934" y="492"/>
                  </a:lnTo>
                  <a:lnTo>
                    <a:pt x="947" y="452"/>
                  </a:lnTo>
                  <a:lnTo>
                    <a:pt x="959" y="410"/>
                  </a:lnTo>
                  <a:lnTo>
                    <a:pt x="961" y="399"/>
                  </a:lnTo>
                  <a:lnTo>
                    <a:pt x="958" y="388"/>
                  </a:lnTo>
                  <a:lnTo>
                    <a:pt x="951" y="379"/>
                  </a:lnTo>
                  <a:lnTo>
                    <a:pt x="941" y="373"/>
                  </a:lnTo>
                  <a:lnTo>
                    <a:pt x="909" y="360"/>
                  </a:lnTo>
                  <a:lnTo>
                    <a:pt x="875" y="351"/>
                  </a:lnTo>
                  <a:lnTo>
                    <a:pt x="842" y="344"/>
                  </a:lnTo>
                  <a:lnTo>
                    <a:pt x="823" y="341"/>
                  </a:lnTo>
                  <a:lnTo>
                    <a:pt x="811" y="338"/>
                  </a:lnTo>
                  <a:lnTo>
                    <a:pt x="804" y="332"/>
                  </a:lnTo>
                  <a:lnTo>
                    <a:pt x="799" y="324"/>
                  </a:lnTo>
                  <a:lnTo>
                    <a:pt x="798" y="311"/>
                  </a:lnTo>
                  <a:lnTo>
                    <a:pt x="797" y="292"/>
                  </a:lnTo>
                  <a:lnTo>
                    <a:pt x="797" y="268"/>
                  </a:lnTo>
                  <a:lnTo>
                    <a:pt x="796" y="252"/>
                  </a:lnTo>
                  <a:lnTo>
                    <a:pt x="793" y="241"/>
                  </a:lnTo>
                  <a:lnTo>
                    <a:pt x="786" y="234"/>
                  </a:lnTo>
                  <a:lnTo>
                    <a:pt x="775" y="231"/>
                  </a:lnTo>
                  <a:lnTo>
                    <a:pt x="758" y="229"/>
                  </a:lnTo>
                  <a:lnTo>
                    <a:pt x="734" y="229"/>
                  </a:lnTo>
                  <a:lnTo>
                    <a:pt x="707" y="229"/>
                  </a:lnTo>
                  <a:close/>
                  <a:moveTo>
                    <a:pt x="734" y="0"/>
                  </a:moveTo>
                  <a:lnTo>
                    <a:pt x="806" y="3"/>
                  </a:lnTo>
                  <a:lnTo>
                    <a:pt x="874" y="12"/>
                  </a:lnTo>
                  <a:lnTo>
                    <a:pt x="941" y="28"/>
                  </a:lnTo>
                  <a:lnTo>
                    <a:pt x="1005" y="51"/>
                  </a:lnTo>
                  <a:lnTo>
                    <a:pt x="1066" y="77"/>
                  </a:lnTo>
                  <a:lnTo>
                    <a:pt x="1125" y="110"/>
                  </a:lnTo>
                  <a:lnTo>
                    <a:pt x="1179" y="148"/>
                  </a:lnTo>
                  <a:lnTo>
                    <a:pt x="1230" y="191"/>
                  </a:lnTo>
                  <a:lnTo>
                    <a:pt x="1278" y="237"/>
                  </a:lnTo>
                  <a:lnTo>
                    <a:pt x="1319" y="289"/>
                  </a:lnTo>
                  <a:lnTo>
                    <a:pt x="1358" y="343"/>
                  </a:lnTo>
                  <a:lnTo>
                    <a:pt x="1390" y="401"/>
                  </a:lnTo>
                  <a:lnTo>
                    <a:pt x="1418" y="463"/>
                  </a:lnTo>
                  <a:lnTo>
                    <a:pt x="1440" y="527"/>
                  </a:lnTo>
                  <a:lnTo>
                    <a:pt x="1456" y="593"/>
                  </a:lnTo>
                  <a:lnTo>
                    <a:pt x="1466" y="661"/>
                  </a:lnTo>
                  <a:lnTo>
                    <a:pt x="1469" y="731"/>
                  </a:lnTo>
                  <a:lnTo>
                    <a:pt x="1466" y="802"/>
                  </a:lnTo>
                  <a:lnTo>
                    <a:pt x="1456" y="871"/>
                  </a:lnTo>
                  <a:lnTo>
                    <a:pt x="1440" y="937"/>
                  </a:lnTo>
                  <a:lnTo>
                    <a:pt x="1418" y="1001"/>
                  </a:lnTo>
                  <a:lnTo>
                    <a:pt x="1390" y="1062"/>
                  </a:lnTo>
                  <a:lnTo>
                    <a:pt x="1358" y="1121"/>
                  </a:lnTo>
                  <a:lnTo>
                    <a:pt x="1319" y="1175"/>
                  </a:lnTo>
                  <a:lnTo>
                    <a:pt x="1278" y="1227"/>
                  </a:lnTo>
                  <a:lnTo>
                    <a:pt x="1230" y="1272"/>
                  </a:lnTo>
                  <a:lnTo>
                    <a:pt x="1179" y="1315"/>
                  </a:lnTo>
                  <a:lnTo>
                    <a:pt x="1125" y="1354"/>
                  </a:lnTo>
                  <a:lnTo>
                    <a:pt x="1066" y="1386"/>
                  </a:lnTo>
                  <a:lnTo>
                    <a:pt x="1005" y="1413"/>
                  </a:lnTo>
                  <a:lnTo>
                    <a:pt x="941" y="1436"/>
                  </a:lnTo>
                  <a:lnTo>
                    <a:pt x="874" y="1452"/>
                  </a:lnTo>
                  <a:lnTo>
                    <a:pt x="806" y="1461"/>
                  </a:lnTo>
                  <a:lnTo>
                    <a:pt x="734" y="1464"/>
                  </a:lnTo>
                  <a:lnTo>
                    <a:pt x="664" y="1461"/>
                  </a:lnTo>
                  <a:lnTo>
                    <a:pt x="595" y="1452"/>
                  </a:lnTo>
                  <a:lnTo>
                    <a:pt x="529" y="1436"/>
                  </a:lnTo>
                  <a:lnTo>
                    <a:pt x="465" y="1413"/>
                  </a:lnTo>
                  <a:lnTo>
                    <a:pt x="403" y="1386"/>
                  </a:lnTo>
                  <a:lnTo>
                    <a:pt x="345" y="1354"/>
                  </a:lnTo>
                  <a:lnTo>
                    <a:pt x="290" y="1315"/>
                  </a:lnTo>
                  <a:lnTo>
                    <a:pt x="239" y="1272"/>
                  </a:lnTo>
                  <a:lnTo>
                    <a:pt x="192" y="1227"/>
                  </a:lnTo>
                  <a:lnTo>
                    <a:pt x="150" y="1175"/>
                  </a:lnTo>
                  <a:lnTo>
                    <a:pt x="112" y="1121"/>
                  </a:lnTo>
                  <a:lnTo>
                    <a:pt x="79" y="1062"/>
                  </a:lnTo>
                  <a:lnTo>
                    <a:pt x="52" y="1001"/>
                  </a:lnTo>
                  <a:lnTo>
                    <a:pt x="29" y="937"/>
                  </a:lnTo>
                  <a:lnTo>
                    <a:pt x="13" y="871"/>
                  </a:lnTo>
                  <a:lnTo>
                    <a:pt x="4" y="802"/>
                  </a:lnTo>
                  <a:lnTo>
                    <a:pt x="0" y="731"/>
                  </a:lnTo>
                  <a:lnTo>
                    <a:pt x="4" y="661"/>
                  </a:lnTo>
                  <a:lnTo>
                    <a:pt x="13" y="593"/>
                  </a:lnTo>
                  <a:lnTo>
                    <a:pt x="29" y="527"/>
                  </a:lnTo>
                  <a:lnTo>
                    <a:pt x="52" y="463"/>
                  </a:lnTo>
                  <a:lnTo>
                    <a:pt x="79" y="401"/>
                  </a:lnTo>
                  <a:lnTo>
                    <a:pt x="112" y="343"/>
                  </a:lnTo>
                  <a:lnTo>
                    <a:pt x="150" y="289"/>
                  </a:lnTo>
                  <a:lnTo>
                    <a:pt x="192" y="237"/>
                  </a:lnTo>
                  <a:lnTo>
                    <a:pt x="239" y="191"/>
                  </a:lnTo>
                  <a:lnTo>
                    <a:pt x="290" y="148"/>
                  </a:lnTo>
                  <a:lnTo>
                    <a:pt x="345" y="110"/>
                  </a:lnTo>
                  <a:lnTo>
                    <a:pt x="403" y="77"/>
                  </a:lnTo>
                  <a:lnTo>
                    <a:pt x="465" y="51"/>
                  </a:lnTo>
                  <a:lnTo>
                    <a:pt x="529" y="28"/>
                  </a:lnTo>
                  <a:lnTo>
                    <a:pt x="595" y="12"/>
                  </a:lnTo>
                  <a:lnTo>
                    <a:pt x="664" y="3"/>
                  </a:lnTo>
                  <a:lnTo>
                    <a:pt x="7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334179" y="3150930"/>
            <a:ext cx="597444" cy="592452"/>
            <a:chOff x="0" y="2078038"/>
            <a:chExt cx="2090738" cy="2073275"/>
          </a:xfrm>
          <a:solidFill>
            <a:schemeClr val="bg1"/>
          </a:solidFill>
        </p:grpSpPr>
        <p:sp>
          <p:nvSpPr>
            <p:cNvPr id="68" name="Freeform 38"/>
            <p:cNvSpPr>
              <a:spLocks/>
            </p:cNvSpPr>
            <p:nvPr/>
          </p:nvSpPr>
          <p:spPr bwMode="auto">
            <a:xfrm>
              <a:off x="0" y="2549525"/>
              <a:ext cx="1600200" cy="1601788"/>
            </a:xfrm>
            <a:custGeom>
              <a:avLst/>
              <a:gdLst>
                <a:gd name="T0" fmla="*/ 1232 w 3024"/>
                <a:gd name="T1" fmla="*/ 64 h 3025"/>
                <a:gd name="T2" fmla="*/ 1346 w 3024"/>
                <a:gd name="T3" fmla="*/ 362 h 3025"/>
                <a:gd name="T4" fmla="*/ 1252 w 3024"/>
                <a:gd name="T5" fmla="*/ 401 h 3025"/>
                <a:gd name="T6" fmla="*/ 1115 w 3024"/>
                <a:gd name="T7" fmla="*/ 154 h 3025"/>
                <a:gd name="T8" fmla="*/ 845 w 3024"/>
                <a:gd name="T9" fmla="*/ 249 h 3025"/>
                <a:gd name="T10" fmla="*/ 918 w 3024"/>
                <a:gd name="T11" fmla="*/ 506 h 3025"/>
                <a:gd name="T12" fmla="*/ 769 w 3024"/>
                <a:gd name="T13" fmla="*/ 664 h 3025"/>
                <a:gd name="T14" fmla="*/ 546 w 3024"/>
                <a:gd name="T15" fmla="*/ 912 h 3025"/>
                <a:gd name="T16" fmla="*/ 277 w 3024"/>
                <a:gd name="T17" fmla="*/ 832 h 3025"/>
                <a:gd name="T18" fmla="*/ 148 w 3024"/>
                <a:gd name="T19" fmla="*/ 1078 h 3025"/>
                <a:gd name="T20" fmla="*/ 364 w 3024"/>
                <a:gd name="T21" fmla="*/ 1212 h 3025"/>
                <a:gd name="T22" fmla="*/ 392 w 3024"/>
                <a:gd name="T23" fmla="*/ 1381 h 3025"/>
                <a:gd name="T24" fmla="*/ 404 w 3024"/>
                <a:gd name="T25" fmla="*/ 1771 h 3025"/>
                <a:gd name="T26" fmla="*/ 155 w 3024"/>
                <a:gd name="T27" fmla="*/ 1911 h 3025"/>
                <a:gd name="T28" fmla="*/ 256 w 3024"/>
                <a:gd name="T29" fmla="*/ 2184 h 3025"/>
                <a:gd name="T30" fmla="*/ 527 w 3024"/>
                <a:gd name="T31" fmla="*/ 2107 h 3025"/>
                <a:gd name="T32" fmla="*/ 715 w 3024"/>
                <a:gd name="T33" fmla="*/ 2310 h 3025"/>
                <a:gd name="T34" fmla="*/ 917 w 3024"/>
                <a:gd name="T35" fmla="*/ 2498 h 3025"/>
                <a:gd name="T36" fmla="*/ 836 w 3024"/>
                <a:gd name="T37" fmla="*/ 2763 h 3025"/>
                <a:gd name="T38" fmla="*/ 1098 w 3024"/>
                <a:gd name="T39" fmla="*/ 2877 h 3025"/>
                <a:gd name="T40" fmla="*/ 1236 w 3024"/>
                <a:gd name="T41" fmla="*/ 2632 h 3025"/>
                <a:gd name="T42" fmla="*/ 1556 w 3024"/>
                <a:gd name="T43" fmla="*/ 2640 h 3025"/>
                <a:gd name="T44" fmla="*/ 1802 w 3024"/>
                <a:gd name="T45" fmla="*/ 2645 h 3025"/>
                <a:gd name="T46" fmla="*/ 1943 w 3024"/>
                <a:gd name="T47" fmla="*/ 2879 h 3025"/>
                <a:gd name="T48" fmla="*/ 2191 w 3024"/>
                <a:gd name="T49" fmla="*/ 2737 h 3025"/>
                <a:gd name="T50" fmla="*/ 2124 w 3024"/>
                <a:gd name="T51" fmla="*/ 2464 h 3025"/>
                <a:gd name="T52" fmla="*/ 2406 w 3024"/>
                <a:gd name="T53" fmla="*/ 2200 h 3025"/>
                <a:gd name="T54" fmla="*/ 2538 w 3024"/>
                <a:gd name="T55" fmla="*/ 2113 h 3025"/>
                <a:gd name="T56" fmla="*/ 2791 w 3024"/>
                <a:gd name="T57" fmla="*/ 2159 h 3025"/>
                <a:gd name="T58" fmla="*/ 2857 w 3024"/>
                <a:gd name="T59" fmla="*/ 1896 h 3025"/>
                <a:gd name="T60" fmla="*/ 2618 w 3024"/>
                <a:gd name="T61" fmla="*/ 1755 h 3025"/>
                <a:gd name="T62" fmla="*/ 2681 w 3024"/>
                <a:gd name="T63" fmla="*/ 1673 h 3025"/>
                <a:gd name="T64" fmla="*/ 2976 w 3024"/>
                <a:gd name="T65" fmla="*/ 1809 h 3025"/>
                <a:gd name="T66" fmla="*/ 3019 w 3024"/>
                <a:gd name="T67" fmla="*/ 1987 h 3025"/>
                <a:gd name="T68" fmla="*/ 2834 w 3024"/>
                <a:gd name="T69" fmla="*/ 2317 h 3025"/>
                <a:gd name="T70" fmla="*/ 2537 w 3024"/>
                <a:gd name="T71" fmla="*/ 2270 h 3025"/>
                <a:gd name="T72" fmla="*/ 2323 w 3024"/>
                <a:gd name="T73" fmla="*/ 2665 h 3025"/>
                <a:gd name="T74" fmla="*/ 2297 w 3024"/>
                <a:gd name="T75" fmla="*/ 2863 h 3025"/>
                <a:gd name="T76" fmla="*/ 1939 w 3024"/>
                <a:gd name="T77" fmla="*/ 3025 h 3025"/>
                <a:gd name="T78" fmla="*/ 1770 w 3024"/>
                <a:gd name="T79" fmla="*/ 2933 h 3025"/>
                <a:gd name="T80" fmla="*/ 1324 w 3024"/>
                <a:gd name="T81" fmla="*/ 2773 h 3025"/>
                <a:gd name="T82" fmla="*/ 1162 w 3024"/>
                <a:gd name="T83" fmla="*/ 3010 h 3025"/>
                <a:gd name="T84" fmla="*/ 810 w 3024"/>
                <a:gd name="T85" fmla="*/ 2928 h 3025"/>
                <a:gd name="T86" fmla="*/ 691 w 3024"/>
                <a:gd name="T87" fmla="*/ 2789 h 3025"/>
                <a:gd name="T88" fmla="*/ 695 w 3024"/>
                <a:gd name="T89" fmla="*/ 2490 h 3025"/>
                <a:gd name="T90" fmla="*/ 329 w 3024"/>
                <a:gd name="T91" fmla="*/ 2333 h 3025"/>
                <a:gd name="T92" fmla="*/ 154 w 3024"/>
                <a:gd name="T93" fmla="*/ 2291 h 3025"/>
                <a:gd name="T94" fmla="*/ 0 w 3024"/>
                <a:gd name="T95" fmla="*/ 1949 h 3025"/>
                <a:gd name="T96" fmla="*/ 92 w 3024"/>
                <a:gd name="T97" fmla="*/ 1773 h 3025"/>
                <a:gd name="T98" fmla="*/ 252 w 3024"/>
                <a:gd name="T99" fmla="*/ 1326 h 3025"/>
                <a:gd name="T100" fmla="*/ 16 w 3024"/>
                <a:gd name="T101" fmla="*/ 1164 h 3025"/>
                <a:gd name="T102" fmla="*/ 97 w 3024"/>
                <a:gd name="T103" fmla="*/ 811 h 3025"/>
                <a:gd name="T104" fmla="*/ 236 w 3024"/>
                <a:gd name="T105" fmla="*/ 693 h 3025"/>
                <a:gd name="T106" fmla="*/ 535 w 3024"/>
                <a:gd name="T107" fmla="*/ 695 h 3025"/>
                <a:gd name="T108" fmla="*/ 692 w 3024"/>
                <a:gd name="T109" fmla="*/ 329 h 3025"/>
                <a:gd name="T110" fmla="*/ 736 w 3024"/>
                <a:gd name="T111" fmla="*/ 152 h 3025"/>
                <a:gd name="T112" fmla="*/ 1079 w 3024"/>
                <a:gd name="T113" fmla="*/ 0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24" h="3025">
                  <a:moveTo>
                    <a:pt x="1079" y="0"/>
                  </a:moveTo>
                  <a:lnTo>
                    <a:pt x="1112" y="2"/>
                  </a:lnTo>
                  <a:lnTo>
                    <a:pt x="1146" y="10"/>
                  </a:lnTo>
                  <a:lnTo>
                    <a:pt x="1178" y="23"/>
                  </a:lnTo>
                  <a:lnTo>
                    <a:pt x="1207" y="41"/>
                  </a:lnTo>
                  <a:lnTo>
                    <a:pt x="1232" y="64"/>
                  </a:lnTo>
                  <a:lnTo>
                    <a:pt x="1254" y="92"/>
                  </a:lnTo>
                  <a:lnTo>
                    <a:pt x="1271" y="124"/>
                  </a:lnTo>
                  <a:lnTo>
                    <a:pt x="1346" y="307"/>
                  </a:lnTo>
                  <a:lnTo>
                    <a:pt x="1351" y="326"/>
                  </a:lnTo>
                  <a:lnTo>
                    <a:pt x="1351" y="344"/>
                  </a:lnTo>
                  <a:lnTo>
                    <a:pt x="1346" y="362"/>
                  </a:lnTo>
                  <a:lnTo>
                    <a:pt x="1338" y="379"/>
                  </a:lnTo>
                  <a:lnTo>
                    <a:pt x="1324" y="392"/>
                  </a:lnTo>
                  <a:lnTo>
                    <a:pt x="1307" y="401"/>
                  </a:lnTo>
                  <a:lnTo>
                    <a:pt x="1289" y="406"/>
                  </a:lnTo>
                  <a:lnTo>
                    <a:pt x="1270" y="406"/>
                  </a:lnTo>
                  <a:lnTo>
                    <a:pt x="1252" y="401"/>
                  </a:lnTo>
                  <a:lnTo>
                    <a:pt x="1236" y="392"/>
                  </a:lnTo>
                  <a:lnTo>
                    <a:pt x="1222" y="379"/>
                  </a:lnTo>
                  <a:lnTo>
                    <a:pt x="1212" y="362"/>
                  </a:lnTo>
                  <a:lnTo>
                    <a:pt x="1136" y="179"/>
                  </a:lnTo>
                  <a:lnTo>
                    <a:pt x="1127" y="165"/>
                  </a:lnTo>
                  <a:lnTo>
                    <a:pt x="1115" y="154"/>
                  </a:lnTo>
                  <a:lnTo>
                    <a:pt x="1099" y="147"/>
                  </a:lnTo>
                  <a:lnTo>
                    <a:pt x="1082" y="146"/>
                  </a:lnTo>
                  <a:lnTo>
                    <a:pt x="1066" y="151"/>
                  </a:lnTo>
                  <a:lnTo>
                    <a:pt x="868" y="232"/>
                  </a:lnTo>
                  <a:lnTo>
                    <a:pt x="854" y="239"/>
                  </a:lnTo>
                  <a:lnTo>
                    <a:pt x="845" y="249"/>
                  </a:lnTo>
                  <a:lnTo>
                    <a:pt x="838" y="262"/>
                  </a:lnTo>
                  <a:lnTo>
                    <a:pt x="834" y="275"/>
                  </a:lnTo>
                  <a:lnTo>
                    <a:pt x="834" y="290"/>
                  </a:lnTo>
                  <a:lnTo>
                    <a:pt x="838" y="304"/>
                  </a:lnTo>
                  <a:lnTo>
                    <a:pt x="913" y="487"/>
                  </a:lnTo>
                  <a:lnTo>
                    <a:pt x="918" y="506"/>
                  </a:lnTo>
                  <a:lnTo>
                    <a:pt x="918" y="526"/>
                  </a:lnTo>
                  <a:lnTo>
                    <a:pt x="912" y="544"/>
                  </a:lnTo>
                  <a:lnTo>
                    <a:pt x="901" y="561"/>
                  </a:lnTo>
                  <a:lnTo>
                    <a:pt x="887" y="575"/>
                  </a:lnTo>
                  <a:lnTo>
                    <a:pt x="827" y="617"/>
                  </a:lnTo>
                  <a:lnTo>
                    <a:pt x="769" y="664"/>
                  </a:lnTo>
                  <a:lnTo>
                    <a:pt x="716" y="715"/>
                  </a:lnTo>
                  <a:lnTo>
                    <a:pt x="666" y="769"/>
                  </a:lnTo>
                  <a:lnTo>
                    <a:pt x="619" y="825"/>
                  </a:lnTo>
                  <a:lnTo>
                    <a:pt x="576" y="885"/>
                  </a:lnTo>
                  <a:lnTo>
                    <a:pt x="563" y="901"/>
                  </a:lnTo>
                  <a:lnTo>
                    <a:pt x="546" y="912"/>
                  </a:lnTo>
                  <a:lnTo>
                    <a:pt x="527" y="916"/>
                  </a:lnTo>
                  <a:lnTo>
                    <a:pt x="508" y="918"/>
                  </a:lnTo>
                  <a:lnTo>
                    <a:pt x="487" y="912"/>
                  </a:lnTo>
                  <a:lnTo>
                    <a:pt x="305" y="836"/>
                  </a:lnTo>
                  <a:lnTo>
                    <a:pt x="292" y="832"/>
                  </a:lnTo>
                  <a:lnTo>
                    <a:pt x="277" y="832"/>
                  </a:lnTo>
                  <a:lnTo>
                    <a:pt x="264" y="836"/>
                  </a:lnTo>
                  <a:lnTo>
                    <a:pt x="251" y="843"/>
                  </a:lnTo>
                  <a:lnTo>
                    <a:pt x="241" y="854"/>
                  </a:lnTo>
                  <a:lnTo>
                    <a:pt x="234" y="866"/>
                  </a:lnTo>
                  <a:lnTo>
                    <a:pt x="151" y="1064"/>
                  </a:lnTo>
                  <a:lnTo>
                    <a:pt x="148" y="1078"/>
                  </a:lnTo>
                  <a:lnTo>
                    <a:pt x="148" y="1093"/>
                  </a:lnTo>
                  <a:lnTo>
                    <a:pt x="151" y="1106"/>
                  </a:lnTo>
                  <a:lnTo>
                    <a:pt x="158" y="1119"/>
                  </a:lnTo>
                  <a:lnTo>
                    <a:pt x="169" y="1129"/>
                  </a:lnTo>
                  <a:lnTo>
                    <a:pt x="181" y="1136"/>
                  </a:lnTo>
                  <a:lnTo>
                    <a:pt x="364" y="1212"/>
                  </a:lnTo>
                  <a:lnTo>
                    <a:pt x="380" y="1222"/>
                  </a:lnTo>
                  <a:lnTo>
                    <a:pt x="395" y="1237"/>
                  </a:lnTo>
                  <a:lnTo>
                    <a:pt x="403" y="1254"/>
                  </a:lnTo>
                  <a:lnTo>
                    <a:pt x="408" y="1273"/>
                  </a:lnTo>
                  <a:lnTo>
                    <a:pt x="407" y="1293"/>
                  </a:lnTo>
                  <a:lnTo>
                    <a:pt x="392" y="1381"/>
                  </a:lnTo>
                  <a:lnTo>
                    <a:pt x="386" y="1469"/>
                  </a:lnTo>
                  <a:lnTo>
                    <a:pt x="386" y="1557"/>
                  </a:lnTo>
                  <a:lnTo>
                    <a:pt x="392" y="1645"/>
                  </a:lnTo>
                  <a:lnTo>
                    <a:pt x="407" y="1731"/>
                  </a:lnTo>
                  <a:lnTo>
                    <a:pt x="408" y="1752"/>
                  </a:lnTo>
                  <a:lnTo>
                    <a:pt x="404" y="1771"/>
                  </a:lnTo>
                  <a:lnTo>
                    <a:pt x="395" y="1789"/>
                  </a:lnTo>
                  <a:lnTo>
                    <a:pt x="380" y="1803"/>
                  </a:lnTo>
                  <a:lnTo>
                    <a:pt x="364" y="1813"/>
                  </a:lnTo>
                  <a:lnTo>
                    <a:pt x="181" y="1890"/>
                  </a:lnTo>
                  <a:lnTo>
                    <a:pt x="166" y="1898"/>
                  </a:lnTo>
                  <a:lnTo>
                    <a:pt x="155" y="1911"/>
                  </a:lnTo>
                  <a:lnTo>
                    <a:pt x="149" y="1927"/>
                  </a:lnTo>
                  <a:lnTo>
                    <a:pt x="148" y="1944"/>
                  </a:lnTo>
                  <a:lnTo>
                    <a:pt x="151" y="1961"/>
                  </a:lnTo>
                  <a:lnTo>
                    <a:pt x="234" y="2159"/>
                  </a:lnTo>
                  <a:lnTo>
                    <a:pt x="242" y="2173"/>
                  </a:lnTo>
                  <a:lnTo>
                    <a:pt x="256" y="2184"/>
                  </a:lnTo>
                  <a:lnTo>
                    <a:pt x="271" y="2191"/>
                  </a:lnTo>
                  <a:lnTo>
                    <a:pt x="287" y="2192"/>
                  </a:lnTo>
                  <a:lnTo>
                    <a:pt x="305" y="2189"/>
                  </a:lnTo>
                  <a:lnTo>
                    <a:pt x="487" y="2113"/>
                  </a:lnTo>
                  <a:lnTo>
                    <a:pt x="506" y="2107"/>
                  </a:lnTo>
                  <a:lnTo>
                    <a:pt x="527" y="2107"/>
                  </a:lnTo>
                  <a:lnTo>
                    <a:pt x="545" y="2113"/>
                  </a:lnTo>
                  <a:lnTo>
                    <a:pt x="562" y="2124"/>
                  </a:lnTo>
                  <a:lnTo>
                    <a:pt x="575" y="2140"/>
                  </a:lnTo>
                  <a:lnTo>
                    <a:pt x="618" y="2200"/>
                  </a:lnTo>
                  <a:lnTo>
                    <a:pt x="665" y="2256"/>
                  </a:lnTo>
                  <a:lnTo>
                    <a:pt x="715" y="2310"/>
                  </a:lnTo>
                  <a:lnTo>
                    <a:pt x="769" y="2360"/>
                  </a:lnTo>
                  <a:lnTo>
                    <a:pt x="826" y="2407"/>
                  </a:lnTo>
                  <a:lnTo>
                    <a:pt x="886" y="2449"/>
                  </a:lnTo>
                  <a:lnTo>
                    <a:pt x="901" y="2464"/>
                  </a:lnTo>
                  <a:lnTo>
                    <a:pt x="912" y="2480"/>
                  </a:lnTo>
                  <a:lnTo>
                    <a:pt x="917" y="2498"/>
                  </a:lnTo>
                  <a:lnTo>
                    <a:pt x="918" y="2519"/>
                  </a:lnTo>
                  <a:lnTo>
                    <a:pt x="912" y="2538"/>
                  </a:lnTo>
                  <a:lnTo>
                    <a:pt x="836" y="2721"/>
                  </a:lnTo>
                  <a:lnTo>
                    <a:pt x="833" y="2735"/>
                  </a:lnTo>
                  <a:lnTo>
                    <a:pt x="833" y="2748"/>
                  </a:lnTo>
                  <a:lnTo>
                    <a:pt x="836" y="2763"/>
                  </a:lnTo>
                  <a:lnTo>
                    <a:pt x="844" y="2775"/>
                  </a:lnTo>
                  <a:lnTo>
                    <a:pt x="853" y="2785"/>
                  </a:lnTo>
                  <a:lnTo>
                    <a:pt x="866" y="2793"/>
                  </a:lnTo>
                  <a:lnTo>
                    <a:pt x="1064" y="2874"/>
                  </a:lnTo>
                  <a:lnTo>
                    <a:pt x="1081" y="2879"/>
                  </a:lnTo>
                  <a:lnTo>
                    <a:pt x="1098" y="2877"/>
                  </a:lnTo>
                  <a:lnTo>
                    <a:pt x="1114" y="2871"/>
                  </a:lnTo>
                  <a:lnTo>
                    <a:pt x="1127" y="2860"/>
                  </a:lnTo>
                  <a:lnTo>
                    <a:pt x="1135" y="2845"/>
                  </a:lnTo>
                  <a:lnTo>
                    <a:pt x="1211" y="2663"/>
                  </a:lnTo>
                  <a:lnTo>
                    <a:pt x="1222" y="2645"/>
                  </a:lnTo>
                  <a:lnTo>
                    <a:pt x="1236" y="2632"/>
                  </a:lnTo>
                  <a:lnTo>
                    <a:pt x="1253" y="2622"/>
                  </a:lnTo>
                  <a:lnTo>
                    <a:pt x="1272" y="2618"/>
                  </a:lnTo>
                  <a:lnTo>
                    <a:pt x="1292" y="2618"/>
                  </a:lnTo>
                  <a:lnTo>
                    <a:pt x="1380" y="2633"/>
                  </a:lnTo>
                  <a:lnTo>
                    <a:pt x="1469" y="2640"/>
                  </a:lnTo>
                  <a:lnTo>
                    <a:pt x="1556" y="2640"/>
                  </a:lnTo>
                  <a:lnTo>
                    <a:pt x="1644" y="2633"/>
                  </a:lnTo>
                  <a:lnTo>
                    <a:pt x="1732" y="2618"/>
                  </a:lnTo>
                  <a:lnTo>
                    <a:pt x="1752" y="2617"/>
                  </a:lnTo>
                  <a:lnTo>
                    <a:pt x="1771" y="2622"/>
                  </a:lnTo>
                  <a:lnTo>
                    <a:pt x="1788" y="2632"/>
                  </a:lnTo>
                  <a:lnTo>
                    <a:pt x="1802" y="2645"/>
                  </a:lnTo>
                  <a:lnTo>
                    <a:pt x="1813" y="2663"/>
                  </a:lnTo>
                  <a:lnTo>
                    <a:pt x="1889" y="2845"/>
                  </a:lnTo>
                  <a:lnTo>
                    <a:pt x="1897" y="2860"/>
                  </a:lnTo>
                  <a:lnTo>
                    <a:pt x="1910" y="2871"/>
                  </a:lnTo>
                  <a:lnTo>
                    <a:pt x="1926" y="2877"/>
                  </a:lnTo>
                  <a:lnTo>
                    <a:pt x="1943" y="2879"/>
                  </a:lnTo>
                  <a:lnTo>
                    <a:pt x="1960" y="2874"/>
                  </a:lnTo>
                  <a:lnTo>
                    <a:pt x="2158" y="2791"/>
                  </a:lnTo>
                  <a:lnTo>
                    <a:pt x="2173" y="2783"/>
                  </a:lnTo>
                  <a:lnTo>
                    <a:pt x="2184" y="2770"/>
                  </a:lnTo>
                  <a:lnTo>
                    <a:pt x="2190" y="2754"/>
                  </a:lnTo>
                  <a:lnTo>
                    <a:pt x="2191" y="2737"/>
                  </a:lnTo>
                  <a:lnTo>
                    <a:pt x="2188" y="2721"/>
                  </a:lnTo>
                  <a:lnTo>
                    <a:pt x="2113" y="2538"/>
                  </a:lnTo>
                  <a:lnTo>
                    <a:pt x="2107" y="2519"/>
                  </a:lnTo>
                  <a:lnTo>
                    <a:pt x="2107" y="2498"/>
                  </a:lnTo>
                  <a:lnTo>
                    <a:pt x="2113" y="2480"/>
                  </a:lnTo>
                  <a:lnTo>
                    <a:pt x="2124" y="2464"/>
                  </a:lnTo>
                  <a:lnTo>
                    <a:pt x="2140" y="2449"/>
                  </a:lnTo>
                  <a:lnTo>
                    <a:pt x="2200" y="2407"/>
                  </a:lnTo>
                  <a:lnTo>
                    <a:pt x="2256" y="2360"/>
                  </a:lnTo>
                  <a:lnTo>
                    <a:pt x="2310" y="2310"/>
                  </a:lnTo>
                  <a:lnTo>
                    <a:pt x="2360" y="2256"/>
                  </a:lnTo>
                  <a:lnTo>
                    <a:pt x="2406" y="2200"/>
                  </a:lnTo>
                  <a:lnTo>
                    <a:pt x="2449" y="2140"/>
                  </a:lnTo>
                  <a:lnTo>
                    <a:pt x="2464" y="2124"/>
                  </a:lnTo>
                  <a:lnTo>
                    <a:pt x="2480" y="2113"/>
                  </a:lnTo>
                  <a:lnTo>
                    <a:pt x="2498" y="2107"/>
                  </a:lnTo>
                  <a:lnTo>
                    <a:pt x="2519" y="2107"/>
                  </a:lnTo>
                  <a:lnTo>
                    <a:pt x="2538" y="2113"/>
                  </a:lnTo>
                  <a:lnTo>
                    <a:pt x="2720" y="2189"/>
                  </a:lnTo>
                  <a:lnTo>
                    <a:pt x="2737" y="2192"/>
                  </a:lnTo>
                  <a:lnTo>
                    <a:pt x="2754" y="2191"/>
                  </a:lnTo>
                  <a:lnTo>
                    <a:pt x="2770" y="2184"/>
                  </a:lnTo>
                  <a:lnTo>
                    <a:pt x="2783" y="2173"/>
                  </a:lnTo>
                  <a:lnTo>
                    <a:pt x="2791" y="2159"/>
                  </a:lnTo>
                  <a:lnTo>
                    <a:pt x="2874" y="1961"/>
                  </a:lnTo>
                  <a:lnTo>
                    <a:pt x="2878" y="1946"/>
                  </a:lnTo>
                  <a:lnTo>
                    <a:pt x="2878" y="1932"/>
                  </a:lnTo>
                  <a:lnTo>
                    <a:pt x="2874" y="1919"/>
                  </a:lnTo>
                  <a:lnTo>
                    <a:pt x="2867" y="1905"/>
                  </a:lnTo>
                  <a:lnTo>
                    <a:pt x="2857" y="1896"/>
                  </a:lnTo>
                  <a:lnTo>
                    <a:pt x="2844" y="1889"/>
                  </a:lnTo>
                  <a:lnTo>
                    <a:pt x="2663" y="1813"/>
                  </a:lnTo>
                  <a:lnTo>
                    <a:pt x="2646" y="1803"/>
                  </a:lnTo>
                  <a:lnTo>
                    <a:pt x="2633" y="1789"/>
                  </a:lnTo>
                  <a:lnTo>
                    <a:pt x="2623" y="1773"/>
                  </a:lnTo>
                  <a:lnTo>
                    <a:pt x="2618" y="1755"/>
                  </a:lnTo>
                  <a:lnTo>
                    <a:pt x="2618" y="1736"/>
                  </a:lnTo>
                  <a:lnTo>
                    <a:pt x="2623" y="1717"/>
                  </a:lnTo>
                  <a:lnTo>
                    <a:pt x="2633" y="1700"/>
                  </a:lnTo>
                  <a:lnTo>
                    <a:pt x="2646" y="1687"/>
                  </a:lnTo>
                  <a:lnTo>
                    <a:pt x="2663" y="1679"/>
                  </a:lnTo>
                  <a:lnTo>
                    <a:pt x="2681" y="1673"/>
                  </a:lnTo>
                  <a:lnTo>
                    <a:pt x="2699" y="1673"/>
                  </a:lnTo>
                  <a:lnTo>
                    <a:pt x="2718" y="1677"/>
                  </a:lnTo>
                  <a:lnTo>
                    <a:pt x="2900" y="1754"/>
                  </a:lnTo>
                  <a:lnTo>
                    <a:pt x="2929" y="1769"/>
                  </a:lnTo>
                  <a:lnTo>
                    <a:pt x="2954" y="1787"/>
                  </a:lnTo>
                  <a:lnTo>
                    <a:pt x="2976" y="1809"/>
                  </a:lnTo>
                  <a:lnTo>
                    <a:pt x="2995" y="1835"/>
                  </a:lnTo>
                  <a:lnTo>
                    <a:pt x="3010" y="1862"/>
                  </a:lnTo>
                  <a:lnTo>
                    <a:pt x="3019" y="1893"/>
                  </a:lnTo>
                  <a:lnTo>
                    <a:pt x="3024" y="1925"/>
                  </a:lnTo>
                  <a:lnTo>
                    <a:pt x="3024" y="1956"/>
                  </a:lnTo>
                  <a:lnTo>
                    <a:pt x="3019" y="1987"/>
                  </a:lnTo>
                  <a:lnTo>
                    <a:pt x="3010" y="2017"/>
                  </a:lnTo>
                  <a:lnTo>
                    <a:pt x="2927" y="2215"/>
                  </a:lnTo>
                  <a:lnTo>
                    <a:pt x="2910" y="2248"/>
                  </a:lnTo>
                  <a:lnTo>
                    <a:pt x="2888" y="2275"/>
                  </a:lnTo>
                  <a:lnTo>
                    <a:pt x="2863" y="2298"/>
                  </a:lnTo>
                  <a:lnTo>
                    <a:pt x="2834" y="2317"/>
                  </a:lnTo>
                  <a:lnTo>
                    <a:pt x="2802" y="2329"/>
                  </a:lnTo>
                  <a:lnTo>
                    <a:pt x="2768" y="2338"/>
                  </a:lnTo>
                  <a:lnTo>
                    <a:pt x="2735" y="2339"/>
                  </a:lnTo>
                  <a:lnTo>
                    <a:pt x="2699" y="2335"/>
                  </a:lnTo>
                  <a:lnTo>
                    <a:pt x="2665" y="2324"/>
                  </a:lnTo>
                  <a:lnTo>
                    <a:pt x="2537" y="2270"/>
                  </a:lnTo>
                  <a:lnTo>
                    <a:pt x="2490" y="2330"/>
                  </a:lnTo>
                  <a:lnTo>
                    <a:pt x="2440" y="2387"/>
                  </a:lnTo>
                  <a:lnTo>
                    <a:pt x="2386" y="2441"/>
                  </a:lnTo>
                  <a:lnTo>
                    <a:pt x="2329" y="2491"/>
                  </a:lnTo>
                  <a:lnTo>
                    <a:pt x="2270" y="2538"/>
                  </a:lnTo>
                  <a:lnTo>
                    <a:pt x="2323" y="2665"/>
                  </a:lnTo>
                  <a:lnTo>
                    <a:pt x="2334" y="2700"/>
                  </a:lnTo>
                  <a:lnTo>
                    <a:pt x="2338" y="2735"/>
                  </a:lnTo>
                  <a:lnTo>
                    <a:pt x="2336" y="2770"/>
                  </a:lnTo>
                  <a:lnTo>
                    <a:pt x="2328" y="2803"/>
                  </a:lnTo>
                  <a:lnTo>
                    <a:pt x="2316" y="2835"/>
                  </a:lnTo>
                  <a:lnTo>
                    <a:pt x="2297" y="2863"/>
                  </a:lnTo>
                  <a:lnTo>
                    <a:pt x="2274" y="2890"/>
                  </a:lnTo>
                  <a:lnTo>
                    <a:pt x="2246" y="2911"/>
                  </a:lnTo>
                  <a:lnTo>
                    <a:pt x="2214" y="2928"/>
                  </a:lnTo>
                  <a:lnTo>
                    <a:pt x="2016" y="3010"/>
                  </a:lnTo>
                  <a:lnTo>
                    <a:pt x="1978" y="3022"/>
                  </a:lnTo>
                  <a:lnTo>
                    <a:pt x="1939" y="3025"/>
                  </a:lnTo>
                  <a:lnTo>
                    <a:pt x="1906" y="3023"/>
                  </a:lnTo>
                  <a:lnTo>
                    <a:pt x="1874" y="3015"/>
                  </a:lnTo>
                  <a:lnTo>
                    <a:pt x="1843" y="3001"/>
                  </a:lnTo>
                  <a:lnTo>
                    <a:pt x="1816" y="2982"/>
                  </a:lnTo>
                  <a:lnTo>
                    <a:pt x="1792" y="2959"/>
                  </a:lnTo>
                  <a:lnTo>
                    <a:pt x="1770" y="2933"/>
                  </a:lnTo>
                  <a:lnTo>
                    <a:pt x="1754" y="2902"/>
                  </a:lnTo>
                  <a:lnTo>
                    <a:pt x="1700" y="2773"/>
                  </a:lnTo>
                  <a:lnTo>
                    <a:pt x="1607" y="2784"/>
                  </a:lnTo>
                  <a:lnTo>
                    <a:pt x="1512" y="2788"/>
                  </a:lnTo>
                  <a:lnTo>
                    <a:pt x="1417" y="2784"/>
                  </a:lnTo>
                  <a:lnTo>
                    <a:pt x="1324" y="2773"/>
                  </a:lnTo>
                  <a:lnTo>
                    <a:pt x="1271" y="2902"/>
                  </a:lnTo>
                  <a:lnTo>
                    <a:pt x="1255" y="2931"/>
                  </a:lnTo>
                  <a:lnTo>
                    <a:pt x="1237" y="2956"/>
                  </a:lnTo>
                  <a:lnTo>
                    <a:pt x="1214" y="2977"/>
                  </a:lnTo>
                  <a:lnTo>
                    <a:pt x="1189" y="2995"/>
                  </a:lnTo>
                  <a:lnTo>
                    <a:pt x="1162" y="3010"/>
                  </a:lnTo>
                  <a:lnTo>
                    <a:pt x="1133" y="3019"/>
                  </a:lnTo>
                  <a:lnTo>
                    <a:pt x="1102" y="3024"/>
                  </a:lnTo>
                  <a:lnTo>
                    <a:pt x="1070" y="3024"/>
                  </a:lnTo>
                  <a:lnTo>
                    <a:pt x="1039" y="3019"/>
                  </a:lnTo>
                  <a:lnTo>
                    <a:pt x="1008" y="3010"/>
                  </a:lnTo>
                  <a:lnTo>
                    <a:pt x="810" y="2928"/>
                  </a:lnTo>
                  <a:lnTo>
                    <a:pt x="781" y="2914"/>
                  </a:lnTo>
                  <a:lnTo>
                    <a:pt x="756" y="2895"/>
                  </a:lnTo>
                  <a:lnTo>
                    <a:pt x="733" y="2873"/>
                  </a:lnTo>
                  <a:lnTo>
                    <a:pt x="715" y="2848"/>
                  </a:lnTo>
                  <a:lnTo>
                    <a:pt x="701" y="2819"/>
                  </a:lnTo>
                  <a:lnTo>
                    <a:pt x="691" y="2789"/>
                  </a:lnTo>
                  <a:lnTo>
                    <a:pt x="686" y="2758"/>
                  </a:lnTo>
                  <a:lnTo>
                    <a:pt x="686" y="2727"/>
                  </a:lnTo>
                  <a:lnTo>
                    <a:pt x="691" y="2695"/>
                  </a:lnTo>
                  <a:lnTo>
                    <a:pt x="701" y="2665"/>
                  </a:lnTo>
                  <a:lnTo>
                    <a:pt x="755" y="2537"/>
                  </a:lnTo>
                  <a:lnTo>
                    <a:pt x="695" y="2490"/>
                  </a:lnTo>
                  <a:lnTo>
                    <a:pt x="637" y="2440"/>
                  </a:lnTo>
                  <a:lnTo>
                    <a:pt x="584" y="2386"/>
                  </a:lnTo>
                  <a:lnTo>
                    <a:pt x="534" y="2329"/>
                  </a:lnTo>
                  <a:lnTo>
                    <a:pt x="487" y="2270"/>
                  </a:lnTo>
                  <a:lnTo>
                    <a:pt x="359" y="2323"/>
                  </a:lnTo>
                  <a:lnTo>
                    <a:pt x="329" y="2333"/>
                  </a:lnTo>
                  <a:lnTo>
                    <a:pt x="296" y="2338"/>
                  </a:lnTo>
                  <a:lnTo>
                    <a:pt x="265" y="2338"/>
                  </a:lnTo>
                  <a:lnTo>
                    <a:pt x="235" y="2333"/>
                  </a:lnTo>
                  <a:lnTo>
                    <a:pt x="205" y="2323"/>
                  </a:lnTo>
                  <a:lnTo>
                    <a:pt x="178" y="2309"/>
                  </a:lnTo>
                  <a:lnTo>
                    <a:pt x="154" y="2291"/>
                  </a:lnTo>
                  <a:lnTo>
                    <a:pt x="131" y="2269"/>
                  </a:lnTo>
                  <a:lnTo>
                    <a:pt x="112" y="2243"/>
                  </a:lnTo>
                  <a:lnTo>
                    <a:pt x="97" y="2214"/>
                  </a:lnTo>
                  <a:lnTo>
                    <a:pt x="16" y="2018"/>
                  </a:lnTo>
                  <a:lnTo>
                    <a:pt x="5" y="1983"/>
                  </a:lnTo>
                  <a:lnTo>
                    <a:pt x="0" y="1949"/>
                  </a:lnTo>
                  <a:lnTo>
                    <a:pt x="2" y="1914"/>
                  </a:lnTo>
                  <a:lnTo>
                    <a:pt x="10" y="1881"/>
                  </a:lnTo>
                  <a:lnTo>
                    <a:pt x="23" y="1849"/>
                  </a:lnTo>
                  <a:lnTo>
                    <a:pt x="41" y="1820"/>
                  </a:lnTo>
                  <a:lnTo>
                    <a:pt x="64" y="1795"/>
                  </a:lnTo>
                  <a:lnTo>
                    <a:pt x="92" y="1773"/>
                  </a:lnTo>
                  <a:lnTo>
                    <a:pt x="124" y="1757"/>
                  </a:lnTo>
                  <a:lnTo>
                    <a:pt x="252" y="1703"/>
                  </a:lnTo>
                  <a:lnTo>
                    <a:pt x="241" y="1609"/>
                  </a:lnTo>
                  <a:lnTo>
                    <a:pt x="238" y="1514"/>
                  </a:lnTo>
                  <a:lnTo>
                    <a:pt x="241" y="1421"/>
                  </a:lnTo>
                  <a:lnTo>
                    <a:pt x="252" y="1326"/>
                  </a:lnTo>
                  <a:lnTo>
                    <a:pt x="124" y="1273"/>
                  </a:lnTo>
                  <a:lnTo>
                    <a:pt x="95" y="1257"/>
                  </a:lnTo>
                  <a:lnTo>
                    <a:pt x="70" y="1239"/>
                  </a:lnTo>
                  <a:lnTo>
                    <a:pt x="48" y="1218"/>
                  </a:lnTo>
                  <a:lnTo>
                    <a:pt x="29" y="1191"/>
                  </a:lnTo>
                  <a:lnTo>
                    <a:pt x="16" y="1164"/>
                  </a:lnTo>
                  <a:lnTo>
                    <a:pt x="6" y="1134"/>
                  </a:lnTo>
                  <a:lnTo>
                    <a:pt x="1" y="1102"/>
                  </a:lnTo>
                  <a:lnTo>
                    <a:pt x="1" y="1070"/>
                  </a:lnTo>
                  <a:lnTo>
                    <a:pt x="6" y="1040"/>
                  </a:lnTo>
                  <a:lnTo>
                    <a:pt x="16" y="1010"/>
                  </a:lnTo>
                  <a:lnTo>
                    <a:pt x="97" y="811"/>
                  </a:lnTo>
                  <a:lnTo>
                    <a:pt x="112" y="783"/>
                  </a:lnTo>
                  <a:lnTo>
                    <a:pt x="131" y="757"/>
                  </a:lnTo>
                  <a:lnTo>
                    <a:pt x="152" y="735"/>
                  </a:lnTo>
                  <a:lnTo>
                    <a:pt x="178" y="717"/>
                  </a:lnTo>
                  <a:lnTo>
                    <a:pt x="206" y="703"/>
                  </a:lnTo>
                  <a:lnTo>
                    <a:pt x="236" y="693"/>
                  </a:lnTo>
                  <a:lnTo>
                    <a:pt x="268" y="688"/>
                  </a:lnTo>
                  <a:lnTo>
                    <a:pt x="299" y="688"/>
                  </a:lnTo>
                  <a:lnTo>
                    <a:pt x="330" y="693"/>
                  </a:lnTo>
                  <a:lnTo>
                    <a:pt x="360" y="703"/>
                  </a:lnTo>
                  <a:lnTo>
                    <a:pt x="488" y="756"/>
                  </a:lnTo>
                  <a:lnTo>
                    <a:pt x="535" y="695"/>
                  </a:lnTo>
                  <a:lnTo>
                    <a:pt x="586" y="639"/>
                  </a:lnTo>
                  <a:lnTo>
                    <a:pt x="640" y="585"/>
                  </a:lnTo>
                  <a:lnTo>
                    <a:pt x="696" y="536"/>
                  </a:lnTo>
                  <a:lnTo>
                    <a:pt x="755" y="489"/>
                  </a:lnTo>
                  <a:lnTo>
                    <a:pt x="702" y="361"/>
                  </a:lnTo>
                  <a:lnTo>
                    <a:pt x="692" y="329"/>
                  </a:lnTo>
                  <a:lnTo>
                    <a:pt x="688" y="299"/>
                  </a:lnTo>
                  <a:lnTo>
                    <a:pt x="688" y="267"/>
                  </a:lnTo>
                  <a:lnTo>
                    <a:pt x="692" y="237"/>
                  </a:lnTo>
                  <a:lnTo>
                    <a:pt x="702" y="207"/>
                  </a:lnTo>
                  <a:lnTo>
                    <a:pt x="716" y="178"/>
                  </a:lnTo>
                  <a:lnTo>
                    <a:pt x="736" y="152"/>
                  </a:lnTo>
                  <a:lnTo>
                    <a:pt x="757" y="130"/>
                  </a:lnTo>
                  <a:lnTo>
                    <a:pt x="782" y="112"/>
                  </a:lnTo>
                  <a:lnTo>
                    <a:pt x="811" y="98"/>
                  </a:lnTo>
                  <a:lnTo>
                    <a:pt x="1009" y="15"/>
                  </a:lnTo>
                  <a:lnTo>
                    <a:pt x="1044" y="4"/>
                  </a:lnTo>
                  <a:lnTo>
                    <a:pt x="10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9"/>
            <p:cNvSpPr>
              <a:spLocks/>
            </p:cNvSpPr>
            <p:nvPr/>
          </p:nvSpPr>
          <p:spPr bwMode="auto">
            <a:xfrm>
              <a:off x="458788" y="3008313"/>
              <a:ext cx="681038" cy="684213"/>
            </a:xfrm>
            <a:custGeom>
              <a:avLst/>
              <a:gdLst>
                <a:gd name="T0" fmla="*/ 641 w 1289"/>
                <a:gd name="T1" fmla="*/ 0 h 1291"/>
                <a:gd name="T2" fmla="*/ 678 w 1289"/>
                <a:gd name="T3" fmla="*/ 11 h 1291"/>
                <a:gd name="T4" fmla="*/ 705 w 1289"/>
                <a:gd name="T5" fmla="*/ 36 h 1291"/>
                <a:gd name="T6" fmla="*/ 714 w 1289"/>
                <a:gd name="T7" fmla="*/ 73 h 1291"/>
                <a:gd name="T8" fmla="*/ 705 w 1289"/>
                <a:gd name="T9" fmla="*/ 111 h 1291"/>
                <a:gd name="T10" fmla="*/ 678 w 1289"/>
                <a:gd name="T11" fmla="*/ 137 h 1291"/>
                <a:gd name="T12" fmla="*/ 642 w 1289"/>
                <a:gd name="T13" fmla="*/ 147 h 1291"/>
                <a:gd name="T14" fmla="*/ 531 w 1289"/>
                <a:gd name="T15" fmla="*/ 160 h 1291"/>
                <a:gd name="T16" fmla="*/ 426 w 1289"/>
                <a:gd name="T17" fmla="*/ 197 h 1291"/>
                <a:gd name="T18" fmla="*/ 332 w 1289"/>
                <a:gd name="T19" fmla="*/ 257 h 1291"/>
                <a:gd name="T20" fmla="*/ 251 w 1289"/>
                <a:gd name="T21" fmla="*/ 337 h 1291"/>
                <a:gd name="T22" fmla="*/ 192 w 1289"/>
                <a:gd name="T23" fmla="*/ 432 h 1291"/>
                <a:gd name="T24" fmla="*/ 158 w 1289"/>
                <a:gd name="T25" fmla="*/ 537 h 1291"/>
                <a:gd name="T26" fmla="*/ 146 w 1289"/>
                <a:gd name="T27" fmla="*/ 648 h 1291"/>
                <a:gd name="T28" fmla="*/ 159 w 1289"/>
                <a:gd name="T29" fmla="*/ 760 h 1291"/>
                <a:gd name="T30" fmla="*/ 196 w 1289"/>
                <a:gd name="T31" fmla="*/ 864 h 1291"/>
                <a:gd name="T32" fmla="*/ 256 w 1289"/>
                <a:gd name="T33" fmla="*/ 958 h 1291"/>
                <a:gd name="T34" fmla="*/ 335 w 1289"/>
                <a:gd name="T35" fmla="*/ 1037 h 1291"/>
                <a:gd name="T36" fmla="*/ 429 w 1289"/>
                <a:gd name="T37" fmla="*/ 1096 h 1291"/>
                <a:gd name="T38" fmla="*/ 533 w 1289"/>
                <a:gd name="T39" fmla="*/ 1132 h 1291"/>
                <a:gd name="T40" fmla="*/ 644 w 1289"/>
                <a:gd name="T41" fmla="*/ 1144 h 1291"/>
                <a:gd name="T42" fmla="*/ 704 w 1289"/>
                <a:gd name="T43" fmla="*/ 1140 h 1291"/>
                <a:gd name="T44" fmla="*/ 813 w 1289"/>
                <a:gd name="T45" fmla="*/ 1115 h 1291"/>
                <a:gd name="T46" fmla="*/ 912 w 1289"/>
                <a:gd name="T47" fmla="*/ 1066 h 1291"/>
                <a:gd name="T48" fmla="*/ 999 w 1289"/>
                <a:gd name="T49" fmla="*/ 995 h 1291"/>
                <a:gd name="T50" fmla="*/ 1068 w 1289"/>
                <a:gd name="T51" fmla="*/ 908 h 1291"/>
                <a:gd name="T52" fmla="*/ 1116 w 1289"/>
                <a:gd name="T53" fmla="*/ 807 h 1291"/>
                <a:gd name="T54" fmla="*/ 1140 w 1289"/>
                <a:gd name="T55" fmla="*/ 699 h 1291"/>
                <a:gd name="T56" fmla="*/ 1145 w 1289"/>
                <a:gd name="T57" fmla="*/ 622 h 1291"/>
                <a:gd name="T58" fmla="*/ 1163 w 1289"/>
                <a:gd name="T59" fmla="*/ 590 h 1291"/>
                <a:gd name="T60" fmla="*/ 1196 w 1289"/>
                <a:gd name="T61" fmla="*/ 572 h 1291"/>
                <a:gd name="T62" fmla="*/ 1216 w 1289"/>
                <a:gd name="T63" fmla="*/ 568 h 1291"/>
                <a:gd name="T64" fmla="*/ 1253 w 1289"/>
                <a:gd name="T65" fmla="*/ 579 h 1291"/>
                <a:gd name="T66" fmla="*/ 1280 w 1289"/>
                <a:gd name="T67" fmla="*/ 604 h 1291"/>
                <a:gd name="T68" fmla="*/ 1289 w 1289"/>
                <a:gd name="T69" fmla="*/ 641 h 1291"/>
                <a:gd name="T70" fmla="*/ 1278 w 1289"/>
                <a:gd name="T71" fmla="*/ 767 h 1291"/>
                <a:gd name="T72" fmla="*/ 1242 w 1289"/>
                <a:gd name="T73" fmla="*/ 888 h 1291"/>
                <a:gd name="T74" fmla="*/ 1184 w 1289"/>
                <a:gd name="T75" fmla="*/ 999 h 1291"/>
                <a:gd name="T76" fmla="*/ 1104 w 1289"/>
                <a:gd name="T77" fmla="*/ 1098 h 1291"/>
                <a:gd name="T78" fmla="*/ 1006 w 1289"/>
                <a:gd name="T79" fmla="*/ 1180 h 1291"/>
                <a:gd name="T80" fmla="*/ 896 w 1289"/>
                <a:gd name="T81" fmla="*/ 1239 h 1291"/>
                <a:gd name="T82" fmla="*/ 776 w 1289"/>
                <a:gd name="T83" fmla="*/ 1276 h 1291"/>
                <a:gd name="T84" fmla="*/ 650 w 1289"/>
                <a:gd name="T85" fmla="*/ 1291 h 1291"/>
                <a:gd name="T86" fmla="*/ 581 w 1289"/>
                <a:gd name="T87" fmla="*/ 1287 h 1291"/>
                <a:gd name="T88" fmla="*/ 459 w 1289"/>
                <a:gd name="T89" fmla="*/ 1263 h 1291"/>
                <a:gd name="T90" fmla="*/ 344 w 1289"/>
                <a:gd name="T91" fmla="*/ 1216 h 1291"/>
                <a:gd name="T92" fmla="*/ 239 w 1289"/>
                <a:gd name="T93" fmla="*/ 1146 h 1291"/>
                <a:gd name="T94" fmla="*/ 149 w 1289"/>
                <a:gd name="T95" fmla="*/ 1058 h 1291"/>
                <a:gd name="T96" fmla="*/ 78 w 1289"/>
                <a:gd name="T97" fmla="*/ 953 h 1291"/>
                <a:gd name="T98" fmla="*/ 29 w 1289"/>
                <a:gd name="T99" fmla="*/ 838 h 1291"/>
                <a:gd name="T100" fmla="*/ 4 w 1289"/>
                <a:gd name="T101" fmla="*/ 714 h 1291"/>
                <a:gd name="T102" fmla="*/ 3 w 1289"/>
                <a:gd name="T103" fmla="*/ 586 h 1291"/>
                <a:gd name="T104" fmla="*/ 27 w 1289"/>
                <a:gd name="T105" fmla="*/ 462 h 1291"/>
                <a:gd name="T106" fmla="*/ 74 w 1289"/>
                <a:gd name="T107" fmla="*/ 346 h 1291"/>
                <a:gd name="T108" fmla="*/ 143 w 1289"/>
                <a:gd name="T109" fmla="*/ 240 h 1291"/>
                <a:gd name="T110" fmla="*/ 233 w 1289"/>
                <a:gd name="T111" fmla="*/ 149 h 1291"/>
                <a:gd name="T112" fmla="*/ 338 w 1289"/>
                <a:gd name="T113" fmla="*/ 78 h 1291"/>
                <a:gd name="T114" fmla="*/ 453 w 1289"/>
                <a:gd name="T115" fmla="*/ 30 h 1291"/>
                <a:gd name="T116" fmla="*/ 576 w 1289"/>
                <a:gd name="T117" fmla="*/ 4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9" h="1291">
                  <a:moveTo>
                    <a:pt x="640" y="0"/>
                  </a:moveTo>
                  <a:lnTo>
                    <a:pt x="641" y="0"/>
                  </a:lnTo>
                  <a:lnTo>
                    <a:pt x="660" y="4"/>
                  </a:lnTo>
                  <a:lnTo>
                    <a:pt x="678" y="11"/>
                  </a:lnTo>
                  <a:lnTo>
                    <a:pt x="693" y="22"/>
                  </a:lnTo>
                  <a:lnTo>
                    <a:pt x="705" y="36"/>
                  </a:lnTo>
                  <a:lnTo>
                    <a:pt x="712" y="54"/>
                  </a:lnTo>
                  <a:lnTo>
                    <a:pt x="714" y="73"/>
                  </a:lnTo>
                  <a:lnTo>
                    <a:pt x="712" y="93"/>
                  </a:lnTo>
                  <a:lnTo>
                    <a:pt x="705" y="111"/>
                  </a:lnTo>
                  <a:lnTo>
                    <a:pt x="694" y="125"/>
                  </a:lnTo>
                  <a:lnTo>
                    <a:pt x="678" y="137"/>
                  </a:lnTo>
                  <a:lnTo>
                    <a:pt x="662" y="144"/>
                  </a:lnTo>
                  <a:lnTo>
                    <a:pt x="642" y="147"/>
                  </a:lnTo>
                  <a:lnTo>
                    <a:pt x="586" y="150"/>
                  </a:lnTo>
                  <a:lnTo>
                    <a:pt x="531" y="160"/>
                  </a:lnTo>
                  <a:lnTo>
                    <a:pt x="477" y="175"/>
                  </a:lnTo>
                  <a:lnTo>
                    <a:pt x="426" y="197"/>
                  </a:lnTo>
                  <a:lnTo>
                    <a:pt x="377" y="225"/>
                  </a:lnTo>
                  <a:lnTo>
                    <a:pt x="332" y="257"/>
                  </a:lnTo>
                  <a:lnTo>
                    <a:pt x="288" y="295"/>
                  </a:lnTo>
                  <a:lnTo>
                    <a:pt x="251" y="337"/>
                  </a:lnTo>
                  <a:lnTo>
                    <a:pt x="220" y="383"/>
                  </a:lnTo>
                  <a:lnTo>
                    <a:pt x="192" y="432"/>
                  </a:lnTo>
                  <a:lnTo>
                    <a:pt x="172" y="484"/>
                  </a:lnTo>
                  <a:lnTo>
                    <a:pt x="158" y="537"/>
                  </a:lnTo>
                  <a:lnTo>
                    <a:pt x="148" y="592"/>
                  </a:lnTo>
                  <a:lnTo>
                    <a:pt x="146" y="648"/>
                  </a:lnTo>
                  <a:lnTo>
                    <a:pt x="149" y="706"/>
                  </a:lnTo>
                  <a:lnTo>
                    <a:pt x="159" y="760"/>
                  </a:lnTo>
                  <a:lnTo>
                    <a:pt x="174" y="814"/>
                  </a:lnTo>
                  <a:lnTo>
                    <a:pt x="196" y="864"/>
                  </a:lnTo>
                  <a:lnTo>
                    <a:pt x="222" y="914"/>
                  </a:lnTo>
                  <a:lnTo>
                    <a:pt x="256" y="958"/>
                  </a:lnTo>
                  <a:lnTo>
                    <a:pt x="294" y="1000"/>
                  </a:lnTo>
                  <a:lnTo>
                    <a:pt x="335" y="1037"/>
                  </a:lnTo>
                  <a:lnTo>
                    <a:pt x="381" y="1070"/>
                  </a:lnTo>
                  <a:lnTo>
                    <a:pt x="429" y="1096"/>
                  </a:lnTo>
                  <a:lnTo>
                    <a:pt x="480" y="1116"/>
                  </a:lnTo>
                  <a:lnTo>
                    <a:pt x="533" y="1132"/>
                  </a:lnTo>
                  <a:lnTo>
                    <a:pt x="587" y="1140"/>
                  </a:lnTo>
                  <a:lnTo>
                    <a:pt x="644" y="1144"/>
                  </a:lnTo>
                  <a:lnTo>
                    <a:pt x="647" y="1144"/>
                  </a:lnTo>
                  <a:lnTo>
                    <a:pt x="704" y="1140"/>
                  </a:lnTo>
                  <a:lnTo>
                    <a:pt x="759" y="1131"/>
                  </a:lnTo>
                  <a:lnTo>
                    <a:pt x="813" y="1115"/>
                  </a:lnTo>
                  <a:lnTo>
                    <a:pt x="863" y="1094"/>
                  </a:lnTo>
                  <a:lnTo>
                    <a:pt x="912" y="1066"/>
                  </a:lnTo>
                  <a:lnTo>
                    <a:pt x="957" y="1034"/>
                  </a:lnTo>
                  <a:lnTo>
                    <a:pt x="999" y="995"/>
                  </a:lnTo>
                  <a:lnTo>
                    <a:pt x="1036" y="953"/>
                  </a:lnTo>
                  <a:lnTo>
                    <a:pt x="1068" y="908"/>
                  </a:lnTo>
                  <a:lnTo>
                    <a:pt x="1095" y="858"/>
                  </a:lnTo>
                  <a:lnTo>
                    <a:pt x="1116" y="807"/>
                  </a:lnTo>
                  <a:lnTo>
                    <a:pt x="1131" y="754"/>
                  </a:lnTo>
                  <a:lnTo>
                    <a:pt x="1140" y="699"/>
                  </a:lnTo>
                  <a:lnTo>
                    <a:pt x="1143" y="641"/>
                  </a:lnTo>
                  <a:lnTo>
                    <a:pt x="1145" y="622"/>
                  </a:lnTo>
                  <a:lnTo>
                    <a:pt x="1152" y="605"/>
                  </a:lnTo>
                  <a:lnTo>
                    <a:pt x="1163" y="590"/>
                  </a:lnTo>
                  <a:lnTo>
                    <a:pt x="1179" y="579"/>
                  </a:lnTo>
                  <a:lnTo>
                    <a:pt x="1196" y="572"/>
                  </a:lnTo>
                  <a:lnTo>
                    <a:pt x="1215" y="568"/>
                  </a:lnTo>
                  <a:lnTo>
                    <a:pt x="1216" y="568"/>
                  </a:lnTo>
                  <a:lnTo>
                    <a:pt x="1235" y="570"/>
                  </a:lnTo>
                  <a:lnTo>
                    <a:pt x="1253" y="579"/>
                  </a:lnTo>
                  <a:lnTo>
                    <a:pt x="1268" y="590"/>
                  </a:lnTo>
                  <a:lnTo>
                    <a:pt x="1280" y="604"/>
                  </a:lnTo>
                  <a:lnTo>
                    <a:pt x="1287" y="622"/>
                  </a:lnTo>
                  <a:lnTo>
                    <a:pt x="1289" y="641"/>
                  </a:lnTo>
                  <a:lnTo>
                    <a:pt x="1287" y="705"/>
                  </a:lnTo>
                  <a:lnTo>
                    <a:pt x="1278" y="767"/>
                  </a:lnTo>
                  <a:lnTo>
                    <a:pt x="1263" y="828"/>
                  </a:lnTo>
                  <a:lnTo>
                    <a:pt x="1242" y="888"/>
                  </a:lnTo>
                  <a:lnTo>
                    <a:pt x="1216" y="945"/>
                  </a:lnTo>
                  <a:lnTo>
                    <a:pt x="1184" y="999"/>
                  </a:lnTo>
                  <a:lnTo>
                    <a:pt x="1146" y="1050"/>
                  </a:lnTo>
                  <a:lnTo>
                    <a:pt x="1104" y="1098"/>
                  </a:lnTo>
                  <a:lnTo>
                    <a:pt x="1056" y="1142"/>
                  </a:lnTo>
                  <a:lnTo>
                    <a:pt x="1006" y="1180"/>
                  </a:lnTo>
                  <a:lnTo>
                    <a:pt x="952" y="1213"/>
                  </a:lnTo>
                  <a:lnTo>
                    <a:pt x="896" y="1239"/>
                  </a:lnTo>
                  <a:lnTo>
                    <a:pt x="837" y="1261"/>
                  </a:lnTo>
                  <a:lnTo>
                    <a:pt x="776" y="1276"/>
                  </a:lnTo>
                  <a:lnTo>
                    <a:pt x="713" y="1286"/>
                  </a:lnTo>
                  <a:lnTo>
                    <a:pt x="650" y="1291"/>
                  </a:lnTo>
                  <a:lnTo>
                    <a:pt x="645" y="1291"/>
                  </a:lnTo>
                  <a:lnTo>
                    <a:pt x="581" y="1287"/>
                  </a:lnTo>
                  <a:lnTo>
                    <a:pt x="519" y="1277"/>
                  </a:lnTo>
                  <a:lnTo>
                    <a:pt x="459" y="1263"/>
                  </a:lnTo>
                  <a:lnTo>
                    <a:pt x="400" y="1243"/>
                  </a:lnTo>
                  <a:lnTo>
                    <a:pt x="344" y="1216"/>
                  </a:lnTo>
                  <a:lnTo>
                    <a:pt x="291" y="1184"/>
                  </a:lnTo>
                  <a:lnTo>
                    <a:pt x="239" y="1146"/>
                  </a:lnTo>
                  <a:lnTo>
                    <a:pt x="192" y="1104"/>
                  </a:lnTo>
                  <a:lnTo>
                    <a:pt x="149" y="1058"/>
                  </a:lnTo>
                  <a:lnTo>
                    <a:pt x="111" y="1007"/>
                  </a:lnTo>
                  <a:lnTo>
                    <a:pt x="78" y="953"/>
                  </a:lnTo>
                  <a:lnTo>
                    <a:pt x="51" y="897"/>
                  </a:lnTo>
                  <a:lnTo>
                    <a:pt x="29" y="838"/>
                  </a:lnTo>
                  <a:lnTo>
                    <a:pt x="14" y="777"/>
                  </a:lnTo>
                  <a:lnTo>
                    <a:pt x="4" y="714"/>
                  </a:lnTo>
                  <a:lnTo>
                    <a:pt x="0" y="650"/>
                  </a:lnTo>
                  <a:lnTo>
                    <a:pt x="3" y="586"/>
                  </a:lnTo>
                  <a:lnTo>
                    <a:pt x="11" y="523"/>
                  </a:lnTo>
                  <a:lnTo>
                    <a:pt x="27" y="462"/>
                  </a:lnTo>
                  <a:lnTo>
                    <a:pt x="47" y="402"/>
                  </a:lnTo>
                  <a:lnTo>
                    <a:pt x="74" y="346"/>
                  </a:lnTo>
                  <a:lnTo>
                    <a:pt x="106" y="292"/>
                  </a:lnTo>
                  <a:lnTo>
                    <a:pt x="143" y="240"/>
                  </a:lnTo>
                  <a:lnTo>
                    <a:pt x="185" y="192"/>
                  </a:lnTo>
                  <a:lnTo>
                    <a:pt x="233" y="149"/>
                  </a:lnTo>
                  <a:lnTo>
                    <a:pt x="284" y="111"/>
                  </a:lnTo>
                  <a:lnTo>
                    <a:pt x="338" y="78"/>
                  </a:lnTo>
                  <a:lnTo>
                    <a:pt x="394" y="52"/>
                  </a:lnTo>
                  <a:lnTo>
                    <a:pt x="453" y="30"/>
                  </a:lnTo>
                  <a:lnTo>
                    <a:pt x="514" y="15"/>
                  </a:lnTo>
                  <a:lnTo>
                    <a:pt x="576" y="4"/>
                  </a:lnTo>
                  <a:lnTo>
                    <a:pt x="6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0"/>
            <p:cNvSpPr>
              <a:spLocks noEditPoints="1"/>
            </p:cNvSpPr>
            <p:nvPr/>
          </p:nvSpPr>
          <p:spPr bwMode="auto">
            <a:xfrm>
              <a:off x="858838" y="2078038"/>
              <a:ext cx="1231900" cy="1233488"/>
            </a:xfrm>
            <a:custGeom>
              <a:avLst/>
              <a:gdLst>
                <a:gd name="T0" fmla="*/ 1055 w 2330"/>
                <a:gd name="T1" fmla="*/ 347 h 2333"/>
                <a:gd name="T2" fmla="*/ 773 w 2330"/>
                <a:gd name="T3" fmla="*/ 467 h 2333"/>
                <a:gd name="T4" fmla="*/ 526 w 2330"/>
                <a:gd name="T5" fmla="*/ 389 h 2333"/>
                <a:gd name="T6" fmla="*/ 502 w 2330"/>
                <a:gd name="T7" fmla="*/ 387 h 2333"/>
                <a:gd name="T8" fmla="*/ 383 w 2330"/>
                <a:gd name="T9" fmla="*/ 518 h 2333"/>
                <a:gd name="T10" fmla="*/ 512 w 2330"/>
                <a:gd name="T11" fmla="*/ 685 h 2333"/>
                <a:gd name="T12" fmla="*/ 380 w 2330"/>
                <a:gd name="T13" fmla="*/ 1010 h 2333"/>
                <a:gd name="T14" fmla="*/ 155 w 2330"/>
                <a:gd name="T15" fmla="*/ 1071 h 2333"/>
                <a:gd name="T16" fmla="*/ 309 w 2330"/>
                <a:gd name="T17" fmla="*/ 1264 h 2333"/>
                <a:gd name="T18" fmla="*/ 414 w 2330"/>
                <a:gd name="T19" fmla="*/ 1444 h 2333"/>
                <a:gd name="T20" fmla="*/ 503 w 2330"/>
                <a:gd name="T21" fmla="*/ 1687 h 2333"/>
                <a:gd name="T22" fmla="*/ 503 w 2330"/>
                <a:gd name="T23" fmla="*/ 1946 h 2333"/>
                <a:gd name="T24" fmla="*/ 527 w 2330"/>
                <a:gd name="T25" fmla="*/ 1944 h 2333"/>
                <a:gd name="T26" fmla="*/ 720 w 2330"/>
                <a:gd name="T27" fmla="*/ 1832 h 2333"/>
                <a:gd name="T28" fmla="*/ 1043 w 2330"/>
                <a:gd name="T29" fmla="*/ 1970 h 2333"/>
                <a:gd name="T30" fmla="*/ 1086 w 2330"/>
                <a:gd name="T31" fmla="*/ 2186 h 2333"/>
                <a:gd name="T32" fmla="*/ 1274 w 2330"/>
                <a:gd name="T33" fmla="*/ 1985 h 2333"/>
                <a:gd name="T34" fmla="*/ 1554 w 2330"/>
                <a:gd name="T35" fmla="*/ 1866 h 2333"/>
                <a:gd name="T36" fmla="*/ 1802 w 2330"/>
                <a:gd name="T37" fmla="*/ 1943 h 2333"/>
                <a:gd name="T38" fmla="*/ 1826 w 2330"/>
                <a:gd name="T39" fmla="*/ 1946 h 2333"/>
                <a:gd name="T40" fmla="*/ 1827 w 2330"/>
                <a:gd name="T41" fmla="*/ 1687 h 2333"/>
                <a:gd name="T42" fmla="*/ 1916 w 2330"/>
                <a:gd name="T43" fmla="*/ 1443 h 2333"/>
                <a:gd name="T44" fmla="*/ 2020 w 2330"/>
                <a:gd name="T45" fmla="*/ 1264 h 2333"/>
                <a:gd name="T46" fmla="*/ 2172 w 2330"/>
                <a:gd name="T47" fmla="*/ 1072 h 2333"/>
                <a:gd name="T48" fmla="*/ 1948 w 2330"/>
                <a:gd name="T49" fmla="*/ 1011 h 2333"/>
                <a:gd name="T50" fmla="*/ 1816 w 2330"/>
                <a:gd name="T51" fmla="*/ 686 h 2333"/>
                <a:gd name="T52" fmla="*/ 1940 w 2330"/>
                <a:gd name="T53" fmla="*/ 501 h 2333"/>
                <a:gd name="T54" fmla="*/ 1809 w 2330"/>
                <a:gd name="T55" fmla="*/ 386 h 2333"/>
                <a:gd name="T56" fmla="*/ 1626 w 2330"/>
                <a:gd name="T57" fmla="*/ 509 h 2333"/>
                <a:gd name="T58" fmla="*/ 1301 w 2330"/>
                <a:gd name="T59" fmla="*/ 375 h 2333"/>
                <a:gd name="T60" fmla="*/ 1252 w 2330"/>
                <a:gd name="T61" fmla="*/ 149 h 2333"/>
                <a:gd name="T62" fmla="*/ 1336 w 2330"/>
                <a:gd name="T63" fmla="*/ 29 h 2333"/>
                <a:gd name="T64" fmla="*/ 1469 w 2330"/>
                <a:gd name="T65" fmla="*/ 269 h 2333"/>
                <a:gd name="T66" fmla="*/ 1766 w 2330"/>
                <a:gd name="T67" fmla="*/ 246 h 2333"/>
                <a:gd name="T68" fmla="*/ 2044 w 2330"/>
                <a:gd name="T69" fmla="*/ 397 h 2333"/>
                <a:gd name="T70" fmla="*/ 2078 w 2330"/>
                <a:gd name="T71" fmla="*/ 584 h 2333"/>
                <a:gd name="T72" fmla="*/ 2079 w 2330"/>
                <a:gd name="T73" fmla="*/ 922 h 2333"/>
                <a:gd name="T74" fmla="*/ 2316 w 2330"/>
                <a:gd name="T75" fmla="*/ 1024 h 2333"/>
                <a:gd name="T76" fmla="*/ 2280 w 2330"/>
                <a:gd name="T77" fmla="*/ 1362 h 2333"/>
                <a:gd name="T78" fmla="*/ 2039 w 2330"/>
                <a:gd name="T79" fmla="*/ 1527 h 2333"/>
                <a:gd name="T80" fmla="*/ 2092 w 2330"/>
                <a:gd name="T81" fmla="*/ 1803 h 2333"/>
                <a:gd name="T82" fmla="*/ 1914 w 2330"/>
                <a:gd name="T83" fmla="*/ 2063 h 2333"/>
                <a:gd name="T84" fmla="*/ 1725 w 2330"/>
                <a:gd name="T85" fmla="*/ 2066 h 2333"/>
                <a:gd name="T86" fmla="*/ 1409 w 2330"/>
                <a:gd name="T87" fmla="*/ 2166 h 2333"/>
                <a:gd name="T88" fmla="*/ 1277 w 2330"/>
                <a:gd name="T89" fmla="*/ 2329 h 2333"/>
                <a:gd name="T90" fmla="*/ 950 w 2330"/>
                <a:gd name="T91" fmla="*/ 2258 h 2333"/>
                <a:gd name="T92" fmla="*/ 747 w 2330"/>
                <a:gd name="T93" fmla="*/ 2015 h 2333"/>
                <a:gd name="T94" fmla="*/ 514 w 2330"/>
                <a:gd name="T95" fmla="*/ 2095 h 2333"/>
                <a:gd name="T96" fmla="*/ 254 w 2330"/>
                <a:gd name="T97" fmla="*/ 1887 h 2333"/>
                <a:gd name="T98" fmla="*/ 287 w 2330"/>
                <a:gd name="T99" fmla="*/ 1701 h 2333"/>
                <a:gd name="T100" fmla="*/ 134 w 2330"/>
                <a:gd name="T101" fmla="*/ 1407 h 2333"/>
                <a:gd name="T102" fmla="*/ 0 w 2330"/>
                <a:gd name="T103" fmla="*/ 1244 h 2333"/>
                <a:gd name="T104" fmla="*/ 102 w 2330"/>
                <a:gd name="T105" fmla="*/ 935 h 2333"/>
                <a:gd name="T106" fmla="*/ 347 w 2330"/>
                <a:gd name="T107" fmla="*/ 692 h 2333"/>
                <a:gd name="T108" fmla="*/ 244 w 2330"/>
                <a:gd name="T109" fmla="*/ 472 h 2333"/>
                <a:gd name="T110" fmla="*/ 462 w 2330"/>
                <a:gd name="T111" fmla="*/ 246 h 2333"/>
                <a:gd name="T112" fmla="*/ 692 w 2330"/>
                <a:gd name="T113" fmla="*/ 347 h 2333"/>
                <a:gd name="T114" fmla="*/ 934 w 2330"/>
                <a:gd name="T115" fmla="*/ 101 h 2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30" h="2333">
                  <a:moveTo>
                    <a:pt x="1085" y="147"/>
                  </a:moveTo>
                  <a:lnTo>
                    <a:pt x="1076" y="149"/>
                  </a:lnTo>
                  <a:lnTo>
                    <a:pt x="1068" y="156"/>
                  </a:lnTo>
                  <a:lnTo>
                    <a:pt x="1066" y="166"/>
                  </a:lnTo>
                  <a:lnTo>
                    <a:pt x="1066" y="309"/>
                  </a:lnTo>
                  <a:lnTo>
                    <a:pt x="1064" y="329"/>
                  </a:lnTo>
                  <a:lnTo>
                    <a:pt x="1055" y="347"/>
                  </a:lnTo>
                  <a:lnTo>
                    <a:pt x="1043" y="363"/>
                  </a:lnTo>
                  <a:lnTo>
                    <a:pt x="1026" y="375"/>
                  </a:lnTo>
                  <a:lnTo>
                    <a:pt x="1007" y="381"/>
                  </a:lnTo>
                  <a:lnTo>
                    <a:pt x="946" y="395"/>
                  </a:lnTo>
                  <a:lnTo>
                    <a:pt x="887" y="415"/>
                  </a:lnTo>
                  <a:lnTo>
                    <a:pt x="830" y="439"/>
                  </a:lnTo>
                  <a:lnTo>
                    <a:pt x="773" y="467"/>
                  </a:lnTo>
                  <a:lnTo>
                    <a:pt x="719" y="500"/>
                  </a:lnTo>
                  <a:lnTo>
                    <a:pt x="701" y="509"/>
                  </a:lnTo>
                  <a:lnTo>
                    <a:pt x="682" y="513"/>
                  </a:lnTo>
                  <a:lnTo>
                    <a:pt x="663" y="511"/>
                  </a:lnTo>
                  <a:lnTo>
                    <a:pt x="644" y="503"/>
                  </a:lnTo>
                  <a:lnTo>
                    <a:pt x="628" y="491"/>
                  </a:lnTo>
                  <a:lnTo>
                    <a:pt x="526" y="389"/>
                  </a:lnTo>
                  <a:lnTo>
                    <a:pt x="522" y="387"/>
                  </a:lnTo>
                  <a:lnTo>
                    <a:pt x="519" y="386"/>
                  </a:lnTo>
                  <a:lnTo>
                    <a:pt x="515" y="385"/>
                  </a:lnTo>
                  <a:lnTo>
                    <a:pt x="513" y="385"/>
                  </a:lnTo>
                  <a:lnTo>
                    <a:pt x="509" y="385"/>
                  </a:lnTo>
                  <a:lnTo>
                    <a:pt x="506" y="386"/>
                  </a:lnTo>
                  <a:lnTo>
                    <a:pt x="502" y="387"/>
                  </a:lnTo>
                  <a:lnTo>
                    <a:pt x="498" y="389"/>
                  </a:lnTo>
                  <a:lnTo>
                    <a:pt x="389" y="501"/>
                  </a:lnTo>
                  <a:lnTo>
                    <a:pt x="386" y="505"/>
                  </a:lnTo>
                  <a:lnTo>
                    <a:pt x="384" y="508"/>
                  </a:lnTo>
                  <a:lnTo>
                    <a:pt x="383" y="512"/>
                  </a:lnTo>
                  <a:lnTo>
                    <a:pt x="383" y="515"/>
                  </a:lnTo>
                  <a:lnTo>
                    <a:pt x="383" y="518"/>
                  </a:lnTo>
                  <a:lnTo>
                    <a:pt x="384" y="521"/>
                  </a:lnTo>
                  <a:lnTo>
                    <a:pt x="386" y="525"/>
                  </a:lnTo>
                  <a:lnTo>
                    <a:pt x="389" y="529"/>
                  </a:lnTo>
                  <a:lnTo>
                    <a:pt x="491" y="631"/>
                  </a:lnTo>
                  <a:lnTo>
                    <a:pt x="503" y="646"/>
                  </a:lnTo>
                  <a:lnTo>
                    <a:pt x="509" y="664"/>
                  </a:lnTo>
                  <a:lnTo>
                    <a:pt x="512" y="685"/>
                  </a:lnTo>
                  <a:lnTo>
                    <a:pt x="508" y="704"/>
                  </a:lnTo>
                  <a:lnTo>
                    <a:pt x="500" y="722"/>
                  </a:lnTo>
                  <a:lnTo>
                    <a:pt x="466" y="776"/>
                  </a:lnTo>
                  <a:lnTo>
                    <a:pt x="438" y="831"/>
                  </a:lnTo>
                  <a:lnTo>
                    <a:pt x="414" y="890"/>
                  </a:lnTo>
                  <a:lnTo>
                    <a:pt x="395" y="949"/>
                  </a:lnTo>
                  <a:lnTo>
                    <a:pt x="380" y="1010"/>
                  </a:lnTo>
                  <a:lnTo>
                    <a:pt x="374" y="1029"/>
                  </a:lnTo>
                  <a:lnTo>
                    <a:pt x="362" y="1045"/>
                  </a:lnTo>
                  <a:lnTo>
                    <a:pt x="346" y="1058"/>
                  </a:lnTo>
                  <a:lnTo>
                    <a:pt x="328" y="1066"/>
                  </a:lnTo>
                  <a:lnTo>
                    <a:pt x="309" y="1069"/>
                  </a:lnTo>
                  <a:lnTo>
                    <a:pt x="165" y="1069"/>
                  </a:lnTo>
                  <a:lnTo>
                    <a:pt x="155" y="1071"/>
                  </a:lnTo>
                  <a:lnTo>
                    <a:pt x="148" y="1078"/>
                  </a:lnTo>
                  <a:lnTo>
                    <a:pt x="146" y="1088"/>
                  </a:lnTo>
                  <a:lnTo>
                    <a:pt x="146" y="1245"/>
                  </a:lnTo>
                  <a:lnTo>
                    <a:pt x="148" y="1255"/>
                  </a:lnTo>
                  <a:lnTo>
                    <a:pt x="155" y="1262"/>
                  </a:lnTo>
                  <a:lnTo>
                    <a:pt x="165" y="1264"/>
                  </a:lnTo>
                  <a:lnTo>
                    <a:pt x="309" y="1264"/>
                  </a:lnTo>
                  <a:lnTo>
                    <a:pt x="328" y="1268"/>
                  </a:lnTo>
                  <a:lnTo>
                    <a:pt x="347" y="1275"/>
                  </a:lnTo>
                  <a:lnTo>
                    <a:pt x="362" y="1288"/>
                  </a:lnTo>
                  <a:lnTo>
                    <a:pt x="374" y="1304"/>
                  </a:lnTo>
                  <a:lnTo>
                    <a:pt x="380" y="1323"/>
                  </a:lnTo>
                  <a:lnTo>
                    <a:pt x="395" y="1384"/>
                  </a:lnTo>
                  <a:lnTo>
                    <a:pt x="414" y="1444"/>
                  </a:lnTo>
                  <a:lnTo>
                    <a:pt x="438" y="1502"/>
                  </a:lnTo>
                  <a:lnTo>
                    <a:pt x="466" y="1557"/>
                  </a:lnTo>
                  <a:lnTo>
                    <a:pt x="500" y="1611"/>
                  </a:lnTo>
                  <a:lnTo>
                    <a:pt x="508" y="1629"/>
                  </a:lnTo>
                  <a:lnTo>
                    <a:pt x="512" y="1649"/>
                  </a:lnTo>
                  <a:lnTo>
                    <a:pt x="510" y="1669"/>
                  </a:lnTo>
                  <a:lnTo>
                    <a:pt x="503" y="1687"/>
                  </a:lnTo>
                  <a:lnTo>
                    <a:pt x="491" y="1704"/>
                  </a:lnTo>
                  <a:lnTo>
                    <a:pt x="389" y="1805"/>
                  </a:lnTo>
                  <a:lnTo>
                    <a:pt x="383" y="1814"/>
                  </a:lnTo>
                  <a:lnTo>
                    <a:pt x="383" y="1824"/>
                  </a:lnTo>
                  <a:lnTo>
                    <a:pt x="389" y="1833"/>
                  </a:lnTo>
                  <a:lnTo>
                    <a:pt x="500" y="1944"/>
                  </a:lnTo>
                  <a:lnTo>
                    <a:pt x="503" y="1946"/>
                  </a:lnTo>
                  <a:lnTo>
                    <a:pt x="507" y="1949"/>
                  </a:lnTo>
                  <a:lnTo>
                    <a:pt x="510" y="1949"/>
                  </a:lnTo>
                  <a:lnTo>
                    <a:pt x="513" y="1950"/>
                  </a:lnTo>
                  <a:lnTo>
                    <a:pt x="516" y="1949"/>
                  </a:lnTo>
                  <a:lnTo>
                    <a:pt x="520" y="1949"/>
                  </a:lnTo>
                  <a:lnTo>
                    <a:pt x="524" y="1946"/>
                  </a:lnTo>
                  <a:lnTo>
                    <a:pt x="527" y="1944"/>
                  </a:lnTo>
                  <a:lnTo>
                    <a:pt x="628" y="1842"/>
                  </a:lnTo>
                  <a:lnTo>
                    <a:pt x="644" y="1830"/>
                  </a:lnTo>
                  <a:lnTo>
                    <a:pt x="662" y="1823"/>
                  </a:lnTo>
                  <a:lnTo>
                    <a:pt x="680" y="1820"/>
                  </a:lnTo>
                  <a:lnTo>
                    <a:pt x="694" y="1821"/>
                  </a:lnTo>
                  <a:lnTo>
                    <a:pt x="707" y="1826"/>
                  </a:lnTo>
                  <a:lnTo>
                    <a:pt x="720" y="1832"/>
                  </a:lnTo>
                  <a:lnTo>
                    <a:pt x="774" y="1866"/>
                  </a:lnTo>
                  <a:lnTo>
                    <a:pt x="830" y="1895"/>
                  </a:lnTo>
                  <a:lnTo>
                    <a:pt x="887" y="1917"/>
                  </a:lnTo>
                  <a:lnTo>
                    <a:pt x="947" y="1938"/>
                  </a:lnTo>
                  <a:lnTo>
                    <a:pt x="1008" y="1952"/>
                  </a:lnTo>
                  <a:lnTo>
                    <a:pt x="1028" y="1958"/>
                  </a:lnTo>
                  <a:lnTo>
                    <a:pt x="1043" y="1970"/>
                  </a:lnTo>
                  <a:lnTo>
                    <a:pt x="1056" y="1986"/>
                  </a:lnTo>
                  <a:lnTo>
                    <a:pt x="1064" y="2004"/>
                  </a:lnTo>
                  <a:lnTo>
                    <a:pt x="1067" y="2023"/>
                  </a:lnTo>
                  <a:lnTo>
                    <a:pt x="1067" y="2167"/>
                  </a:lnTo>
                  <a:lnTo>
                    <a:pt x="1070" y="2177"/>
                  </a:lnTo>
                  <a:lnTo>
                    <a:pt x="1077" y="2184"/>
                  </a:lnTo>
                  <a:lnTo>
                    <a:pt x="1086" y="2186"/>
                  </a:lnTo>
                  <a:lnTo>
                    <a:pt x="1242" y="2186"/>
                  </a:lnTo>
                  <a:lnTo>
                    <a:pt x="1252" y="2184"/>
                  </a:lnTo>
                  <a:lnTo>
                    <a:pt x="1259" y="2177"/>
                  </a:lnTo>
                  <a:lnTo>
                    <a:pt x="1262" y="2167"/>
                  </a:lnTo>
                  <a:lnTo>
                    <a:pt x="1262" y="2023"/>
                  </a:lnTo>
                  <a:lnTo>
                    <a:pt x="1265" y="2004"/>
                  </a:lnTo>
                  <a:lnTo>
                    <a:pt x="1274" y="1985"/>
                  </a:lnTo>
                  <a:lnTo>
                    <a:pt x="1286" y="1970"/>
                  </a:lnTo>
                  <a:lnTo>
                    <a:pt x="1301" y="1958"/>
                  </a:lnTo>
                  <a:lnTo>
                    <a:pt x="1320" y="1952"/>
                  </a:lnTo>
                  <a:lnTo>
                    <a:pt x="1382" y="1937"/>
                  </a:lnTo>
                  <a:lnTo>
                    <a:pt x="1442" y="1917"/>
                  </a:lnTo>
                  <a:lnTo>
                    <a:pt x="1499" y="1893"/>
                  </a:lnTo>
                  <a:lnTo>
                    <a:pt x="1554" y="1866"/>
                  </a:lnTo>
                  <a:lnTo>
                    <a:pt x="1608" y="1832"/>
                  </a:lnTo>
                  <a:lnTo>
                    <a:pt x="1626" y="1824"/>
                  </a:lnTo>
                  <a:lnTo>
                    <a:pt x="1646" y="1820"/>
                  </a:lnTo>
                  <a:lnTo>
                    <a:pt x="1666" y="1821"/>
                  </a:lnTo>
                  <a:lnTo>
                    <a:pt x="1684" y="1829"/>
                  </a:lnTo>
                  <a:lnTo>
                    <a:pt x="1701" y="1842"/>
                  </a:lnTo>
                  <a:lnTo>
                    <a:pt x="1802" y="1943"/>
                  </a:lnTo>
                  <a:lnTo>
                    <a:pt x="1805" y="1946"/>
                  </a:lnTo>
                  <a:lnTo>
                    <a:pt x="1809" y="1947"/>
                  </a:lnTo>
                  <a:lnTo>
                    <a:pt x="1812" y="1949"/>
                  </a:lnTo>
                  <a:lnTo>
                    <a:pt x="1816" y="1949"/>
                  </a:lnTo>
                  <a:lnTo>
                    <a:pt x="1818" y="1949"/>
                  </a:lnTo>
                  <a:lnTo>
                    <a:pt x="1822" y="1947"/>
                  </a:lnTo>
                  <a:lnTo>
                    <a:pt x="1826" y="1946"/>
                  </a:lnTo>
                  <a:lnTo>
                    <a:pt x="1829" y="1943"/>
                  </a:lnTo>
                  <a:lnTo>
                    <a:pt x="1940" y="1832"/>
                  </a:lnTo>
                  <a:lnTo>
                    <a:pt x="1946" y="1824"/>
                  </a:lnTo>
                  <a:lnTo>
                    <a:pt x="1946" y="1813"/>
                  </a:lnTo>
                  <a:lnTo>
                    <a:pt x="1940" y="1805"/>
                  </a:lnTo>
                  <a:lnTo>
                    <a:pt x="1839" y="1703"/>
                  </a:lnTo>
                  <a:lnTo>
                    <a:pt x="1827" y="1687"/>
                  </a:lnTo>
                  <a:lnTo>
                    <a:pt x="1820" y="1668"/>
                  </a:lnTo>
                  <a:lnTo>
                    <a:pt x="1817" y="1649"/>
                  </a:lnTo>
                  <a:lnTo>
                    <a:pt x="1821" y="1629"/>
                  </a:lnTo>
                  <a:lnTo>
                    <a:pt x="1829" y="1610"/>
                  </a:lnTo>
                  <a:lnTo>
                    <a:pt x="1863" y="1557"/>
                  </a:lnTo>
                  <a:lnTo>
                    <a:pt x="1892" y="1501"/>
                  </a:lnTo>
                  <a:lnTo>
                    <a:pt x="1916" y="1443"/>
                  </a:lnTo>
                  <a:lnTo>
                    <a:pt x="1935" y="1384"/>
                  </a:lnTo>
                  <a:lnTo>
                    <a:pt x="1949" y="1323"/>
                  </a:lnTo>
                  <a:lnTo>
                    <a:pt x="1955" y="1303"/>
                  </a:lnTo>
                  <a:lnTo>
                    <a:pt x="1967" y="1287"/>
                  </a:lnTo>
                  <a:lnTo>
                    <a:pt x="1982" y="1275"/>
                  </a:lnTo>
                  <a:lnTo>
                    <a:pt x="2000" y="1267"/>
                  </a:lnTo>
                  <a:lnTo>
                    <a:pt x="2020" y="1264"/>
                  </a:lnTo>
                  <a:lnTo>
                    <a:pt x="2163" y="1264"/>
                  </a:lnTo>
                  <a:lnTo>
                    <a:pt x="2172" y="1262"/>
                  </a:lnTo>
                  <a:lnTo>
                    <a:pt x="2180" y="1255"/>
                  </a:lnTo>
                  <a:lnTo>
                    <a:pt x="2183" y="1245"/>
                  </a:lnTo>
                  <a:lnTo>
                    <a:pt x="2183" y="1089"/>
                  </a:lnTo>
                  <a:lnTo>
                    <a:pt x="2180" y="1080"/>
                  </a:lnTo>
                  <a:lnTo>
                    <a:pt x="2172" y="1072"/>
                  </a:lnTo>
                  <a:lnTo>
                    <a:pt x="2163" y="1070"/>
                  </a:lnTo>
                  <a:lnTo>
                    <a:pt x="2020" y="1070"/>
                  </a:lnTo>
                  <a:lnTo>
                    <a:pt x="2000" y="1066"/>
                  </a:lnTo>
                  <a:lnTo>
                    <a:pt x="1982" y="1059"/>
                  </a:lnTo>
                  <a:lnTo>
                    <a:pt x="1966" y="1046"/>
                  </a:lnTo>
                  <a:lnTo>
                    <a:pt x="1955" y="1030"/>
                  </a:lnTo>
                  <a:lnTo>
                    <a:pt x="1948" y="1011"/>
                  </a:lnTo>
                  <a:lnTo>
                    <a:pt x="1934" y="950"/>
                  </a:lnTo>
                  <a:lnTo>
                    <a:pt x="1914" y="890"/>
                  </a:lnTo>
                  <a:lnTo>
                    <a:pt x="1890" y="832"/>
                  </a:lnTo>
                  <a:lnTo>
                    <a:pt x="1862" y="777"/>
                  </a:lnTo>
                  <a:lnTo>
                    <a:pt x="1829" y="723"/>
                  </a:lnTo>
                  <a:lnTo>
                    <a:pt x="1820" y="705"/>
                  </a:lnTo>
                  <a:lnTo>
                    <a:pt x="1816" y="686"/>
                  </a:lnTo>
                  <a:lnTo>
                    <a:pt x="1818" y="665"/>
                  </a:lnTo>
                  <a:lnTo>
                    <a:pt x="1826" y="647"/>
                  </a:lnTo>
                  <a:lnTo>
                    <a:pt x="1838" y="631"/>
                  </a:lnTo>
                  <a:lnTo>
                    <a:pt x="1940" y="530"/>
                  </a:lnTo>
                  <a:lnTo>
                    <a:pt x="1944" y="520"/>
                  </a:lnTo>
                  <a:lnTo>
                    <a:pt x="1944" y="511"/>
                  </a:lnTo>
                  <a:lnTo>
                    <a:pt x="1940" y="501"/>
                  </a:lnTo>
                  <a:lnTo>
                    <a:pt x="1829" y="391"/>
                  </a:lnTo>
                  <a:lnTo>
                    <a:pt x="1826" y="388"/>
                  </a:lnTo>
                  <a:lnTo>
                    <a:pt x="1822" y="386"/>
                  </a:lnTo>
                  <a:lnTo>
                    <a:pt x="1818" y="386"/>
                  </a:lnTo>
                  <a:lnTo>
                    <a:pt x="1815" y="385"/>
                  </a:lnTo>
                  <a:lnTo>
                    <a:pt x="1812" y="386"/>
                  </a:lnTo>
                  <a:lnTo>
                    <a:pt x="1809" y="386"/>
                  </a:lnTo>
                  <a:lnTo>
                    <a:pt x="1805" y="388"/>
                  </a:lnTo>
                  <a:lnTo>
                    <a:pt x="1802" y="391"/>
                  </a:lnTo>
                  <a:lnTo>
                    <a:pt x="1700" y="493"/>
                  </a:lnTo>
                  <a:lnTo>
                    <a:pt x="1684" y="505"/>
                  </a:lnTo>
                  <a:lnTo>
                    <a:pt x="1665" y="512"/>
                  </a:lnTo>
                  <a:lnTo>
                    <a:pt x="1646" y="513"/>
                  </a:lnTo>
                  <a:lnTo>
                    <a:pt x="1626" y="509"/>
                  </a:lnTo>
                  <a:lnTo>
                    <a:pt x="1608" y="501"/>
                  </a:lnTo>
                  <a:lnTo>
                    <a:pt x="1554" y="469"/>
                  </a:lnTo>
                  <a:lnTo>
                    <a:pt x="1498" y="440"/>
                  </a:lnTo>
                  <a:lnTo>
                    <a:pt x="1440" y="416"/>
                  </a:lnTo>
                  <a:lnTo>
                    <a:pt x="1382" y="397"/>
                  </a:lnTo>
                  <a:lnTo>
                    <a:pt x="1320" y="382"/>
                  </a:lnTo>
                  <a:lnTo>
                    <a:pt x="1301" y="375"/>
                  </a:lnTo>
                  <a:lnTo>
                    <a:pt x="1284" y="363"/>
                  </a:lnTo>
                  <a:lnTo>
                    <a:pt x="1272" y="349"/>
                  </a:lnTo>
                  <a:lnTo>
                    <a:pt x="1264" y="331"/>
                  </a:lnTo>
                  <a:lnTo>
                    <a:pt x="1262" y="310"/>
                  </a:lnTo>
                  <a:lnTo>
                    <a:pt x="1262" y="166"/>
                  </a:lnTo>
                  <a:lnTo>
                    <a:pt x="1258" y="156"/>
                  </a:lnTo>
                  <a:lnTo>
                    <a:pt x="1252" y="149"/>
                  </a:lnTo>
                  <a:lnTo>
                    <a:pt x="1242" y="147"/>
                  </a:lnTo>
                  <a:lnTo>
                    <a:pt x="1085" y="147"/>
                  </a:lnTo>
                  <a:close/>
                  <a:moveTo>
                    <a:pt x="1088" y="0"/>
                  </a:moveTo>
                  <a:lnTo>
                    <a:pt x="1244" y="0"/>
                  </a:lnTo>
                  <a:lnTo>
                    <a:pt x="1277" y="4"/>
                  </a:lnTo>
                  <a:lnTo>
                    <a:pt x="1308" y="14"/>
                  </a:lnTo>
                  <a:lnTo>
                    <a:pt x="1336" y="29"/>
                  </a:lnTo>
                  <a:lnTo>
                    <a:pt x="1361" y="50"/>
                  </a:lnTo>
                  <a:lnTo>
                    <a:pt x="1382" y="74"/>
                  </a:lnTo>
                  <a:lnTo>
                    <a:pt x="1396" y="102"/>
                  </a:lnTo>
                  <a:lnTo>
                    <a:pt x="1406" y="134"/>
                  </a:lnTo>
                  <a:lnTo>
                    <a:pt x="1409" y="166"/>
                  </a:lnTo>
                  <a:lnTo>
                    <a:pt x="1409" y="252"/>
                  </a:lnTo>
                  <a:lnTo>
                    <a:pt x="1469" y="269"/>
                  </a:lnTo>
                  <a:lnTo>
                    <a:pt x="1528" y="292"/>
                  </a:lnTo>
                  <a:lnTo>
                    <a:pt x="1584" y="317"/>
                  </a:lnTo>
                  <a:lnTo>
                    <a:pt x="1640" y="347"/>
                  </a:lnTo>
                  <a:lnTo>
                    <a:pt x="1700" y="286"/>
                  </a:lnTo>
                  <a:lnTo>
                    <a:pt x="1720" y="269"/>
                  </a:lnTo>
                  <a:lnTo>
                    <a:pt x="1742" y="256"/>
                  </a:lnTo>
                  <a:lnTo>
                    <a:pt x="1766" y="246"/>
                  </a:lnTo>
                  <a:lnTo>
                    <a:pt x="1791" y="240"/>
                  </a:lnTo>
                  <a:lnTo>
                    <a:pt x="1817" y="238"/>
                  </a:lnTo>
                  <a:lnTo>
                    <a:pt x="1848" y="242"/>
                  </a:lnTo>
                  <a:lnTo>
                    <a:pt x="1880" y="250"/>
                  </a:lnTo>
                  <a:lnTo>
                    <a:pt x="1908" y="266"/>
                  </a:lnTo>
                  <a:lnTo>
                    <a:pt x="1934" y="286"/>
                  </a:lnTo>
                  <a:lnTo>
                    <a:pt x="2044" y="397"/>
                  </a:lnTo>
                  <a:lnTo>
                    <a:pt x="2063" y="421"/>
                  </a:lnTo>
                  <a:lnTo>
                    <a:pt x="2078" y="446"/>
                  </a:lnTo>
                  <a:lnTo>
                    <a:pt x="2087" y="472"/>
                  </a:lnTo>
                  <a:lnTo>
                    <a:pt x="2092" y="500"/>
                  </a:lnTo>
                  <a:lnTo>
                    <a:pt x="2092" y="529"/>
                  </a:lnTo>
                  <a:lnTo>
                    <a:pt x="2087" y="556"/>
                  </a:lnTo>
                  <a:lnTo>
                    <a:pt x="2078" y="584"/>
                  </a:lnTo>
                  <a:lnTo>
                    <a:pt x="2063" y="609"/>
                  </a:lnTo>
                  <a:lnTo>
                    <a:pt x="2044" y="632"/>
                  </a:lnTo>
                  <a:lnTo>
                    <a:pt x="1984" y="692"/>
                  </a:lnTo>
                  <a:lnTo>
                    <a:pt x="2013" y="747"/>
                  </a:lnTo>
                  <a:lnTo>
                    <a:pt x="2039" y="803"/>
                  </a:lnTo>
                  <a:lnTo>
                    <a:pt x="2061" y="862"/>
                  </a:lnTo>
                  <a:lnTo>
                    <a:pt x="2079" y="922"/>
                  </a:lnTo>
                  <a:lnTo>
                    <a:pt x="2163" y="922"/>
                  </a:lnTo>
                  <a:lnTo>
                    <a:pt x="2196" y="926"/>
                  </a:lnTo>
                  <a:lnTo>
                    <a:pt x="2228" y="935"/>
                  </a:lnTo>
                  <a:lnTo>
                    <a:pt x="2256" y="951"/>
                  </a:lnTo>
                  <a:lnTo>
                    <a:pt x="2280" y="970"/>
                  </a:lnTo>
                  <a:lnTo>
                    <a:pt x="2301" y="996"/>
                  </a:lnTo>
                  <a:lnTo>
                    <a:pt x="2316" y="1024"/>
                  </a:lnTo>
                  <a:lnTo>
                    <a:pt x="2326" y="1054"/>
                  </a:lnTo>
                  <a:lnTo>
                    <a:pt x="2330" y="1088"/>
                  </a:lnTo>
                  <a:lnTo>
                    <a:pt x="2330" y="1244"/>
                  </a:lnTo>
                  <a:lnTo>
                    <a:pt x="2326" y="1278"/>
                  </a:lnTo>
                  <a:lnTo>
                    <a:pt x="2316" y="1309"/>
                  </a:lnTo>
                  <a:lnTo>
                    <a:pt x="2301" y="1336"/>
                  </a:lnTo>
                  <a:lnTo>
                    <a:pt x="2280" y="1362"/>
                  </a:lnTo>
                  <a:lnTo>
                    <a:pt x="2256" y="1382"/>
                  </a:lnTo>
                  <a:lnTo>
                    <a:pt x="2228" y="1396"/>
                  </a:lnTo>
                  <a:lnTo>
                    <a:pt x="2196" y="1406"/>
                  </a:lnTo>
                  <a:lnTo>
                    <a:pt x="2163" y="1410"/>
                  </a:lnTo>
                  <a:lnTo>
                    <a:pt x="2079" y="1410"/>
                  </a:lnTo>
                  <a:lnTo>
                    <a:pt x="2061" y="1470"/>
                  </a:lnTo>
                  <a:lnTo>
                    <a:pt x="2039" y="1527"/>
                  </a:lnTo>
                  <a:lnTo>
                    <a:pt x="2013" y="1585"/>
                  </a:lnTo>
                  <a:lnTo>
                    <a:pt x="1984" y="1640"/>
                  </a:lnTo>
                  <a:lnTo>
                    <a:pt x="2044" y="1700"/>
                  </a:lnTo>
                  <a:lnTo>
                    <a:pt x="2063" y="1723"/>
                  </a:lnTo>
                  <a:lnTo>
                    <a:pt x="2078" y="1748"/>
                  </a:lnTo>
                  <a:lnTo>
                    <a:pt x="2087" y="1776"/>
                  </a:lnTo>
                  <a:lnTo>
                    <a:pt x="2092" y="1803"/>
                  </a:lnTo>
                  <a:lnTo>
                    <a:pt x="2092" y="1832"/>
                  </a:lnTo>
                  <a:lnTo>
                    <a:pt x="2087" y="1860"/>
                  </a:lnTo>
                  <a:lnTo>
                    <a:pt x="2078" y="1886"/>
                  </a:lnTo>
                  <a:lnTo>
                    <a:pt x="2063" y="1911"/>
                  </a:lnTo>
                  <a:lnTo>
                    <a:pt x="2044" y="1935"/>
                  </a:lnTo>
                  <a:lnTo>
                    <a:pt x="1934" y="2046"/>
                  </a:lnTo>
                  <a:lnTo>
                    <a:pt x="1914" y="2063"/>
                  </a:lnTo>
                  <a:lnTo>
                    <a:pt x="1892" y="2076"/>
                  </a:lnTo>
                  <a:lnTo>
                    <a:pt x="1868" y="2085"/>
                  </a:lnTo>
                  <a:lnTo>
                    <a:pt x="1842" y="2091"/>
                  </a:lnTo>
                  <a:lnTo>
                    <a:pt x="1817" y="2094"/>
                  </a:lnTo>
                  <a:lnTo>
                    <a:pt x="1785" y="2090"/>
                  </a:lnTo>
                  <a:lnTo>
                    <a:pt x="1754" y="2081"/>
                  </a:lnTo>
                  <a:lnTo>
                    <a:pt x="1725" y="2066"/>
                  </a:lnTo>
                  <a:lnTo>
                    <a:pt x="1700" y="2046"/>
                  </a:lnTo>
                  <a:lnTo>
                    <a:pt x="1640" y="1985"/>
                  </a:lnTo>
                  <a:lnTo>
                    <a:pt x="1584" y="2015"/>
                  </a:lnTo>
                  <a:lnTo>
                    <a:pt x="1528" y="2040"/>
                  </a:lnTo>
                  <a:lnTo>
                    <a:pt x="1469" y="2061"/>
                  </a:lnTo>
                  <a:lnTo>
                    <a:pt x="1409" y="2079"/>
                  </a:lnTo>
                  <a:lnTo>
                    <a:pt x="1409" y="2166"/>
                  </a:lnTo>
                  <a:lnTo>
                    <a:pt x="1406" y="2199"/>
                  </a:lnTo>
                  <a:lnTo>
                    <a:pt x="1396" y="2231"/>
                  </a:lnTo>
                  <a:lnTo>
                    <a:pt x="1382" y="2259"/>
                  </a:lnTo>
                  <a:lnTo>
                    <a:pt x="1361" y="2283"/>
                  </a:lnTo>
                  <a:lnTo>
                    <a:pt x="1336" y="2304"/>
                  </a:lnTo>
                  <a:lnTo>
                    <a:pt x="1308" y="2320"/>
                  </a:lnTo>
                  <a:lnTo>
                    <a:pt x="1277" y="2329"/>
                  </a:lnTo>
                  <a:lnTo>
                    <a:pt x="1244" y="2333"/>
                  </a:lnTo>
                  <a:lnTo>
                    <a:pt x="1088" y="2333"/>
                  </a:lnTo>
                  <a:lnTo>
                    <a:pt x="1054" y="2329"/>
                  </a:lnTo>
                  <a:lnTo>
                    <a:pt x="1023" y="2320"/>
                  </a:lnTo>
                  <a:lnTo>
                    <a:pt x="994" y="2304"/>
                  </a:lnTo>
                  <a:lnTo>
                    <a:pt x="970" y="2283"/>
                  </a:lnTo>
                  <a:lnTo>
                    <a:pt x="950" y="2258"/>
                  </a:lnTo>
                  <a:lnTo>
                    <a:pt x="934" y="2231"/>
                  </a:lnTo>
                  <a:lnTo>
                    <a:pt x="924" y="2199"/>
                  </a:lnTo>
                  <a:lnTo>
                    <a:pt x="921" y="2166"/>
                  </a:lnTo>
                  <a:lnTo>
                    <a:pt x="921" y="2081"/>
                  </a:lnTo>
                  <a:lnTo>
                    <a:pt x="861" y="2063"/>
                  </a:lnTo>
                  <a:lnTo>
                    <a:pt x="803" y="2041"/>
                  </a:lnTo>
                  <a:lnTo>
                    <a:pt x="747" y="2015"/>
                  </a:lnTo>
                  <a:lnTo>
                    <a:pt x="692" y="1986"/>
                  </a:lnTo>
                  <a:lnTo>
                    <a:pt x="630" y="2046"/>
                  </a:lnTo>
                  <a:lnTo>
                    <a:pt x="611" y="2063"/>
                  </a:lnTo>
                  <a:lnTo>
                    <a:pt x="590" y="2077"/>
                  </a:lnTo>
                  <a:lnTo>
                    <a:pt x="566" y="2087"/>
                  </a:lnTo>
                  <a:lnTo>
                    <a:pt x="540" y="2093"/>
                  </a:lnTo>
                  <a:lnTo>
                    <a:pt x="514" y="2095"/>
                  </a:lnTo>
                  <a:lnTo>
                    <a:pt x="482" y="2091"/>
                  </a:lnTo>
                  <a:lnTo>
                    <a:pt x="452" y="2082"/>
                  </a:lnTo>
                  <a:lnTo>
                    <a:pt x="423" y="2067"/>
                  </a:lnTo>
                  <a:lnTo>
                    <a:pt x="398" y="2046"/>
                  </a:lnTo>
                  <a:lnTo>
                    <a:pt x="287" y="1935"/>
                  </a:lnTo>
                  <a:lnTo>
                    <a:pt x="268" y="1913"/>
                  </a:lnTo>
                  <a:lnTo>
                    <a:pt x="254" y="1887"/>
                  </a:lnTo>
                  <a:lnTo>
                    <a:pt x="244" y="1861"/>
                  </a:lnTo>
                  <a:lnTo>
                    <a:pt x="239" y="1832"/>
                  </a:lnTo>
                  <a:lnTo>
                    <a:pt x="239" y="1805"/>
                  </a:lnTo>
                  <a:lnTo>
                    <a:pt x="244" y="1776"/>
                  </a:lnTo>
                  <a:lnTo>
                    <a:pt x="254" y="1749"/>
                  </a:lnTo>
                  <a:lnTo>
                    <a:pt x="268" y="1724"/>
                  </a:lnTo>
                  <a:lnTo>
                    <a:pt x="287" y="1701"/>
                  </a:lnTo>
                  <a:lnTo>
                    <a:pt x="347" y="1640"/>
                  </a:lnTo>
                  <a:lnTo>
                    <a:pt x="317" y="1586"/>
                  </a:lnTo>
                  <a:lnTo>
                    <a:pt x="292" y="1528"/>
                  </a:lnTo>
                  <a:lnTo>
                    <a:pt x="270" y="1471"/>
                  </a:lnTo>
                  <a:lnTo>
                    <a:pt x="252" y="1411"/>
                  </a:lnTo>
                  <a:lnTo>
                    <a:pt x="166" y="1411"/>
                  </a:lnTo>
                  <a:lnTo>
                    <a:pt x="134" y="1407"/>
                  </a:lnTo>
                  <a:lnTo>
                    <a:pt x="102" y="1398"/>
                  </a:lnTo>
                  <a:lnTo>
                    <a:pt x="74" y="1382"/>
                  </a:lnTo>
                  <a:lnTo>
                    <a:pt x="50" y="1362"/>
                  </a:lnTo>
                  <a:lnTo>
                    <a:pt x="29" y="1338"/>
                  </a:lnTo>
                  <a:lnTo>
                    <a:pt x="14" y="1309"/>
                  </a:lnTo>
                  <a:lnTo>
                    <a:pt x="4" y="1278"/>
                  </a:lnTo>
                  <a:lnTo>
                    <a:pt x="0" y="1244"/>
                  </a:lnTo>
                  <a:lnTo>
                    <a:pt x="0" y="1088"/>
                  </a:lnTo>
                  <a:lnTo>
                    <a:pt x="4" y="1054"/>
                  </a:lnTo>
                  <a:lnTo>
                    <a:pt x="14" y="1023"/>
                  </a:lnTo>
                  <a:lnTo>
                    <a:pt x="29" y="996"/>
                  </a:lnTo>
                  <a:lnTo>
                    <a:pt x="50" y="970"/>
                  </a:lnTo>
                  <a:lnTo>
                    <a:pt x="74" y="950"/>
                  </a:lnTo>
                  <a:lnTo>
                    <a:pt x="102" y="935"/>
                  </a:lnTo>
                  <a:lnTo>
                    <a:pt x="134" y="926"/>
                  </a:lnTo>
                  <a:lnTo>
                    <a:pt x="166" y="922"/>
                  </a:lnTo>
                  <a:lnTo>
                    <a:pt x="252" y="922"/>
                  </a:lnTo>
                  <a:lnTo>
                    <a:pt x="270" y="862"/>
                  </a:lnTo>
                  <a:lnTo>
                    <a:pt x="292" y="805"/>
                  </a:lnTo>
                  <a:lnTo>
                    <a:pt x="317" y="747"/>
                  </a:lnTo>
                  <a:lnTo>
                    <a:pt x="347" y="692"/>
                  </a:lnTo>
                  <a:lnTo>
                    <a:pt x="287" y="632"/>
                  </a:lnTo>
                  <a:lnTo>
                    <a:pt x="268" y="609"/>
                  </a:lnTo>
                  <a:lnTo>
                    <a:pt x="254" y="584"/>
                  </a:lnTo>
                  <a:lnTo>
                    <a:pt x="244" y="556"/>
                  </a:lnTo>
                  <a:lnTo>
                    <a:pt x="239" y="529"/>
                  </a:lnTo>
                  <a:lnTo>
                    <a:pt x="239" y="500"/>
                  </a:lnTo>
                  <a:lnTo>
                    <a:pt x="244" y="472"/>
                  </a:lnTo>
                  <a:lnTo>
                    <a:pt x="254" y="446"/>
                  </a:lnTo>
                  <a:lnTo>
                    <a:pt x="268" y="421"/>
                  </a:lnTo>
                  <a:lnTo>
                    <a:pt x="287" y="397"/>
                  </a:lnTo>
                  <a:lnTo>
                    <a:pt x="398" y="286"/>
                  </a:lnTo>
                  <a:lnTo>
                    <a:pt x="417" y="269"/>
                  </a:lnTo>
                  <a:lnTo>
                    <a:pt x="438" y="256"/>
                  </a:lnTo>
                  <a:lnTo>
                    <a:pt x="462" y="246"/>
                  </a:lnTo>
                  <a:lnTo>
                    <a:pt x="488" y="240"/>
                  </a:lnTo>
                  <a:lnTo>
                    <a:pt x="514" y="238"/>
                  </a:lnTo>
                  <a:lnTo>
                    <a:pt x="546" y="242"/>
                  </a:lnTo>
                  <a:lnTo>
                    <a:pt x="576" y="250"/>
                  </a:lnTo>
                  <a:lnTo>
                    <a:pt x="605" y="266"/>
                  </a:lnTo>
                  <a:lnTo>
                    <a:pt x="630" y="286"/>
                  </a:lnTo>
                  <a:lnTo>
                    <a:pt x="692" y="347"/>
                  </a:lnTo>
                  <a:lnTo>
                    <a:pt x="746" y="317"/>
                  </a:lnTo>
                  <a:lnTo>
                    <a:pt x="803" y="292"/>
                  </a:lnTo>
                  <a:lnTo>
                    <a:pt x="861" y="270"/>
                  </a:lnTo>
                  <a:lnTo>
                    <a:pt x="921" y="252"/>
                  </a:lnTo>
                  <a:lnTo>
                    <a:pt x="921" y="166"/>
                  </a:lnTo>
                  <a:lnTo>
                    <a:pt x="924" y="132"/>
                  </a:lnTo>
                  <a:lnTo>
                    <a:pt x="934" y="101"/>
                  </a:lnTo>
                  <a:lnTo>
                    <a:pt x="950" y="74"/>
                  </a:lnTo>
                  <a:lnTo>
                    <a:pt x="970" y="48"/>
                  </a:lnTo>
                  <a:lnTo>
                    <a:pt x="994" y="29"/>
                  </a:lnTo>
                  <a:lnTo>
                    <a:pt x="1023" y="14"/>
                  </a:lnTo>
                  <a:lnTo>
                    <a:pt x="1054" y="4"/>
                  </a:lnTo>
                  <a:lnTo>
                    <a:pt x="10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1"/>
            <p:cNvSpPr>
              <a:spLocks noEditPoints="1"/>
            </p:cNvSpPr>
            <p:nvPr/>
          </p:nvSpPr>
          <p:spPr bwMode="auto">
            <a:xfrm>
              <a:off x="1227138" y="2446338"/>
              <a:ext cx="495300" cy="495300"/>
            </a:xfrm>
            <a:custGeom>
              <a:avLst/>
              <a:gdLst>
                <a:gd name="T0" fmla="*/ 420 w 936"/>
                <a:gd name="T1" fmla="*/ 150 h 937"/>
                <a:gd name="T2" fmla="*/ 333 w 936"/>
                <a:gd name="T3" fmla="*/ 176 h 937"/>
                <a:gd name="T4" fmla="*/ 257 w 936"/>
                <a:gd name="T5" fmla="*/ 225 h 937"/>
                <a:gd name="T6" fmla="*/ 198 w 936"/>
                <a:gd name="T7" fmla="*/ 293 h 937"/>
                <a:gd name="T8" fmla="*/ 160 w 936"/>
                <a:gd name="T9" fmla="*/ 375 h 937"/>
                <a:gd name="T10" fmla="*/ 146 w 936"/>
                <a:gd name="T11" fmla="*/ 469 h 937"/>
                <a:gd name="T12" fmla="*/ 160 w 936"/>
                <a:gd name="T13" fmla="*/ 561 h 937"/>
                <a:gd name="T14" fmla="*/ 198 w 936"/>
                <a:gd name="T15" fmla="*/ 644 h 937"/>
                <a:gd name="T16" fmla="*/ 257 w 936"/>
                <a:gd name="T17" fmla="*/ 711 h 937"/>
                <a:gd name="T18" fmla="*/ 333 w 936"/>
                <a:gd name="T19" fmla="*/ 761 h 937"/>
                <a:gd name="T20" fmla="*/ 420 w 936"/>
                <a:gd name="T21" fmla="*/ 787 h 937"/>
                <a:gd name="T22" fmla="*/ 516 w 936"/>
                <a:gd name="T23" fmla="*/ 787 h 937"/>
                <a:gd name="T24" fmla="*/ 604 w 936"/>
                <a:gd name="T25" fmla="*/ 761 h 937"/>
                <a:gd name="T26" fmla="*/ 680 w 936"/>
                <a:gd name="T27" fmla="*/ 711 h 937"/>
                <a:gd name="T28" fmla="*/ 738 w 936"/>
                <a:gd name="T29" fmla="*/ 644 h 937"/>
                <a:gd name="T30" fmla="*/ 777 w 936"/>
                <a:gd name="T31" fmla="*/ 561 h 937"/>
                <a:gd name="T32" fmla="*/ 791 w 936"/>
                <a:gd name="T33" fmla="*/ 469 h 937"/>
                <a:gd name="T34" fmla="*/ 777 w 936"/>
                <a:gd name="T35" fmla="*/ 375 h 937"/>
                <a:gd name="T36" fmla="*/ 740 w 936"/>
                <a:gd name="T37" fmla="*/ 293 h 937"/>
                <a:gd name="T38" fmla="*/ 680 w 936"/>
                <a:gd name="T39" fmla="*/ 225 h 937"/>
                <a:gd name="T40" fmla="*/ 604 w 936"/>
                <a:gd name="T41" fmla="*/ 176 h 937"/>
                <a:gd name="T42" fmla="*/ 516 w 936"/>
                <a:gd name="T43" fmla="*/ 150 h 937"/>
                <a:gd name="T44" fmla="*/ 468 w 936"/>
                <a:gd name="T45" fmla="*/ 0 h 937"/>
                <a:gd name="T46" fmla="*/ 584 w 936"/>
                <a:gd name="T47" fmla="*/ 14 h 937"/>
                <a:gd name="T48" fmla="*/ 688 w 936"/>
                <a:gd name="T49" fmla="*/ 55 h 937"/>
                <a:gd name="T50" fmla="*/ 779 w 936"/>
                <a:gd name="T51" fmla="*/ 118 h 937"/>
                <a:gd name="T52" fmla="*/ 852 w 936"/>
                <a:gd name="T53" fmla="*/ 201 h 937"/>
                <a:gd name="T54" fmla="*/ 905 w 936"/>
                <a:gd name="T55" fmla="*/ 300 h 937"/>
                <a:gd name="T56" fmla="*/ 933 w 936"/>
                <a:gd name="T57" fmla="*/ 410 h 937"/>
                <a:gd name="T58" fmla="*/ 933 w 936"/>
                <a:gd name="T59" fmla="*/ 527 h 937"/>
                <a:gd name="T60" fmla="*/ 905 w 936"/>
                <a:gd name="T61" fmla="*/ 637 h 937"/>
                <a:gd name="T62" fmla="*/ 852 w 936"/>
                <a:gd name="T63" fmla="*/ 735 h 937"/>
                <a:gd name="T64" fmla="*/ 779 w 936"/>
                <a:gd name="T65" fmla="*/ 818 h 937"/>
                <a:gd name="T66" fmla="*/ 689 w 936"/>
                <a:gd name="T67" fmla="*/ 882 h 937"/>
                <a:gd name="T68" fmla="*/ 584 w 936"/>
                <a:gd name="T69" fmla="*/ 923 h 937"/>
                <a:gd name="T70" fmla="*/ 468 w 936"/>
                <a:gd name="T71" fmla="*/ 937 h 937"/>
                <a:gd name="T72" fmla="*/ 353 w 936"/>
                <a:gd name="T73" fmla="*/ 923 h 937"/>
                <a:gd name="T74" fmla="*/ 249 w 936"/>
                <a:gd name="T75" fmla="*/ 882 h 937"/>
                <a:gd name="T76" fmla="*/ 158 w 936"/>
                <a:gd name="T77" fmla="*/ 818 h 937"/>
                <a:gd name="T78" fmla="*/ 84 w 936"/>
                <a:gd name="T79" fmla="*/ 737 h 937"/>
                <a:gd name="T80" fmla="*/ 32 w 936"/>
                <a:gd name="T81" fmla="*/ 638 h 937"/>
                <a:gd name="T82" fmla="*/ 4 w 936"/>
                <a:gd name="T83" fmla="*/ 528 h 937"/>
                <a:gd name="T84" fmla="*/ 4 w 936"/>
                <a:gd name="T85" fmla="*/ 410 h 937"/>
                <a:gd name="T86" fmla="*/ 32 w 936"/>
                <a:gd name="T87" fmla="*/ 300 h 937"/>
                <a:gd name="T88" fmla="*/ 84 w 936"/>
                <a:gd name="T89" fmla="*/ 201 h 937"/>
                <a:gd name="T90" fmla="*/ 158 w 936"/>
                <a:gd name="T91" fmla="*/ 118 h 937"/>
                <a:gd name="T92" fmla="*/ 249 w 936"/>
                <a:gd name="T93" fmla="*/ 55 h 937"/>
                <a:gd name="T94" fmla="*/ 353 w 936"/>
                <a:gd name="T95" fmla="*/ 14 h 937"/>
                <a:gd name="T96" fmla="*/ 468 w 936"/>
                <a:gd name="T97" fmla="*/ 0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6" h="937">
                  <a:moveTo>
                    <a:pt x="468" y="146"/>
                  </a:moveTo>
                  <a:lnTo>
                    <a:pt x="420" y="150"/>
                  </a:lnTo>
                  <a:lnTo>
                    <a:pt x="375" y="159"/>
                  </a:lnTo>
                  <a:lnTo>
                    <a:pt x="333" y="176"/>
                  </a:lnTo>
                  <a:lnTo>
                    <a:pt x="293" y="198"/>
                  </a:lnTo>
                  <a:lnTo>
                    <a:pt x="257" y="225"/>
                  </a:lnTo>
                  <a:lnTo>
                    <a:pt x="225" y="256"/>
                  </a:lnTo>
                  <a:lnTo>
                    <a:pt x="198" y="293"/>
                  </a:lnTo>
                  <a:lnTo>
                    <a:pt x="176" y="332"/>
                  </a:lnTo>
                  <a:lnTo>
                    <a:pt x="160" y="375"/>
                  </a:lnTo>
                  <a:lnTo>
                    <a:pt x="149" y="421"/>
                  </a:lnTo>
                  <a:lnTo>
                    <a:pt x="146" y="469"/>
                  </a:lnTo>
                  <a:lnTo>
                    <a:pt x="149" y="516"/>
                  </a:lnTo>
                  <a:lnTo>
                    <a:pt x="160" y="561"/>
                  </a:lnTo>
                  <a:lnTo>
                    <a:pt x="176" y="605"/>
                  </a:lnTo>
                  <a:lnTo>
                    <a:pt x="198" y="644"/>
                  </a:lnTo>
                  <a:lnTo>
                    <a:pt x="225" y="680"/>
                  </a:lnTo>
                  <a:lnTo>
                    <a:pt x="257" y="711"/>
                  </a:lnTo>
                  <a:lnTo>
                    <a:pt x="293" y="739"/>
                  </a:lnTo>
                  <a:lnTo>
                    <a:pt x="333" y="761"/>
                  </a:lnTo>
                  <a:lnTo>
                    <a:pt x="375" y="777"/>
                  </a:lnTo>
                  <a:lnTo>
                    <a:pt x="420" y="787"/>
                  </a:lnTo>
                  <a:lnTo>
                    <a:pt x="468" y="791"/>
                  </a:lnTo>
                  <a:lnTo>
                    <a:pt x="516" y="787"/>
                  </a:lnTo>
                  <a:lnTo>
                    <a:pt x="561" y="777"/>
                  </a:lnTo>
                  <a:lnTo>
                    <a:pt x="604" y="761"/>
                  </a:lnTo>
                  <a:lnTo>
                    <a:pt x="644" y="739"/>
                  </a:lnTo>
                  <a:lnTo>
                    <a:pt x="680" y="711"/>
                  </a:lnTo>
                  <a:lnTo>
                    <a:pt x="712" y="680"/>
                  </a:lnTo>
                  <a:lnTo>
                    <a:pt x="738" y="644"/>
                  </a:lnTo>
                  <a:lnTo>
                    <a:pt x="761" y="605"/>
                  </a:lnTo>
                  <a:lnTo>
                    <a:pt x="777" y="561"/>
                  </a:lnTo>
                  <a:lnTo>
                    <a:pt x="788" y="516"/>
                  </a:lnTo>
                  <a:lnTo>
                    <a:pt x="791" y="469"/>
                  </a:lnTo>
                  <a:lnTo>
                    <a:pt x="788" y="421"/>
                  </a:lnTo>
                  <a:lnTo>
                    <a:pt x="777" y="375"/>
                  </a:lnTo>
                  <a:lnTo>
                    <a:pt x="761" y="332"/>
                  </a:lnTo>
                  <a:lnTo>
                    <a:pt x="740" y="293"/>
                  </a:lnTo>
                  <a:lnTo>
                    <a:pt x="712" y="256"/>
                  </a:lnTo>
                  <a:lnTo>
                    <a:pt x="680" y="225"/>
                  </a:lnTo>
                  <a:lnTo>
                    <a:pt x="644" y="198"/>
                  </a:lnTo>
                  <a:lnTo>
                    <a:pt x="604" y="176"/>
                  </a:lnTo>
                  <a:lnTo>
                    <a:pt x="562" y="159"/>
                  </a:lnTo>
                  <a:lnTo>
                    <a:pt x="516" y="150"/>
                  </a:lnTo>
                  <a:lnTo>
                    <a:pt x="468" y="146"/>
                  </a:lnTo>
                  <a:close/>
                  <a:moveTo>
                    <a:pt x="468" y="0"/>
                  </a:moveTo>
                  <a:lnTo>
                    <a:pt x="527" y="3"/>
                  </a:lnTo>
                  <a:lnTo>
                    <a:pt x="584" y="14"/>
                  </a:lnTo>
                  <a:lnTo>
                    <a:pt x="638" y="32"/>
                  </a:lnTo>
                  <a:lnTo>
                    <a:pt x="688" y="55"/>
                  </a:lnTo>
                  <a:lnTo>
                    <a:pt x="736" y="84"/>
                  </a:lnTo>
                  <a:lnTo>
                    <a:pt x="779" y="118"/>
                  </a:lnTo>
                  <a:lnTo>
                    <a:pt x="819" y="158"/>
                  </a:lnTo>
                  <a:lnTo>
                    <a:pt x="852" y="201"/>
                  </a:lnTo>
                  <a:lnTo>
                    <a:pt x="882" y="248"/>
                  </a:lnTo>
                  <a:lnTo>
                    <a:pt x="905" y="300"/>
                  </a:lnTo>
                  <a:lnTo>
                    <a:pt x="922" y="354"/>
                  </a:lnTo>
                  <a:lnTo>
                    <a:pt x="933" y="410"/>
                  </a:lnTo>
                  <a:lnTo>
                    <a:pt x="936" y="469"/>
                  </a:lnTo>
                  <a:lnTo>
                    <a:pt x="933" y="527"/>
                  </a:lnTo>
                  <a:lnTo>
                    <a:pt x="922" y="584"/>
                  </a:lnTo>
                  <a:lnTo>
                    <a:pt x="905" y="637"/>
                  </a:lnTo>
                  <a:lnTo>
                    <a:pt x="882" y="689"/>
                  </a:lnTo>
                  <a:lnTo>
                    <a:pt x="852" y="735"/>
                  </a:lnTo>
                  <a:lnTo>
                    <a:pt x="819" y="780"/>
                  </a:lnTo>
                  <a:lnTo>
                    <a:pt x="779" y="818"/>
                  </a:lnTo>
                  <a:lnTo>
                    <a:pt x="736" y="853"/>
                  </a:lnTo>
                  <a:lnTo>
                    <a:pt x="689" y="882"/>
                  </a:lnTo>
                  <a:lnTo>
                    <a:pt x="638" y="906"/>
                  </a:lnTo>
                  <a:lnTo>
                    <a:pt x="584" y="923"/>
                  </a:lnTo>
                  <a:lnTo>
                    <a:pt x="527" y="933"/>
                  </a:lnTo>
                  <a:lnTo>
                    <a:pt x="468" y="937"/>
                  </a:lnTo>
                  <a:lnTo>
                    <a:pt x="410" y="933"/>
                  </a:lnTo>
                  <a:lnTo>
                    <a:pt x="353" y="923"/>
                  </a:lnTo>
                  <a:lnTo>
                    <a:pt x="299" y="906"/>
                  </a:lnTo>
                  <a:lnTo>
                    <a:pt x="249" y="882"/>
                  </a:lnTo>
                  <a:lnTo>
                    <a:pt x="201" y="853"/>
                  </a:lnTo>
                  <a:lnTo>
                    <a:pt x="158" y="818"/>
                  </a:lnTo>
                  <a:lnTo>
                    <a:pt x="119" y="780"/>
                  </a:lnTo>
                  <a:lnTo>
                    <a:pt x="84" y="737"/>
                  </a:lnTo>
                  <a:lnTo>
                    <a:pt x="56" y="689"/>
                  </a:lnTo>
                  <a:lnTo>
                    <a:pt x="32" y="638"/>
                  </a:lnTo>
                  <a:lnTo>
                    <a:pt x="15" y="584"/>
                  </a:lnTo>
                  <a:lnTo>
                    <a:pt x="4" y="528"/>
                  </a:lnTo>
                  <a:lnTo>
                    <a:pt x="0" y="469"/>
                  </a:lnTo>
                  <a:lnTo>
                    <a:pt x="4" y="410"/>
                  </a:lnTo>
                  <a:lnTo>
                    <a:pt x="15" y="354"/>
                  </a:lnTo>
                  <a:lnTo>
                    <a:pt x="32" y="300"/>
                  </a:lnTo>
                  <a:lnTo>
                    <a:pt x="56" y="248"/>
                  </a:lnTo>
                  <a:lnTo>
                    <a:pt x="84" y="201"/>
                  </a:lnTo>
                  <a:lnTo>
                    <a:pt x="118" y="158"/>
                  </a:lnTo>
                  <a:lnTo>
                    <a:pt x="158" y="118"/>
                  </a:lnTo>
                  <a:lnTo>
                    <a:pt x="201" y="84"/>
                  </a:lnTo>
                  <a:lnTo>
                    <a:pt x="249" y="55"/>
                  </a:lnTo>
                  <a:lnTo>
                    <a:pt x="299" y="32"/>
                  </a:lnTo>
                  <a:lnTo>
                    <a:pt x="353" y="14"/>
                  </a:lnTo>
                  <a:lnTo>
                    <a:pt x="410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074" name="Picture 2" descr="C:\Users\mas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6429" l="4319" r="966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" y="60157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050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5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17"/>
          <p:cNvSpPr>
            <a:spLocks/>
          </p:cNvSpPr>
          <p:nvPr/>
        </p:nvSpPr>
        <p:spPr bwMode="auto">
          <a:xfrm>
            <a:off x="4570163" y="2843372"/>
            <a:ext cx="2075688" cy="523831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5"/>
          <p:cNvSpPr>
            <a:spLocks/>
          </p:cNvSpPr>
          <p:nvPr/>
        </p:nvSpPr>
        <p:spPr bwMode="auto">
          <a:xfrm>
            <a:off x="4570163" y="3889234"/>
            <a:ext cx="2075688" cy="522031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 flipH="1">
            <a:off x="2495549" y="2321341"/>
            <a:ext cx="2076411" cy="522031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5"/>
          <p:cNvSpPr>
            <a:spLocks/>
          </p:cNvSpPr>
          <p:nvPr/>
        </p:nvSpPr>
        <p:spPr bwMode="auto">
          <a:xfrm>
            <a:off x="4570163" y="1806511"/>
            <a:ext cx="2075688" cy="514830"/>
          </a:xfrm>
          <a:prstGeom prst="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7231" y="361950"/>
            <a:ext cx="8368363" cy="495383"/>
          </a:xfrm>
        </p:spPr>
        <p:txBody>
          <a:bodyPr/>
          <a:lstStyle/>
          <a:p>
            <a:r>
              <a:rPr lang="ar-EG" sz="2400" dirty="0" smtClean="0">
                <a:solidFill>
                  <a:schemeClr val="bg1"/>
                </a:solidFill>
              </a:rPr>
              <a:t>الهرمونات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Freeform 18"/>
          <p:cNvSpPr>
            <a:spLocks/>
          </p:cNvSpPr>
          <p:nvPr/>
        </p:nvSpPr>
        <p:spPr bwMode="auto">
          <a:xfrm flipH="1">
            <a:off x="2495549" y="3375593"/>
            <a:ext cx="2076411" cy="522031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" name="Group 73"/>
          <p:cNvGrpSpPr/>
          <p:nvPr/>
        </p:nvGrpSpPr>
        <p:grpSpPr>
          <a:xfrm>
            <a:off x="3243486" y="1781311"/>
            <a:ext cx="2656954" cy="2658756"/>
            <a:chOff x="1574800" y="1783436"/>
            <a:chExt cx="2343150" cy="2344738"/>
          </a:xfrm>
        </p:grpSpPr>
        <p:sp>
          <p:nvSpPr>
            <p:cNvPr id="31" name="Oval 30"/>
            <p:cNvSpPr/>
            <p:nvPr/>
          </p:nvSpPr>
          <p:spPr bwMode="auto">
            <a:xfrm>
              <a:off x="1574800" y="1783436"/>
              <a:ext cx="2343150" cy="23431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63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auto">
            <a:xfrm>
              <a:off x="2746376" y="3191549"/>
              <a:ext cx="666750" cy="468313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65" y="61"/>
                </a:cxn>
                <a:cxn ang="0">
                  <a:pos x="87" y="0"/>
                </a:cxn>
                <a:cxn ang="0">
                  <a:pos x="0" y="0"/>
                </a:cxn>
                <a:cxn ang="0">
                  <a:pos x="0" y="61"/>
                </a:cxn>
              </a:cxnLst>
              <a:rect l="0" t="0" r="r" b="b"/>
              <a:pathLst>
                <a:path w="87" h="61">
                  <a:moveTo>
                    <a:pt x="0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76" y="43"/>
                    <a:pt x="83" y="22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>
              <a:off x="2746376" y="3659861"/>
              <a:ext cx="498475" cy="460375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0" y="60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0" y="60"/>
                </a:cxn>
              </a:cxnLst>
              <a:rect l="0" t="0" r="r" b="b"/>
              <a:pathLst>
                <a:path w="65" h="60"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6" y="47"/>
                    <a:pt x="49" y="26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auto">
            <a:xfrm>
              <a:off x="2746376" y="2721649"/>
              <a:ext cx="688975" cy="469900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87" y="61"/>
                </a:cxn>
                <a:cxn ang="0">
                  <a:pos x="90" y="31"/>
                </a:cxn>
                <a:cxn ang="0">
                  <a:pos x="87" y="0"/>
                </a:cxn>
              </a:cxnLst>
              <a:rect l="0" t="0" r="r" b="b"/>
              <a:pathLst>
                <a:path w="90" h="61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9" y="51"/>
                    <a:pt x="90" y="41"/>
                    <a:pt x="90" y="31"/>
                  </a:cubicBezTo>
                  <a:cubicBezTo>
                    <a:pt x="90" y="20"/>
                    <a:pt x="89" y="10"/>
                    <a:pt x="87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auto">
            <a:xfrm>
              <a:off x="2746376" y="1792961"/>
              <a:ext cx="498475" cy="468313"/>
            </a:xfrm>
            <a:custGeom>
              <a:avLst/>
              <a:gdLst/>
              <a:ahLst/>
              <a:cxnLst>
                <a:cxn ang="0">
                  <a:pos x="65" y="6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65" y="61"/>
                </a:cxn>
              </a:cxnLst>
              <a:rect l="0" t="0" r="r" b="b"/>
              <a:pathLst>
                <a:path w="65" h="61">
                  <a:moveTo>
                    <a:pt x="65" y="61"/>
                  </a:moveTo>
                  <a:cubicBezTo>
                    <a:pt x="49" y="34"/>
                    <a:pt x="27" y="1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"/>
                    <a:pt x="0" y="61"/>
                    <a:pt x="0" y="61"/>
                  </a:cubicBezTo>
                  <a:lnTo>
                    <a:pt x="65" y="6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0"/>
            <p:cNvSpPr>
              <a:spLocks/>
            </p:cNvSpPr>
            <p:nvPr/>
          </p:nvSpPr>
          <p:spPr bwMode="auto">
            <a:xfrm>
              <a:off x="2746376" y="2261274"/>
              <a:ext cx="666750" cy="460375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87" y="60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0" y="60"/>
                </a:cxn>
              </a:cxnLst>
              <a:rect l="0" t="0" r="r" b="b"/>
              <a:pathLst>
                <a:path w="87" h="60">
                  <a:moveTo>
                    <a:pt x="0" y="60"/>
                  </a:moveTo>
                  <a:cubicBezTo>
                    <a:pt x="87" y="60"/>
                    <a:pt x="87" y="60"/>
                    <a:pt x="87" y="60"/>
                  </a:cubicBezTo>
                  <a:cubicBezTo>
                    <a:pt x="84" y="38"/>
                    <a:pt x="76" y="18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1"/>
            <p:cNvSpPr>
              <a:spLocks/>
            </p:cNvSpPr>
            <p:nvPr/>
          </p:nvSpPr>
          <p:spPr bwMode="auto">
            <a:xfrm>
              <a:off x="2073276" y="3191549"/>
              <a:ext cx="673100" cy="46831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0" y="0"/>
                </a:cxn>
                <a:cxn ang="0">
                  <a:pos x="22" y="61"/>
                </a:cxn>
                <a:cxn ang="0">
                  <a:pos x="88" y="61"/>
                </a:cxn>
                <a:cxn ang="0">
                  <a:pos x="88" y="0"/>
                </a:cxn>
              </a:cxnLst>
              <a:rect l="0" t="0" r="r" b="b"/>
              <a:pathLst>
                <a:path w="88" h="61"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2"/>
                    <a:pt x="11" y="43"/>
                    <a:pt x="22" y="61"/>
                  </a:cubicBezTo>
                  <a:cubicBezTo>
                    <a:pt x="88" y="61"/>
                    <a:pt x="88" y="61"/>
                    <a:pt x="88" y="61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2241551" y="3659861"/>
              <a:ext cx="504825" cy="460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60"/>
                </a:cxn>
                <a:cxn ang="0">
                  <a:pos x="66" y="60"/>
                </a:cxn>
                <a:cxn ang="0">
                  <a:pos x="66" y="0"/>
                </a:cxn>
                <a:cxn ang="0">
                  <a:pos x="0" y="0"/>
                </a:cxn>
              </a:cxnLst>
              <a:rect l="0" t="0" r="r" b="b"/>
              <a:pathLst>
                <a:path w="66" h="60">
                  <a:moveTo>
                    <a:pt x="0" y="0"/>
                  </a:moveTo>
                  <a:cubicBezTo>
                    <a:pt x="16" y="26"/>
                    <a:pt x="39" y="47"/>
                    <a:pt x="65" y="60"/>
                  </a:cubicBezTo>
                  <a:cubicBezTo>
                    <a:pt x="65" y="60"/>
                    <a:pt x="65" y="60"/>
                    <a:pt x="66" y="6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3"/>
            <p:cNvSpPr>
              <a:spLocks/>
            </p:cNvSpPr>
            <p:nvPr/>
          </p:nvSpPr>
          <p:spPr bwMode="auto">
            <a:xfrm>
              <a:off x="2049463" y="2721649"/>
              <a:ext cx="696913" cy="469900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3" y="0"/>
                </a:cxn>
                <a:cxn ang="0">
                  <a:pos x="0" y="31"/>
                </a:cxn>
                <a:cxn ang="0">
                  <a:pos x="3" y="61"/>
                </a:cxn>
                <a:cxn ang="0">
                  <a:pos x="91" y="61"/>
                </a:cxn>
                <a:cxn ang="0">
                  <a:pos x="91" y="0"/>
                </a:cxn>
              </a:cxnLst>
              <a:rect l="0" t="0" r="r" b="b"/>
              <a:pathLst>
                <a:path w="91" h="61">
                  <a:moveTo>
                    <a:pt x="9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10"/>
                    <a:pt x="0" y="20"/>
                    <a:pt x="0" y="31"/>
                  </a:cubicBezTo>
                  <a:cubicBezTo>
                    <a:pt x="0" y="41"/>
                    <a:pt x="1" y="51"/>
                    <a:pt x="3" y="61"/>
                  </a:cubicBezTo>
                  <a:cubicBezTo>
                    <a:pt x="91" y="61"/>
                    <a:pt x="91" y="61"/>
                    <a:pt x="91" y="61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2241551" y="1792961"/>
              <a:ext cx="504825" cy="468313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5" y="0"/>
                </a:cxn>
                <a:cxn ang="0">
                  <a:pos x="0" y="61"/>
                </a:cxn>
                <a:cxn ang="0">
                  <a:pos x="66" y="61"/>
                </a:cxn>
                <a:cxn ang="0">
                  <a:pos x="66" y="0"/>
                </a:cxn>
              </a:cxnLst>
              <a:rect l="0" t="0" r="r" b="b"/>
              <a:pathLst>
                <a:path w="66" h="61">
                  <a:moveTo>
                    <a:pt x="66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38" y="13"/>
                    <a:pt x="16" y="34"/>
                    <a:pt x="0" y="61"/>
                  </a:cubicBezTo>
                  <a:cubicBezTo>
                    <a:pt x="66" y="61"/>
                    <a:pt x="66" y="61"/>
                    <a:pt x="66" y="61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5"/>
            <p:cNvSpPr>
              <a:spLocks/>
            </p:cNvSpPr>
            <p:nvPr/>
          </p:nvSpPr>
          <p:spPr bwMode="auto">
            <a:xfrm>
              <a:off x="2073276" y="2261274"/>
              <a:ext cx="673100" cy="460375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22" y="0"/>
                </a:cxn>
                <a:cxn ang="0">
                  <a:pos x="0" y="60"/>
                </a:cxn>
                <a:cxn ang="0">
                  <a:pos x="88" y="60"/>
                </a:cxn>
                <a:cxn ang="0">
                  <a:pos x="88" y="0"/>
                </a:cxn>
              </a:cxnLst>
              <a:rect l="0" t="0" r="r" b="b"/>
              <a:pathLst>
                <a:path w="88" h="60">
                  <a:moveTo>
                    <a:pt x="88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1" y="18"/>
                    <a:pt x="4" y="38"/>
                    <a:pt x="0" y="60"/>
                  </a:cubicBezTo>
                  <a:cubicBezTo>
                    <a:pt x="88" y="60"/>
                    <a:pt x="88" y="60"/>
                    <a:pt x="88" y="60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6"/>
            <p:cNvSpPr>
              <a:spLocks noEditPoints="1"/>
            </p:cNvSpPr>
            <p:nvPr/>
          </p:nvSpPr>
          <p:spPr bwMode="auto">
            <a:xfrm>
              <a:off x="2049463" y="1785024"/>
              <a:ext cx="1393825" cy="2343150"/>
            </a:xfrm>
            <a:custGeom>
              <a:avLst/>
              <a:gdLst/>
              <a:ahLst/>
              <a:cxnLst>
                <a:cxn ang="0">
                  <a:pos x="91" y="305"/>
                </a:cxn>
                <a:cxn ang="0">
                  <a:pos x="90" y="305"/>
                </a:cxn>
                <a:cxn ang="0">
                  <a:pos x="90" y="305"/>
                </a:cxn>
                <a:cxn ang="0">
                  <a:pos x="25" y="244"/>
                </a:cxn>
                <a:cxn ang="0">
                  <a:pos x="2" y="183"/>
                </a:cxn>
                <a:cxn ang="0">
                  <a:pos x="0" y="153"/>
                </a:cxn>
                <a:cxn ang="0">
                  <a:pos x="2" y="122"/>
                </a:cxn>
                <a:cxn ang="0">
                  <a:pos x="24" y="61"/>
                </a:cxn>
                <a:cxn ang="0">
                  <a:pos x="90" y="0"/>
                </a:cxn>
                <a:cxn ang="0">
                  <a:pos x="90" y="0"/>
                </a:cxn>
                <a:cxn ang="0">
                  <a:pos x="90" y="0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2" y="0"/>
                </a:cxn>
                <a:cxn ang="0">
                  <a:pos x="157" y="61"/>
                </a:cxn>
                <a:cxn ang="0">
                  <a:pos x="179" y="122"/>
                </a:cxn>
                <a:cxn ang="0">
                  <a:pos x="182" y="153"/>
                </a:cxn>
                <a:cxn ang="0">
                  <a:pos x="179" y="183"/>
                </a:cxn>
                <a:cxn ang="0">
                  <a:pos x="157" y="244"/>
                </a:cxn>
                <a:cxn ang="0">
                  <a:pos x="91" y="305"/>
                </a:cxn>
                <a:cxn ang="0">
                  <a:pos x="91" y="305"/>
                </a:cxn>
                <a:cxn ang="0">
                  <a:pos x="90" y="304"/>
                </a:cxn>
                <a:cxn ang="0">
                  <a:pos x="91" y="304"/>
                </a:cxn>
                <a:cxn ang="0">
                  <a:pos x="91" y="304"/>
                </a:cxn>
                <a:cxn ang="0">
                  <a:pos x="155" y="243"/>
                </a:cxn>
                <a:cxn ang="0">
                  <a:pos x="177" y="183"/>
                </a:cxn>
                <a:cxn ang="0">
                  <a:pos x="180" y="153"/>
                </a:cxn>
                <a:cxn ang="0">
                  <a:pos x="177" y="122"/>
                </a:cxn>
                <a:cxn ang="0">
                  <a:pos x="155" y="62"/>
                </a:cxn>
                <a:cxn ang="0">
                  <a:pos x="91" y="2"/>
                </a:cxn>
                <a:cxn ang="0">
                  <a:pos x="91" y="2"/>
                </a:cxn>
                <a:cxn ang="0">
                  <a:pos x="90" y="2"/>
                </a:cxn>
                <a:cxn ang="0">
                  <a:pos x="90" y="2"/>
                </a:cxn>
                <a:cxn ang="0">
                  <a:pos x="26" y="62"/>
                </a:cxn>
                <a:cxn ang="0">
                  <a:pos x="4" y="122"/>
                </a:cxn>
                <a:cxn ang="0">
                  <a:pos x="1" y="153"/>
                </a:cxn>
                <a:cxn ang="0">
                  <a:pos x="4" y="183"/>
                </a:cxn>
                <a:cxn ang="0">
                  <a:pos x="26" y="243"/>
                </a:cxn>
                <a:cxn ang="0">
                  <a:pos x="90" y="304"/>
                </a:cxn>
              </a:cxnLst>
              <a:rect l="0" t="0" r="r" b="b"/>
              <a:pathLst>
                <a:path w="182" h="305">
                  <a:moveTo>
                    <a:pt x="91" y="305"/>
                  </a:moveTo>
                  <a:cubicBezTo>
                    <a:pt x="90" y="305"/>
                    <a:pt x="90" y="305"/>
                    <a:pt x="90" y="305"/>
                  </a:cubicBezTo>
                  <a:cubicBezTo>
                    <a:pt x="90" y="305"/>
                    <a:pt x="90" y="305"/>
                    <a:pt x="90" y="305"/>
                  </a:cubicBezTo>
                  <a:cubicBezTo>
                    <a:pt x="63" y="292"/>
                    <a:pt x="41" y="271"/>
                    <a:pt x="25" y="244"/>
                  </a:cubicBezTo>
                  <a:cubicBezTo>
                    <a:pt x="13" y="226"/>
                    <a:pt x="6" y="205"/>
                    <a:pt x="2" y="183"/>
                  </a:cubicBezTo>
                  <a:cubicBezTo>
                    <a:pt x="0" y="173"/>
                    <a:pt x="0" y="163"/>
                    <a:pt x="0" y="153"/>
                  </a:cubicBezTo>
                  <a:cubicBezTo>
                    <a:pt x="0" y="142"/>
                    <a:pt x="0" y="132"/>
                    <a:pt x="2" y="122"/>
                  </a:cubicBezTo>
                  <a:cubicBezTo>
                    <a:pt x="6" y="100"/>
                    <a:pt x="13" y="80"/>
                    <a:pt x="24" y="61"/>
                  </a:cubicBezTo>
                  <a:cubicBezTo>
                    <a:pt x="40" y="34"/>
                    <a:pt x="63" y="13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18" y="13"/>
                    <a:pt x="141" y="34"/>
                    <a:pt x="157" y="61"/>
                  </a:cubicBezTo>
                  <a:cubicBezTo>
                    <a:pt x="168" y="80"/>
                    <a:pt x="175" y="100"/>
                    <a:pt x="179" y="122"/>
                  </a:cubicBezTo>
                  <a:cubicBezTo>
                    <a:pt x="181" y="132"/>
                    <a:pt x="182" y="142"/>
                    <a:pt x="182" y="153"/>
                  </a:cubicBezTo>
                  <a:cubicBezTo>
                    <a:pt x="182" y="163"/>
                    <a:pt x="181" y="173"/>
                    <a:pt x="179" y="183"/>
                  </a:cubicBezTo>
                  <a:cubicBezTo>
                    <a:pt x="175" y="205"/>
                    <a:pt x="168" y="226"/>
                    <a:pt x="157" y="244"/>
                  </a:cubicBezTo>
                  <a:cubicBezTo>
                    <a:pt x="141" y="271"/>
                    <a:pt x="118" y="292"/>
                    <a:pt x="91" y="305"/>
                  </a:cubicBezTo>
                  <a:cubicBezTo>
                    <a:pt x="91" y="305"/>
                    <a:pt x="91" y="305"/>
                    <a:pt x="91" y="305"/>
                  </a:cubicBezTo>
                  <a:close/>
                  <a:moveTo>
                    <a:pt x="90" y="304"/>
                  </a:moveTo>
                  <a:cubicBezTo>
                    <a:pt x="91" y="304"/>
                    <a:pt x="91" y="304"/>
                    <a:pt x="91" y="304"/>
                  </a:cubicBezTo>
                  <a:cubicBezTo>
                    <a:pt x="91" y="304"/>
                    <a:pt x="91" y="304"/>
                    <a:pt x="91" y="304"/>
                  </a:cubicBezTo>
                  <a:cubicBezTo>
                    <a:pt x="117" y="291"/>
                    <a:pt x="139" y="270"/>
                    <a:pt x="155" y="243"/>
                  </a:cubicBezTo>
                  <a:cubicBezTo>
                    <a:pt x="166" y="225"/>
                    <a:pt x="174" y="205"/>
                    <a:pt x="177" y="183"/>
                  </a:cubicBezTo>
                  <a:cubicBezTo>
                    <a:pt x="179" y="173"/>
                    <a:pt x="180" y="163"/>
                    <a:pt x="180" y="153"/>
                  </a:cubicBezTo>
                  <a:cubicBezTo>
                    <a:pt x="180" y="142"/>
                    <a:pt x="179" y="132"/>
                    <a:pt x="177" y="122"/>
                  </a:cubicBezTo>
                  <a:cubicBezTo>
                    <a:pt x="174" y="101"/>
                    <a:pt x="166" y="80"/>
                    <a:pt x="155" y="62"/>
                  </a:cubicBezTo>
                  <a:cubicBezTo>
                    <a:pt x="140" y="36"/>
                    <a:pt x="117" y="15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2"/>
                    <a:pt x="90" y="2"/>
                    <a:pt x="90" y="2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64" y="15"/>
                    <a:pt x="42" y="36"/>
                    <a:pt x="26" y="62"/>
                  </a:cubicBezTo>
                  <a:cubicBezTo>
                    <a:pt x="15" y="80"/>
                    <a:pt x="7" y="101"/>
                    <a:pt x="4" y="122"/>
                  </a:cubicBezTo>
                  <a:cubicBezTo>
                    <a:pt x="2" y="132"/>
                    <a:pt x="1" y="142"/>
                    <a:pt x="1" y="153"/>
                  </a:cubicBezTo>
                  <a:cubicBezTo>
                    <a:pt x="1" y="163"/>
                    <a:pt x="2" y="173"/>
                    <a:pt x="4" y="183"/>
                  </a:cubicBezTo>
                  <a:cubicBezTo>
                    <a:pt x="7" y="205"/>
                    <a:pt x="15" y="225"/>
                    <a:pt x="26" y="243"/>
                  </a:cubicBezTo>
                  <a:cubicBezTo>
                    <a:pt x="42" y="270"/>
                    <a:pt x="64" y="291"/>
                    <a:pt x="90" y="3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4152223" y="3928755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03634" y="3489632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11086" y="2956801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703634" y="2430270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154042" y="1997602"/>
            <a:ext cx="3898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05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Inhaltsplatzhalter 4"/>
          <p:cNvSpPr txBox="1">
            <a:spLocks/>
          </p:cNvSpPr>
          <p:nvPr/>
        </p:nvSpPr>
        <p:spPr>
          <a:xfrm>
            <a:off x="6835571" y="1808329"/>
            <a:ext cx="191777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1400" dirty="0" smtClean="0">
                <a:latin typeface="+mn-lt"/>
              </a:rPr>
              <a:t>نقص افراز الغدد الدرقيه: يؤدي الي حدوث تضخم في الغده الدرقيه </a:t>
            </a:r>
            <a:endParaRPr lang="en-US" sz="1400" dirty="0" smtClean="0">
              <a:latin typeface="+mn-lt"/>
            </a:endParaRPr>
          </a:p>
        </p:txBody>
      </p:sp>
      <p:sp>
        <p:nvSpPr>
          <p:cNvPr id="99" name="Inhaltsplatzhalter 4"/>
          <p:cNvSpPr txBox="1">
            <a:spLocks/>
          </p:cNvSpPr>
          <p:nvPr/>
        </p:nvSpPr>
        <p:spPr>
          <a:xfrm>
            <a:off x="6835571" y="2855988"/>
            <a:ext cx="1917773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1400" dirty="0" smtClean="0">
                <a:latin typeface="+mn-lt"/>
              </a:rPr>
              <a:t>التضخم البسيط:ينتج عن نقص الثيروكسين بسبب نقص اليود والمت</a:t>
            </a:r>
            <a:endParaRPr lang="en-US" sz="1400" dirty="0" smtClean="0">
              <a:latin typeface="+mn-lt"/>
            </a:endParaRPr>
          </a:p>
        </p:txBody>
      </p:sp>
      <p:sp>
        <p:nvSpPr>
          <p:cNvPr id="100" name="Inhaltsplatzhalter 4"/>
          <p:cNvSpPr txBox="1">
            <a:spLocks/>
          </p:cNvSpPr>
          <p:nvPr/>
        </p:nvSpPr>
        <p:spPr>
          <a:xfrm>
            <a:off x="6835571" y="3900950"/>
            <a:ext cx="1917773" cy="457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EG" sz="1100" dirty="0" smtClean="0">
                <a:latin typeface="+mn-lt"/>
              </a:rPr>
              <a:t>مرض القماءه: يحدث بسبب نقص حاد في افراز الغده الدرقيه في مرحله الطفوله ويؤثر ذلك علي نمو الجسم والنضوج العقلي</a:t>
            </a:r>
            <a:endParaRPr lang="en-US" sz="1100" dirty="0" smtClean="0">
              <a:latin typeface="+mn-lt"/>
            </a:endParaRPr>
          </a:p>
        </p:txBody>
      </p:sp>
      <p:sp>
        <p:nvSpPr>
          <p:cNvPr id="101" name="Inhaltsplatzhalter 4"/>
          <p:cNvSpPr txBox="1">
            <a:spLocks/>
          </p:cNvSpPr>
          <p:nvPr/>
        </p:nvSpPr>
        <p:spPr>
          <a:xfrm>
            <a:off x="377231" y="3384737"/>
            <a:ext cx="1917773" cy="457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EG" sz="1100" dirty="0" smtClean="0">
                <a:latin typeface="+mn-lt"/>
              </a:rPr>
              <a:t>التضخم الجحوظي :ينتج عن افراز هرمون الثيروكسين مما سبب تضخم ملحوظا في الغده الدرقيه وانتفاخ الجزء الامامي</a:t>
            </a:r>
            <a:endParaRPr lang="en-US" sz="1100" dirty="0" smtClean="0">
              <a:latin typeface="+mn-lt"/>
            </a:endParaRPr>
          </a:p>
        </p:txBody>
      </p:sp>
      <p:sp>
        <p:nvSpPr>
          <p:cNvPr id="102" name="Inhaltsplatzhalter 4"/>
          <p:cNvSpPr txBox="1">
            <a:spLocks/>
          </p:cNvSpPr>
          <p:nvPr/>
        </p:nvSpPr>
        <p:spPr>
          <a:xfrm>
            <a:off x="377231" y="2333057"/>
            <a:ext cx="1917773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EG" sz="1400" dirty="0" smtClean="0">
                <a:latin typeface="+mn-lt"/>
              </a:rPr>
              <a:t>مرض الميكسوديما :يحدث بسبب نقص في افراز الغده الدرقيه للبالغين ويتميز المرض بجفاف الجلد وتسساقط الشعر</a:t>
            </a:r>
            <a:endParaRPr lang="en-US" sz="1400" dirty="0" smtClean="0">
              <a:latin typeface="+mn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74062" y="3975751"/>
            <a:ext cx="52290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974062" y="2951399"/>
            <a:ext cx="52290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60%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922766" y="1903739"/>
            <a:ext cx="62549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100%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693503" y="3482720"/>
            <a:ext cx="52290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40%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693503" y="2428468"/>
            <a:ext cx="52290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80%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08" name="Group 246"/>
          <p:cNvGrpSpPr/>
          <p:nvPr/>
        </p:nvGrpSpPr>
        <p:grpSpPr>
          <a:xfrm>
            <a:off x="4773923" y="2967102"/>
            <a:ext cx="267184" cy="269134"/>
            <a:chOff x="1905000" y="3457575"/>
            <a:chExt cx="217488" cy="219075"/>
          </a:xfrm>
          <a:solidFill>
            <a:schemeClr val="bg1"/>
          </a:solidFill>
        </p:grpSpPr>
        <p:sp>
          <p:nvSpPr>
            <p:cNvPr id="109" name="Freeform 44"/>
            <p:cNvSpPr>
              <a:spLocks noEditPoints="1"/>
            </p:cNvSpPr>
            <p:nvPr/>
          </p:nvSpPr>
          <p:spPr bwMode="auto">
            <a:xfrm>
              <a:off x="1905000" y="3457575"/>
              <a:ext cx="217488" cy="219075"/>
            </a:xfrm>
            <a:custGeom>
              <a:avLst/>
              <a:gdLst/>
              <a:ahLst/>
              <a:cxnLst>
                <a:cxn ang="0">
                  <a:pos x="76" y="9"/>
                </a:cxn>
                <a:cxn ang="0">
                  <a:pos x="53" y="0"/>
                </a:cxn>
                <a:cxn ang="0">
                  <a:pos x="30" y="9"/>
                </a:cxn>
                <a:cxn ang="0">
                  <a:pos x="21" y="32"/>
                </a:cxn>
                <a:cxn ang="0">
                  <a:pos x="25" y="48"/>
                </a:cxn>
                <a:cxn ang="0">
                  <a:pos x="1" y="73"/>
                </a:cxn>
                <a:cxn ang="0">
                  <a:pos x="0" y="75"/>
                </a:cxn>
                <a:cxn ang="0">
                  <a:pos x="1" y="77"/>
                </a:cxn>
                <a:cxn ang="0">
                  <a:pos x="8" y="85"/>
                </a:cxn>
                <a:cxn ang="0">
                  <a:pos x="10" y="85"/>
                </a:cxn>
                <a:cxn ang="0">
                  <a:pos x="12" y="85"/>
                </a:cxn>
                <a:cxn ang="0">
                  <a:pos x="37" y="60"/>
                </a:cxn>
                <a:cxn ang="0">
                  <a:pos x="53" y="64"/>
                </a:cxn>
                <a:cxn ang="0">
                  <a:pos x="76" y="55"/>
                </a:cxn>
                <a:cxn ang="0">
                  <a:pos x="85" y="32"/>
                </a:cxn>
                <a:cxn ang="0">
                  <a:pos x="76" y="9"/>
                </a:cxn>
                <a:cxn ang="0">
                  <a:pos x="10" y="79"/>
                </a:cxn>
                <a:cxn ang="0">
                  <a:pos x="6" y="75"/>
                </a:cxn>
                <a:cxn ang="0">
                  <a:pos x="28" y="53"/>
                </a:cxn>
                <a:cxn ang="0">
                  <a:pos x="30" y="55"/>
                </a:cxn>
                <a:cxn ang="0">
                  <a:pos x="32" y="57"/>
                </a:cxn>
                <a:cxn ang="0">
                  <a:pos x="10" y="79"/>
                </a:cxn>
                <a:cxn ang="0">
                  <a:pos x="72" y="51"/>
                </a:cxn>
                <a:cxn ang="0">
                  <a:pos x="53" y="59"/>
                </a:cxn>
                <a:cxn ang="0">
                  <a:pos x="34" y="51"/>
                </a:cxn>
                <a:cxn ang="0">
                  <a:pos x="26" y="32"/>
                </a:cxn>
                <a:cxn ang="0">
                  <a:pos x="34" y="13"/>
                </a:cxn>
                <a:cxn ang="0">
                  <a:pos x="53" y="5"/>
                </a:cxn>
                <a:cxn ang="0">
                  <a:pos x="72" y="13"/>
                </a:cxn>
                <a:cxn ang="0">
                  <a:pos x="80" y="32"/>
                </a:cxn>
                <a:cxn ang="0">
                  <a:pos x="72" y="51"/>
                </a:cxn>
              </a:cxnLst>
              <a:rect l="0" t="0" r="r" b="b"/>
              <a:pathLst>
                <a:path w="85" h="85">
                  <a:moveTo>
                    <a:pt x="76" y="9"/>
                  </a:moveTo>
                  <a:cubicBezTo>
                    <a:pt x="70" y="3"/>
                    <a:pt x="62" y="0"/>
                    <a:pt x="53" y="0"/>
                  </a:cubicBezTo>
                  <a:cubicBezTo>
                    <a:pt x="44" y="0"/>
                    <a:pt x="36" y="3"/>
                    <a:pt x="30" y="9"/>
                  </a:cubicBezTo>
                  <a:cubicBezTo>
                    <a:pt x="24" y="15"/>
                    <a:pt x="21" y="23"/>
                    <a:pt x="21" y="32"/>
                  </a:cubicBezTo>
                  <a:cubicBezTo>
                    <a:pt x="21" y="38"/>
                    <a:pt x="22" y="43"/>
                    <a:pt x="25" y="48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6"/>
                    <a:pt x="0" y="76"/>
                    <a:pt x="1" y="7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9" y="85"/>
                    <a:pt x="9" y="85"/>
                    <a:pt x="10" y="85"/>
                  </a:cubicBezTo>
                  <a:cubicBezTo>
                    <a:pt x="11" y="85"/>
                    <a:pt x="12" y="85"/>
                    <a:pt x="12" y="85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42" y="63"/>
                    <a:pt x="47" y="64"/>
                    <a:pt x="53" y="64"/>
                  </a:cubicBezTo>
                  <a:cubicBezTo>
                    <a:pt x="62" y="64"/>
                    <a:pt x="70" y="61"/>
                    <a:pt x="76" y="55"/>
                  </a:cubicBezTo>
                  <a:cubicBezTo>
                    <a:pt x="82" y="49"/>
                    <a:pt x="85" y="41"/>
                    <a:pt x="85" y="32"/>
                  </a:cubicBezTo>
                  <a:cubicBezTo>
                    <a:pt x="85" y="23"/>
                    <a:pt x="82" y="15"/>
                    <a:pt x="76" y="9"/>
                  </a:cubicBezTo>
                  <a:close/>
                  <a:moveTo>
                    <a:pt x="10" y="79"/>
                  </a:moveTo>
                  <a:cubicBezTo>
                    <a:pt x="6" y="75"/>
                    <a:pt x="6" y="75"/>
                    <a:pt x="6" y="75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3"/>
                    <a:pt x="30" y="54"/>
                    <a:pt x="30" y="55"/>
                  </a:cubicBezTo>
                  <a:cubicBezTo>
                    <a:pt x="31" y="56"/>
                    <a:pt x="32" y="56"/>
                    <a:pt x="32" y="57"/>
                  </a:cubicBezTo>
                  <a:lnTo>
                    <a:pt x="10" y="79"/>
                  </a:lnTo>
                  <a:close/>
                  <a:moveTo>
                    <a:pt x="72" y="51"/>
                  </a:moveTo>
                  <a:cubicBezTo>
                    <a:pt x="67" y="56"/>
                    <a:pt x="60" y="59"/>
                    <a:pt x="53" y="59"/>
                  </a:cubicBezTo>
                  <a:cubicBezTo>
                    <a:pt x="46" y="59"/>
                    <a:pt x="39" y="56"/>
                    <a:pt x="34" y="51"/>
                  </a:cubicBezTo>
                  <a:cubicBezTo>
                    <a:pt x="29" y="46"/>
                    <a:pt x="26" y="39"/>
                    <a:pt x="26" y="32"/>
                  </a:cubicBezTo>
                  <a:cubicBezTo>
                    <a:pt x="26" y="25"/>
                    <a:pt x="29" y="18"/>
                    <a:pt x="34" y="13"/>
                  </a:cubicBezTo>
                  <a:cubicBezTo>
                    <a:pt x="39" y="8"/>
                    <a:pt x="46" y="5"/>
                    <a:pt x="53" y="5"/>
                  </a:cubicBezTo>
                  <a:cubicBezTo>
                    <a:pt x="60" y="5"/>
                    <a:pt x="67" y="8"/>
                    <a:pt x="72" y="13"/>
                  </a:cubicBezTo>
                  <a:cubicBezTo>
                    <a:pt x="77" y="18"/>
                    <a:pt x="80" y="25"/>
                    <a:pt x="80" y="32"/>
                  </a:cubicBezTo>
                  <a:cubicBezTo>
                    <a:pt x="80" y="39"/>
                    <a:pt x="77" y="46"/>
                    <a:pt x="72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5"/>
            <p:cNvSpPr>
              <a:spLocks/>
            </p:cNvSpPr>
            <p:nvPr/>
          </p:nvSpPr>
          <p:spPr bwMode="auto">
            <a:xfrm>
              <a:off x="1992313" y="3548063"/>
              <a:ext cx="107950" cy="508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8" y="2"/>
                </a:cxn>
                <a:cxn ang="0">
                  <a:pos x="33" y="11"/>
                </a:cxn>
                <a:cxn ang="0">
                  <a:pos x="19" y="17"/>
                </a:cxn>
                <a:cxn ang="0">
                  <a:pos x="5" y="11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1" y="11"/>
                </a:cxn>
                <a:cxn ang="0">
                  <a:pos x="3" y="13"/>
                </a:cxn>
                <a:cxn ang="0">
                  <a:pos x="19" y="20"/>
                </a:cxn>
                <a:cxn ang="0">
                  <a:pos x="35" y="13"/>
                </a:cxn>
                <a:cxn ang="0">
                  <a:pos x="42" y="2"/>
                </a:cxn>
                <a:cxn ang="0">
                  <a:pos x="40" y="0"/>
                </a:cxn>
              </a:cxnLst>
              <a:rect l="0" t="0" r="r" b="b"/>
              <a:pathLst>
                <a:path w="42" h="20">
                  <a:moveTo>
                    <a:pt x="40" y="0"/>
                  </a:moveTo>
                  <a:cubicBezTo>
                    <a:pt x="39" y="0"/>
                    <a:pt x="38" y="1"/>
                    <a:pt x="38" y="2"/>
                  </a:cubicBezTo>
                  <a:cubicBezTo>
                    <a:pt x="37" y="5"/>
                    <a:pt x="35" y="8"/>
                    <a:pt x="33" y="11"/>
                  </a:cubicBezTo>
                  <a:cubicBezTo>
                    <a:pt x="29" y="15"/>
                    <a:pt x="24" y="17"/>
                    <a:pt x="19" y="17"/>
                  </a:cubicBezTo>
                  <a:cubicBezTo>
                    <a:pt x="14" y="17"/>
                    <a:pt x="9" y="15"/>
                    <a:pt x="5" y="11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7" y="18"/>
                    <a:pt x="13" y="20"/>
                    <a:pt x="19" y="20"/>
                  </a:cubicBezTo>
                  <a:cubicBezTo>
                    <a:pt x="25" y="20"/>
                    <a:pt x="31" y="18"/>
                    <a:pt x="35" y="13"/>
                  </a:cubicBezTo>
                  <a:cubicBezTo>
                    <a:pt x="38" y="10"/>
                    <a:pt x="41" y="7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6"/>
            <p:cNvSpPr>
              <a:spLocks/>
            </p:cNvSpPr>
            <p:nvPr/>
          </p:nvSpPr>
          <p:spPr bwMode="auto">
            <a:xfrm>
              <a:off x="1976438" y="3481388"/>
              <a:ext cx="123825" cy="79375"/>
            </a:xfrm>
            <a:custGeom>
              <a:avLst/>
              <a:gdLst/>
              <a:ahLst/>
              <a:cxnLst>
                <a:cxn ang="0">
                  <a:pos x="6" y="29"/>
                </a:cxn>
                <a:cxn ang="0">
                  <a:pos x="11" y="9"/>
                </a:cxn>
                <a:cxn ang="0">
                  <a:pos x="25" y="3"/>
                </a:cxn>
                <a:cxn ang="0">
                  <a:pos x="39" y="9"/>
                </a:cxn>
                <a:cxn ang="0">
                  <a:pos x="44" y="18"/>
                </a:cxn>
                <a:cxn ang="0">
                  <a:pos x="46" y="19"/>
                </a:cxn>
                <a:cxn ang="0">
                  <a:pos x="47" y="17"/>
                </a:cxn>
                <a:cxn ang="0">
                  <a:pos x="41" y="7"/>
                </a:cxn>
                <a:cxn ang="0">
                  <a:pos x="25" y="0"/>
                </a:cxn>
                <a:cxn ang="0">
                  <a:pos x="9" y="7"/>
                </a:cxn>
                <a:cxn ang="0">
                  <a:pos x="3" y="30"/>
                </a:cxn>
                <a:cxn ang="0">
                  <a:pos x="5" y="31"/>
                </a:cxn>
                <a:cxn ang="0">
                  <a:pos x="5" y="31"/>
                </a:cxn>
                <a:cxn ang="0">
                  <a:pos x="6" y="29"/>
                </a:cxn>
              </a:cxnLst>
              <a:rect l="0" t="0" r="r" b="b"/>
              <a:pathLst>
                <a:path w="48" h="31">
                  <a:moveTo>
                    <a:pt x="6" y="29"/>
                  </a:moveTo>
                  <a:cubicBezTo>
                    <a:pt x="4" y="22"/>
                    <a:pt x="6" y="14"/>
                    <a:pt x="11" y="9"/>
                  </a:cubicBezTo>
                  <a:cubicBezTo>
                    <a:pt x="15" y="6"/>
                    <a:pt x="20" y="3"/>
                    <a:pt x="25" y="3"/>
                  </a:cubicBezTo>
                  <a:cubicBezTo>
                    <a:pt x="30" y="3"/>
                    <a:pt x="35" y="6"/>
                    <a:pt x="39" y="9"/>
                  </a:cubicBezTo>
                  <a:cubicBezTo>
                    <a:pt x="41" y="12"/>
                    <a:pt x="43" y="15"/>
                    <a:pt x="44" y="18"/>
                  </a:cubicBezTo>
                  <a:cubicBezTo>
                    <a:pt x="44" y="19"/>
                    <a:pt x="45" y="20"/>
                    <a:pt x="46" y="19"/>
                  </a:cubicBezTo>
                  <a:cubicBezTo>
                    <a:pt x="47" y="19"/>
                    <a:pt x="48" y="18"/>
                    <a:pt x="47" y="17"/>
                  </a:cubicBezTo>
                  <a:cubicBezTo>
                    <a:pt x="46" y="13"/>
                    <a:pt x="44" y="10"/>
                    <a:pt x="41" y="7"/>
                  </a:cubicBezTo>
                  <a:cubicBezTo>
                    <a:pt x="37" y="2"/>
                    <a:pt x="31" y="0"/>
                    <a:pt x="25" y="0"/>
                  </a:cubicBezTo>
                  <a:cubicBezTo>
                    <a:pt x="19" y="0"/>
                    <a:pt x="13" y="2"/>
                    <a:pt x="9" y="7"/>
                  </a:cubicBezTo>
                  <a:cubicBezTo>
                    <a:pt x="3" y="13"/>
                    <a:pt x="0" y="22"/>
                    <a:pt x="3" y="30"/>
                  </a:cubicBezTo>
                  <a:cubicBezTo>
                    <a:pt x="3" y="31"/>
                    <a:pt x="4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7" y="30"/>
                    <a:pt x="6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7"/>
            <p:cNvSpPr>
              <a:spLocks/>
            </p:cNvSpPr>
            <p:nvPr/>
          </p:nvSpPr>
          <p:spPr bwMode="auto">
            <a:xfrm>
              <a:off x="2043113" y="3498850"/>
              <a:ext cx="28575" cy="2063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3" y="1"/>
                </a:cxn>
              </a:cxnLst>
              <a:rect l="0" t="0" r="r" b="b"/>
              <a:pathLst>
                <a:path w="11" h="8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10" y="8"/>
                    <a:pt x="10" y="7"/>
                  </a:cubicBezTo>
                  <a:cubicBezTo>
                    <a:pt x="11" y="7"/>
                    <a:pt x="11" y="6"/>
                    <a:pt x="10" y="5"/>
                  </a:cubicBezTo>
                  <a:cubicBezTo>
                    <a:pt x="8" y="3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8"/>
            <p:cNvSpPr>
              <a:spLocks/>
            </p:cNvSpPr>
            <p:nvPr/>
          </p:nvSpPr>
          <p:spPr bwMode="auto">
            <a:xfrm>
              <a:off x="2070100" y="3522663"/>
              <a:ext cx="12700" cy="1746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4" y="2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6"/>
                </a:cxn>
              </a:cxnLst>
              <a:rect l="0" t="0" r="r" b="b"/>
              <a:pathLst>
                <a:path w="5" h="7">
                  <a:moveTo>
                    <a:pt x="1" y="6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4" name="Group 245"/>
          <p:cNvGrpSpPr/>
          <p:nvPr/>
        </p:nvGrpSpPr>
        <p:grpSpPr>
          <a:xfrm>
            <a:off x="4094515" y="3502957"/>
            <a:ext cx="227250" cy="298670"/>
            <a:chOff x="2513013" y="3457575"/>
            <a:chExt cx="166688" cy="219075"/>
          </a:xfrm>
          <a:solidFill>
            <a:schemeClr val="bg1"/>
          </a:solidFill>
        </p:grpSpPr>
        <p:sp>
          <p:nvSpPr>
            <p:cNvPr id="115" name="Freeform 49"/>
            <p:cNvSpPr>
              <a:spLocks/>
            </p:cNvSpPr>
            <p:nvPr/>
          </p:nvSpPr>
          <p:spPr bwMode="auto">
            <a:xfrm>
              <a:off x="2544763" y="3482975"/>
              <a:ext cx="80963" cy="73025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4" y="26"/>
                </a:cxn>
                <a:cxn ang="0">
                  <a:pos x="4" y="19"/>
                </a:cxn>
                <a:cxn ang="0">
                  <a:pos x="23" y="5"/>
                </a:cxn>
                <a:cxn ang="0">
                  <a:pos x="29" y="8"/>
                </a:cxn>
                <a:cxn ang="0">
                  <a:pos x="31" y="7"/>
                </a:cxn>
                <a:cxn ang="0">
                  <a:pos x="31" y="5"/>
                </a:cxn>
                <a:cxn ang="0">
                  <a:pos x="24" y="2"/>
                </a:cxn>
                <a:cxn ang="0">
                  <a:pos x="0" y="19"/>
                </a:cxn>
                <a:cxn ang="0">
                  <a:pos x="1" y="26"/>
                </a:cxn>
                <a:cxn ang="0">
                  <a:pos x="2" y="28"/>
                </a:cxn>
                <a:cxn ang="0">
                  <a:pos x="3" y="28"/>
                </a:cxn>
              </a:cxnLst>
              <a:rect l="0" t="0" r="r" b="b"/>
              <a:pathLst>
                <a:path w="32" h="28">
                  <a:moveTo>
                    <a:pt x="3" y="28"/>
                  </a:moveTo>
                  <a:cubicBezTo>
                    <a:pt x="4" y="27"/>
                    <a:pt x="4" y="26"/>
                    <a:pt x="4" y="26"/>
                  </a:cubicBezTo>
                  <a:cubicBezTo>
                    <a:pt x="4" y="23"/>
                    <a:pt x="4" y="21"/>
                    <a:pt x="4" y="19"/>
                  </a:cubicBezTo>
                  <a:cubicBezTo>
                    <a:pt x="5" y="10"/>
                    <a:pt x="14" y="4"/>
                    <a:pt x="23" y="5"/>
                  </a:cubicBezTo>
                  <a:cubicBezTo>
                    <a:pt x="25" y="6"/>
                    <a:pt x="27" y="7"/>
                    <a:pt x="29" y="8"/>
                  </a:cubicBezTo>
                  <a:cubicBezTo>
                    <a:pt x="30" y="8"/>
                    <a:pt x="31" y="8"/>
                    <a:pt x="31" y="7"/>
                  </a:cubicBezTo>
                  <a:cubicBezTo>
                    <a:pt x="32" y="6"/>
                    <a:pt x="32" y="5"/>
                    <a:pt x="31" y="5"/>
                  </a:cubicBezTo>
                  <a:cubicBezTo>
                    <a:pt x="29" y="3"/>
                    <a:pt x="26" y="2"/>
                    <a:pt x="24" y="2"/>
                  </a:cubicBezTo>
                  <a:cubicBezTo>
                    <a:pt x="13" y="0"/>
                    <a:pt x="2" y="8"/>
                    <a:pt x="0" y="19"/>
                  </a:cubicBezTo>
                  <a:cubicBezTo>
                    <a:pt x="0" y="21"/>
                    <a:pt x="0" y="24"/>
                    <a:pt x="1" y="26"/>
                  </a:cubicBezTo>
                  <a:cubicBezTo>
                    <a:pt x="1" y="27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50"/>
            <p:cNvSpPr>
              <a:spLocks noEditPoints="1"/>
            </p:cNvSpPr>
            <p:nvPr/>
          </p:nvSpPr>
          <p:spPr bwMode="auto">
            <a:xfrm>
              <a:off x="2513013" y="3457575"/>
              <a:ext cx="166688" cy="219075"/>
            </a:xfrm>
            <a:custGeom>
              <a:avLst/>
              <a:gdLst/>
              <a:ahLst/>
              <a:cxnLst>
                <a:cxn ang="0">
                  <a:pos x="62" y="45"/>
                </a:cxn>
                <a:cxn ang="0">
                  <a:pos x="32" y="0"/>
                </a:cxn>
                <a:cxn ang="0">
                  <a:pos x="13" y="58"/>
                </a:cxn>
                <a:cxn ang="0">
                  <a:pos x="15" y="62"/>
                </a:cxn>
                <a:cxn ang="0">
                  <a:pos x="38" y="85"/>
                </a:cxn>
                <a:cxn ang="0">
                  <a:pos x="42" y="85"/>
                </a:cxn>
                <a:cxn ang="0">
                  <a:pos x="46" y="85"/>
                </a:cxn>
                <a:cxn ang="0">
                  <a:pos x="48" y="85"/>
                </a:cxn>
                <a:cxn ang="0">
                  <a:pos x="64" y="70"/>
                </a:cxn>
                <a:cxn ang="0">
                  <a:pos x="65" y="57"/>
                </a:cxn>
                <a:cxn ang="0">
                  <a:pos x="6" y="32"/>
                </a:cxn>
                <a:cxn ang="0">
                  <a:pos x="59" y="32"/>
                </a:cxn>
                <a:cxn ang="0">
                  <a:pos x="56" y="42"/>
                </a:cxn>
                <a:cxn ang="0">
                  <a:pos x="51" y="41"/>
                </a:cxn>
                <a:cxn ang="0">
                  <a:pos x="52" y="35"/>
                </a:cxn>
                <a:cxn ang="0">
                  <a:pos x="48" y="21"/>
                </a:cxn>
                <a:cxn ang="0">
                  <a:pos x="49" y="34"/>
                </a:cxn>
                <a:cxn ang="0">
                  <a:pos x="46" y="41"/>
                </a:cxn>
                <a:cxn ang="0">
                  <a:pos x="41" y="38"/>
                </a:cxn>
                <a:cxn ang="0">
                  <a:pos x="41" y="32"/>
                </a:cxn>
                <a:cxn ang="0">
                  <a:pos x="32" y="24"/>
                </a:cxn>
                <a:cxn ang="0">
                  <a:pos x="24" y="33"/>
                </a:cxn>
                <a:cxn ang="0">
                  <a:pos x="20" y="43"/>
                </a:cxn>
                <a:cxn ang="0">
                  <a:pos x="17" y="45"/>
                </a:cxn>
                <a:cxn ang="0">
                  <a:pos x="15" y="52"/>
                </a:cxn>
                <a:cxn ang="0">
                  <a:pos x="6" y="32"/>
                </a:cxn>
                <a:cxn ang="0">
                  <a:pos x="59" y="69"/>
                </a:cxn>
                <a:cxn ang="0">
                  <a:pos x="46" y="80"/>
                </a:cxn>
                <a:cxn ang="0">
                  <a:pos x="39" y="80"/>
                </a:cxn>
                <a:cxn ang="0">
                  <a:pos x="19" y="59"/>
                </a:cxn>
                <a:cxn ang="0">
                  <a:pos x="21" y="53"/>
                </a:cxn>
                <a:cxn ang="0">
                  <a:pos x="25" y="54"/>
                </a:cxn>
                <a:cxn ang="0">
                  <a:pos x="29" y="60"/>
                </a:cxn>
                <a:cxn ang="0">
                  <a:pos x="29" y="59"/>
                </a:cxn>
                <a:cxn ang="0">
                  <a:pos x="30" y="32"/>
                </a:cxn>
                <a:cxn ang="0">
                  <a:pos x="33" y="29"/>
                </a:cxn>
                <a:cxn ang="0">
                  <a:pos x="35" y="50"/>
                </a:cxn>
                <a:cxn ang="0">
                  <a:pos x="36" y="51"/>
                </a:cxn>
                <a:cxn ang="0">
                  <a:pos x="37" y="51"/>
                </a:cxn>
                <a:cxn ang="0">
                  <a:pos x="37" y="48"/>
                </a:cxn>
                <a:cxn ang="0">
                  <a:pos x="37" y="47"/>
                </a:cxn>
                <a:cxn ang="0">
                  <a:pos x="40" y="44"/>
                </a:cxn>
                <a:cxn ang="0">
                  <a:pos x="41" y="44"/>
                </a:cxn>
                <a:cxn ang="0">
                  <a:pos x="43" y="49"/>
                </a:cxn>
                <a:cxn ang="0">
                  <a:pos x="43" y="50"/>
                </a:cxn>
                <a:cxn ang="0">
                  <a:pos x="44" y="51"/>
                </a:cxn>
                <a:cxn ang="0">
                  <a:pos x="45" y="50"/>
                </a:cxn>
                <a:cxn ang="0">
                  <a:pos x="45" y="50"/>
                </a:cxn>
                <a:cxn ang="0">
                  <a:pos x="46" y="47"/>
                </a:cxn>
                <a:cxn ang="0">
                  <a:pos x="49" y="46"/>
                </a:cxn>
                <a:cxn ang="0">
                  <a:pos x="51" y="51"/>
                </a:cxn>
                <a:cxn ang="0">
                  <a:pos x="51" y="52"/>
                </a:cxn>
                <a:cxn ang="0">
                  <a:pos x="52" y="53"/>
                </a:cxn>
                <a:cxn ang="0">
                  <a:pos x="53" y="53"/>
                </a:cxn>
                <a:cxn ang="0">
                  <a:pos x="53" y="51"/>
                </a:cxn>
                <a:cxn ang="0">
                  <a:pos x="53" y="51"/>
                </a:cxn>
                <a:cxn ang="0">
                  <a:pos x="56" y="48"/>
                </a:cxn>
                <a:cxn ang="0">
                  <a:pos x="59" y="51"/>
                </a:cxn>
              </a:cxnLst>
              <a:rect l="0" t="0" r="r" b="b"/>
              <a:pathLst>
                <a:path w="65" h="85">
                  <a:moveTo>
                    <a:pt x="65" y="51"/>
                  </a:moveTo>
                  <a:cubicBezTo>
                    <a:pt x="65" y="48"/>
                    <a:pt x="64" y="46"/>
                    <a:pt x="62" y="45"/>
                  </a:cubicBezTo>
                  <a:cubicBezTo>
                    <a:pt x="64" y="41"/>
                    <a:pt x="65" y="36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3"/>
                    <a:pt x="5" y="52"/>
                    <a:pt x="13" y="58"/>
                  </a:cubicBezTo>
                  <a:cubicBezTo>
                    <a:pt x="13" y="58"/>
                    <a:pt x="14" y="58"/>
                    <a:pt x="14" y="59"/>
                  </a:cubicBezTo>
                  <a:cubicBezTo>
                    <a:pt x="14" y="60"/>
                    <a:pt x="14" y="61"/>
                    <a:pt x="15" y="62"/>
                  </a:cubicBezTo>
                  <a:cubicBezTo>
                    <a:pt x="18" y="66"/>
                    <a:pt x="21" y="71"/>
                    <a:pt x="24" y="76"/>
                  </a:cubicBezTo>
                  <a:cubicBezTo>
                    <a:pt x="28" y="81"/>
                    <a:pt x="32" y="84"/>
                    <a:pt x="38" y="85"/>
                  </a:cubicBezTo>
                  <a:cubicBezTo>
                    <a:pt x="39" y="85"/>
                    <a:pt x="40" y="85"/>
                    <a:pt x="41" y="85"/>
                  </a:cubicBezTo>
                  <a:cubicBezTo>
                    <a:pt x="41" y="85"/>
                    <a:pt x="41" y="85"/>
                    <a:pt x="42" y="85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7" y="85"/>
                  </a:cubicBezTo>
                  <a:cubicBezTo>
                    <a:pt x="47" y="85"/>
                    <a:pt x="47" y="85"/>
                    <a:pt x="48" y="85"/>
                  </a:cubicBezTo>
                  <a:cubicBezTo>
                    <a:pt x="48" y="85"/>
                    <a:pt x="49" y="85"/>
                    <a:pt x="49" y="85"/>
                  </a:cubicBezTo>
                  <a:cubicBezTo>
                    <a:pt x="57" y="84"/>
                    <a:pt x="63" y="78"/>
                    <a:pt x="64" y="70"/>
                  </a:cubicBezTo>
                  <a:cubicBezTo>
                    <a:pt x="64" y="69"/>
                    <a:pt x="65" y="67"/>
                    <a:pt x="65" y="66"/>
                  </a:cubicBezTo>
                  <a:cubicBezTo>
                    <a:pt x="65" y="60"/>
                    <a:pt x="65" y="59"/>
                    <a:pt x="65" y="57"/>
                  </a:cubicBezTo>
                  <a:cubicBezTo>
                    <a:pt x="65" y="56"/>
                    <a:pt x="65" y="54"/>
                    <a:pt x="65" y="51"/>
                  </a:cubicBezTo>
                  <a:close/>
                  <a:moveTo>
                    <a:pt x="6" y="32"/>
                  </a:moveTo>
                  <a:cubicBezTo>
                    <a:pt x="6" y="17"/>
                    <a:pt x="18" y="5"/>
                    <a:pt x="32" y="5"/>
                  </a:cubicBezTo>
                  <a:cubicBezTo>
                    <a:pt x="47" y="5"/>
                    <a:pt x="59" y="17"/>
                    <a:pt x="59" y="32"/>
                  </a:cubicBezTo>
                  <a:cubicBezTo>
                    <a:pt x="59" y="36"/>
                    <a:pt x="58" y="39"/>
                    <a:pt x="57" y="42"/>
                  </a:cubicBezTo>
                  <a:cubicBezTo>
                    <a:pt x="57" y="42"/>
                    <a:pt x="57" y="42"/>
                    <a:pt x="56" y="42"/>
                  </a:cubicBezTo>
                  <a:cubicBezTo>
                    <a:pt x="56" y="42"/>
                    <a:pt x="55" y="43"/>
                    <a:pt x="54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39"/>
                    <a:pt x="52" y="37"/>
                    <a:pt x="52" y="35"/>
                  </a:cubicBezTo>
                  <a:cubicBezTo>
                    <a:pt x="53" y="31"/>
                    <a:pt x="52" y="26"/>
                    <a:pt x="50" y="22"/>
                  </a:cubicBezTo>
                  <a:cubicBezTo>
                    <a:pt x="50" y="21"/>
                    <a:pt x="49" y="21"/>
                    <a:pt x="48" y="21"/>
                  </a:cubicBezTo>
                  <a:cubicBezTo>
                    <a:pt x="47" y="22"/>
                    <a:pt x="46" y="23"/>
                    <a:pt x="47" y="24"/>
                  </a:cubicBezTo>
                  <a:cubicBezTo>
                    <a:pt x="49" y="27"/>
                    <a:pt x="49" y="31"/>
                    <a:pt x="49" y="34"/>
                  </a:cubicBezTo>
                  <a:cubicBezTo>
                    <a:pt x="48" y="37"/>
                    <a:pt x="48" y="39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5" y="40"/>
                    <a:pt x="45" y="40"/>
                    <a:pt x="44" y="39"/>
                  </a:cubicBezTo>
                  <a:cubicBezTo>
                    <a:pt x="43" y="39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6"/>
                    <a:pt x="41" y="34"/>
                    <a:pt x="41" y="32"/>
                  </a:cubicBezTo>
                  <a:cubicBezTo>
                    <a:pt x="41" y="28"/>
                    <a:pt x="38" y="25"/>
                    <a:pt x="34" y="24"/>
                  </a:cubicBezTo>
                  <a:cubicBezTo>
                    <a:pt x="33" y="24"/>
                    <a:pt x="33" y="24"/>
                    <a:pt x="32" y="24"/>
                  </a:cubicBezTo>
                  <a:cubicBezTo>
                    <a:pt x="28" y="24"/>
                    <a:pt x="25" y="27"/>
                    <a:pt x="24" y="31"/>
                  </a:cubicBezTo>
                  <a:cubicBezTo>
                    <a:pt x="24" y="32"/>
                    <a:pt x="24" y="32"/>
                    <a:pt x="24" y="33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2" y="45"/>
                    <a:pt x="21" y="44"/>
                    <a:pt x="20" y="43"/>
                  </a:cubicBezTo>
                  <a:cubicBezTo>
                    <a:pt x="19" y="42"/>
                    <a:pt x="18" y="42"/>
                    <a:pt x="17" y="42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8" y="46"/>
                    <a:pt x="19" y="47"/>
                    <a:pt x="20" y="48"/>
                  </a:cubicBezTo>
                  <a:cubicBezTo>
                    <a:pt x="18" y="48"/>
                    <a:pt x="16" y="50"/>
                    <a:pt x="15" y="52"/>
                  </a:cubicBezTo>
                  <a:cubicBezTo>
                    <a:pt x="15" y="52"/>
                    <a:pt x="15" y="52"/>
                    <a:pt x="14" y="52"/>
                  </a:cubicBezTo>
                  <a:cubicBezTo>
                    <a:pt x="9" y="47"/>
                    <a:pt x="6" y="40"/>
                    <a:pt x="6" y="32"/>
                  </a:cubicBezTo>
                  <a:close/>
                  <a:moveTo>
                    <a:pt x="59" y="66"/>
                  </a:moveTo>
                  <a:cubicBezTo>
                    <a:pt x="59" y="67"/>
                    <a:pt x="59" y="68"/>
                    <a:pt x="59" y="69"/>
                  </a:cubicBezTo>
                  <a:cubicBezTo>
                    <a:pt x="58" y="75"/>
                    <a:pt x="54" y="79"/>
                    <a:pt x="49" y="80"/>
                  </a:cubicBezTo>
                  <a:cubicBezTo>
                    <a:pt x="48" y="80"/>
                    <a:pt x="47" y="80"/>
                    <a:pt x="46" y="80"/>
                  </a:cubicBezTo>
                  <a:cubicBezTo>
                    <a:pt x="45" y="80"/>
                    <a:pt x="44" y="80"/>
                    <a:pt x="42" y="80"/>
                  </a:cubicBezTo>
                  <a:cubicBezTo>
                    <a:pt x="41" y="80"/>
                    <a:pt x="40" y="80"/>
                    <a:pt x="39" y="80"/>
                  </a:cubicBezTo>
                  <a:cubicBezTo>
                    <a:pt x="35" y="79"/>
                    <a:pt x="31" y="77"/>
                    <a:pt x="29" y="73"/>
                  </a:cubicBezTo>
                  <a:cubicBezTo>
                    <a:pt x="26" y="68"/>
                    <a:pt x="22" y="63"/>
                    <a:pt x="19" y="59"/>
                  </a:cubicBezTo>
                  <a:cubicBezTo>
                    <a:pt x="19" y="58"/>
                    <a:pt x="19" y="58"/>
                    <a:pt x="19" y="57"/>
                  </a:cubicBezTo>
                  <a:cubicBezTo>
                    <a:pt x="18" y="55"/>
                    <a:pt x="19" y="53"/>
                    <a:pt x="21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3" y="53"/>
                    <a:pt x="24" y="53"/>
                    <a:pt x="25" y="54"/>
                  </a:cubicBezTo>
                  <a:cubicBezTo>
                    <a:pt x="26" y="56"/>
                    <a:pt x="28" y="58"/>
                    <a:pt x="29" y="59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59"/>
                  </a:cubicBezTo>
                  <a:cubicBezTo>
                    <a:pt x="29" y="52"/>
                    <a:pt x="29" y="40"/>
                    <a:pt x="29" y="33"/>
                  </a:cubicBezTo>
                  <a:cubicBezTo>
                    <a:pt x="29" y="32"/>
                    <a:pt x="29" y="32"/>
                    <a:pt x="30" y="32"/>
                  </a:cubicBezTo>
                  <a:cubicBezTo>
                    <a:pt x="30" y="30"/>
                    <a:pt x="31" y="29"/>
                    <a:pt x="32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9"/>
                    <a:pt x="35" y="31"/>
                    <a:pt x="35" y="32"/>
                  </a:cubicBezTo>
                  <a:cubicBezTo>
                    <a:pt x="35" y="37"/>
                    <a:pt x="35" y="45"/>
                    <a:pt x="35" y="50"/>
                  </a:cubicBezTo>
                  <a:cubicBezTo>
                    <a:pt x="35" y="50"/>
                    <a:pt x="35" y="50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7"/>
                  </a:cubicBezTo>
                  <a:cubicBezTo>
                    <a:pt x="37" y="46"/>
                    <a:pt x="38" y="45"/>
                    <a:pt x="39" y="44"/>
                  </a:cubicBezTo>
                  <a:cubicBezTo>
                    <a:pt x="39" y="44"/>
                    <a:pt x="39" y="44"/>
                    <a:pt x="40" y="44"/>
                  </a:cubicBezTo>
                  <a:cubicBezTo>
                    <a:pt x="40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3" y="44"/>
                    <a:pt x="43" y="46"/>
                    <a:pt x="43" y="47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8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1"/>
                    <a:pt x="44" y="51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1"/>
                    <a:pt x="45" y="51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49"/>
                    <a:pt x="45" y="49"/>
                  </a:cubicBezTo>
                  <a:cubicBezTo>
                    <a:pt x="45" y="48"/>
                    <a:pt x="46" y="48"/>
                    <a:pt x="46" y="47"/>
                  </a:cubicBezTo>
                  <a:cubicBezTo>
                    <a:pt x="47" y="46"/>
                    <a:pt x="47" y="46"/>
                    <a:pt x="48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1" y="46"/>
                    <a:pt x="51" y="48"/>
                    <a:pt x="51" y="4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0"/>
                    <a:pt x="51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3"/>
                    <a:pt x="52" y="53"/>
                    <a:pt x="52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1"/>
                    <a:pt x="53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2"/>
                    <a:pt x="53" y="51"/>
                  </a:cubicBezTo>
                  <a:cubicBezTo>
                    <a:pt x="53" y="51"/>
                    <a:pt x="53" y="50"/>
                    <a:pt x="54" y="49"/>
                  </a:cubicBezTo>
                  <a:cubicBezTo>
                    <a:pt x="54" y="48"/>
                    <a:pt x="55" y="48"/>
                    <a:pt x="5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48"/>
                    <a:pt x="59" y="49"/>
                    <a:pt x="59" y="51"/>
                  </a:cubicBezTo>
                  <a:cubicBezTo>
                    <a:pt x="59" y="60"/>
                    <a:pt x="59" y="57"/>
                    <a:pt x="59" y="6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7" name="Group 224"/>
          <p:cNvGrpSpPr/>
          <p:nvPr/>
        </p:nvGrpSpPr>
        <p:grpSpPr>
          <a:xfrm>
            <a:off x="4615282" y="3960388"/>
            <a:ext cx="232943" cy="231241"/>
            <a:chOff x="5942013" y="2333625"/>
            <a:chExt cx="217488" cy="215900"/>
          </a:xfrm>
          <a:solidFill>
            <a:schemeClr val="bg1"/>
          </a:solidFill>
        </p:grpSpPr>
        <p:sp>
          <p:nvSpPr>
            <p:cNvPr id="118" name="Freeform 148"/>
            <p:cNvSpPr>
              <a:spLocks noEditPoints="1"/>
            </p:cNvSpPr>
            <p:nvPr/>
          </p:nvSpPr>
          <p:spPr bwMode="auto">
            <a:xfrm>
              <a:off x="5942013" y="2333625"/>
              <a:ext cx="217488" cy="215900"/>
            </a:xfrm>
            <a:custGeom>
              <a:avLst/>
              <a:gdLst/>
              <a:ahLst/>
              <a:cxnLst>
                <a:cxn ang="0">
                  <a:pos x="83" y="61"/>
                </a:cxn>
                <a:cxn ang="0">
                  <a:pos x="83" y="61"/>
                </a:cxn>
                <a:cxn ang="0">
                  <a:pos x="79" y="59"/>
                </a:cxn>
                <a:cxn ang="0">
                  <a:pos x="79" y="59"/>
                </a:cxn>
                <a:cxn ang="0">
                  <a:pos x="78" y="59"/>
                </a:cxn>
                <a:cxn ang="0">
                  <a:pos x="78" y="58"/>
                </a:cxn>
                <a:cxn ang="0">
                  <a:pos x="73" y="53"/>
                </a:cxn>
                <a:cxn ang="0">
                  <a:pos x="71" y="53"/>
                </a:cxn>
                <a:cxn ang="0">
                  <a:pos x="71" y="52"/>
                </a:cxn>
                <a:cxn ang="0">
                  <a:pos x="70" y="48"/>
                </a:cxn>
                <a:cxn ang="0">
                  <a:pos x="62" y="40"/>
                </a:cxn>
                <a:cxn ang="0">
                  <a:pos x="54" y="9"/>
                </a:cxn>
                <a:cxn ang="0">
                  <a:pos x="31" y="0"/>
                </a:cxn>
                <a:cxn ang="0">
                  <a:pos x="9" y="9"/>
                </a:cxn>
                <a:cxn ang="0">
                  <a:pos x="0" y="31"/>
                </a:cxn>
                <a:cxn ang="0">
                  <a:pos x="9" y="53"/>
                </a:cxn>
                <a:cxn ang="0">
                  <a:pos x="31" y="63"/>
                </a:cxn>
                <a:cxn ang="0">
                  <a:pos x="40" y="61"/>
                </a:cxn>
                <a:cxn ang="0">
                  <a:pos x="61" y="83"/>
                </a:cxn>
                <a:cxn ang="0">
                  <a:pos x="65" y="84"/>
                </a:cxn>
                <a:cxn ang="0">
                  <a:pos x="65" y="84"/>
                </a:cxn>
                <a:cxn ang="0">
                  <a:pos x="79" y="84"/>
                </a:cxn>
                <a:cxn ang="0">
                  <a:pos x="84" y="79"/>
                </a:cxn>
                <a:cxn ang="0">
                  <a:pos x="85" y="65"/>
                </a:cxn>
                <a:cxn ang="0">
                  <a:pos x="83" y="61"/>
                </a:cxn>
                <a:cxn ang="0">
                  <a:pos x="79" y="78"/>
                </a:cxn>
                <a:cxn ang="0">
                  <a:pos x="65" y="79"/>
                </a:cxn>
                <a:cxn ang="0">
                  <a:pos x="41" y="55"/>
                </a:cxn>
                <a:cxn ang="0">
                  <a:pos x="31" y="57"/>
                </a:cxn>
                <a:cxn ang="0">
                  <a:pos x="13" y="50"/>
                </a:cxn>
                <a:cxn ang="0">
                  <a:pos x="13" y="13"/>
                </a:cxn>
                <a:cxn ang="0">
                  <a:pos x="31" y="5"/>
                </a:cxn>
                <a:cxn ang="0">
                  <a:pos x="50" y="13"/>
                </a:cxn>
                <a:cxn ang="0">
                  <a:pos x="56" y="41"/>
                </a:cxn>
                <a:cxn ang="0">
                  <a:pos x="66" y="52"/>
                </a:cxn>
                <a:cxn ang="0">
                  <a:pos x="66" y="58"/>
                </a:cxn>
                <a:cxn ang="0">
                  <a:pos x="73" y="58"/>
                </a:cxn>
                <a:cxn ang="0">
                  <a:pos x="73" y="65"/>
                </a:cxn>
                <a:cxn ang="0">
                  <a:pos x="79" y="65"/>
                </a:cxn>
                <a:cxn ang="0">
                  <a:pos x="79" y="65"/>
                </a:cxn>
                <a:cxn ang="0">
                  <a:pos x="79" y="78"/>
                </a:cxn>
              </a:cxnLst>
              <a:rect l="0" t="0" r="r" b="b"/>
              <a:pathLst>
                <a:path w="85" h="84">
                  <a:moveTo>
                    <a:pt x="83" y="61"/>
                  </a:moveTo>
                  <a:cubicBezTo>
                    <a:pt x="83" y="61"/>
                    <a:pt x="83" y="61"/>
                    <a:pt x="83" y="61"/>
                  </a:cubicBezTo>
                  <a:cubicBezTo>
                    <a:pt x="82" y="60"/>
                    <a:pt x="81" y="59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5"/>
                    <a:pt x="76" y="53"/>
                    <a:pt x="73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0"/>
                    <a:pt x="71" y="49"/>
                    <a:pt x="70" y="48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5" y="29"/>
                    <a:pt x="62" y="17"/>
                    <a:pt x="54" y="9"/>
                  </a:cubicBezTo>
                  <a:cubicBezTo>
                    <a:pt x="48" y="3"/>
                    <a:pt x="40" y="0"/>
                    <a:pt x="31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3"/>
                    <a:pt x="0" y="31"/>
                  </a:cubicBezTo>
                  <a:cubicBezTo>
                    <a:pt x="0" y="39"/>
                    <a:pt x="3" y="47"/>
                    <a:pt x="9" y="53"/>
                  </a:cubicBezTo>
                  <a:cubicBezTo>
                    <a:pt x="15" y="59"/>
                    <a:pt x="23" y="63"/>
                    <a:pt x="31" y="63"/>
                  </a:cubicBezTo>
                  <a:cubicBezTo>
                    <a:pt x="34" y="63"/>
                    <a:pt x="37" y="62"/>
                    <a:pt x="40" y="61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2" y="84"/>
                    <a:pt x="64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2" y="83"/>
                    <a:pt x="84" y="81"/>
                    <a:pt x="84" y="79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4"/>
                    <a:pt x="84" y="62"/>
                    <a:pt x="83" y="61"/>
                  </a:cubicBezTo>
                  <a:close/>
                  <a:moveTo>
                    <a:pt x="79" y="78"/>
                  </a:moveTo>
                  <a:cubicBezTo>
                    <a:pt x="65" y="79"/>
                    <a:pt x="65" y="79"/>
                    <a:pt x="65" y="79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38" y="57"/>
                    <a:pt x="35" y="57"/>
                    <a:pt x="31" y="57"/>
                  </a:cubicBezTo>
                  <a:cubicBezTo>
                    <a:pt x="25" y="57"/>
                    <a:pt x="18" y="55"/>
                    <a:pt x="13" y="50"/>
                  </a:cubicBezTo>
                  <a:cubicBezTo>
                    <a:pt x="3" y="39"/>
                    <a:pt x="3" y="23"/>
                    <a:pt x="13" y="13"/>
                  </a:cubicBezTo>
                  <a:cubicBezTo>
                    <a:pt x="18" y="7"/>
                    <a:pt x="25" y="5"/>
                    <a:pt x="31" y="5"/>
                  </a:cubicBezTo>
                  <a:cubicBezTo>
                    <a:pt x="38" y="5"/>
                    <a:pt x="45" y="7"/>
                    <a:pt x="50" y="13"/>
                  </a:cubicBezTo>
                  <a:cubicBezTo>
                    <a:pt x="58" y="20"/>
                    <a:pt x="60" y="32"/>
                    <a:pt x="56" y="41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9" y="65"/>
                    <a:pt x="79" y="65"/>
                    <a:pt x="79" y="65"/>
                  </a:cubicBezTo>
                  <a:lnTo>
                    <a:pt x="7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49"/>
            <p:cNvSpPr>
              <a:spLocks noEditPoints="1"/>
            </p:cNvSpPr>
            <p:nvPr/>
          </p:nvSpPr>
          <p:spPr bwMode="auto">
            <a:xfrm>
              <a:off x="5975350" y="2368550"/>
              <a:ext cx="50800" cy="49213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17" y="16"/>
                </a:cxn>
                <a:cxn ang="0">
                  <a:pos x="20" y="9"/>
                </a:cxn>
                <a:cxn ang="0">
                  <a:pos x="17" y="3"/>
                </a:cxn>
                <a:cxn ang="0">
                  <a:pos x="11" y="0"/>
                </a:cxn>
                <a:cxn ang="0">
                  <a:pos x="4" y="3"/>
                </a:cxn>
                <a:cxn ang="0">
                  <a:pos x="4" y="16"/>
                </a:cxn>
                <a:cxn ang="0">
                  <a:pos x="11" y="19"/>
                </a:cxn>
                <a:cxn ang="0">
                  <a:pos x="6" y="5"/>
                </a:cxn>
                <a:cxn ang="0">
                  <a:pos x="11" y="3"/>
                </a:cxn>
                <a:cxn ang="0">
                  <a:pos x="15" y="5"/>
                </a:cxn>
                <a:cxn ang="0">
                  <a:pos x="17" y="9"/>
                </a:cxn>
                <a:cxn ang="0">
                  <a:pos x="15" y="14"/>
                </a:cxn>
                <a:cxn ang="0">
                  <a:pos x="11" y="15"/>
                </a:cxn>
                <a:cxn ang="0">
                  <a:pos x="6" y="14"/>
                </a:cxn>
                <a:cxn ang="0">
                  <a:pos x="6" y="5"/>
                </a:cxn>
              </a:cxnLst>
              <a:rect l="0" t="0" r="r" b="b"/>
              <a:pathLst>
                <a:path w="20" h="19">
                  <a:moveTo>
                    <a:pt x="11" y="19"/>
                  </a:moveTo>
                  <a:cubicBezTo>
                    <a:pt x="13" y="19"/>
                    <a:pt x="16" y="18"/>
                    <a:pt x="17" y="16"/>
                  </a:cubicBezTo>
                  <a:cubicBezTo>
                    <a:pt x="19" y="14"/>
                    <a:pt x="20" y="12"/>
                    <a:pt x="20" y="9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6" y="1"/>
                    <a:pt x="13" y="0"/>
                    <a:pt x="11" y="0"/>
                  </a:cubicBezTo>
                  <a:cubicBezTo>
                    <a:pt x="8" y="0"/>
                    <a:pt x="6" y="1"/>
                    <a:pt x="4" y="3"/>
                  </a:cubicBezTo>
                  <a:cubicBezTo>
                    <a:pt x="0" y="6"/>
                    <a:pt x="0" y="12"/>
                    <a:pt x="4" y="16"/>
                  </a:cubicBezTo>
                  <a:cubicBezTo>
                    <a:pt x="6" y="18"/>
                    <a:pt x="8" y="19"/>
                    <a:pt x="11" y="19"/>
                  </a:cubicBezTo>
                  <a:close/>
                  <a:moveTo>
                    <a:pt x="6" y="5"/>
                  </a:moveTo>
                  <a:cubicBezTo>
                    <a:pt x="7" y="4"/>
                    <a:pt x="9" y="3"/>
                    <a:pt x="11" y="3"/>
                  </a:cubicBezTo>
                  <a:cubicBezTo>
                    <a:pt x="12" y="3"/>
                    <a:pt x="14" y="4"/>
                    <a:pt x="15" y="5"/>
                  </a:cubicBezTo>
                  <a:cubicBezTo>
                    <a:pt x="16" y="6"/>
                    <a:pt x="17" y="8"/>
                    <a:pt x="17" y="9"/>
                  </a:cubicBezTo>
                  <a:cubicBezTo>
                    <a:pt x="17" y="11"/>
                    <a:pt x="16" y="12"/>
                    <a:pt x="15" y="14"/>
                  </a:cubicBezTo>
                  <a:cubicBezTo>
                    <a:pt x="14" y="15"/>
                    <a:pt x="12" y="15"/>
                    <a:pt x="11" y="15"/>
                  </a:cubicBezTo>
                  <a:cubicBezTo>
                    <a:pt x="9" y="15"/>
                    <a:pt x="7" y="15"/>
                    <a:pt x="6" y="14"/>
                  </a:cubicBezTo>
                  <a:cubicBezTo>
                    <a:pt x="4" y="11"/>
                    <a:pt x="4" y="7"/>
                    <a:pt x="6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50"/>
            <p:cNvSpPr>
              <a:spLocks/>
            </p:cNvSpPr>
            <p:nvPr/>
          </p:nvSpPr>
          <p:spPr bwMode="auto">
            <a:xfrm>
              <a:off x="5967413" y="2359025"/>
              <a:ext cx="161925" cy="158750"/>
            </a:xfrm>
            <a:custGeom>
              <a:avLst/>
              <a:gdLst/>
              <a:ahLst/>
              <a:cxnLst>
                <a:cxn ang="0">
                  <a:pos x="38" y="35"/>
                </a:cxn>
                <a:cxn ang="0">
                  <a:pos x="37" y="6"/>
                </a:cxn>
                <a:cxn ang="0">
                  <a:pos x="25" y="0"/>
                </a:cxn>
                <a:cxn ang="0">
                  <a:pos x="23" y="1"/>
                </a:cxn>
                <a:cxn ang="0">
                  <a:pos x="25" y="3"/>
                </a:cxn>
                <a:cxn ang="0">
                  <a:pos x="34" y="8"/>
                </a:cxn>
                <a:cxn ang="0">
                  <a:pos x="34" y="34"/>
                </a:cxn>
                <a:cxn ang="0">
                  <a:pos x="21" y="39"/>
                </a:cxn>
                <a:cxn ang="0">
                  <a:pos x="9" y="34"/>
                </a:cxn>
                <a:cxn ang="0">
                  <a:pos x="4" y="24"/>
                </a:cxn>
                <a:cxn ang="0">
                  <a:pos x="1" y="23"/>
                </a:cxn>
                <a:cxn ang="0">
                  <a:pos x="0" y="25"/>
                </a:cxn>
                <a:cxn ang="0">
                  <a:pos x="6" y="36"/>
                </a:cxn>
                <a:cxn ang="0">
                  <a:pos x="21" y="43"/>
                </a:cxn>
                <a:cxn ang="0">
                  <a:pos x="35" y="37"/>
                </a:cxn>
                <a:cxn ang="0">
                  <a:pos x="60" y="62"/>
                </a:cxn>
                <a:cxn ang="0">
                  <a:pos x="61" y="62"/>
                </a:cxn>
                <a:cxn ang="0">
                  <a:pos x="62" y="62"/>
                </a:cxn>
                <a:cxn ang="0">
                  <a:pos x="62" y="59"/>
                </a:cxn>
                <a:cxn ang="0">
                  <a:pos x="38" y="35"/>
                </a:cxn>
              </a:cxnLst>
              <a:rect l="0" t="0" r="r" b="b"/>
              <a:pathLst>
                <a:path w="63" h="62">
                  <a:moveTo>
                    <a:pt x="38" y="35"/>
                  </a:moveTo>
                  <a:cubicBezTo>
                    <a:pt x="45" y="27"/>
                    <a:pt x="45" y="14"/>
                    <a:pt x="37" y="6"/>
                  </a:cubicBezTo>
                  <a:cubicBezTo>
                    <a:pt x="34" y="3"/>
                    <a:pt x="30" y="1"/>
                    <a:pt x="25" y="0"/>
                  </a:cubicBezTo>
                  <a:cubicBezTo>
                    <a:pt x="24" y="0"/>
                    <a:pt x="24" y="0"/>
                    <a:pt x="23" y="1"/>
                  </a:cubicBezTo>
                  <a:cubicBezTo>
                    <a:pt x="23" y="2"/>
                    <a:pt x="24" y="3"/>
                    <a:pt x="25" y="3"/>
                  </a:cubicBezTo>
                  <a:cubicBezTo>
                    <a:pt x="28" y="4"/>
                    <a:pt x="32" y="6"/>
                    <a:pt x="34" y="8"/>
                  </a:cubicBezTo>
                  <a:cubicBezTo>
                    <a:pt x="41" y="15"/>
                    <a:pt x="41" y="27"/>
                    <a:pt x="34" y="34"/>
                  </a:cubicBezTo>
                  <a:cubicBezTo>
                    <a:pt x="31" y="37"/>
                    <a:pt x="26" y="39"/>
                    <a:pt x="21" y="39"/>
                  </a:cubicBezTo>
                  <a:cubicBezTo>
                    <a:pt x="16" y="39"/>
                    <a:pt x="12" y="37"/>
                    <a:pt x="9" y="34"/>
                  </a:cubicBezTo>
                  <a:cubicBezTo>
                    <a:pt x="6" y="31"/>
                    <a:pt x="4" y="28"/>
                    <a:pt x="4" y="24"/>
                  </a:cubicBezTo>
                  <a:cubicBezTo>
                    <a:pt x="3" y="23"/>
                    <a:pt x="2" y="23"/>
                    <a:pt x="1" y="23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1" y="29"/>
                    <a:pt x="3" y="33"/>
                    <a:pt x="6" y="36"/>
                  </a:cubicBezTo>
                  <a:cubicBezTo>
                    <a:pt x="10" y="40"/>
                    <a:pt x="16" y="43"/>
                    <a:pt x="21" y="43"/>
                  </a:cubicBezTo>
                  <a:cubicBezTo>
                    <a:pt x="27" y="43"/>
                    <a:pt x="31" y="41"/>
                    <a:pt x="35" y="37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2"/>
                    <a:pt x="60" y="62"/>
                    <a:pt x="61" y="62"/>
                  </a:cubicBezTo>
                  <a:cubicBezTo>
                    <a:pt x="61" y="62"/>
                    <a:pt x="62" y="62"/>
                    <a:pt x="62" y="62"/>
                  </a:cubicBezTo>
                  <a:cubicBezTo>
                    <a:pt x="63" y="61"/>
                    <a:pt x="63" y="60"/>
                    <a:pt x="62" y="59"/>
                  </a:cubicBezTo>
                  <a:lnTo>
                    <a:pt x="38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1" name="Group 240"/>
          <p:cNvGrpSpPr/>
          <p:nvPr/>
        </p:nvGrpSpPr>
        <p:grpSpPr>
          <a:xfrm>
            <a:off x="4141781" y="2447348"/>
            <a:ext cx="171622" cy="265234"/>
            <a:chOff x="5403850" y="3486150"/>
            <a:chExt cx="139700" cy="215900"/>
          </a:xfrm>
          <a:solidFill>
            <a:schemeClr val="bg1"/>
          </a:solidFill>
        </p:grpSpPr>
        <p:sp>
          <p:nvSpPr>
            <p:cNvPr id="122" name="Freeform 154"/>
            <p:cNvSpPr>
              <a:spLocks/>
            </p:cNvSpPr>
            <p:nvPr/>
          </p:nvSpPr>
          <p:spPr bwMode="auto">
            <a:xfrm>
              <a:off x="5438775" y="3522663"/>
              <a:ext cx="69850" cy="155575"/>
            </a:xfrm>
            <a:custGeom>
              <a:avLst/>
              <a:gdLst/>
              <a:ahLst/>
              <a:cxnLst>
                <a:cxn ang="0">
                  <a:pos x="17" y="44"/>
                </a:cxn>
                <a:cxn ang="0">
                  <a:pos x="16" y="47"/>
                </a:cxn>
                <a:cxn ang="0">
                  <a:pos x="22" y="57"/>
                </a:cxn>
                <a:cxn ang="0">
                  <a:pos x="5" y="57"/>
                </a:cxn>
                <a:cxn ang="0">
                  <a:pos x="15" y="40"/>
                </a:cxn>
                <a:cxn ang="0">
                  <a:pos x="15" y="39"/>
                </a:cxn>
                <a:cxn ang="0">
                  <a:pos x="15" y="39"/>
                </a:cxn>
                <a:cxn ang="0">
                  <a:pos x="15" y="16"/>
                </a:cxn>
                <a:cxn ang="0">
                  <a:pos x="24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8" y="10"/>
                </a:cxn>
                <a:cxn ang="0">
                  <a:pos x="11" y="11"/>
                </a:cxn>
                <a:cxn ang="0">
                  <a:pos x="11" y="9"/>
                </a:cxn>
                <a:cxn ang="0">
                  <a:pos x="8" y="3"/>
                </a:cxn>
                <a:cxn ang="0">
                  <a:pos x="19" y="3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1" y="58"/>
                </a:cxn>
                <a:cxn ang="0">
                  <a:pos x="1" y="60"/>
                </a:cxn>
                <a:cxn ang="0">
                  <a:pos x="2" y="61"/>
                </a:cxn>
                <a:cxn ang="0">
                  <a:pos x="25" y="61"/>
                </a:cxn>
                <a:cxn ang="0">
                  <a:pos x="27" y="60"/>
                </a:cxn>
                <a:cxn ang="0">
                  <a:pos x="27" y="58"/>
                </a:cxn>
                <a:cxn ang="0">
                  <a:pos x="19" y="45"/>
                </a:cxn>
                <a:cxn ang="0">
                  <a:pos x="17" y="44"/>
                </a:cxn>
              </a:cxnLst>
              <a:rect l="0" t="0" r="r" b="b"/>
              <a:pathLst>
                <a:path w="27" h="61">
                  <a:moveTo>
                    <a:pt x="17" y="44"/>
                  </a:moveTo>
                  <a:cubicBezTo>
                    <a:pt x="16" y="45"/>
                    <a:pt x="16" y="46"/>
                    <a:pt x="16" y="4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1"/>
                    <a:pt x="24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2"/>
                    <a:pt x="11" y="11"/>
                  </a:cubicBezTo>
                  <a:cubicBezTo>
                    <a:pt x="12" y="11"/>
                    <a:pt x="12" y="9"/>
                    <a:pt x="11" y="9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9"/>
                    <a:pt x="0" y="60"/>
                    <a:pt x="1" y="60"/>
                  </a:cubicBezTo>
                  <a:cubicBezTo>
                    <a:pt x="1" y="61"/>
                    <a:pt x="1" y="61"/>
                    <a:pt x="2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6" y="61"/>
                    <a:pt x="26" y="61"/>
                    <a:pt x="27" y="60"/>
                  </a:cubicBezTo>
                  <a:cubicBezTo>
                    <a:pt x="27" y="60"/>
                    <a:pt x="27" y="59"/>
                    <a:pt x="27" y="58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8" y="44"/>
                    <a:pt x="17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55"/>
            <p:cNvSpPr>
              <a:spLocks noEditPoints="1"/>
            </p:cNvSpPr>
            <p:nvPr/>
          </p:nvSpPr>
          <p:spPr bwMode="auto">
            <a:xfrm>
              <a:off x="5403850" y="3486150"/>
              <a:ext cx="139700" cy="215900"/>
            </a:xfrm>
            <a:custGeom>
              <a:avLst/>
              <a:gdLst/>
              <a:ahLst/>
              <a:cxnLst>
                <a:cxn ang="0">
                  <a:pos x="43" y="58"/>
                </a:cxn>
                <a:cxn ang="0">
                  <a:pos x="38" y="49"/>
                </a:cxn>
                <a:cxn ang="0">
                  <a:pos x="38" y="35"/>
                </a:cxn>
                <a:cxn ang="0">
                  <a:pos x="43" y="26"/>
                </a:cxn>
                <a:cxn ang="0">
                  <a:pos x="54" y="8"/>
                </a:cxn>
                <a:cxn ang="0">
                  <a:pos x="55" y="5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8" y="0"/>
                </a:cxn>
                <a:cxn ang="0">
                  <a:pos x="6" y="0"/>
                </a:cxn>
                <a:cxn ang="0">
                  <a:pos x="1" y="2"/>
                </a:cxn>
                <a:cxn ang="0">
                  <a:pos x="1" y="8"/>
                </a:cxn>
                <a:cxn ang="0">
                  <a:pos x="12" y="26"/>
                </a:cxn>
                <a:cxn ang="0">
                  <a:pos x="17" y="35"/>
                </a:cxn>
                <a:cxn ang="0">
                  <a:pos x="17" y="49"/>
                </a:cxn>
                <a:cxn ang="0">
                  <a:pos x="12" y="58"/>
                </a:cxn>
                <a:cxn ang="0">
                  <a:pos x="1" y="76"/>
                </a:cxn>
                <a:cxn ang="0">
                  <a:pos x="1" y="82"/>
                </a:cxn>
                <a:cxn ang="0">
                  <a:pos x="6" y="84"/>
                </a:cxn>
                <a:cxn ang="0">
                  <a:pos x="16" y="84"/>
                </a:cxn>
                <a:cxn ang="0">
                  <a:pos x="28" y="84"/>
                </a:cxn>
                <a:cxn ang="0">
                  <a:pos x="49" y="84"/>
                </a:cxn>
                <a:cxn ang="0">
                  <a:pos x="54" y="82"/>
                </a:cxn>
                <a:cxn ang="0">
                  <a:pos x="54" y="76"/>
                </a:cxn>
                <a:cxn ang="0">
                  <a:pos x="43" y="58"/>
                </a:cxn>
                <a:cxn ang="0">
                  <a:pos x="28" y="79"/>
                </a:cxn>
                <a:cxn ang="0">
                  <a:pos x="16" y="79"/>
                </a:cxn>
                <a:cxn ang="0">
                  <a:pos x="6" y="79"/>
                </a:cxn>
                <a:cxn ang="0">
                  <a:pos x="17" y="61"/>
                </a:cxn>
                <a:cxn ang="0">
                  <a:pos x="23" y="50"/>
                </a:cxn>
                <a:cxn ang="0">
                  <a:pos x="23" y="34"/>
                </a:cxn>
                <a:cxn ang="0">
                  <a:pos x="17" y="24"/>
                </a:cxn>
                <a:cxn ang="0">
                  <a:pos x="6" y="5"/>
                </a:cxn>
                <a:cxn ang="0">
                  <a:pos x="28" y="5"/>
                </a:cxn>
                <a:cxn ang="0">
                  <a:pos x="39" y="5"/>
                </a:cxn>
                <a:cxn ang="0">
                  <a:pos x="49" y="5"/>
                </a:cxn>
                <a:cxn ang="0">
                  <a:pos x="38" y="24"/>
                </a:cxn>
                <a:cxn ang="0">
                  <a:pos x="33" y="34"/>
                </a:cxn>
                <a:cxn ang="0">
                  <a:pos x="33" y="50"/>
                </a:cxn>
                <a:cxn ang="0">
                  <a:pos x="38" y="61"/>
                </a:cxn>
                <a:cxn ang="0">
                  <a:pos x="49" y="79"/>
                </a:cxn>
                <a:cxn ang="0">
                  <a:pos x="28" y="79"/>
                </a:cxn>
              </a:cxnLst>
              <a:rect l="0" t="0" r="r" b="b"/>
              <a:pathLst>
                <a:path w="55" h="84">
                  <a:moveTo>
                    <a:pt x="43" y="58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0" y="6"/>
                    <a:pt x="1" y="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0" y="78"/>
                    <a:pt x="0" y="80"/>
                    <a:pt x="1" y="82"/>
                  </a:cubicBezTo>
                  <a:cubicBezTo>
                    <a:pt x="2" y="83"/>
                    <a:pt x="4" y="84"/>
                    <a:pt x="6" y="84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51" y="84"/>
                    <a:pt x="53" y="83"/>
                    <a:pt x="54" y="82"/>
                  </a:cubicBezTo>
                  <a:cubicBezTo>
                    <a:pt x="55" y="80"/>
                    <a:pt x="55" y="78"/>
                    <a:pt x="54" y="76"/>
                  </a:cubicBezTo>
                  <a:lnTo>
                    <a:pt x="43" y="58"/>
                  </a:lnTo>
                  <a:close/>
                  <a:moveTo>
                    <a:pt x="28" y="79"/>
                  </a:moveTo>
                  <a:cubicBezTo>
                    <a:pt x="16" y="79"/>
                    <a:pt x="16" y="79"/>
                    <a:pt x="1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49" y="79"/>
                    <a:pt x="49" y="79"/>
                    <a:pt x="49" y="79"/>
                  </a:cubicBezTo>
                  <a:lnTo>
                    <a:pt x="28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Group 248"/>
          <p:cNvGrpSpPr/>
          <p:nvPr/>
        </p:nvGrpSpPr>
        <p:grpSpPr>
          <a:xfrm>
            <a:off x="4617621" y="2046157"/>
            <a:ext cx="239880" cy="239878"/>
            <a:chOff x="2474913" y="4014788"/>
            <a:chExt cx="195263" cy="195262"/>
          </a:xfrm>
          <a:solidFill>
            <a:schemeClr val="bg1"/>
          </a:solidFill>
        </p:grpSpPr>
        <p:sp>
          <p:nvSpPr>
            <p:cNvPr id="125" name="Freeform 197"/>
            <p:cNvSpPr>
              <a:spLocks noEditPoints="1"/>
            </p:cNvSpPr>
            <p:nvPr/>
          </p:nvSpPr>
          <p:spPr bwMode="auto">
            <a:xfrm>
              <a:off x="2503488" y="4056063"/>
              <a:ext cx="161925" cy="10318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6" y="26"/>
                </a:cxn>
                <a:cxn ang="0">
                  <a:pos x="9" y="39"/>
                </a:cxn>
                <a:cxn ang="0">
                  <a:pos x="11" y="40"/>
                </a:cxn>
                <a:cxn ang="0">
                  <a:pos x="52" y="40"/>
                </a:cxn>
                <a:cxn ang="0">
                  <a:pos x="55" y="39"/>
                </a:cxn>
                <a:cxn ang="0">
                  <a:pos x="63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23" y="36"/>
                </a:cxn>
                <a:cxn ang="0">
                  <a:pos x="22" y="27"/>
                </a:cxn>
                <a:cxn ang="0">
                  <a:pos x="30" y="27"/>
                </a:cxn>
                <a:cxn ang="0">
                  <a:pos x="30" y="36"/>
                </a:cxn>
                <a:cxn ang="0">
                  <a:pos x="23" y="36"/>
                </a:cxn>
                <a:cxn ang="0">
                  <a:pos x="22" y="24"/>
                </a:cxn>
                <a:cxn ang="0">
                  <a:pos x="21" y="16"/>
                </a:cxn>
                <a:cxn ang="0">
                  <a:pos x="30" y="16"/>
                </a:cxn>
                <a:cxn ang="0">
                  <a:pos x="30" y="24"/>
                </a:cxn>
                <a:cxn ang="0">
                  <a:pos x="22" y="24"/>
                </a:cxn>
                <a:cxn ang="0">
                  <a:pos x="8" y="16"/>
                </a:cxn>
                <a:cxn ang="0">
                  <a:pos x="18" y="16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8" y="16"/>
                </a:cxn>
                <a:cxn ang="0">
                  <a:pos x="21" y="13"/>
                </a:cxn>
                <a:cxn ang="0">
                  <a:pos x="19" y="4"/>
                </a:cxn>
                <a:cxn ang="0">
                  <a:pos x="30" y="4"/>
                </a:cxn>
                <a:cxn ang="0">
                  <a:pos x="30" y="13"/>
                </a:cxn>
                <a:cxn ang="0">
                  <a:pos x="21" y="13"/>
                </a:cxn>
                <a:cxn ang="0">
                  <a:pos x="16" y="4"/>
                </a:cxn>
                <a:cxn ang="0">
                  <a:pos x="17" y="13"/>
                </a:cxn>
                <a:cxn ang="0">
                  <a:pos x="8" y="13"/>
                </a:cxn>
                <a:cxn ang="0">
                  <a:pos x="6" y="4"/>
                </a:cxn>
                <a:cxn ang="0">
                  <a:pos x="16" y="4"/>
                </a:cxn>
                <a:cxn ang="0">
                  <a:pos x="11" y="27"/>
                </a:cxn>
                <a:cxn ang="0">
                  <a:pos x="19" y="27"/>
                </a:cxn>
                <a:cxn ang="0">
                  <a:pos x="20" y="36"/>
                </a:cxn>
                <a:cxn ang="0">
                  <a:pos x="13" y="36"/>
                </a:cxn>
                <a:cxn ang="0">
                  <a:pos x="11" y="27"/>
                </a:cxn>
                <a:cxn ang="0">
                  <a:pos x="50" y="36"/>
                </a:cxn>
                <a:cxn ang="0">
                  <a:pos x="33" y="36"/>
                </a:cxn>
                <a:cxn ang="0">
                  <a:pos x="33" y="27"/>
                </a:cxn>
                <a:cxn ang="0">
                  <a:pos x="43" y="27"/>
                </a:cxn>
                <a:cxn ang="0">
                  <a:pos x="45" y="25"/>
                </a:cxn>
                <a:cxn ang="0">
                  <a:pos x="43" y="24"/>
                </a:cxn>
                <a:cxn ang="0">
                  <a:pos x="33" y="24"/>
                </a:cxn>
                <a:cxn ang="0">
                  <a:pos x="33" y="16"/>
                </a:cxn>
                <a:cxn ang="0">
                  <a:pos x="47" y="16"/>
                </a:cxn>
                <a:cxn ang="0">
                  <a:pos x="48" y="15"/>
                </a:cxn>
                <a:cxn ang="0">
                  <a:pos x="47" y="13"/>
                </a:cxn>
                <a:cxn ang="0">
                  <a:pos x="33" y="13"/>
                </a:cxn>
                <a:cxn ang="0">
                  <a:pos x="33" y="4"/>
                </a:cxn>
                <a:cxn ang="0">
                  <a:pos x="58" y="4"/>
                </a:cxn>
                <a:cxn ang="0">
                  <a:pos x="50" y="36"/>
                </a:cxn>
              </a:cxnLst>
              <a:rect l="0" t="0" r="r" b="b"/>
              <a:pathLst>
                <a:path w="63" h="40">
                  <a:moveTo>
                    <a:pt x="6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0"/>
                    <a:pt x="10" y="40"/>
                    <a:pt x="11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3" y="40"/>
                    <a:pt x="54" y="40"/>
                    <a:pt x="55" y="39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  <a:close/>
                  <a:moveTo>
                    <a:pt x="23" y="36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23" y="36"/>
                  </a:lnTo>
                  <a:close/>
                  <a:moveTo>
                    <a:pt x="22" y="24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22" y="24"/>
                  </a:lnTo>
                  <a:close/>
                  <a:moveTo>
                    <a:pt x="8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lnTo>
                    <a:pt x="8" y="16"/>
                  </a:lnTo>
                  <a:close/>
                  <a:moveTo>
                    <a:pt x="21" y="13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3"/>
                    <a:pt x="30" y="13"/>
                    <a:pt x="30" y="13"/>
                  </a:cubicBezTo>
                  <a:lnTo>
                    <a:pt x="21" y="13"/>
                  </a:lnTo>
                  <a:close/>
                  <a:moveTo>
                    <a:pt x="16" y="4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16" y="4"/>
                  </a:lnTo>
                  <a:close/>
                  <a:moveTo>
                    <a:pt x="11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3" y="36"/>
                    <a:pt x="13" y="36"/>
                    <a:pt x="13" y="36"/>
                  </a:cubicBezTo>
                  <a:lnTo>
                    <a:pt x="11" y="27"/>
                  </a:lnTo>
                  <a:close/>
                  <a:moveTo>
                    <a:pt x="50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5" y="26"/>
                    <a:pt x="45" y="25"/>
                  </a:cubicBezTo>
                  <a:cubicBezTo>
                    <a:pt x="45" y="24"/>
                    <a:pt x="44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6"/>
                    <a:pt x="48" y="15"/>
                    <a:pt x="48" y="15"/>
                  </a:cubicBezTo>
                  <a:cubicBezTo>
                    <a:pt x="48" y="14"/>
                    <a:pt x="48" y="13"/>
                    <a:pt x="47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58" y="4"/>
                    <a:pt x="58" y="4"/>
                    <a:pt x="58" y="4"/>
                  </a:cubicBezTo>
                  <a:lnTo>
                    <a:pt x="5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98"/>
            <p:cNvSpPr>
              <a:spLocks noEditPoints="1"/>
            </p:cNvSpPr>
            <p:nvPr/>
          </p:nvSpPr>
          <p:spPr bwMode="auto">
            <a:xfrm>
              <a:off x="2533650" y="4168775"/>
              <a:ext cx="41275" cy="412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11"/>
                </a:cxn>
                <a:cxn ang="0">
                  <a:pos x="5" y="8"/>
                </a:cxn>
                <a:cxn ang="0">
                  <a:pos x="8" y="5"/>
                </a:cxn>
                <a:cxn ang="0">
                  <a:pos x="11" y="8"/>
                </a:cxn>
                <a:cxn ang="0">
                  <a:pos x="8" y="11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ubicBezTo>
                    <a:pt x="12" y="16"/>
                    <a:pt x="16" y="13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  <a:moveTo>
                    <a:pt x="8" y="11"/>
                  </a:moveTo>
                  <a:cubicBezTo>
                    <a:pt x="6" y="11"/>
                    <a:pt x="5" y="10"/>
                    <a:pt x="5" y="8"/>
                  </a:cubicBezTo>
                  <a:cubicBezTo>
                    <a:pt x="5" y="6"/>
                    <a:pt x="6" y="5"/>
                    <a:pt x="8" y="5"/>
                  </a:cubicBezTo>
                  <a:cubicBezTo>
                    <a:pt x="9" y="5"/>
                    <a:pt x="11" y="6"/>
                    <a:pt x="11" y="8"/>
                  </a:cubicBezTo>
                  <a:cubicBezTo>
                    <a:pt x="11" y="10"/>
                    <a:pt x="9" y="11"/>
                    <a:pt x="8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99"/>
            <p:cNvSpPr>
              <a:spLocks noEditPoints="1"/>
            </p:cNvSpPr>
            <p:nvPr/>
          </p:nvSpPr>
          <p:spPr bwMode="auto">
            <a:xfrm>
              <a:off x="2595563" y="4168775"/>
              <a:ext cx="38100" cy="412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8"/>
                </a:cxn>
                <a:cxn ang="0">
                  <a:pos x="7" y="16"/>
                </a:cxn>
                <a:cxn ang="0">
                  <a:pos x="15" y="8"/>
                </a:cxn>
                <a:cxn ang="0">
                  <a:pos x="7" y="0"/>
                </a:cxn>
                <a:cxn ang="0">
                  <a:pos x="7" y="11"/>
                </a:cxn>
                <a:cxn ang="0">
                  <a:pos x="4" y="8"/>
                </a:cxn>
                <a:cxn ang="0">
                  <a:pos x="7" y="5"/>
                </a:cxn>
                <a:cxn ang="0">
                  <a:pos x="11" y="8"/>
                </a:cxn>
                <a:cxn ang="0">
                  <a:pos x="7" y="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7" y="16"/>
                  </a:cubicBezTo>
                  <a:cubicBezTo>
                    <a:pt x="12" y="16"/>
                    <a:pt x="15" y="13"/>
                    <a:pt x="15" y="8"/>
                  </a:cubicBezTo>
                  <a:cubicBezTo>
                    <a:pt x="15" y="4"/>
                    <a:pt x="12" y="0"/>
                    <a:pt x="7" y="0"/>
                  </a:cubicBezTo>
                  <a:close/>
                  <a:moveTo>
                    <a:pt x="7" y="11"/>
                  </a:moveTo>
                  <a:cubicBezTo>
                    <a:pt x="6" y="11"/>
                    <a:pt x="4" y="10"/>
                    <a:pt x="4" y="8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9" y="5"/>
                    <a:pt x="11" y="6"/>
                    <a:pt x="11" y="8"/>
                  </a:cubicBezTo>
                  <a:cubicBezTo>
                    <a:pt x="11" y="10"/>
                    <a:pt x="9" y="11"/>
                    <a:pt x="7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0"/>
            <p:cNvSpPr>
              <a:spLocks/>
            </p:cNvSpPr>
            <p:nvPr/>
          </p:nvSpPr>
          <p:spPr bwMode="auto">
            <a:xfrm>
              <a:off x="2474913" y="4014788"/>
              <a:ext cx="195263" cy="31750"/>
            </a:xfrm>
            <a:custGeom>
              <a:avLst/>
              <a:gdLst/>
              <a:ahLst/>
              <a:cxnLst>
                <a:cxn ang="0">
                  <a:pos x="74" y="8"/>
                </a:cxn>
                <a:cxn ang="0">
                  <a:pos x="14" y="8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9" y="5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74" y="12"/>
                </a:cxn>
                <a:cxn ang="0">
                  <a:pos x="76" y="10"/>
                </a:cxn>
                <a:cxn ang="0">
                  <a:pos x="74" y="8"/>
                </a:cxn>
              </a:cxnLst>
              <a:rect l="0" t="0" r="r" b="b"/>
              <a:pathLst>
                <a:path w="76" h="12">
                  <a:moveTo>
                    <a:pt x="7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2"/>
                    <a:pt x="76" y="11"/>
                    <a:pt x="76" y="10"/>
                  </a:cubicBezTo>
                  <a:cubicBezTo>
                    <a:pt x="76" y="9"/>
                    <a:pt x="75" y="8"/>
                    <a:pt x="74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77231" y="895350"/>
            <a:ext cx="8614369" cy="685800"/>
          </a:xfrm>
        </p:spPr>
        <p:txBody>
          <a:bodyPr/>
          <a:lstStyle/>
          <a:p>
            <a:pPr algn="r"/>
            <a:r>
              <a:rPr lang="ar-EG" sz="1400" dirty="0" smtClean="0">
                <a:solidFill>
                  <a:schemeClr val="bg1"/>
                </a:solidFill>
              </a:rPr>
              <a:t>امراض الغدد الدرقيه:</a:t>
            </a:r>
          </a:p>
        </p:txBody>
      </p:sp>
      <p:pic>
        <p:nvPicPr>
          <p:cNvPr id="5122" name="Picture 2" descr="C:\Users\mas\Desktop\تضخم_الغدة_الدرقية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873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" y="250796"/>
            <a:ext cx="3508660" cy="167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290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2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" presetClass="entr" presetSubtype="8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2" presetClass="entr" presetSubtype="2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26" grpId="0" animBg="1"/>
      <p:bldP spid="25" grpId="0" animBg="1"/>
      <p:bldP spid="6" grpId="0"/>
      <p:bldP spid="28" grpId="0" animBg="1"/>
      <p:bldP spid="82" grpId="0"/>
      <p:bldP spid="83" grpId="0"/>
      <p:bldP spid="84" grpId="0"/>
      <p:bldP spid="85" grpId="0"/>
      <p:bldP spid="86" grpId="0"/>
      <p:bldP spid="56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s\Desktop\Pancre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" b="100000" l="799" r="995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68" y="209550"/>
            <a:ext cx="1690672" cy="163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595367" y="883821"/>
            <a:ext cx="7153997" cy="240129"/>
          </a:xfrm>
        </p:spPr>
        <p:txBody>
          <a:bodyPr/>
          <a:lstStyle/>
          <a:p>
            <a:pPr algn="r"/>
            <a:r>
              <a:rPr lang="ar-EG" dirty="0" smtClean="0">
                <a:solidFill>
                  <a:schemeClr val="bg1"/>
                </a:solidFill>
              </a:rPr>
              <a:t>يعتبر البنكرياس من الغدد المشتركه التي تجمع بين الغدد ذات الافراز الخارجي والغدد الصماء فهو يقوم بصب انزيماته الهاضمه </a:t>
            </a:r>
            <a:r>
              <a:rPr lang="ar-EG" dirty="0" smtClean="0">
                <a:solidFill>
                  <a:schemeClr val="bg1"/>
                </a:solidFill>
              </a:rPr>
              <a:t>والتي</a:t>
            </a:r>
          </a:p>
          <a:p>
            <a:pPr algn="r"/>
            <a:r>
              <a:rPr lang="ar-EG" dirty="0" smtClean="0">
                <a:solidFill>
                  <a:schemeClr val="bg1"/>
                </a:solidFill>
              </a:rPr>
              <a:t> </a:t>
            </a:r>
            <a:r>
              <a:rPr lang="ar-EG" dirty="0" smtClean="0">
                <a:solidFill>
                  <a:schemeClr val="bg1"/>
                </a:solidFill>
              </a:rPr>
              <a:t>تفرزها خلايا حويصليه في الاثني عشر عن </a:t>
            </a:r>
          </a:p>
          <a:p>
            <a:pPr algn="r"/>
            <a:r>
              <a:rPr lang="ar-EG" dirty="0" smtClean="0">
                <a:solidFill>
                  <a:schemeClr val="bg1"/>
                </a:solidFill>
              </a:rPr>
              <a:t>طريق القناه البينكرياسيه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sz="2000" dirty="0" smtClean="0">
                <a:solidFill>
                  <a:schemeClr val="bg1"/>
                </a:solidFill>
              </a:rPr>
              <a:t>البنكرياس: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904" y="2895145"/>
            <a:ext cx="1828800" cy="20510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932104" y="2044248"/>
            <a:ext cx="914400" cy="91440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01</a:t>
            </a:r>
            <a:endParaRPr lang="en-US" sz="28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6702" y="2140402"/>
            <a:ext cx="1828800" cy="20510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53902" y="1289505"/>
            <a:ext cx="914400" cy="9144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02</a:t>
            </a:r>
            <a:endParaRPr lang="en-US" sz="28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8500" y="2895145"/>
            <a:ext cx="1828800" cy="20510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175700" y="2044248"/>
            <a:ext cx="914400" cy="914400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03</a:t>
            </a:r>
            <a:endParaRPr lang="en-US" sz="2800" b="1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40297" y="2140402"/>
            <a:ext cx="1828800" cy="2051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297497" y="1289505"/>
            <a:ext cx="914400" cy="914400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04</a:t>
            </a:r>
            <a:endParaRPr lang="en-US" sz="2800" b="1" dirty="0">
              <a:latin typeface="+mj-lt"/>
            </a:endParaRPr>
          </a:p>
        </p:txBody>
      </p:sp>
      <p:cxnSp>
        <p:nvCxnSpPr>
          <p:cNvPr id="30" name="Straight Arrow Connector 29"/>
          <p:cNvCxnSpPr>
            <a:stCxn id="5" idx="7"/>
            <a:endCxn id="10" idx="2"/>
          </p:cNvCxnSpPr>
          <p:nvPr/>
        </p:nvCxnSpPr>
        <p:spPr>
          <a:xfrm flipV="1">
            <a:off x="1712593" y="1746705"/>
            <a:ext cx="1341309" cy="43145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962089" y="1746705"/>
            <a:ext cx="1341309" cy="431454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6"/>
            <a:endCxn id="13" idx="1"/>
          </p:cNvCxnSpPr>
          <p:nvPr/>
        </p:nvCxnSpPr>
        <p:spPr>
          <a:xfrm>
            <a:off x="3968302" y="1746705"/>
            <a:ext cx="1341309" cy="43145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nhaltsplatzhalter 4"/>
          <p:cNvSpPr txBox="1">
            <a:spLocks/>
          </p:cNvSpPr>
          <p:nvPr/>
        </p:nvSpPr>
        <p:spPr>
          <a:xfrm>
            <a:off x="4897808" y="3923405"/>
            <a:ext cx="147018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EG" sz="1100" dirty="0" smtClean="0">
                <a:latin typeface="+mn-lt"/>
              </a:rPr>
              <a:t>الهرمونات الجنسيه الذكريه :وتفرزها الخلايا البينيه في الخصيه وتشمل هرمونات التستوستيرون</a:t>
            </a:r>
            <a:endParaRPr lang="en-US" sz="1100" dirty="0" smtClean="0">
              <a:latin typeface="+mn-lt"/>
            </a:endParaRPr>
          </a:p>
        </p:txBody>
      </p:sp>
      <p:sp>
        <p:nvSpPr>
          <p:cNvPr id="42" name="Inhaltsplatzhalter 4"/>
          <p:cNvSpPr txBox="1">
            <a:spLocks/>
          </p:cNvSpPr>
          <p:nvPr/>
        </p:nvSpPr>
        <p:spPr>
          <a:xfrm>
            <a:off x="2776010" y="3171724"/>
            <a:ext cx="1470184" cy="457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EG" sz="1100" dirty="0" smtClean="0">
                <a:latin typeface="+mn-lt"/>
              </a:rPr>
              <a:t>الهرمونات الجنسيه الانثويه:يفرز من حويصلات جراف في المبيض </a:t>
            </a:r>
            <a:endParaRPr lang="en-US" sz="1100" dirty="0" smtClean="0">
              <a:latin typeface="+mn-lt"/>
            </a:endParaRPr>
          </a:p>
        </p:txBody>
      </p:sp>
      <p:sp>
        <p:nvSpPr>
          <p:cNvPr id="43" name="Inhaltsplatzhalter 4"/>
          <p:cNvSpPr txBox="1">
            <a:spLocks/>
          </p:cNvSpPr>
          <p:nvPr/>
        </p:nvSpPr>
        <p:spPr>
          <a:xfrm>
            <a:off x="654212" y="3923405"/>
            <a:ext cx="1470184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sz="1100" dirty="0" smtClean="0">
                <a:latin typeface="+mn-lt"/>
              </a:rPr>
              <a:t>هرمونات القناه الهضميه:يحتوي الغشاء المخاطي المبطن للقناه الهضميه علي غدد تفرز العصاره الهاضمه لذلك يقوم الغشاء بافراز الهرمونات</a:t>
            </a:r>
            <a:endParaRPr lang="en-US" sz="1100" dirty="0" smtClean="0">
              <a:latin typeface="+mn-lt"/>
            </a:endParaRPr>
          </a:p>
        </p:txBody>
      </p:sp>
      <p:sp>
        <p:nvSpPr>
          <p:cNvPr id="44" name="Inhaltsplatzhalter 4"/>
          <p:cNvSpPr txBox="1">
            <a:spLocks/>
          </p:cNvSpPr>
          <p:nvPr/>
        </p:nvSpPr>
        <p:spPr>
          <a:xfrm>
            <a:off x="7019605" y="3171724"/>
            <a:ext cx="1470184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EG" sz="1100" dirty="0" smtClean="0">
                <a:latin typeface="+mn-lt"/>
              </a:rPr>
              <a:t>خلايا الفا وخلايا بيتا – وظيفه هرمون الانسولين :الحث علي اكسده الجلوكوز في خلايا وانسجه الجسم المختلفه ومرورالسكريات</a:t>
            </a:r>
            <a:endParaRPr lang="en-US" sz="1100" dirty="0" smtClean="0">
              <a:latin typeface="+mn-l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124012" y="3181864"/>
            <a:ext cx="530584" cy="530584"/>
            <a:chOff x="-3428998" y="1539874"/>
            <a:chExt cx="4422773" cy="4422777"/>
          </a:xfrm>
          <a:solidFill>
            <a:schemeClr val="bg1"/>
          </a:solidFill>
        </p:grpSpPr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-3428998" y="1539874"/>
              <a:ext cx="4422773" cy="4422777"/>
            </a:xfrm>
            <a:custGeom>
              <a:avLst/>
              <a:gdLst>
                <a:gd name="T0" fmla="*/ 304 w 5572"/>
                <a:gd name="T1" fmla="*/ 4830 h 5572"/>
                <a:gd name="T2" fmla="*/ 324 w 5572"/>
                <a:gd name="T3" fmla="*/ 5096 h 5572"/>
                <a:gd name="T4" fmla="*/ 527 w 5572"/>
                <a:gd name="T5" fmla="*/ 5268 h 5572"/>
                <a:gd name="T6" fmla="*/ 790 w 5572"/>
                <a:gd name="T7" fmla="*/ 5248 h 5572"/>
                <a:gd name="T8" fmla="*/ 1437 w 5572"/>
                <a:gd name="T9" fmla="*/ 3645 h 5572"/>
                <a:gd name="T10" fmla="*/ 3551 w 5572"/>
                <a:gd name="T11" fmla="*/ 285 h 5572"/>
                <a:gd name="T12" fmla="*/ 3004 w 5572"/>
                <a:gd name="T13" fmla="*/ 373 h 5572"/>
                <a:gd name="T14" fmla="*/ 2502 w 5572"/>
                <a:gd name="T15" fmla="*/ 638 h 5572"/>
                <a:gd name="T16" fmla="*/ 2090 w 5572"/>
                <a:gd name="T17" fmla="*/ 1084 h 5572"/>
                <a:gd name="T18" fmla="*/ 1856 w 5572"/>
                <a:gd name="T19" fmla="*/ 1648 h 5572"/>
                <a:gd name="T20" fmla="*/ 1834 w 5572"/>
                <a:gd name="T21" fmla="*/ 2270 h 5572"/>
                <a:gd name="T22" fmla="*/ 2026 w 5572"/>
                <a:gd name="T23" fmla="*/ 2851 h 5572"/>
                <a:gd name="T24" fmla="*/ 2415 w 5572"/>
                <a:gd name="T25" fmla="*/ 3331 h 5572"/>
                <a:gd name="T26" fmla="*/ 2924 w 5572"/>
                <a:gd name="T27" fmla="*/ 3638 h 5572"/>
                <a:gd name="T28" fmla="*/ 3493 w 5572"/>
                <a:gd name="T29" fmla="*/ 3753 h 5572"/>
                <a:gd name="T30" fmla="*/ 4066 w 5572"/>
                <a:gd name="T31" fmla="*/ 3677 h 5572"/>
                <a:gd name="T32" fmla="*/ 4591 w 5572"/>
                <a:gd name="T33" fmla="*/ 3408 h 5572"/>
                <a:gd name="T34" fmla="*/ 5011 w 5572"/>
                <a:gd name="T35" fmla="*/ 2956 h 5572"/>
                <a:gd name="T36" fmla="*/ 5246 w 5572"/>
                <a:gd name="T37" fmla="*/ 2391 h 5572"/>
                <a:gd name="T38" fmla="*/ 5268 w 5572"/>
                <a:gd name="T39" fmla="*/ 1770 h 5572"/>
                <a:gd name="T40" fmla="*/ 5074 w 5572"/>
                <a:gd name="T41" fmla="*/ 1189 h 5572"/>
                <a:gd name="T42" fmla="*/ 4691 w 5572"/>
                <a:gd name="T43" fmla="*/ 712 h 5572"/>
                <a:gd name="T44" fmla="*/ 4204 w 5572"/>
                <a:gd name="T45" fmla="*/ 412 h 5572"/>
                <a:gd name="T46" fmla="*/ 3662 w 5572"/>
                <a:gd name="T47" fmla="*/ 289 h 5572"/>
                <a:gd name="T48" fmla="*/ 3938 w 5572"/>
                <a:gd name="T49" fmla="*/ 35 h 5572"/>
                <a:gd name="T50" fmla="*/ 4549 w 5572"/>
                <a:gd name="T51" fmla="*/ 261 h 5572"/>
                <a:gd name="T52" fmla="*/ 5072 w 5572"/>
                <a:gd name="T53" fmla="*/ 689 h 5572"/>
                <a:gd name="T54" fmla="*/ 5418 w 5572"/>
                <a:gd name="T55" fmla="*/ 1246 h 5572"/>
                <a:gd name="T56" fmla="*/ 5567 w 5572"/>
                <a:gd name="T57" fmla="*/ 1886 h 5572"/>
                <a:gd name="T58" fmla="*/ 5503 w 5572"/>
                <a:gd name="T59" fmla="*/ 2545 h 5572"/>
                <a:gd name="T60" fmla="*/ 5234 w 5572"/>
                <a:gd name="T61" fmla="*/ 3141 h 5572"/>
                <a:gd name="T62" fmla="*/ 4773 w 5572"/>
                <a:gd name="T63" fmla="*/ 3631 h 5572"/>
                <a:gd name="T64" fmla="*/ 4189 w 5572"/>
                <a:gd name="T65" fmla="*/ 3939 h 5572"/>
                <a:gd name="T66" fmla="*/ 3551 w 5572"/>
                <a:gd name="T67" fmla="*/ 4042 h 5572"/>
                <a:gd name="T68" fmla="*/ 2914 w 5572"/>
                <a:gd name="T69" fmla="*/ 3939 h 5572"/>
                <a:gd name="T70" fmla="*/ 2332 w 5572"/>
                <a:gd name="T71" fmla="*/ 3633 h 5572"/>
                <a:gd name="T72" fmla="*/ 2263 w 5572"/>
                <a:gd name="T73" fmla="*/ 4081 h 5572"/>
                <a:gd name="T74" fmla="*/ 2249 w 5572"/>
                <a:gd name="T75" fmla="*/ 4214 h 5572"/>
                <a:gd name="T76" fmla="*/ 908 w 5572"/>
                <a:gd name="T77" fmla="*/ 5510 h 5572"/>
                <a:gd name="T78" fmla="*/ 562 w 5572"/>
                <a:gd name="T79" fmla="*/ 5569 h 5572"/>
                <a:gd name="T80" fmla="*/ 240 w 5572"/>
                <a:gd name="T81" fmla="*/ 5433 h 5572"/>
                <a:gd name="T82" fmla="*/ 35 w 5572"/>
                <a:gd name="T83" fmla="*/ 5148 h 5572"/>
                <a:gd name="T84" fmla="*/ 15 w 5572"/>
                <a:gd name="T85" fmla="*/ 4797 h 5572"/>
                <a:gd name="T86" fmla="*/ 186 w 5572"/>
                <a:gd name="T87" fmla="*/ 4489 h 5572"/>
                <a:gd name="T88" fmla="*/ 1437 w 5572"/>
                <a:gd name="T89" fmla="*/ 3298 h 5572"/>
                <a:gd name="T90" fmla="*/ 1783 w 5572"/>
                <a:gd name="T91" fmla="*/ 3586 h 5572"/>
                <a:gd name="T92" fmla="*/ 1734 w 5572"/>
                <a:gd name="T93" fmla="*/ 2908 h 5572"/>
                <a:gd name="T94" fmla="*/ 1547 w 5572"/>
                <a:gd name="T95" fmla="*/ 2285 h 5572"/>
                <a:gd name="T96" fmla="*/ 1569 w 5572"/>
                <a:gd name="T97" fmla="*/ 1623 h 5572"/>
                <a:gd name="T98" fmla="*/ 1798 w 5572"/>
                <a:gd name="T99" fmla="*/ 1010 h 5572"/>
                <a:gd name="T100" fmla="*/ 2222 w 5572"/>
                <a:gd name="T101" fmla="*/ 496 h 5572"/>
                <a:gd name="T102" fmla="*/ 2789 w 5572"/>
                <a:gd name="T103" fmla="*/ 147 h 5572"/>
                <a:gd name="T104" fmla="*/ 3421 w 5572"/>
                <a:gd name="T105" fmla="*/ 3 h 5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72" h="5572">
                  <a:moveTo>
                    <a:pt x="1030" y="4052"/>
                  </a:moveTo>
                  <a:lnTo>
                    <a:pt x="388" y="4692"/>
                  </a:lnTo>
                  <a:lnTo>
                    <a:pt x="353" y="4734"/>
                  </a:lnTo>
                  <a:lnTo>
                    <a:pt x="324" y="4782"/>
                  </a:lnTo>
                  <a:lnTo>
                    <a:pt x="304" y="4830"/>
                  </a:lnTo>
                  <a:lnTo>
                    <a:pt x="290" y="4883"/>
                  </a:lnTo>
                  <a:lnTo>
                    <a:pt x="287" y="4939"/>
                  </a:lnTo>
                  <a:lnTo>
                    <a:pt x="290" y="4993"/>
                  </a:lnTo>
                  <a:lnTo>
                    <a:pt x="304" y="5045"/>
                  </a:lnTo>
                  <a:lnTo>
                    <a:pt x="324" y="5096"/>
                  </a:lnTo>
                  <a:lnTo>
                    <a:pt x="353" y="5141"/>
                  </a:lnTo>
                  <a:lnTo>
                    <a:pt x="388" y="5184"/>
                  </a:lnTo>
                  <a:lnTo>
                    <a:pt x="431" y="5219"/>
                  </a:lnTo>
                  <a:lnTo>
                    <a:pt x="476" y="5248"/>
                  </a:lnTo>
                  <a:lnTo>
                    <a:pt x="527" y="5268"/>
                  </a:lnTo>
                  <a:lnTo>
                    <a:pt x="579" y="5281"/>
                  </a:lnTo>
                  <a:lnTo>
                    <a:pt x="633" y="5285"/>
                  </a:lnTo>
                  <a:lnTo>
                    <a:pt x="689" y="5281"/>
                  </a:lnTo>
                  <a:lnTo>
                    <a:pt x="741" y="5268"/>
                  </a:lnTo>
                  <a:lnTo>
                    <a:pt x="790" y="5248"/>
                  </a:lnTo>
                  <a:lnTo>
                    <a:pt x="837" y="5219"/>
                  </a:lnTo>
                  <a:lnTo>
                    <a:pt x="880" y="5184"/>
                  </a:lnTo>
                  <a:lnTo>
                    <a:pt x="1520" y="4542"/>
                  </a:lnTo>
                  <a:lnTo>
                    <a:pt x="1030" y="4052"/>
                  </a:lnTo>
                  <a:close/>
                  <a:moveTo>
                    <a:pt x="1437" y="3645"/>
                  </a:moveTo>
                  <a:lnTo>
                    <a:pt x="1233" y="3849"/>
                  </a:lnTo>
                  <a:lnTo>
                    <a:pt x="1722" y="4339"/>
                  </a:lnTo>
                  <a:lnTo>
                    <a:pt x="1927" y="4135"/>
                  </a:lnTo>
                  <a:lnTo>
                    <a:pt x="1437" y="3645"/>
                  </a:lnTo>
                  <a:close/>
                  <a:moveTo>
                    <a:pt x="3551" y="285"/>
                  </a:moveTo>
                  <a:lnTo>
                    <a:pt x="3439" y="289"/>
                  </a:lnTo>
                  <a:lnTo>
                    <a:pt x="3330" y="300"/>
                  </a:lnTo>
                  <a:lnTo>
                    <a:pt x="3220" y="317"/>
                  </a:lnTo>
                  <a:lnTo>
                    <a:pt x="3110" y="343"/>
                  </a:lnTo>
                  <a:lnTo>
                    <a:pt x="3004" y="373"/>
                  </a:lnTo>
                  <a:lnTo>
                    <a:pt x="2897" y="412"/>
                  </a:lnTo>
                  <a:lnTo>
                    <a:pt x="2794" y="459"/>
                  </a:lnTo>
                  <a:lnTo>
                    <a:pt x="2693" y="511"/>
                  </a:lnTo>
                  <a:lnTo>
                    <a:pt x="2597" y="571"/>
                  </a:lnTo>
                  <a:lnTo>
                    <a:pt x="2502" y="638"/>
                  </a:lnTo>
                  <a:lnTo>
                    <a:pt x="2411" y="712"/>
                  </a:lnTo>
                  <a:lnTo>
                    <a:pt x="2325" y="794"/>
                  </a:lnTo>
                  <a:lnTo>
                    <a:pt x="2239" y="885"/>
                  </a:lnTo>
                  <a:lnTo>
                    <a:pt x="2160" y="983"/>
                  </a:lnTo>
                  <a:lnTo>
                    <a:pt x="2090" y="1084"/>
                  </a:lnTo>
                  <a:lnTo>
                    <a:pt x="2026" y="1189"/>
                  </a:lnTo>
                  <a:lnTo>
                    <a:pt x="1972" y="1299"/>
                  </a:lnTo>
                  <a:lnTo>
                    <a:pt x="1925" y="1413"/>
                  </a:lnTo>
                  <a:lnTo>
                    <a:pt x="1886" y="1530"/>
                  </a:lnTo>
                  <a:lnTo>
                    <a:pt x="1856" y="1648"/>
                  </a:lnTo>
                  <a:lnTo>
                    <a:pt x="1834" y="1770"/>
                  </a:lnTo>
                  <a:lnTo>
                    <a:pt x="1820" y="1895"/>
                  </a:lnTo>
                  <a:lnTo>
                    <a:pt x="1817" y="2020"/>
                  </a:lnTo>
                  <a:lnTo>
                    <a:pt x="1820" y="2145"/>
                  </a:lnTo>
                  <a:lnTo>
                    <a:pt x="1834" y="2270"/>
                  </a:lnTo>
                  <a:lnTo>
                    <a:pt x="1856" y="2391"/>
                  </a:lnTo>
                  <a:lnTo>
                    <a:pt x="1886" y="2511"/>
                  </a:lnTo>
                  <a:lnTo>
                    <a:pt x="1925" y="2628"/>
                  </a:lnTo>
                  <a:lnTo>
                    <a:pt x="1972" y="2741"/>
                  </a:lnTo>
                  <a:lnTo>
                    <a:pt x="2026" y="2851"/>
                  </a:lnTo>
                  <a:lnTo>
                    <a:pt x="2090" y="2956"/>
                  </a:lnTo>
                  <a:lnTo>
                    <a:pt x="2160" y="3059"/>
                  </a:lnTo>
                  <a:lnTo>
                    <a:pt x="2239" y="3155"/>
                  </a:lnTo>
                  <a:lnTo>
                    <a:pt x="2325" y="3246"/>
                  </a:lnTo>
                  <a:lnTo>
                    <a:pt x="2415" y="3331"/>
                  </a:lnTo>
                  <a:lnTo>
                    <a:pt x="2509" y="3408"/>
                  </a:lnTo>
                  <a:lnTo>
                    <a:pt x="2609" y="3478"/>
                  </a:lnTo>
                  <a:lnTo>
                    <a:pt x="2712" y="3538"/>
                  </a:lnTo>
                  <a:lnTo>
                    <a:pt x="2816" y="3592"/>
                  </a:lnTo>
                  <a:lnTo>
                    <a:pt x="2924" y="3638"/>
                  </a:lnTo>
                  <a:lnTo>
                    <a:pt x="3036" y="3677"/>
                  </a:lnTo>
                  <a:lnTo>
                    <a:pt x="3147" y="3707"/>
                  </a:lnTo>
                  <a:lnTo>
                    <a:pt x="3262" y="3731"/>
                  </a:lnTo>
                  <a:lnTo>
                    <a:pt x="3377" y="3746"/>
                  </a:lnTo>
                  <a:lnTo>
                    <a:pt x="3493" y="3753"/>
                  </a:lnTo>
                  <a:lnTo>
                    <a:pt x="3608" y="3753"/>
                  </a:lnTo>
                  <a:lnTo>
                    <a:pt x="3725" y="3746"/>
                  </a:lnTo>
                  <a:lnTo>
                    <a:pt x="3840" y="3731"/>
                  </a:lnTo>
                  <a:lnTo>
                    <a:pt x="3953" y="3707"/>
                  </a:lnTo>
                  <a:lnTo>
                    <a:pt x="4066" y="3677"/>
                  </a:lnTo>
                  <a:lnTo>
                    <a:pt x="4176" y="3638"/>
                  </a:lnTo>
                  <a:lnTo>
                    <a:pt x="4285" y="3592"/>
                  </a:lnTo>
                  <a:lnTo>
                    <a:pt x="4390" y="3538"/>
                  </a:lnTo>
                  <a:lnTo>
                    <a:pt x="4493" y="3478"/>
                  </a:lnTo>
                  <a:lnTo>
                    <a:pt x="4591" y="3408"/>
                  </a:lnTo>
                  <a:lnTo>
                    <a:pt x="4687" y="3331"/>
                  </a:lnTo>
                  <a:lnTo>
                    <a:pt x="4777" y="3246"/>
                  </a:lnTo>
                  <a:lnTo>
                    <a:pt x="4863" y="3155"/>
                  </a:lnTo>
                  <a:lnTo>
                    <a:pt x="4941" y="3059"/>
                  </a:lnTo>
                  <a:lnTo>
                    <a:pt x="5011" y="2956"/>
                  </a:lnTo>
                  <a:lnTo>
                    <a:pt x="5074" y="2851"/>
                  </a:lnTo>
                  <a:lnTo>
                    <a:pt x="5130" y="2741"/>
                  </a:lnTo>
                  <a:lnTo>
                    <a:pt x="5177" y="2628"/>
                  </a:lnTo>
                  <a:lnTo>
                    <a:pt x="5216" y="2511"/>
                  </a:lnTo>
                  <a:lnTo>
                    <a:pt x="5246" y="2391"/>
                  </a:lnTo>
                  <a:lnTo>
                    <a:pt x="5268" y="2270"/>
                  </a:lnTo>
                  <a:lnTo>
                    <a:pt x="5282" y="2145"/>
                  </a:lnTo>
                  <a:lnTo>
                    <a:pt x="5285" y="2020"/>
                  </a:lnTo>
                  <a:lnTo>
                    <a:pt x="5282" y="1895"/>
                  </a:lnTo>
                  <a:lnTo>
                    <a:pt x="5268" y="1770"/>
                  </a:lnTo>
                  <a:lnTo>
                    <a:pt x="5246" y="1648"/>
                  </a:lnTo>
                  <a:lnTo>
                    <a:pt x="5216" y="1530"/>
                  </a:lnTo>
                  <a:lnTo>
                    <a:pt x="5177" y="1413"/>
                  </a:lnTo>
                  <a:lnTo>
                    <a:pt x="5130" y="1299"/>
                  </a:lnTo>
                  <a:lnTo>
                    <a:pt x="5074" y="1189"/>
                  </a:lnTo>
                  <a:lnTo>
                    <a:pt x="5011" y="1084"/>
                  </a:lnTo>
                  <a:lnTo>
                    <a:pt x="4941" y="983"/>
                  </a:lnTo>
                  <a:lnTo>
                    <a:pt x="4863" y="885"/>
                  </a:lnTo>
                  <a:lnTo>
                    <a:pt x="4777" y="794"/>
                  </a:lnTo>
                  <a:lnTo>
                    <a:pt x="4691" y="712"/>
                  </a:lnTo>
                  <a:lnTo>
                    <a:pt x="4599" y="638"/>
                  </a:lnTo>
                  <a:lnTo>
                    <a:pt x="4505" y="571"/>
                  </a:lnTo>
                  <a:lnTo>
                    <a:pt x="4407" y="511"/>
                  </a:lnTo>
                  <a:lnTo>
                    <a:pt x="4307" y="457"/>
                  </a:lnTo>
                  <a:lnTo>
                    <a:pt x="4204" y="412"/>
                  </a:lnTo>
                  <a:lnTo>
                    <a:pt x="4098" y="373"/>
                  </a:lnTo>
                  <a:lnTo>
                    <a:pt x="3992" y="343"/>
                  </a:lnTo>
                  <a:lnTo>
                    <a:pt x="3882" y="317"/>
                  </a:lnTo>
                  <a:lnTo>
                    <a:pt x="3772" y="300"/>
                  </a:lnTo>
                  <a:lnTo>
                    <a:pt x="3662" y="289"/>
                  </a:lnTo>
                  <a:lnTo>
                    <a:pt x="3551" y="285"/>
                  </a:lnTo>
                  <a:close/>
                  <a:moveTo>
                    <a:pt x="3551" y="0"/>
                  </a:moveTo>
                  <a:lnTo>
                    <a:pt x="3681" y="3"/>
                  </a:lnTo>
                  <a:lnTo>
                    <a:pt x="3809" y="15"/>
                  </a:lnTo>
                  <a:lnTo>
                    <a:pt x="3938" y="35"/>
                  </a:lnTo>
                  <a:lnTo>
                    <a:pt x="4064" y="64"/>
                  </a:lnTo>
                  <a:lnTo>
                    <a:pt x="4189" y="101"/>
                  </a:lnTo>
                  <a:lnTo>
                    <a:pt x="4312" y="147"/>
                  </a:lnTo>
                  <a:lnTo>
                    <a:pt x="4432" y="201"/>
                  </a:lnTo>
                  <a:lnTo>
                    <a:pt x="4549" y="261"/>
                  </a:lnTo>
                  <a:lnTo>
                    <a:pt x="4664" y="331"/>
                  </a:lnTo>
                  <a:lnTo>
                    <a:pt x="4773" y="410"/>
                  </a:lnTo>
                  <a:lnTo>
                    <a:pt x="4880" y="496"/>
                  </a:lnTo>
                  <a:lnTo>
                    <a:pt x="4979" y="591"/>
                  </a:lnTo>
                  <a:lnTo>
                    <a:pt x="5072" y="689"/>
                  </a:lnTo>
                  <a:lnTo>
                    <a:pt x="5157" y="792"/>
                  </a:lnTo>
                  <a:lnTo>
                    <a:pt x="5234" y="898"/>
                  </a:lnTo>
                  <a:lnTo>
                    <a:pt x="5304" y="1010"/>
                  </a:lnTo>
                  <a:lnTo>
                    <a:pt x="5364" y="1126"/>
                  </a:lnTo>
                  <a:lnTo>
                    <a:pt x="5418" y="1246"/>
                  </a:lnTo>
                  <a:lnTo>
                    <a:pt x="5466" y="1368"/>
                  </a:lnTo>
                  <a:lnTo>
                    <a:pt x="5503" y="1495"/>
                  </a:lnTo>
                  <a:lnTo>
                    <a:pt x="5533" y="1623"/>
                  </a:lnTo>
                  <a:lnTo>
                    <a:pt x="5555" y="1753"/>
                  </a:lnTo>
                  <a:lnTo>
                    <a:pt x="5567" y="1886"/>
                  </a:lnTo>
                  <a:lnTo>
                    <a:pt x="5572" y="2020"/>
                  </a:lnTo>
                  <a:lnTo>
                    <a:pt x="5567" y="2155"/>
                  </a:lnTo>
                  <a:lnTo>
                    <a:pt x="5555" y="2287"/>
                  </a:lnTo>
                  <a:lnTo>
                    <a:pt x="5533" y="2417"/>
                  </a:lnTo>
                  <a:lnTo>
                    <a:pt x="5503" y="2545"/>
                  </a:lnTo>
                  <a:lnTo>
                    <a:pt x="5466" y="2672"/>
                  </a:lnTo>
                  <a:lnTo>
                    <a:pt x="5418" y="2793"/>
                  </a:lnTo>
                  <a:lnTo>
                    <a:pt x="5364" y="2913"/>
                  </a:lnTo>
                  <a:lnTo>
                    <a:pt x="5304" y="3030"/>
                  </a:lnTo>
                  <a:lnTo>
                    <a:pt x="5234" y="3141"/>
                  </a:lnTo>
                  <a:lnTo>
                    <a:pt x="5157" y="3250"/>
                  </a:lnTo>
                  <a:lnTo>
                    <a:pt x="5072" y="3353"/>
                  </a:lnTo>
                  <a:lnTo>
                    <a:pt x="4979" y="3451"/>
                  </a:lnTo>
                  <a:lnTo>
                    <a:pt x="4880" y="3543"/>
                  </a:lnTo>
                  <a:lnTo>
                    <a:pt x="4773" y="3631"/>
                  </a:lnTo>
                  <a:lnTo>
                    <a:pt x="4664" y="3709"/>
                  </a:lnTo>
                  <a:lnTo>
                    <a:pt x="4549" y="3778"/>
                  </a:lnTo>
                  <a:lnTo>
                    <a:pt x="4432" y="3839"/>
                  </a:lnTo>
                  <a:lnTo>
                    <a:pt x="4312" y="3893"/>
                  </a:lnTo>
                  <a:lnTo>
                    <a:pt x="4189" y="3939"/>
                  </a:lnTo>
                  <a:lnTo>
                    <a:pt x="4064" y="3976"/>
                  </a:lnTo>
                  <a:lnTo>
                    <a:pt x="3938" y="4005"/>
                  </a:lnTo>
                  <a:lnTo>
                    <a:pt x="3809" y="4025"/>
                  </a:lnTo>
                  <a:lnTo>
                    <a:pt x="3681" y="4037"/>
                  </a:lnTo>
                  <a:lnTo>
                    <a:pt x="3551" y="4042"/>
                  </a:lnTo>
                  <a:lnTo>
                    <a:pt x="3423" y="4037"/>
                  </a:lnTo>
                  <a:lnTo>
                    <a:pt x="3294" y="4025"/>
                  </a:lnTo>
                  <a:lnTo>
                    <a:pt x="3166" y="4005"/>
                  </a:lnTo>
                  <a:lnTo>
                    <a:pt x="3039" y="3976"/>
                  </a:lnTo>
                  <a:lnTo>
                    <a:pt x="2914" y="3939"/>
                  </a:lnTo>
                  <a:lnTo>
                    <a:pt x="2793" y="3895"/>
                  </a:lnTo>
                  <a:lnTo>
                    <a:pt x="2673" y="3841"/>
                  </a:lnTo>
                  <a:lnTo>
                    <a:pt x="2555" y="3780"/>
                  </a:lnTo>
                  <a:lnTo>
                    <a:pt x="2442" y="3711"/>
                  </a:lnTo>
                  <a:lnTo>
                    <a:pt x="2332" y="3633"/>
                  </a:lnTo>
                  <a:lnTo>
                    <a:pt x="2227" y="3547"/>
                  </a:lnTo>
                  <a:lnTo>
                    <a:pt x="1986" y="3788"/>
                  </a:lnTo>
                  <a:lnTo>
                    <a:pt x="2230" y="4033"/>
                  </a:lnTo>
                  <a:lnTo>
                    <a:pt x="2249" y="4055"/>
                  </a:lnTo>
                  <a:lnTo>
                    <a:pt x="2263" y="4081"/>
                  </a:lnTo>
                  <a:lnTo>
                    <a:pt x="2271" y="4108"/>
                  </a:lnTo>
                  <a:lnTo>
                    <a:pt x="2273" y="4135"/>
                  </a:lnTo>
                  <a:lnTo>
                    <a:pt x="2271" y="4163"/>
                  </a:lnTo>
                  <a:lnTo>
                    <a:pt x="2263" y="4190"/>
                  </a:lnTo>
                  <a:lnTo>
                    <a:pt x="2249" y="4214"/>
                  </a:lnTo>
                  <a:lnTo>
                    <a:pt x="2230" y="4236"/>
                  </a:lnTo>
                  <a:lnTo>
                    <a:pt x="1082" y="5386"/>
                  </a:lnTo>
                  <a:lnTo>
                    <a:pt x="1028" y="5433"/>
                  </a:lnTo>
                  <a:lnTo>
                    <a:pt x="971" y="5476"/>
                  </a:lnTo>
                  <a:lnTo>
                    <a:pt x="908" y="5510"/>
                  </a:lnTo>
                  <a:lnTo>
                    <a:pt x="843" y="5537"/>
                  </a:lnTo>
                  <a:lnTo>
                    <a:pt x="775" y="5557"/>
                  </a:lnTo>
                  <a:lnTo>
                    <a:pt x="706" y="5569"/>
                  </a:lnTo>
                  <a:lnTo>
                    <a:pt x="633" y="5572"/>
                  </a:lnTo>
                  <a:lnTo>
                    <a:pt x="562" y="5569"/>
                  </a:lnTo>
                  <a:lnTo>
                    <a:pt x="491" y="5557"/>
                  </a:lnTo>
                  <a:lnTo>
                    <a:pt x="424" y="5537"/>
                  </a:lnTo>
                  <a:lnTo>
                    <a:pt x="360" y="5510"/>
                  </a:lnTo>
                  <a:lnTo>
                    <a:pt x="297" y="5476"/>
                  </a:lnTo>
                  <a:lnTo>
                    <a:pt x="240" y="5433"/>
                  </a:lnTo>
                  <a:lnTo>
                    <a:pt x="186" y="5386"/>
                  </a:lnTo>
                  <a:lnTo>
                    <a:pt x="138" y="5332"/>
                  </a:lnTo>
                  <a:lnTo>
                    <a:pt x="96" y="5275"/>
                  </a:lnTo>
                  <a:lnTo>
                    <a:pt x="62" y="5212"/>
                  </a:lnTo>
                  <a:lnTo>
                    <a:pt x="35" y="5148"/>
                  </a:lnTo>
                  <a:lnTo>
                    <a:pt x="15" y="5080"/>
                  </a:lnTo>
                  <a:lnTo>
                    <a:pt x="3" y="5010"/>
                  </a:lnTo>
                  <a:lnTo>
                    <a:pt x="0" y="4939"/>
                  </a:lnTo>
                  <a:lnTo>
                    <a:pt x="3" y="4866"/>
                  </a:lnTo>
                  <a:lnTo>
                    <a:pt x="15" y="4797"/>
                  </a:lnTo>
                  <a:lnTo>
                    <a:pt x="35" y="4729"/>
                  </a:lnTo>
                  <a:lnTo>
                    <a:pt x="62" y="4663"/>
                  </a:lnTo>
                  <a:lnTo>
                    <a:pt x="96" y="4601"/>
                  </a:lnTo>
                  <a:lnTo>
                    <a:pt x="138" y="4543"/>
                  </a:lnTo>
                  <a:lnTo>
                    <a:pt x="186" y="4489"/>
                  </a:lnTo>
                  <a:lnTo>
                    <a:pt x="1336" y="3341"/>
                  </a:lnTo>
                  <a:lnTo>
                    <a:pt x="1358" y="3322"/>
                  </a:lnTo>
                  <a:lnTo>
                    <a:pt x="1381" y="3309"/>
                  </a:lnTo>
                  <a:lnTo>
                    <a:pt x="1408" y="3300"/>
                  </a:lnTo>
                  <a:lnTo>
                    <a:pt x="1437" y="3298"/>
                  </a:lnTo>
                  <a:lnTo>
                    <a:pt x="1464" y="3300"/>
                  </a:lnTo>
                  <a:lnTo>
                    <a:pt x="1491" y="3309"/>
                  </a:lnTo>
                  <a:lnTo>
                    <a:pt x="1516" y="3322"/>
                  </a:lnTo>
                  <a:lnTo>
                    <a:pt x="1538" y="3341"/>
                  </a:lnTo>
                  <a:lnTo>
                    <a:pt x="1783" y="3586"/>
                  </a:lnTo>
                  <a:lnTo>
                    <a:pt x="2024" y="3344"/>
                  </a:lnTo>
                  <a:lnTo>
                    <a:pt x="1940" y="3243"/>
                  </a:lnTo>
                  <a:lnTo>
                    <a:pt x="1864" y="3135"/>
                  </a:lnTo>
                  <a:lnTo>
                    <a:pt x="1795" y="3023"/>
                  </a:lnTo>
                  <a:lnTo>
                    <a:pt x="1734" y="2908"/>
                  </a:lnTo>
                  <a:lnTo>
                    <a:pt x="1680" y="2790"/>
                  </a:lnTo>
                  <a:lnTo>
                    <a:pt x="1634" y="2667"/>
                  </a:lnTo>
                  <a:lnTo>
                    <a:pt x="1597" y="2543"/>
                  </a:lnTo>
                  <a:lnTo>
                    <a:pt x="1569" y="2415"/>
                  </a:lnTo>
                  <a:lnTo>
                    <a:pt x="1547" y="2285"/>
                  </a:lnTo>
                  <a:lnTo>
                    <a:pt x="1533" y="2153"/>
                  </a:lnTo>
                  <a:lnTo>
                    <a:pt x="1530" y="2020"/>
                  </a:lnTo>
                  <a:lnTo>
                    <a:pt x="1533" y="1886"/>
                  </a:lnTo>
                  <a:lnTo>
                    <a:pt x="1547" y="1753"/>
                  </a:lnTo>
                  <a:lnTo>
                    <a:pt x="1569" y="1623"/>
                  </a:lnTo>
                  <a:lnTo>
                    <a:pt x="1597" y="1495"/>
                  </a:lnTo>
                  <a:lnTo>
                    <a:pt x="1636" y="1368"/>
                  </a:lnTo>
                  <a:lnTo>
                    <a:pt x="1682" y="1246"/>
                  </a:lnTo>
                  <a:lnTo>
                    <a:pt x="1736" y="1126"/>
                  </a:lnTo>
                  <a:lnTo>
                    <a:pt x="1798" y="1010"/>
                  </a:lnTo>
                  <a:lnTo>
                    <a:pt x="1867" y="898"/>
                  </a:lnTo>
                  <a:lnTo>
                    <a:pt x="1945" y="792"/>
                  </a:lnTo>
                  <a:lnTo>
                    <a:pt x="2030" y="689"/>
                  </a:lnTo>
                  <a:lnTo>
                    <a:pt x="2121" y="591"/>
                  </a:lnTo>
                  <a:lnTo>
                    <a:pt x="2222" y="496"/>
                  </a:lnTo>
                  <a:lnTo>
                    <a:pt x="2328" y="410"/>
                  </a:lnTo>
                  <a:lnTo>
                    <a:pt x="2438" y="331"/>
                  </a:lnTo>
                  <a:lnTo>
                    <a:pt x="2553" y="261"/>
                  </a:lnTo>
                  <a:lnTo>
                    <a:pt x="2669" y="201"/>
                  </a:lnTo>
                  <a:lnTo>
                    <a:pt x="2789" y="147"/>
                  </a:lnTo>
                  <a:lnTo>
                    <a:pt x="2913" y="101"/>
                  </a:lnTo>
                  <a:lnTo>
                    <a:pt x="3038" y="64"/>
                  </a:lnTo>
                  <a:lnTo>
                    <a:pt x="3164" y="35"/>
                  </a:lnTo>
                  <a:lnTo>
                    <a:pt x="3293" y="15"/>
                  </a:lnTo>
                  <a:lnTo>
                    <a:pt x="3421" y="3"/>
                  </a:lnTo>
                  <a:lnTo>
                    <a:pt x="35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-1720844" y="2031997"/>
              <a:ext cx="2220907" cy="2222498"/>
            </a:xfrm>
            <a:custGeom>
              <a:avLst/>
              <a:gdLst>
                <a:gd name="T0" fmla="*/ 1211 w 2800"/>
                <a:gd name="T1" fmla="*/ 304 h 2800"/>
                <a:gd name="T2" fmla="*/ 936 w 2800"/>
                <a:gd name="T3" fmla="*/ 388 h 2800"/>
                <a:gd name="T4" fmla="*/ 687 w 2800"/>
                <a:gd name="T5" fmla="*/ 543 h 2800"/>
                <a:gd name="T6" fmla="*/ 485 w 2800"/>
                <a:gd name="T7" fmla="*/ 766 h 2800"/>
                <a:gd name="T8" fmla="*/ 351 w 2800"/>
                <a:gd name="T9" fmla="*/ 1025 h 2800"/>
                <a:gd name="T10" fmla="*/ 291 w 2800"/>
                <a:gd name="T11" fmla="*/ 1305 h 2800"/>
                <a:gd name="T12" fmla="*/ 302 w 2800"/>
                <a:gd name="T13" fmla="*/ 1589 h 2800"/>
                <a:gd name="T14" fmla="*/ 387 w 2800"/>
                <a:gd name="T15" fmla="*/ 1864 h 2800"/>
                <a:gd name="T16" fmla="*/ 544 w 2800"/>
                <a:gd name="T17" fmla="*/ 2113 h 2800"/>
                <a:gd name="T18" fmla="*/ 767 w 2800"/>
                <a:gd name="T19" fmla="*/ 2315 h 2800"/>
                <a:gd name="T20" fmla="*/ 1025 w 2800"/>
                <a:gd name="T21" fmla="*/ 2449 h 2800"/>
                <a:gd name="T22" fmla="*/ 1305 w 2800"/>
                <a:gd name="T23" fmla="*/ 2510 h 2800"/>
                <a:gd name="T24" fmla="*/ 1589 w 2800"/>
                <a:gd name="T25" fmla="*/ 2498 h 2800"/>
                <a:gd name="T26" fmla="*/ 1863 w 2800"/>
                <a:gd name="T27" fmla="*/ 2413 h 2800"/>
                <a:gd name="T28" fmla="*/ 2112 w 2800"/>
                <a:gd name="T29" fmla="*/ 2256 h 2800"/>
                <a:gd name="T30" fmla="*/ 2315 w 2800"/>
                <a:gd name="T31" fmla="*/ 2033 h 2800"/>
                <a:gd name="T32" fmla="*/ 2448 w 2800"/>
                <a:gd name="T33" fmla="*/ 1775 h 2800"/>
                <a:gd name="T34" fmla="*/ 2509 w 2800"/>
                <a:gd name="T35" fmla="*/ 1494 h 2800"/>
                <a:gd name="T36" fmla="*/ 2496 w 2800"/>
                <a:gd name="T37" fmla="*/ 1211 h 2800"/>
                <a:gd name="T38" fmla="*/ 2411 w 2800"/>
                <a:gd name="T39" fmla="*/ 937 h 2800"/>
                <a:gd name="T40" fmla="*/ 2256 w 2800"/>
                <a:gd name="T41" fmla="*/ 687 h 2800"/>
                <a:gd name="T42" fmla="*/ 2033 w 2800"/>
                <a:gd name="T43" fmla="*/ 484 h 2800"/>
                <a:gd name="T44" fmla="*/ 1773 w 2800"/>
                <a:gd name="T45" fmla="*/ 351 h 2800"/>
                <a:gd name="T46" fmla="*/ 1494 w 2800"/>
                <a:gd name="T47" fmla="*/ 290 h 2800"/>
                <a:gd name="T48" fmla="*/ 1508 w 2800"/>
                <a:gd name="T49" fmla="*/ 5 h 2800"/>
                <a:gd name="T50" fmla="*/ 1824 w 2800"/>
                <a:gd name="T51" fmla="*/ 65 h 2800"/>
                <a:gd name="T52" fmla="*/ 2123 w 2800"/>
                <a:gd name="T53" fmla="*/ 201 h 2800"/>
                <a:gd name="T54" fmla="*/ 2389 w 2800"/>
                <a:gd name="T55" fmla="*/ 410 h 2800"/>
                <a:gd name="T56" fmla="*/ 2599 w 2800"/>
                <a:gd name="T57" fmla="*/ 677 h 2800"/>
                <a:gd name="T58" fmla="*/ 2734 w 2800"/>
                <a:gd name="T59" fmla="*/ 976 h 2800"/>
                <a:gd name="T60" fmla="*/ 2795 w 2800"/>
                <a:gd name="T61" fmla="*/ 1292 h 2800"/>
                <a:gd name="T62" fmla="*/ 2783 w 2800"/>
                <a:gd name="T63" fmla="*/ 1614 h 2800"/>
                <a:gd name="T64" fmla="*/ 2697 w 2800"/>
                <a:gd name="T65" fmla="*/ 1927 h 2800"/>
                <a:gd name="T66" fmla="*/ 2536 w 2800"/>
                <a:gd name="T67" fmla="*/ 2217 h 2800"/>
                <a:gd name="T68" fmla="*/ 2389 w 2800"/>
                <a:gd name="T69" fmla="*/ 2390 h 2800"/>
                <a:gd name="T70" fmla="*/ 2123 w 2800"/>
                <a:gd name="T71" fmla="*/ 2599 h 2800"/>
                <a:gd name="T72" fmla="*/ 1824 w 2800"/>
                <a:gd name="T73" fmla="*/ 2734 h 2800"/>
                <a:gd name="T74" fmla="*/ 1508 w 2800"/>
                <a:gd name="T75" fmla="*/ 2795 h 2800"/>
                <a:gd name="T76" fmla="*/ 1185 w 2800"/>
                <a:gd name="T77" fmla="*/ 2783 h 2800"/>
                <a:gd name="T78" fmla="*/ 873 w 2800"/>
                <a:gd name="T79" fmla="*/ 2697 h 2800"/>
                <a:gd name="T80" fmla="*/ 583 w 2800"/>
                <a:gd name="T81" fmla="*/ 2538 h 2800"/>
                <a:gd name="T82" fmla="*/ 333 w 2800"/>
                <a:gd name="T83" fmla="*/ 2305 h 2800"/>
                <a:gd name="T84" fmla="*/ 147 w 2800"/>
                <a:gd name="T85" fmla="*/ 2026 h 2800"/>
                <a:gd name="T86" fmla="*/ 37 w 2800"/>
                <a:gd name="T87" fmla="*/ 1721 h 2800"/>
                <a:gd name="T88" fmla="*/ 0 w 2800"/>
                <a:gd name="T89" fmla="*/ 1400 h 2800"/>
                <a:gd name="T90" fmla="*/ 37 w 2800"/>
                <a:gd name="T91" fmla="*/ 1079 h 2800"/>
                <a:gd name="T92" fmla="*/ 147 w 2800"/>
                <a:gd name="T93" fmla="*/ 773 h 2800"/>
                <a:gd name="T94" fmla="*/ 333 w 2800"/>
                <a:gd name="T95" fmla="*/ 494 h 2800"/>
                <a:gd name="T96" fmla="*/ 583 w 2800"/>
                <a:gd name="T97" fmla="*/ 263 h 2800"/>
                <a:gd name="T98" fmla="*/ 873 w 2800"/>
                <a:gd name="T99" fmla="*/ 103 h 2800"/>
                <a:gd name="T100" fmla="*/ 1185 w 2800"/>
                <a:gd name="T101" fmla="*/ 1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00" h="2800">
                  <a:moveTo>
                    <a:pt x="1400" y="287"/>
                  </a:moveTo>
                  <a:lnTo>
                    <a:pt x="1305" y="290"/>
                  </a:lnTo>
                  <a:lnTo>
                    <a:pt x="1211" y="304"/>
                  </a:lnTo>
                  <a:lnTo>
                    <a:pt x="1118" y="322"/>
                  </a:lnTo>
                  <a:lnTo>
                    <a:pt x="1025" y="351"/>
                  </a:lnTo>
                  <a:lnTo>
                    <a:pt x="936" y="388"/>
                  </a:lnTo>
                  <a:lnTo>
                    <a:pt x="849" y="432"/>
                  </a:lnTo>
                  <a:lnTo>
                    <a:pt x="767" y="484"/>
                  </a:lnTo>
                  <a:lnTo>
                    <a:pt x="687" y="543"/>
                  </a:lnTo>
                  <a:lnTo>
                    <a:pt x="613" y="613"/>
                  </a:lnTo>
                  <a:lnTo>
                    <a:pt x="544" y="687"/>
                  </a:lnTo>
                  <a:lnTo>
                    <a:pt x="485" y="766"/>
                  </a:lnTo>
                  <a:lnTo>
                    <a:pt x="432" y="849"/>
                  </a:lnTo>
                  <a:lnTo>
                    <a:pt x="387" y="937"/>
                  </a:lnTo>
                  <a:lnTo>
                    <a:pt x="351" y="1025"/>
                  </a:lnTo>
                  <a:lnTo>
                    <a:pt x="323" y="1118"/>
                  </a:lnTo>
                  <a:lnTo>
                    <a:pt x="302" y="1211"/>
                  </a:lnTo>
                  <a:lnTo>
                    <a:pt x="291" y="1305"/>
                  </a:lnTo>
                  <a:lnTo>
                    <a:pt x="287" y="1400"/>
                  </a:lnTo>
                  <a:lnTo>
                    <a:pt x="291" y="1494"/>
                  </a:lnTo>
                  <a:lnTo>
                    <a:pt x="302" y="1589"/>
                  </a:lnTo>
                  <a:lnTo>
                    <a:pt x="323" y="1682"/>
                  </a:lnTo>
                  <a:lnTo>
                    <a:pt x="351" y="1775"/>
                  </a:lnTo>
                  <a:lnTo>
                    <a:pt x="387" y="1864"/>
                  </a:lnTo>
                  <a:lnTo>
                    <a:pt x="432" y="1950"/>
                  </a:lnTo>
                  <a:lnTo>
                    <a:pt x="485" y="2033"/>
                  </a:lnTo>
                  <a:lnTo>
                    <a:pt x="544" y="2113"/>
                  </a:lnTo>
                  <a:lnTo>
                    <a:pt x="613" y="2187"/>
                  </a:lnTo>
                  <a:lnTo>
                    <a:pt x="687" y="2256"/>
                  </a:lnTo>
                  <a:lnTo>
                    <a:pt x="767" y="2315"/>
                  </a:lnTo>
                  <a:lnTo>
                    <a:pt x="849" y="2368"/>
                  </a:lnTo>
                  <a:lnTo>
                    <a:pt x="936" y="2413"/>
                  </a:lnTo>
                  <a:lnTo>
                    <a:pt x="1025" y="2449"/>
                  </a:lnTo>
                  <a:lnTo>
                    <a:pt x="1118" y="2477"/>
                  </a:lnTo>
                  <a:lnTo>
                    <a:pt x="1211" y="2498"/>
                  </a:lnTo>
                  <a:lnTo>
                    <a:pt x="1305" y="2510"/>
                  </a:lnTo>
                  <a:lnTo>
                    <a:pt x="1400" y="2513"/>
                  </a:lnTo>
                  <a:lnTo>
                    <a:pt x="1494" y="2510"/>
                  </a:lnTo>
                  <a:lnTo>
                    <a:pt x="1589" y="2498"/>
                  </a:lnTo>
                  <a:lnTo>
                    <a:pt x="1682" y="2477"/>
                  </a:lnTo>
                  <a:lnTo>
                    <a:pt x="1773" y="2449"/>
                  </a:lnTo>
                  <a:lnTo>
                    <a:pt x="1863" y="2413"/>
                  </a:lnTo>
                  <a:lnTo>
                    <a:pt x="1950" y="2368"/>
                  </a:lnTo>
                  <a:lnTo>
                    <a:pt x="2033" y="2315"/>
                  </a:lnTo>
                  <a:lnTo>
                    <a:pt x="2112" y="2256"/>
                  </a:lnTo>
                  <a:lnTo>
                    <a:pt x="2187" y="2187"/>
                  </a:lnTo>
                  <a:lnTo>
                    <a:pt x="2256" y="2113"/>
                  </a:lnTo>
                  <a:lnTo>
                    <a:pt x="2315" y="2033"/>
                  </a:lnTo>
                  <a:lnTo>
                    <a:pt x="2367" y="1950"/>
                  </a:lnTo>
                  <a:lnTo>
                    <a:pt x="2411" y="1864"/>
                  </a:lnTo>
                  <a:lnTo>
                    <a:pt x="2448" y="1775"/>
                  </a:lnTo>
                  <a:lnTo>
                    <a:pt x="2477" y="1682"/>
                  </a:lnTo>
                  <a:lnTo>
                    <a:pt x="2496" y="1589"/>
                  </a:lnTo>
                  <a:lnTo>
                    <a:pt x="2509" y="1494"/>
                  </a:lnTo>
                  <a:lnTo>
                    <a:pt x="2513" y="1400"/>
                  </a:lnTo>
                  <a:lnTo>
                    <a:pt x="2509" y="1305"/>
                  </a:lnTo>
                  <a:lnTo>
                    <a:pt x="2496" y="1211"/>
                  </a:lnTo>
                  <a:lnTo>
                    <a:pt x="2477" y="1118"/>
                  </a:lnTo>
                  <a:lnTo>
                    <a:pt x="2448" y="1025"/>
                  </a:lnTo>
                  <a:lnTo>
                    <a:pt x="2411" y="937"/>
                  </a:lnTo>
                  <a:lnTo>
                    <a:pt x="2367" y="849"/>
                  </a:lnTo>
                  <a:lnTo>
                    <a:pt x="2315" y="766"/>
                  </a:lnTo>
                  <a:lnTo>
                    <a:pt x="2256" y="687"/>
                  </a:lnTo>
                  <a:lnTo>
                    <a:pt x="2187" y="613"/>
                  </a:lnTo>
                  <a:lnTo>
                    <a:pt x="2112" y="543"/>
                  </a:lnTo>
                  <a:lnTo>
                    <a:pt x="2033" y="484"/>
                  </a:lnTo>
                  <a:lnTo>
                    <a:pt x="1950" y="432"/>
                  </a:lnTo>
                  <a:lnTo>
                    <a:pt x="1863" y="388"/>
                  </a:lnTo>
                  <a:lnTo>
                    <a:pt x="1773" y="351"/>
                  </a:lnTo>
                  <a:lnTo>
                    <a:pt x="1682" y="322"/>
                  </a:lnTo>
                  <a:lnTo>
                    <a:pt x="1589" y="304"/>
                  </a:lnTo>
                  <a:lnTo>
                    <a:pt x="1494" y="290"/>
                  </a:lnTo>
                  <a:lnTo>
                    <a:pt x="1400" y="287"/>
                  </a:lnTo>
                  <a:close/>
                  <a:moveTo>
                    <a:pt x="1400" y="0"/>
                  </a:moveTo>
                  <a:lnTo>
                    <a:pt x="1508" y="5"/>
                  </a:lnTo>
                  <a:lnTo>
                    <a:pt x="1614" y="16"/>
                  </a:lnTo>
                  <a:lnTo>
                    <a:pt x="1721" y="37"/>
                  </a:lnTo>
                  <a:lnTo>
                    <a:pt x="1824" y="65"/>
                  </a:lnTo>
                  <a:lnTo>
                    <a:pt x="1927" y="103"/>
                  </a:lnTo>
                  <a:lnTo>
                    <a:pt x="2026" y="148"/>
                  </a:lnTo>
                  <a:lnTo>
                    <a:pt x="2123" y="201"/>
                  </a:lnTo>
                  <a:lnTo>
                    <a:pt x="2217" y="263"/>
                  </a:lnTo>
                  <a:lnTo>
                    <a:pt x="2305" y="332"/>
                  </a:lnTo>
                  <a:lnTo>
                    <a:pt x="2389" y="410"/>
                  </a:lnTo>
                  <a:lnTo>
                    <a:pt x="2467" y="494"/>
                  </a:lnTo>
                  <a:lnTo>
                    <a:pt x="2536" y="582"/>
                  </a:lnTo>
                  <a:lnTo>
                    <a:pt x="2599" y="677"/>
                  </a:lnTo>
                  <a:lnTo>
                    <a:pt x="2651" y="773"/>
                  </a:lnTo>
                  <a:lnTo>
                    <a:pt x="2697" y="873"/>
                  </a:lnTo>
                  <a:lnTo>
                    <a:pt x="2734" y="976"/>
                  </a:lnTo>
                  <a:lnTo>
                    <a:pt x="2762" y="1079"/>
                  </a:lnTo>
                  <a:lnTo>
                    <a:pt x="2783" y="1185"/>
                  </a:lnTo>
                  <a:lnTo>
                    <a:pt x="2795" y="1292"/>
                  </a:lnTo>
                  <a:lnTo>
                    <a:pt x="2800" y="1400"/>
                  </a:lnTo>
                  <a:lnTo>
                    <a:pt x="2795" y="1508"/>
                  </a:lnTo>
                  <a:lnTo>
                    <a:pt x="2783" y="1614"/>
                  </a:lnTo>
                  <a:lnTo>
                    <a:pt x="2762" y="1721"/>
                  </a:lnTo>
                  <a:lnTo>
                    <a:pt x="2734" y="1825"/>
                  </a:lnTo>
                  <a:lnTo>
                    <a:pt x="2697" y="1927"/>
                  </a:lnTo>
                  <a:lnTo>
                    <a:pt x="2651" y="2026"/>
                  </a:lnTo>
                  <a:lnTo>
                    <a:pt x="2599" y="2124"/>
                  </a:lnTo>
                  <a:lnTo>
                    <a:pt x="2536" y="2217"/>
                  </a:lnTo>
                  <a:lnTo>
                    <a:pt x="2467" y="2305"/>
                  </a:lnTo>
                  <a:lnTo>
                    <a:pt x="2389" y="2390"/>
                  </a:lnTo>
                  <a:lnTo>
                    <a:pt x="2389" y="2390"/>
                  </a:lnTo>
                  <a:lnTo>
                    <a:pt x="2305" y="2467"/>
                  </a:lnTo>
                  <a:lnTo>
                    <a:pt x="2217" y="2538"/>
                  </a:lnTo>
                  <a:lnTo>
                    <a:pt x="2123" y="2599"/>
                  </a:lnTo>
                  <a:lnTo>
                    <a:pt x="2026" y="2653"/>
                  </a:lnTo>
                  <a:lnTo>
                    <a:pt x="1927" y="2697"/>
                  </a:lnTo>
                  <a:lnTo>
                    <a:pt x="1824" y="2734"/>
                  </a:lnTo>
                  <a:lnTo>
                    <a:pt x="1721" y="2763"/>
                  </a:lnTo>
                  <a:lnTo>
                    <a:pt x="1614" y="2783"/>
                  </a:lnTo>
                  <a:lnTo>
                    <a:pt x="1508" y="2795"/>
                  </a:lnTo>
                  <a:lnTo>
                    <a:pt x="1400" y="2800"/>
                  </a:lnTo>
                  <a:lnTo>
                    <a:pt x="1292" y="2795"/>
                  </a:lnTo>
                  <a:lnTo>
                    <a:pt x="1185" y="2783"/>
                  </a:lnTo>
                  <a:lnTo>
                    <a:pt x="1079" y="2763"/>
                  </a:lnTo>
                  <a:lnTo>
                    <a:pt x="974" y="2734"/>
                  </a:lnTo>
                  <a:lnTo>
                    <a:pt x="873" y="2697"/>
                  </a:lnTo>
                  <a:lnTo>
                    <a:pt x="773" y="2653"/>
                  </a:lnTo>
                  <a:lnTo>
                    <a:pt x="676" y="2599"/>
                  </a:lnTo>
                  <a:lnTo>
                    <a:pt x="583" y="2538"/>
                  </a:lnTo>
                  <a:lnTo>
                    <a:pt x="495" y="2467"/>
                  </a:lnTo>
                  <a:lnTo>
                    <a:pt x="410" y="2390"/>
                  </a:lnTo>
                  <a:lnTo>
                    <a:pt x="333" y="2305"/>
                  </a:lnTo>
                  <a:lnTo>
                    <a:pt x="262" y="2217"/>
                  </a:lnTo>
                  <a:lnTo>
                    <a:pt x="201" y="2124"/>
                  </a:lnTo>
                  <a:lnTo>
                    <a:pt x="147" y="2026"/>
                  </a:lnTo>
                  <a:lnTo>
                    <a:pt x="103" y="1927"/>
                  </a:lnTo>
                  <a:lnTo>
                    <a:pt x="66" y="1825"/>
                  </a:lnTo>
                  <a:lnTo>
                    <a:pt x="37" y="1721"/>
                  </a:lnTo>
                  <a:lnTo>
                    <a:pt x="17" y="1614"/>
                  </a:lnTo>
                  <a:lnTo>
                    <a:pt x="5" y="1508"/>
                  </a:lnTo>
                  <a:lnTo>
                    <a:pt x="0" y="1400"/>
                  </a:lnTo>
                  <a:lnTo>
                    <a:pt x="5" y="1292"/>
                  </a:lnTo>
                  <a:lnTo>
                    <a:pt x="17" y="1185"/>
                  </a:lnTo>
                  <a:lnTo>
                    <a:pt x="37" y="1079"/>
                  </a:lnTo>
                  <a:lnTo>
                    <a:pt x="66" y="976"/>
                  </a:lnTo>
                  <a:lnTo>
                    <a:pt x="103" y="873"/>
                  </a:lnTo>
                  <a:lnTo>
                    <a:pt x="147" y="773"/>
                  </a:lnTo>
                  <a:lnTo>
                    <a:pt x="201" y="677"/>
                  </a:lnTo>
                  <a:lnTo>
                    <a:pt x="262" y="582"/>
                  </a:lnTo>
                  <a:lnTo>
                    <a:pt x="333" y="494"/>
                  </a:lnTo>
                  <a:lnTo>
                    <a:pt x="410" y="410"/>
                  </a:lnTo>
                  <a:lnTo>
                    <a:pt x="495" y="332"/>
                  </a:lnTo>
                  <a:lnTo>
                    <a:pt x="583" y="263"/>
                  </a:lnTo>
                  <a:lnTo>
                    <a:pt x="676" y="201"/>
                  </a:lnTo>
                  <a:lnTo>
                    <a:pt x="773" y="148"/>
                  </a:lnTo>
                  <a:lnTo>
                    <a:pt x="873" y="103"/>
                  </a:lnTo>
                  <a:lnTo>
                    <a:pt x="974" y="65"/>
                  </a:lnTo>
                  <a:lnTo>
                    <a:pt x="1079" y="37"/>
                  </a:lnTo>
                  <a:lnTo>
                    <a:pt x="1185" y="16"/>
                  </a:lnTo>
                  <a:lnTo>
                    <a:pt x="1292" y="5"/>
                  </a:lnTo>
                  <a:lnTo>
                    <a:pt x="14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-1066795" y="2544763"/>
              <a:ext cx="911220" cy="369893"/>
            </a:xfrm>
            <a:custGeom>
              <a:avLst/>
              <a:gdLst>
                <a:gd name="T0" fmla="*/ 537 w 1150"/>
                <a:gd name="T1" fmla="*/ 0 h 464"/>
                <a:gd name="T2" fmla="*/ 615 w 1150"/>
                <a:gd name="T3" fmla="*/ 0 h 464"/>
                <a:gd name="T4" fmla="*/ 691 w 1150"/>
                <a:gd name="T5" fmla="*/ 6 h 464"/>
                <a:gd name="T6" fmla="*/ 767 w 1150"/>
                <a:gd name="T7" fmla="*/ 23 h 464"/>
                <a:gd name="T8" fmla="*/ 841 w 1150"/>
                <a:gd name="T9" fmla="*/ 47 h 464"/>
                <a:gd name="T10" fmla="*/ 914 w 1150"/>
                <a:gd name="T11" fmla="*/ 77 h 464"/>
                <a:gd name="T12" fmla="*/ 983 w 1150"/>
                <a:gd name="T13" fmla="*/ 118 h 464"/>
                <a:gd name="T14" fmla="*/ 1049 w 1150"/>
                <a:gd name="T15" fmla="*/ 163 h 464"/>
                <a:gd name="T16" fmla="*/ 1109 w 1150"/>
                <a:gd name="T17" fmla="*/ 219 h 464"/>
                <a:gd name="T18" fmla="*/ 1130 w 1150"/>
                <a:gd name="T19" fmla="*/ 244 h 464"/>
                <a:gd name="T20" fmla="*/ 1143 w 1150"/>
                <a:gd name="T21" fmla="*/ 273 h 464"/>
                <a:gd name="T22" fmla="*/ 1150 w 1150"/>
                <a:gd name="T23" fmla="*/ 305 h 464"/>
                <a:gd name="T24" fmla="*/ 1150 w 1150"/>
                <a:gd name="T25" fmla="*/ 336 h 464"/>
                <a:gd name="T26" fmla="*/ 1143 w 1150"/>
                <a:gd name="T27" fmla="*/ 368 h 464"/>
                <a:gd name="T28" fmla="*/ 1130 w 1150"/>
                <a:gd name="T29" fmla="*/ 396 h 464"/>
                <a:gd name="T30" fmla="*/ 1109 w 1150"/>
                <a:gd name="T31" fmla="*/ 422 h 464"/>
                <a:gd name="T32" fmla="*/ 1087 w 1150"/>
                <a:gd name="T33" fmla="*/ 440 h 464"/>
                <a:gd name="T34" fmla="*/ 1062 w 1150"/>
                <a:gd name="T35" fmla="*/ 454 h 464"/>
                <a:gd name="T36" fmla="*/ 1035 w 1150"/>
                <a:gd name="T37" fmla="*/ 461 h 464"/>
                <a:gd name="T38" fmla="*/ 1008 w 1150"/>
                <a:gd name="T39" fmla="*/ 464 h 464"/>
                <a:gd name="T40" fmla="*/ 981 w 1150"/>
                <a:gd name="T41" fmla="*/ 461 h 464"/>
                <a:gd name="T42" fmla="*/ 954 w 1150"/>
                <a:gd name="T43" fmla="*/ 454 h 464"/>
                <a:gd name="T44" fmla="*/ 929 w 1150"/>
                <a:gd name="T45" fmla="*/ 440 h 464"/>
                <a:gd name="T46" fmla="*/ 907 w 1150"/>
                <a:gd name="T47" fmla="*/ 422 h 464"/>
                <a:gd name="T48" fmla="*/ 860 w 1150"/>
                <a:gd name="T49" fmla="*/ 380 h 464"/>
                <a:gd name="T50" fmla="*/ 807 w 1150"/>
                <a:gd name="T51" fmla="*/ 346 h 464"/>
                <a:gd name="T52" fmla="*/ 751 w 1150"/>
                <a:gd name="T53" fmla="*/ 319 h 464"/>
                <a:gd name="T54" fmla="*/ 694 w 1150"/>
                <a:gd name="T55" fmla="*/ 300 h 464"/>
                <a:gd name="T56" fmla="*/ 635 w 1150"/>
                <a:gd name="T57" fmla="*/ 288 h 464"/>
                <a:gd name="T58" fmla="*/ 576 w 1150"/>
                <a:gd name="T59" fmla="*/ 285 h 464"/>
                <a:gd name="T60" fmla="*/ 515 w 1150"/>
                <a:gd name="T61" fmla="*/ 288 h 464"/>
                <a:gd name="T62" fmla="*/ 458 w 1150"/>
                <a:gd name="T63" fmla="*/ 300 h 464"/>
                <a:gd name="T64" fmla="*/ 400 w 1150"/>
                <a:gd name="T65" fmla="*/ 319 h 464"/>
                <a:gd name="T66" fmla="*/ 345 w 1150"/>
                <a:gd name="T67" fmla="*/ 346 h 464"/>
                <a:gd name="T68" fmla="*/ 292 w 1150"/>
                <a:gd name="T69" fmla="*/ 380 h 464"/>
                <a:gd name="T70" fmla="*/ 245 w 1150"/>
                <a:gd name="T71" fmla="*/ 422 h 464"/>
                <a:gd name="T72" fmla="*/ 220 w 1150"/>
                <a:gd name="T73" fmla="*/ 442 h 464"/>
                <a:gd name="T74" fmla="*/ 189 w 1150"/>
                <a:gd name="T75" fmla="*/ 456 h 464"/>
                <a:gd name="T76" fmla="*/ 159 w 1150"/>
                <a:gd name="T77" fmla="*/ 462 h 464"/>
                <a:gd name="T78" fmla="*/ 128 w 1150"/>
                <a:gd name="T79" fmla="*/ 462 h 464"/>
                <a:gd name="T80" fmla="*/ 96 w 1150"/>
                <a:gd name="T81" fmla="*/ 456 h 464"/>
                <a:gd name="T82" fmla="*/ 68 w 1150"/>
                <a:gd name="T83" fmla="*/ 442 h 464"/>
                <a:gd name="T84" fmla="*/ 42 w 1150"/>
                <a:gd name="T85" fmla="*/ 422 h 464"/>
                <a:gd name="T86" fmla="*/ 22 w 1150"/>
                <a:gd name="T87" fmla="*/ 396 h 464"/>
                <a:gd name="T88" fmla="*/ 7 w 1150"/>
                <a:gd name="T89" fmla="*/ 368 h 464"/>
                <a:gd name="T90" fmla="*/ 0 w 1150"/>
                <a:gd name="T91" fmla="*/ 336 h 464"/>
                <a:gd name="T92" fmla="*/ 0 w 1150"/>
                <a:gd name="T93" fmla="*/ 305 h 464"/>
                <a:gd name="T94" fmla="*/ 7 w 1150"/>
                <a:gd name="T95" fmla="*/ 273 h 464"/>
                <a:gd name="T96" fmla="*/ 22 w 1150"/>
                <a:gd name="T97" fmla="*/ 244 h 464"/>
                <a:gd name="T98" fmla="*/ 42 w 1150"/>
                <a:gd name="T99" fmla="*/ 219 h 464"/>
                <a:gd name="T100" fmla="*/ 103 w 1150"/>
                <a:gd name="T101" fmla="*/ 163 h 464"/>
                <a:gd name="T102" fmla="*/ 169 w 1150"/>
                <a:gd name="T103" fmla="*/ 118 h 464"/>
                <a:gd name="T104" fmla="*/ 238 w 1150"/>
                <a:gd name="T105" fmla="*/ 77 h 464"/>
                <a:gd name="T106" fmla="*/ 309 w 1150"/>
                <a:gd name="T107" fmla="*/ 47 h 464"/>
                <a:gd name="T108" fmla="*/ 383 w 1150"/>
                <a:gd name="T109" fmla="*/ 23 h 464"/>
                <a:gd name="T110" fmla="*/ 459 w 1150"/>
                <a:gd name="T111" fmla="*/ 6 h 464"/>
                <a:gd name="T112" fmla="*/ 537 w 1150"/>
                <a:gd name="T113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50" h="464">
                  <a:moveTo>
                    <a:pt x="537" y="0"/>
                  </a:moveTo>
                  <a:lnTo>
                    <a:pt x="615" y="0"/>
                  </a:lnTo>
                  <a:lnTo>
                    <a:pt x="691" y="6"/>
                  </a:lnTo>
                  <a:lnTo>
                    <a:pt x="767" y="23"/>
                  </a:lnTo>
                  <a:lnTo>
                    <a:pt x="841" y="47"/>
                  </a:lnTo>
                  <a:lnTo>
                    <a:pt x="914" y="77"/>
                  </a:lnTo>
                  <a:lnTo>
                    <a:pt x="983" y="118"/>
                  </a:lnTo>
                  <a:lnTo>
                    <a:pt x="1049" y="163"/>
                  </a:lnTo>
                  <a:lnTo>
                    <a:pt x="1109" y="219"/>
                  </a:lnTo>
                  <a:lnTo>
                    <a:pt x="1130" y="244"/>
                  </a:lnTo>
                  <a:lnTo>
                    <a:pt x="1143" y="273"/>
                  </a:lnTo>
                  <a:lnTo>
                    <a:pt x="1150" y="305"/>
                  </a:lnTo>
                  <a:lnTo>
                    <a:pt x="1150" y="336"/>
                  </a:lnTo>
                  <a:lnTo>
                    <a:pt x="1143" y="368"/>
                  </a:lnTo>
                  <a:lnTo>
                    <a:pt x="1130" y="396"/>
                  </a:lnTo>
                  <a:lnTo>
                    <a:pt x="1109" y="422"/>
                  </a:lnTo>
                  <a:lnTo>
                    <a:pt x="1087" y="440"/>
                  </a:lnTo>
                  <a:lnTo>
                    <a:pt x="1062" y="454"/>
                  </a:lnTo>
                  <a:lnTo>
                    <a:pt x="1035" y="461"/>
                  </a:lnTo>
                  <a:lnTo>
                    <a:pt x="1008" y="464"/>
                  </a:lnTo>
                  <a:lnTo>
                    <a:pt x="981" y="461"/>
                  </a:lnTo>
                  <a:lnTo>
                    <a:pt x="954" y="454"/>
                  </a:lnTo>
                  <a:lnTo>
                    <a:pt x="929" y="440"/>
                  </a:lnTo>
                  <a:lnTo>
                    <a:pt x="907" y="422"/>
                  </a:lnTo>
                  <a:lnTo>
                    <a:pt x="860" y="380"/>
                  </a:lnTo>
                  <a:lnTo>
                    <a:pt x="807" y="346"/>
                  </a:lnTo>
                  <a:lnTo>
                    <a:pt x="751" y="319"/>
                  </a:lnTo>
                  <a:lnTo>
                    <a:pt x="694" y="300"/>
                  </a:lnTo>
                  <a:lnTo>
                    <a:pt x="635" y="288"/>
                  </a:lnTo>
                  <a:lnTo>
                    <a:pt x="576" y="285"/>
                  </a:lnTo>
                  <a:lnTo>
                    <a:pt x="515" y="288"/>
                  </a:lnTo>
                  <a:lnTo>
                    <a:pt x="458" y="300"/>
                  </a:lnTo>
                  <a:lnTo>
                    <a:pt x="400" y="319"/>
                  </a:lnTo>
                  <a:lnTo>
                    <a:pt x="345" y="346"/>
                  </a:lnTo>
                  <a:lnTo>
                    <a:pt x="292" y="380"/>
                  </a:lnTo>
                  <a:lnTo>
                    <a:pt x="245" y="422"/>
                  </a:lnTo>
                  <a:lnTo>
                    <a:pt x="220" y="442"/>
                  </a:lnTo>
                  <a:lnTo>
                    <a:pt x="189" y="456"/>
                  </a:lnTo>
                  <a:lnTo>
                    <a:pt x="159" y="462"/>
                  </a:lnTo>
                  <a:lnTo>
                    <a:pt x="128" y="462"/>
                  </a:lnTo>
                  <a:lnTo>
                    <a:pt x="96" y="456"/>
                  </a:lnTo>
                  <a:lnTo>
                    <a:pt x="68" y="442"/>
                  </a:lnTo>
                  <a:lnTo>
                    <a:pt x="42" y="422"/>
                  </a:lnTo>
                  <a:lnTo>
                    <a:pt x="22" y="396"/>
                  </a:lnTo>
                  <a:lnTo>
                    <a:pt x="7" y="368"/>
                  </a:lnTo>
                  <a:lnTo>
                    <a:pt x="0" y="336"/>
                  </a:lnTo>
                  <a:lnTo>
                    <a:pt x="0" y="305"/>
                  </a:lnTo>
                  <a:lnTo>
                    <a:pt x="7" y="273"/>
                  </a:lnTo>
                  <a:lnTo>
                    <a:pt x="22" y="244"/>
                  </a:lnTo>
                  <a:lnTo>
                    <a:pt x="42" y="219"/>
                  </a:lnTo>
                  <a:lnTo>
                    <a:pt x="103" y="163"/>
                  </a:lnTo>
                  <a:lnTo>
                    <a:pt x="169" y="118"/>
                  </a:lnTo>
                  <a:lnTo>
                    <a:pt x="238" y="77"/>
                  </a:lnTo>
                  <a:lnTo>
                    <a:pt x="309" y="47"/>
                  </a:lnTo>
                  <a:lnTo>
                    <a:pt x="383" y="23"/>
                  </a:lnTo>
                  <a:lnTo>
                    <a:pt x="459" y="6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265101" y="2394557"/>
            <a:ext cx="492002" cy="598774"/>
            <a:chOff x="1387475" y="1909763"/>
            <a:chExt cx="373063" cy="454025"/>
          </a:xfrm>
          <a:solidFill>
            <a:schemeClr val="bg1"/>
          </a:solidFill>
        </p:grpSpPr>
        <p:sp>
          <p:nvSpPr>
            <p:cNvPr id="50" name="Freeform 13"/>
            <p:cNvSpPr>
              <a:spLocks noEditPoints="1"/>
            </p:cNvSpPr>
            <p:nvPr/>
          </p:nvSpPr>
          <p:spPr bwMode="auto">
            <a:xfrm>
              <a:off x="1457325" y="1979613"/>
              <a:ext cx="233363" cy="384175"/>
            </a:xfrm>
            <a:custGeom>
              <a:avLst/>
              <a:gdLst>
                <a:gd name="T0" fmla="*/ 669 w 1756"/>
                <a:gd name="T1" fmla="*/ 2770 h 2906"/>
                <a:gd name="T2" fmla="*/ 1006 w 1756"/>
                <a:gd name="T3" fmla="*/ 2793 h 2906"/>
                <a:gd name="T4" fmla="*/ 1095 w 1756"/>
                <a:gd name="T5" fmla="*/ 2765 h 2906"/>
                <a:gd name="T6" fmla="*/ 1164 w 1756"/>
                <a:gd name="T7" fmla="*/ 2659 h 2906"/>
                <a:gd name="T8" fmla="*/ 591 w 1756"/>
                <a:gd name="T9" fmla="*/ 2383 h 2906"/>
                <a:gd name="T10" fmla="*/ 591 w 1756"/>
                <a:gd name="T11" fmla="*/ 2383 h 2906"/>
                <a:gd name="T12" fmla="*/ 669 w 1756"/>
                <a:gd name="T13" fmla="*/ 143 h 2906"/>
                <a:gd name="T14" fmla="*/ 435 w 1756"/>
                <a:gd name="T15" fmla="*/ 257 h 2906"/>
                <a:gd name="T16" fmla="*/ 254 w 1756"/>
                <a:gd name="T17" fmla="*/ 439 h 2906"/>
                <a:gd name="T18" fmla="*/ 141 w 1756"/>
                <a:gd name="T19" fmla="*/ 674 h 2906"/>
                <a:gd name="T20" fmla="*/ 115 w 1756"/>
                <a:gd name="T21" fmla="*/ 938 h 2906"/>
                <a:gd name="T22" fmla="*/ 173 w 1756"/>
                <a:gd name="T23" fmla="*/ 1182 h 2906"/>
                <a:gd name="T24" fmla="*/ 322 w 1756"/>
                <a:gd name="T25" fmla="*/ 1421 h 2906"/>
                <a:gd name="T26" fmla="*/ 489 w 1756"/>
                <a:gd name="T27" fmla="*/ 1743 h 2906"/>
                <a:gd name="T28" fmla="*/ 578 w 1756"/>
                <a:gd name="T29" fmla="*/ 2091 h 2906"/>
                <a:gd name="T30" fmla="*/ 1169 w 1756"/>
                <a:gd name="T31" fmla="*/ 2179 h 2906"/>
                <a:gd name="T32" fmla="*/ 1237 w 1756"/>
                <a:gd name="T33" fmla="*/ 1828 h 2906"/>
                <a:gd name="T34" fmla="*/ 1386 w 1756"/>
                <a:gd name="T35" fmla="*/ 1498 h 2906"/>
                <a:gd name="T36" fmla="*/ 1555 w 1756"/>
                <a:gd name="T37" fmla="*/ 1239 h 2906"/>
                <a:gd name="T38" fmla="*/ 1633 w 1756"/>
                <a:gd name="T39" fmla="*/ 1006 h 2906"/>
                <a:gd name="T40" fmla="*/ 1634 w 1756"/>
                <a:gd name="T41" fmla="*/ 759 h 2906"/>
                <a:gd name="T42" fmla="*/ 1559 w 1756"/>
                <a:gd name="T43" fmla="*/ 530 h 2906"/>
                <a:gd name="T44" fmla="*/ 1416 w 1756"/>
                <a:gd name="T45" fmla="*/ 334 h 2906"/>
                <a:gd name="T46" fmla="*/ 1218 w 1756"/>
                <a:gd name="T47" fmla="*/ 193 h 2906"/>
                <a:gd name="T48" fmla="*/ 989 w 1756"/>
                <a:gd name="T49" fmla="*/ 121 h 2906"/>
                <a:gd name="T50" fmla="*/ 936 w 1756"/>
                <a:gd name="T51" fmla="*/ 2 h 2906"/>
                <a:gd name="T52" fmla="*/ 1206 w 1756"/>
                <a:gd name="T53" fmla="*/ 63 h 2906"/>
                <a:gd name="T54" fmla="*/ 1443 w 1756"/>
                <a:gd name="T55" fmla="*/ 206 h 2906"/>
                <a:gd name="T56" fmla="*/ 1626 w 1756"/>
                <a:gd name="T57" fmla="*/ 418 h 2906"/>
                <a:gd name="T58" fmla="*/ 1732 w 1756"/>
                <a:gd name="T59" fmla="*/ 672 h 2906"/>
                <a:gd name="T60" fmla="*/ 1753 w 1756"/>
                <a:gd name="T61" fmla="*/ 953 h 2906"/>
                <a:gd name="T62" fmla="*/ 1685 w 1756"/>
                <a:gd name="T63" fmla="*/ 1227 h 2906"/>
                <a:gd name="T64" fmla="*/ 1522 w 1756"/>
                <a:gd name="T65" fmla="*/ 1491 h 2906"/>
                <a:gd name="T66" fmla="*/ 1354 w 1756"/>
                <a:gd name="T67" fmla="*/ 1832 h 2906"/>
                <a:gd name="T68" fmla="*/ 1282 w 1756"/>
                <a:gd name="T69" fmla="*/ 2197 h 2906"/>
                <a:gd name="T70" fmla="*/ 1267 w 1756"/>
                <a:gd name="T71" fmla="*/ 2710 h 2906"/>
                <a:gd name="T72" fmla="*/ 1185 w 1756"/>
                <a:gd name="T73" fmla="*/ 2839 h 2906"/>
                <a:gd name="T74" fmla="*/ 1046 w 1756"/>
                <a:gd name="T75" fmla="*/ 2902 h 2906"/>
                <a:gd name="T76" fmla="*/ 673 w 1756"/>
                <a:gd name="T77" fmla="*/ 2894 h 2906"/>
                <a:gd name="T78" fmla="*/ 546 w 1756"/>
                <a:gd name="T79" fmla="*/ 2812 h 2906"/>
                <a:gd name="T80" fmla="*/ 481 w 1756"/>
                <a:gd name="T81" fmla="*/ 2672 h 2906"/>
                <a:gd name="T82" fmla="*/ 468 w 1756"/>
                <a:gd name="T83" fmla="*/ 2122 h 2906"/>
                <a:gd name="T84" fmla="*/ 387 w 1756"/>
                <a:gd name="T85" fmla="*/ 1791 h 2906"/>
                <a:gd name="T86" fmla="*/ 230 w 1756"/>
                <a:gd name="T87" fmla="*/ 1485 h 2906"/>
                <a:gd name="T88" fmla="*/ 69 w 1756"/>
                <a:gd name="T89" fmla="*/ 1226 h 2906"/>
                <a:gd name="T90" fmla="*/ 3 w 1756"/>
                <a:gd name="T91" fmla="*/ 947 h 2906"/>
                <a:gd name="T92" fmla="*/ 26 w 1756"/>
                <a:gd name="T93" fmla="*/ 670 h 2906"/>
                <a:gd name="T94" fmla="*/ 130 w 1756"/>
                <a:gd name="T95" fmla="*/ 422 h 2906"/>
                <a:gd name="T96" fmla="*/ 307 w 1756"/>
                <a:gd name="T97" fmla="*/ 213 h 2906"/>
                <a:gd name="T98" fmla="*/ 537 w 1756"/>
                <a:gd name="T99" fmla="*/ 70 h 2906"/>
                <a:gd name="T100" fmla="*/ 797 w 1756"/>
                <a:gd name="T101" fmla="*/ 4 h 2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6" h="2906">
                  <a:moveTo>
                    <a:pt x="611" y="2709"/>
                  </a:moveTo>
                  <a:lnTo>
                    <a:pt x="627" y="2732"/>
                  </a:lnTo>
                  <a:lnTo>
                    <a:pt x="646" y="2753"/>
                  </a:lnTo>
                  <a:lnTo>
                    <a:pt x="669" y="2770"/>
                  </a:lnTo>
                  <a:lnTo>
                    <a:pt x="695" y="2782"/>
                  </a:lnTo>
                  <a:lnTo>
                    <a:pt x="722" y="2790"/>
                  </a:lnTo>
                  <a:lnTo>
                    <a:pt x="752" y="2793"/>
                  </a:lnTo>
                  <a:lnTo>
                    <a:pt x="1006" y="2793"/>
                  </a:lnTo>
                  <a:lnTo>
                    <a:pt x="1030" y="2791"/>
                  </a:lnTo>
                  <a:lnTo>
                    <a:pt x="1054" y="2786"/>
                  </a:lnTo>
                  <a:lnTo>
                    <a:pt x="1076" y="2776"/>
                  </a:lnTo>
                  <a:lnTo>
                    <a:pt x="1095" y="2765"/>
                  </a:lnTo>
                  <a:lnTo>
                    <a:pt x="611" y="2709"/>
                  </a:lnTo>
                  <a:close/>
                  <a:moveTo>
                    <a:pt x="591" y="2548"/>
                  </a:moveTo>
                  <a:lnTo>
                    <a:pt x="591" y="2594"/>
                  </a:lnTo>
                  <a:lnTo>
                    <a:pt x="1164" y="2659"/>
                  </a:lnTo>
                  <a:lnTo>
                    <a:pt x="1166" y="2631"/>
                  </a:lnTo>
                  <a:lnTo>
                    <a:pt x="1166" y="2613"/>
                  </a:lnTo>
                  <a:lnTo>
                    <a:pt x="591" y="2548"/>
                  </a:lnTo>
                  <a:close/>
                  <a:moveTo>
                    <a:pt x="591" y="2383"/>
                  </a:moveTo>
                  <a:lnTo>
                    <a:pt x="591" y="2434"/>
                  </a:lnTo>
                  <a:lnTo>
                    <a:pt x="1166" y="2500"/>
                  </a:lnTo>
                  <a:lnTo>
                    <a:pt x="1166" y="2383"/>
                  </a:lnTo>
                  <a:lnTo>
                    <a:pt x="591" y="2383"/>
                  </a:lnTo>
                  <a:close/>
                  <a:moveTo>
                    <a:pt x="867" y="113"/>
                  </a:moveTo>
                  <a:lnTo>
                    <a:pt x="799" y="117"/>
                  </a:lnTo>
                  <a:lnTo>
                    <a:pt x="733" y="127"/>
                  </a:lnTo>
                  <a:lnTo>
                    <a:pt x="669" y="143"/>
                  </a:lnTo>
                  <a:lnTo>
                    <a:pt x="606" y="164"/>
                  </a:lnTo>
                  <a:lnTo>
                    <a:pt x="546" y="190"/>
                  </a:lnTo>
                  <a:lnTo>
                    <a:pt x="489" y="221"/>
                  </a:lnTo>
                  <a:lnTo>
                    <a:pt x="435" y="257"/>
                  </a:lnTo>
                  <a:lnTo>
                    <a:pt x="384" y="297"/>
                  </a:lnTo>
                  <a:lnTo>
                    <a:pt x="337" y="340"/>
                  </a:lnTo>
                  <a:lnTo>
                    <a:pt x="293" y="388"/>
                  </a:lnTo>
                  <a:lnTo>
                    <a:pt x="254" y="439"/>
                  </a:lnTo>
                  <a:lnTo>
                    <a:pt x="218" y="494"/>
                  </a:lnTo>
                  <a:lnTo>
                    <a:pt x="188" y="551"/>
                  </a:lnTo>
                  <a:lnTo>
                    <a:pt x="162" y="612"/>
                  </a:lnTo>
                  <a:lnTo>
                    <a:pt x="141" y="674"/>
                  </a:lnTo>
                  <a:lnTo>
                    <a:pt x="126" y="739"/>
                  </a:lnTo>
                  <a:lnTo>
                    <a:pt x="116" y="806"/>
                  </a:lnTo>
                  <a:lnTo>
                    <a:pt x="113" y="874"/>
                  </a:lnTo>
                  <a:lnTo>
                    <a:pt x="115" y="938"/>
                  </a:lnTo>
                  <a:lnTo>
                    <a:pt x="121" y="1001"/>
                  </a:lnTo>
                  <a:lnTo>
                    <a:pt x="134" y="1063"/>
                  </a:lnTo>
                  <a:lnTo>
                    <a:pt x="152" y="1123"/>
                  </a:lnTo>
                  <a:lnTo>
                    <a:pt x="173" y="1182"/>
                  </a:lnTo>
                  <a:lnTo>
                    <a:pt x="201" y="1239"/>
                  </a:lnTo>
                  <a:lnTo>
                    <a:pt x="233" y="1293"/>
                  </a:lnTo>
                  <a:lnTo>
                    <a:pt x="269" y="1345"/>
                  </a:lnTo>
                  <a:lnTo>
                    <a:pt x="322" y="1421"/>
                  </a:lnTo>
                  <a:lnTo>
                    <a:pt x="371" y="1498"/>
                  </a:lnTo>
                  <a:lnTo>
                    <a:pt x="415" y="1577"/>
                  </a:lnTo>
                  <a:lnTo>
                    <a:pt x="454" y="1658"/>
                  </a:lnTo>
                  <a:lnTo>
                    <a:pt x="489" y="1743"/>
                  </a:lnTo>
                  <a:lnTo>
                    <a:pt x="519" y="1828"/>
                  </a:lnTo>
                  <a:lnTo>
                    <a:pt x="544" y="1914"/>
                  </a:lnTo>
                  <a:lnTo>
                    <a:pt x="564" y="2002"/>
                  </a:lnTo>
                  <a:lnTo>
                    <a:pt x="578" y="2091"/>
                  </a:lnTo>
                  <a:lnTo>
                    <a:pt x="587" y="2180"/>
                  </a:lnTo>
                  <a:lnTo>
                    <a:pt x="591" y="2270"/>
                  </a:lnTo>
                  <a:lnTo>
                    <a:pt x="1165" y="2270"/>
                  </a:lnTo>
                  <a:lnTo>
                    <a:pt x="1169" y="2179"/>
                  </a:lnTo>
                  <a:lnTo>
                    <a:pt x="1179" y="2091"/>
                  </a:lnTo>
                  <a:lnTo>
                    <a:pt x="1193" y="2002"/>
                  </a:lnTo>
                  <a:lnTo>
                    <a:pt x="1212" y="1914"/>
                  </a:lnTo>
                  <a:lnTo>
                    <a:pt x="1237" y="1828"/>
                  </a:lnTo>
                  <a:lnTo>
                    <a:pt x="1266" y="1743"/>
                  </a:lnTo>
                  <a:lnTo>
                    <a:pt x="1301" y="1660"/>
                  </a:lnTo>
                  <a:lnTo>
                    <a:pt x="1341" y="1578"/>
                  </a:lnTo>
                  <a:lnTo>
                    <a:pt x="1386" y="1498"/>
                  </a:lnTo>
                  <a:lnTo>
                    <a:pt x="1434" y="1421"/>
                  </a:lnTo>
                  <a:lnTo>
                    <a:pt x="1489" y="1344"/>
                  </a:lnTo>
                  <a:lnTo>
                    <a:pt x="1524" y="1293"/>
                  </a:lnTo>
                  <a:lnTo>
                    <a:pt x="1555" y="1239"/>
                  </a:lnTo>
                  <a:lnTo>
                    <a:pt x="1582" y="1184"/>
                  </a:lnTo>
                  <a:lnTo>
                    <a:pt x="1604" y="1126"/>
                  </a:lnTo>
                  <a:lnTo>
                    <a:pt x="1622" y="1067"/>
                  </a:lnTo>
                  <a:lnTo>
                    <a:pt x="1633" y="1006"/>
                  </a:lnTo>
                  <a:lnTo>
                    <a:pt x="1642" y="944"/>
                  </a:lnTo>
                  <a:lnTo>
                    <a:pt x="1644" y="881"/>
                  </a:lnTo>
                  <a:lnTo>
                    <a:pt x="1642" y="819"/>
                  </a:lnTo>
                  <a:lnTo>
                    <a:pt x="1634" y="759"/>
                  </a:lnTo>
                  <a:lnTo>
                    <a:pt x="1622" y="699"/>
                  </a:lnTo>
                  <a:lnTo>
                    <a:pt x="1606" y="641"/>
                  </a:lnTo>
                  <a:lnTo>
                    <a:pt x="1584" y="585"/>
                  </a:lnTo>
                  <a:lnTo>
                    <a:pt x="1559" y="530"/>
                  </a:lnTo>
                  <a:lnTo>
                    <a:pt x="1530" y="477"/>
                  </a:lnTo>
                  <a:lnTo>
                    <a:pt x="1496" y="427"/>
                  </a:lnTo>
                  <a:lnTo>
                    <a:pt x="1457" y="379"/>
                  </a:lnTo>
                  <a:lnTo>
                    <a:pt x="1416" y="334"/>
                  </a:lnTo>
                  <a:lnTo>
                    <a:pt x="1370" y="292"/>
                  </a:lnTo>
                  <a:lnTo>
                    <a:pt x="1322" y="255"/>
                  </a:lnTo>
                  <a:lnTo>
                    <a:pt x="1271" y="221"/>
                  </a:lnTo>
                  <a:lnTo>
                    <a:pt x="1218" y="193"/>
                  </a:lnTo>
                  <a:lnTo>
                    <a:pt x="1164" y="168"/>
                  </a:lnTo>
                  <a:lnTo>
                    <a:pt x="1107" y="148"/>
                  </a:lnTo>
                  <a:lnTo>
                    <a:pt x="1048" y="133"/>
                  </a:lnTo>
                  <a:lnTo>
                    <a:pt x="989" y="121"/>
                  </a:lnTo>
                  <a:lnTo>
                    <a:pt x="929" y="115"/>
                  </a:lnTo>
                  <a:lnTo>
                    <a:pt x="867" y="113"/>
                  </a:lnTo>
                  <a:close/>
                  <a:moveTo>
                    <a:pt x="865" y="0"/>
                  </a:moveTo>
                  <a:lnTo>
                    <a:pt x="936" y="2"/>
                  </a:lnTo>
                  <a:lnTo>
                    <a:pt x="1006" y="10"/>
                  </a:lnTo>
                  <a:lnTo>
                    <a:pt x="1074" y="22"/>
                  </a:lnTo>
                  <a:lnTo>
                    <a:pt x="1141" y="40"/>
                  </a:lnTo>
                  <a:lnTo>
                    <a:pt x="1206" y="63"/>
                  </a:lnTo>
                  <a:lnTo>
                    <a:pt x="1268" y="92"/>
                  </a:lnTo>
                  <a:lnTo>
                    <a:pt x="1329" y="125"/>
                  </a:lnTo>
                  <a:lnTo>
                    <a:pt x="1388" y="163"/>
                  </a:lnTo>
                  <a:lnTo>
                    <a:pt x="1443" y="206"/>
                  </a:lnTo>
                  <a:lnTo>
                    <a:pt x="1495" y="254"/>
                  </a:lnTo>
                  <a:lnTo>
                    <a:pt x="1543" y="306"/>
                  </a:lnTo>
                  <a:lnTo>
                    <a:pt x="1586" y="360"/>
                  </a:lnTo>
                  <a:lnTo>
                    <a:pt x="1626" y="418"/>
                  </a:lnTo>
                  <a:lnTo>
                    <a:pt x="1659" y="478"/>
                  </a:lnTo>
                  <a:lnTo>
                    <a:pt x="1688" y="541"/>
                  </a:lnTo>
                  <a:lnTo>
                    <a:pt x="1712" y="605"/>
                  </a:lnTo>
                  <a:lnTo>
                    <a:pt x="1732" y="672"/>
                  </a:lnTo>
                  <a:lnTo>
                    <a:pt x="1746" y="740"/>
                  </a:lnTo>
                  <a:lnTo>
                    <a:pt x="1754" y="810"/>
                  </a:lnTo>
                  <a:lnTo>
                    <a:pt x="1756" y="881"/>
                  </a:lnTo>
                  <a:lnTo>
                    <a:pt x="1753" y="953"/>
                  </a:lnTo>
                  <a:lnTo>
                    <a:pt x="1745" y="1024"/>
                  </a:lnTo>
                  <a:lnTo>
                    <a:pt x="1731" y="1094"/>
                  </a:lnTo>
                  <a:lnTo>
                    <a:pt x="1711" y="1162"/>
                  </a:lnTo>
                  <a:lnTo>
                    <a:pt x="1685" y="1227"/>
                  </a:lnTo>
                  <a:lnTo>
                    <a:pt x="1655" y="1292"/>
                  </a:lnTo>
                  <a:lnTo>
                    <a:pt x="1620" y="1354"/>
                  </a:lnTo>
                  <a:lnTo>
                    <a:pt x="1578" y="1412"/>
                  </a:lnTo>
                  <a:lnTo>
                    <a:pt x="1522" y="1491"/>
                  </a:lnTo>
                  <a:lnTo>
                    <a:pt x="1472" y="1574"/>
                  </a:lnTo>
                  <a:lnTo>
                    <a:pt x="1427" y="1657"/>
                  </a:lnTo>
                  <a:lnTo>
                    <a:pt x="1388" y="1743"/>
                  </a:lnTo>
                  <a:lnTo>
                    <a:pt x="1354" y="1832"/>
                  </a:lnTo>
                  <a:lnTo>
                    <a:pt x="1327" y="1920"/>
                  </a:lnTo>
                  <a:lnTo>
                    <a:pt x="1306" y="2011"/>
                  </a:lnTo>
                  <a:lnTo>
                    <a:pt x="1291" y="2104"/>
                  </a:lnTo>
                  <a:lnTo>
                    <a:pt x="1282" y="2197"/>
                  </a:lnTo>
                  <a:lnTo>
                    <a:pt x="1279" y="2291"/>
                  </a:lnTo>
                  <a:lnTo>
                    <a:pt x="1279" y="2631"/>
                  </a:lnTo>
                  <a:lnTo>
                    <a:pt x="1276" y="2672"/>
                  </a:lnTo>
                  <a:lnTo>
                    <a:pt x="1267" y="2710"/>
                  </a:lnTo>
                  <a:lnTo>
                    <a:pt x="1253" y="2747"/>
                  </a:lnTo>
                  <a:lnTo>
                    <a:pt x="1235" y="2780"/>
                  </a:lnTo>
                  <a:lnTo>
                    <a:pt x="1212" y="2812"/>
                  </a:lnTo>
                  <a:lnTo>
                    <a:pt x="1185" y="2839"/>
                  </a:lnTo>
                  <a:lnTo>
                    <a:pt x="1155" y="2862"/>
                  </a:lnTo>
                  <a:lnTo>
                    <a:pt x="1121" y="2881"/>
                  </a:lnTo>
                  <a:lnTo>
                    <a:pt x="1085" y="2894"/>
                  </a:lnTo>
                  <a:lnTo>
                    <a:pt x="1046" y="2902"/>
                  </a:lnTo>
                  <a:lnTo>
                    <a:pt x="1006" y="2906"/>
                  </a:lnTo>
                  <a:lnTo>
                    <a:pt x="752" y="2906"/>
                  </a:lnTo>
                  <a:lnTo>
                    <a:pt x="711" y="2902"/>
                  </a:lnTo>
                  <a:lnTo>
                    <a:pt x="673" y="2894"/>
                  </a:lnTo>
                  <a:lnTo>
                    <a:pt x="636" y="2881"/>
                  </a:lnTo>
                  <a:lnTo>
                    <a:pt x="603" y="2862"/>
                  </a:lnTo>
                  <a:lnTo>
                    <a:pt x="573" y="2839"/>
                  </a:lnTo>
                  <a:lnTo>
                    <a:pt x="546" y="2812"/>
                  </a:lnTo>
                  <a:lnTo>
                    <a:pt x="523" y="2780"/>
                  </a:lnTo>
                  <a:lnTo>
                    <a:pt x="504" y="2747"/>
                  </a:lnTo>
                  <a:lnTo>
                    <a:pt x="490" y="2710"/>
                  </a:lnTo>
                  <a:lnTo>
                    <a:pt x="481" y="2672"/>
                  </a:lnTo>
                  <a:lnTo>
                    <a:pt x="478" y="2631"/>
                  </a:lnTo>
                  <a:lnTo>
                    <a:pt x="478" y="2291"/>
                  </a:lnTo>
                  <a:lnTo>
                    <a:pt x="476" y="2206"/>
                  </a:lnTo>
                  <a:lnTo>
                    <a:pt x="468" y="2122"/>
                  </a:lnTo>
                  <a:lnTo>
                    <a:pt x="455" y="2037"/>
                  </a:lnTo>
                  <a:lnTo>
                    <a:pt x="438" y="1954"/>
                  </a:lnTo>
                  <a:lnTo>
                    <a:pt x="415" y="1871"/>
                  </a:lnTo>
                  <a:lnTo>
                    <a:pt x="387" y="1791"/>
                  </a:lnTo>
                  <a:lnTo>
                    <a:pt x="355" y="1712"/>
                  </a:lnTo>
                  <a:lnTo>
                    <a:pt x="317" y="1633"/>
                  </a:lnTo>
                  <a:lnTo>
                    <a:pt x="275" y="1558"/>
                  </a:lnTo>
                  <a:lnTo>
                    <a:pt x="230" y="1485"/>
                  </a:lnTo>
                  <a:lnTo>
                    <a:pt x="180" y="1414"/>
                  </a:lnTo>
                  <a:lnTo>
                    <a:pt x="137" y="1354"/>
                  </a:lnTo>
                  <a:lnTo>
                    <a:pt x="101" y="1291"/>
                  </a:lnTo>
                  <a:lnTo>
                    <a:pt x="69" y="1226"/>
                  </a:lnTo>
                  <a:lnTo>
                    <a:pt x="44" y="1159"/>
                  </a:lnTo>
                  <a:lnTo>
                    <a:pt x="25" y="1090"/>
                  </a:lnTo>
                  <a:lnTo>
                    <a:pt x="11" y="1019"/>
                  </a:lnTo>
                  <a:lnTo>
                    <a:pt x="3" y="947"/>
                  </a:lnTo>
                  <a:lnTo>
                    <a:pt x="0" y="873"/>
                  </a:lnTo>
                  <a:lnTo>
                    <a:pt x="4" y="804"/>
                  </a:lnTo>
                  <a:lnTo>
                    <a:pt x="12" y="737"/>
                  </a:lnTo>
                  <a:lnTo>
                    <a:pt x="26" y="670"/>
                  </a:lnTo>
                  <a:lnTo>
                    <a:pt x="44" y="605"/>
                  </a:lnTo>
                  <a:lnTo>
                    <a:pt x="68" y="542"/>
                  </a:lnTo>
                  <a:lnTo>
                    <a:pt x="96" y="481"/>
                  </a:lnTo>
                  <a:lnTo>
                    <a:pt x="130" y="422"/>
                  </a:lnTo>
                  <a:lnTo>
                    <a:pt x="167" y="365"/>
                  </a:lnTo>
                  <a:lnTo>
                    <a:pt x="210" y="311"/>
                  </a:lnTo>
                  <a:lnTo>
                    <a:pt x="257" y="261"/>
                  </a:lnTo>
                  <a:lnTo>
                    <a:pt x="307" y="213"/>
                  </a:lnTo>
                  <a:lnTo>
                    <a:pt x="361" y="170"/>
                  </a:lnTo>
                  <a:lnTo>
                    <a:pt x="417" y="133"/>
                  </a:lnTo>
                  <a:lnTo>
                    <a:pt x="475" y="99"/>
                  </a:lnTo>
                  <a:lnTo>
                    <a:pt x="537" y="70"/>
                  </a:lnTo>
                  <a:lnTo>
                    <a:pt x="599" y="46"/>
                  </a:lnTo>
                  <a:lnTo>
                    <a:pt x="664" y="27"/>
                  </a:lnTo>
                  <a:lnTo>
                    <a:pt x="730" y="13"/>
                  </a:lnTo>
                  <a:lnTo>
                    <a:pt x="797" y="4"/>
                  </a:lnTo>
                  <a:lnTo>
                    <a:pt x="8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1484313" y="2087563"/>
              <a:ext cx="15875" cy="28575"/>
            </a:xfrm>
            <a:custGeom>
              <a:avLst/>
              <a:gdLst>
                <a:gd name="T0" fmla="*/ 57 w 118"/>
                <a:gd name="T1" fmla="*/ 0 h 212"/>
                <a:gd name="T2" fmla="*/ 75 w 118"/>
                <a:gd name="T3" fmla="*/ 3 h 212"/>
                <a:gd name="T4" fmla="*/ 90 w 118"/>
                <a:gd name="T5" fmla="*/ 12 h 212"/>
                <a:gd name="T6" fmla="*/ 102 w 118"/>
                <a:gd name="T7" fmla="*/ 24 h 212"/>
                <a:gd name="T8" fmla="*/ 110 w 118"/>
                <a:gd name="T9" fmla="*/ 40 h 212"/>
                <a:gd name="T10" fmla="*/ 112 w 118"/>
                <a:gd name="T11" fmla="*/ 58 h 212"/>
                <a:gd name="T12" fmla="*/ 114 w 118"/>
                <a:gd name="T13" fmla="*/ 103 h 212"/>
                <a:gd name="T14" fmla="*/ 118 w 118"/>
                <a:gd name="T15" fmla="*/ 147 h 212"/>
                <a:gd name="T16" fmla="*/ 118 w 118"/>
                <a:gd name="T17" fmla="*/ 166 h 212"/>
                <a:gd name="T18" fmla="*/ 113 w 118"/>
                <a:gd name="T19" fmla="*/ 183 h 212"/>
                <a:gd name="T20" fmla="*/ 103 w 118"/>
                <a:gd name="T21" fmla="*/ 197 h 212"/>
                <a:gd name="T22" fmla="*/ 88 w 118"/>
                <a:gd name="T23" fmla="*/ 207 h 212"/>
                <a:gd name="T24" fmla="*/ 71 w 118"/>
                <a:gd name="T25" fmla="*/ 212 h 212"/>
                <a:gd name="T26" fmla="*/ 63 w 118"/>
                <a:gd name="T27" fmla="*/ 212 h 212"/>
                <a:gd name="T28" fmla="*/ 47 w 118"/>
                <a:gd name="T29" fmla="*/ 210 h 212"/>
                <a:gd name="T30" fmla="*/ 33 w 118"/>
                <a:gd name="T31" fmla="*/ 204 h 212"/>
                <a:gd name="T32" fmla="*/ 20 w 118"/>
                <a:gd name="T33" fmla="*/ 193 h 212"/>
                <a:gd name="T34" fmla="*/ 12 w 118"/>
                <a:gd name="T35" fmla="*/ 180 h 212"/>
                <a:gd name="T36" fmla="*/ 7 w 118"/>
                <a:gd name="T37" fmla="*/ 164 h 212"/>
                <a:gd name="T38" fmla="*/ 2 w 118"/>
                <a:gd name="T39" fmla="*/ 111 h 212"/>
                <a:gd name="T40" fmla="*/ 0 w 118"/>
                <a:gd name="T41" fmla="*/ 57 h 212"/>
                <a:gd name="T42" fmla="*/ 3 w 118"/>
                <a:gd name="T43" fmla="*/ 39 h 212"/>
                <a:gd name="T44" fmla="*/ 11 w 118"/>
                <a:gd name="T45" fmla="*/ 23 h 212"/>
                <a:gd name="T46" fmla="*/ 24 w 118"/>
                <a:gd name="T47" fmla="*/ 12 h 212"/>
                <a:gd name="T48" fmla="*/ 39 w 118"/>
                <a:gd name="T49" fmla="*/ 3 h 212"/>
                <a:gd name="T50" fmla="*/ 57 w 118"/>
                <a:gd name="T5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212">
                  <a:moveTo>
                    <a:pt x="57" y="0"/>
                  </a:moveTo>
                  <a:lnTo>
                    <a:pt x="75" y="3"/>
                  </a:lnTo>
                  <a:lnTo>
                    <a:pt x="90" y="12"/>
                  </a:lnTo>
                  <a:lnTo>
                    <a:pt x="102" y="24"/>
                  </a:lnTo>
                  <a:lnTo>
                    <a:pt x="110" y="40"/>
                  </a:lnTo>
                  <a:lnTo>
                    <a:pt x="112" y="58"/>
                  </a:lnTo>
                  <a:lnTo>
                    <a:pt x="114" y="103"/>
                  </a:lnTo>
                  <a:lnTo>
                    <a:pt x="118" y="147"/>
                  </a:lnTo>
                  <a:lnTo>
                    <a:pt x="118" y="166"/>
                  </a:lnTo>
                  <a:lnTo>
                    <a:pt x="113" y="183"/>
                  </a:lnTo>
                  <a:lnTo>
                    <a:pt x="103" y="197"/>
                  </a:lnTo>
                  <a:lnTo>
                    <a:pt x="88" y="207"/>
                  </a:lnTo>
                  <a:lnTo>
                    <a:pt x="71" y="212"/>
                  </a:lnTo>
                  <a:lnTo>
                    <a:pt x="63" y="212"/>
                  </a:lnTo>
                  <a:lnTo>
                    <a:pt x="47" y="210"/>
                  </a:lnTo>
                  <a:lnTo>
                    <a:pt x="33" y="204"/>
                  </a:lnTo>
                  <a:lnTo>
                    <a:pt x="20" y="193"/>
                  </a:lnTo>
                  <a:lnTo>
                    <a:pt x="12" y="180"/>
                  </a:lnTo>
                  <a:lnTo>
                    <a:pt x="7" y="164"/>
                  </a:lnTo>
                  <a:lnTo>
                    <a:pt x="2" y="111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4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1493838" y="2125663"/>
              <a:ext cx="58738" cy="95250"/>
            </a:xfrm>
            <a:custGeom>
              <a:avLst/>
              <a:gdLst>
                <a:gd name="T0" fmla="*/ 60 w 438"/>
                <a:gd name="T1" fmla="*/ 0 h 715"/>
                <a:gd name="T2" fmla="*/ 73 w 438"/>
                <a:gd name="T3" fmla="*/ 4 h 715"/>
                <a:gd name="T4" fmla="*/ 87 w 438"/>
                <a:gd name="T5" fmla="*/ 9 h 715"/>
                <a:gd name="T6" fmla="*/ 98 w 438"/>
                <a:gd name="T7" fmla="*/ 18 h 715"/>
                <a:gd name="T8" fmla="*/ 106 w 438"/>
                <a:gd name="T9" fmla="*/ 31 h 715"/>
                <a:gd name="T10" fmla="*/ 130 w 438"/>
                <a:gd name="T11" fmla="*/ 74 h 715"/>
                <a:gd name="T12" fmla="*/ 159 w 438"/>
                <a:gd name="T13" fmla="*/ 114 h 715"/>
                <a:gd name="T14" fmla="*/ 217 w 438"/>
                <a:gd name="T15" fmla="*/ 196 h 715"/>
                <a:gd name="T16" fmla="*/ 271 w 438"/>
                <a:gd name="T17" fmla="*/ 279 h 715"/>
                <a:gd name="T18" fmla="*/ 319 w 438"/>
                <a:gd name="T19" fmla="*/ 367 h 715"/>
                <a:gd name="T20" fmla="*/ 362 w 438"/>
                <a:gd name="T21" fmla="*/ 455 h 715"/>
                <a:gd name="T22" fmla="*/ 402 w 438"/>
                <a:gd name="T23" fmla="*/ 547 h 715"/>
                <a:gd name="T24" fmla="*/ 435 w 438"/>
                <a:gd name="T25" fmla="*/ 641 h 715"/>
                <a:gd name="T26" fmla="*/ 438 w 438"/>
                <a:gd name="T27" fmla="*/ 656 h 715"/>
                <a:gd name="T28" fmla="*/ 437 w 438"/>
                <a:gd name="T29" fmla="*/ 670 h 715"/>
                <a:gd name="T30" fmla="*/ 432 w 438"/>
                <a:gd name="T31" fmla="*/ 684 h 715"/>
                <a:gd name="T32" fmla="*/ 424 w 438"/>
                <a:gd name="T33" fmla="*/ 697 h 715"/>
                <a:gd name="T34" fmla="*/ 413 w 438"/>
                <a:gd name="T35" fmla="*/ 706 h 715"/>
                <a:gd name="T36" fmla="*/ 400 w 438"/>
                <a:gd name="T37" fmla="*/ 712 h 715"/>
                <a:gd name="T38" fmla="*/ 382 w 438"/>
                <a:gd name="T39" fmla="*/ 715 h 715"/>
                <a:gd name="T40" fmla="*/ 368 w 438"/>
                <a:gd name="T41" fmla="*/ 713 h 715"/>
                <a:gd name="T42" fmla="*/ 355 w 438"/>
                <a:gd name="T43" fmla="*/ 709 h 715"/>
                <a:gd name="T44" fmla="*/ 344 w 438"/>
                <a:gd name="T45" fmla="*/ 701 h 715"/>
                <a:gd name="T46" fmla="*/ 334 w 438"/>
                <a:gd name="T47" fmla="*/ 690 h 715"/>
                <a:gd name="T48" fmla="*/ 328 w 438"/>
                <a:gd name="T49" fmla="*/ 677 h 715"/>
                <a:gd name="T50" fmla="*/ 297 w 438"/>
                <a:gd name="T51" fmla="*/ 588 h 715"/>
                <a:gd name="T52" fmla="*/ 260 w 438"/>
                <a:gd name="T53" fmla="*/ 502 h 715"/>
                <a:gd name="T54" fmla="*/ 220 w 438"/>
                <a:gd name="T55" fmla="*/ 419 h 715"/>
                <a:gd name="T56" fmla="*/ 174 w 438"/>
                <a:gd name="T57" fmla="*/ 338 h 715"/>
                <a:gd name="T58" fmla="*/ 124 w 438"/>
                <a:gd name="T59" fmla="*/ 259 h 715"/>
                <a:gd name="T60" fmla="*/ 69 w 438"/>
                <a:gd name="T61" fmla="*/ 183 h 715"/>
                <a:gd name="T62" fmla="*/ 36 w 438"/>
                <a:gd name="T63" fmla="*/ 134 h 715"/>
                <a:gd name="T64" fmla="*/ 7 w 438"/>
                <a:gd name="T65" fmla="*/ 83 h 715"/>
                <a:gd name="T66" fmla="*/ 1 w 438"/>
                <a:gd name="T67" fmla="*/ 68 h 715"/>
                <a:gd name="T68" fmla="*/ 0 w 438"/>
                <a:gd name="T69" fmla="*/ 54 h 715"/>
                <a:gd name="T70" fmla="*/ 2 w 438"/>
                <a:gd name="T71" fmla="*/ 40 h 715"/>
                <a:gd name="T72" fmla="*/ 9 w 438"/>
                <a:gd name="T73" fmla="*/ 27 h 715"/>
                <a:gd name="T74" fmla="*/ 18 w 438"/>
                <a:gd name="T75" fmla="*/ 15 h 715"/>
                <a:gd name="T76" fmla="*/ 30 w 438"/>
                <a:gd name="T77" fmla="*/ 7 h 715"/>
                <a:gd name="T78" fmla="*/ 45 w 438"/>
                <a:gd name="T79" fmla="*/ 2 h 715"/>
                <a:gd name="T80" fmla="*/ 60 w 438"/>
                <a:gd name="T8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8" h="715">
                  <a:moveTo>
                    <a:pt x="60" y="0"/>
                  </a:moveTo>
                  <a:lnTo>
                    <a:pt x="73" y="4"/>
                  </a:lnTo>
                  <a:lnTo>
                    <a:pt x="87" y="9"/>
                  </a:lnTo>
                  <a:lnTo>
                    <a:pt x="98" y="18"/>
                  </a:lnTo>
                  <a:lnTo>
                    <a:pt x="106" y="31"/>
                  </a:lnTo>
                  <a:lnTo>
                    <a:pt x="130" y="74"/>
                  </a:lnTo>
                  <a:lnTo>
                    <a:pt x="159" y="114"/>
                  </a:lnTo>
                  <a:lnTo>
                    <a:pt x="217" y="196"/>
                  </a:lnTo>
                  <a:lnTo>
                    <a:pt x="271" y="279"/>
                  </a:lnTo>
                  <a:lnTo>
                    <a:pt x="319" y="367"/>
                  </a:lnTo>
                  <a:lnTo>
                    <a:pt x="362" y="455"/>
                  </a:lnTo>
                  <a:lnTo>
                    <a:pt x="402" y="547"/>
                  </a:lnTo>
                  <a:lnTo>
                    <a:pt x="435" y="641"/>
                  </a:lnTo>
                  <a:lnTo>
                    <a:pt x="438" y="656"/>
                  </a:lnTo>
                  <a:lnTo>
                    <a:pt x="437" y="670"/>
                  </a:lnTo>
                  <a:lnTo>
                    <a:pt x="432" y="684"/>
                  </a:lnTo>
                  <a:lnTo>
                    <a:pt x="424" y="697"/>
                  </a:lnTo>
                  <a:lnTo>
                    <a:pt x="413" y="706"/>
                  </a:lnTo>
                  <a:lnTo>
                    <a:pt x="400" y="712"/>
                  </a:lnTo>
                  <a:lnTo>
                    <a:pt x="382" y="715"/>
                  </a:lnTo>
                  <a:lnTo>
                    <a:pt x="368" y="713"/>
                  </a:lnTo>
                  <a:lnTo>
                    <a:pt x="355" y="709"/>
                  </a:lnTo>
                  <a:lnTo>
                    <a:pt x="344" y="701"/>
                  </a:lnTo>
                  <a:lnTo>
                    <a:pt x="334" y="690"/>
                  </a:lnTo>
                  <a:lnTo>
                    <a:pt x="328" y="677"/>
                  </a:lnTo>
                  <a:lnTo>
                    <a:pt x="297" y="588"/>
                  </a:lnTo>
                  <a:lnTo>
                    <a:pt x="260" y="502"/>
                  </a:lnTo>
                  <a:lnTo>
                    <a:pt x="220" y="419"/>
                  </a:lnTo>
                  <a:lnTo>
                    <a:pt x="174" y="338"/>
                  </a:lnTo>
                  <a:lnTo>
                    <a:pt x="124" y="259"/>
                  </a:lnTo>
                  <a:lnTo>
                    <a:pt x="69" y="183"/>
                  </a:lnTo>
                  <a:lnTo>
                    <a:pt x="36" y="134"/>
                  </a:lnTo>
                  <a:lnTo>
                    <a:pt x="7" y="83"/>
                  </a:lnTo>
                  <a:lnTo>
                    <a:pt x="1" y="68"/>
                  </a:lnTo>
                  <a:lnTo>
                    <a:pt x="0" y="54"/>
                  </a:lnTo>
                  <a:lnTo>
                    <a:pt x="2" y="40"/>
                  </a:lnTo>
                  <a:lnTo>
                    <a:pt x="9" y="27"/>
                  </a:lnTo>
                  <a:lnTo>
                    <a:pt x="18" y="15"/>
                  </a:lnTo>
                  <a:lnTo>
                    <a:pt x="30" y="7"/>
                  </a:lnTo>
                  <a:lnTo>
                    <a:pt x="45" y="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>
              <a:off x="1631950" y="2120900"/>
              <a:ext cx="25400" cy="31750"/>
            </a:xfrm>
            <a:custGeom>
              <a:avLst/>
              <a:gdLst>
                <a:gd name="T0" fmla="*/ 125 w 187"/>
                <a:gd name="T1" fmla="*/ 0 h 242"/>
                <a:gd name="T2" fmla="*/ 139 w 187"/>
                <a:gd name="T3" fmla="*/ 0 h 242"/>
                <a:gd name="T4" fmla="*/ 154 w 187"/>
                <a:gd name="T5" fmla="*/ 4 h 242"/>
                <a:gd name="T6" fmla="*/ 166 w 187"/>
                <a:gd name="T7" fmla="*/ 12 h 242"/>
                <a:gd name="T8" fmla="*/ 177 w 187"/>
                <a:gd name="T9" fmla="*/ 23 h 242"/>
                <a:gd name="T10" fmla="*/ 184 w 187"/>
                <a:gd name="T11" fmla="*/ 35 h 242"/>
                <a:gd name="T12" fmla="*/ 187 w 187"/>
                <a:gd name="T13" fmla="*/ 49 h 242"/>
                <a:gd name="T14" fmla="*/ 187 w 187"/>
                <a:gd name="T15" fmla="*/ 64 h 242"/>
                <a:gd name="T16" fmla="*/ 183 w 187"/>
                <a:gd name="T17" fmla="*/ 78 h 242"/>
                <a:gd name="T18" fmla="*/ 159 w 187"/>
                <a:gd name="T19" fmla="*/ 127 h 242"/>
                <a:gd name="T20" fmla="*/ 132 w 187"/>
                <a:gd name="T21" fmla="*/ 175 h 242"/>
                <a:gd name="T22" fmla="*/ 101 w 187"/>
                <a:gd name="T23" fmla="*/ 220 h 242"/>
                <a:gd name="T24" fmla="*/ 91 w 187"/>
                <a:gd name="T25" fmla="*/ 229 h 242"/>
                <a:gd name="T26" fmla="*/ 81 w 187"/>
                <a:gd name="T27" fmla="*/ 237 h 242"/>
                <a:gd name="T28" fmla="*/ 69 w 187"/>
                <a:gd name="T29" fmla="*/ 241 h 242"/>
                <a:gd name="T30" fmla="*/ 56 w 187"/>
                <a:gd name="T31" fmla="*/ 242 h 242"/>
                <a:gd name="T32" fmla="*/ 44 w 187"/>
                <a:gd name="T33" fmla="*/ 241 h 242"/>
                <a:gd name="T34" fmla="*/ 32 w 187"/>
                <a:gd name="T35" fmla="*/ 237 h 242"/>
                <a:gd name="T36" fmla="*/ 22 w 187"/>
                <a:gd name="T37" fmla="*/ 230 h 242"/>
                <a:gd name="T38" fmla="*/ 11 w 187"/>
                <a:gd name="T39" fmla="*/ 220 h 242"/>
                <a:gd name="T40" fmla="*/ 4 w 187"/>
                <a:gd name="T41" fmla="*/ 208 h 242"/>
                <a:gd name="T42" fmla="*/ 0 w 187"/>
                <a:gd name="T43" fmla="*/ 193 h 242"/>
                <a:gd name="T44" fmla="*/ 0 w 187"/>
                <a:gd name="T45" fmla="*/ 179 h 242"/>
                <a:gd name="T46" fmla="*/ 4 w 187"/>
                <a:gd name="T47" fmla="*/ 165 h 242"/>
                <a:gd name="T48" fmla="*/ 11 w 187"/>
                <a:gd name="T49" fmla="*/ 151 h 242"/>
                <a:gd name="T50" fmla="*/ 37 w 187"/>
                <a:gd name="T51" fmla="*/ 114 h 242"/>
                <a:gd name="T52" fmla="*/ 60 w 187"/>
                <a:gd name="T53" fmla="*/ 75 h 242"/>
                <a:gd name="T54" fmla="*/ 80 w 187"/>
                <a:gd name="T55" fmla="*/ 34 h 242"/>
                <a:gd name="T56" fmla="*/ 87 w 187"/>
                <a:gd name="T57" fmla="*/ 21 h 242"/>
                <a:gd name="T58" fmla="*/ 98 w 187"/>
                <a:gd name="T59" fmla="*/ 10 h 242"/>
                <a:gd name="T60" fmla="*/ 110 w 187"/>
                <a:gd name="T61" fmla="*/ 4 h 242"/>
                <a:gd name="T62" fmla="*/ 125 w 187"/>
                <a:gd name="T6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7" h="242">
                  <a:moveTo>
                    <a:pt x="125" y="0"/>
                  </a:moveTo>
                  <a:lnTo>
                    <a:pt x="139" y="0"/>
                  </a:lnTo>
                  <a:lnTo>
                    <a:pt x="154" y="4"/>
                  </a:lnTo>
                  <a:lnTo>
                    <a:pt x="166" y="12"/>
                  </a:lnTo>
                  <a:lnTo>
                    <a:pt x="177" y="23"/>
                  </a:lnTo>
                  <a:lnTo>
                    <a:pt x="184" y="35"/>
                  </a:lnTo>
                  <a:lnTo>
                    <a:pt x="187" y="49"/>
                  </a:lnTo>
                  <a:lnTo>
                    <a:pt x="187" y="64"/>
                  </a:lnTo>
                  <a:lnTo>
                    <a:pt x="183" y="78"/>
                  </a:lnTo>
                  <a:lnTo>
                    <a:pt x="159" y="127"/>
                  </a:lnTo>
                  <a:lnTo>
                    <a:pt x="132" y="175"/>
                  </a:lnTo>
                  <a:lnTo>
                    <a:pt x="101" y="220"/>
                  </a:lnTo>
                  <a:lnTo>
                    <a:pt x="91" y="229"/>
                  </a:lnTo>
                  <a:lnTo>
                    <a:pt x="81" y="237"/>
                  </a:lnTo>
                  <a:lnTo>
                    <a:pt x="69" y="241"/>
                  </a:lnTo>
                  <a:lnTo>
                    <a:pt x="56" y="242"/>
                  </a:lnTo>
                  <a:lnTo>
                    <a:pt x="44" y="241"/>
                  </a:lnTo>
                  <a:lnTo>
                    <a:pt x="32" y="237"/>
                  </a:lnTo>
                  <a:lnTo>
                    <a:pt x="22" y="230"/>
                  </a:lnTo>
                  <a:lnTo>
                    <a:pt x="11" y="220"/>
                  </a:lnTo>
                  <a:lnTo>
                    <a:pt x="4" y="208"/>
                  </a:lnTo>
                  <a:lnTo>
                    <a:pt x="0" y="193"/>
                  </a:lnTo>
                  <a:lnTo>
                    <a:pt x="0" y="179"/>
                  </a:lnTo>
                  <a:lnTo>
                    <a:pt x="4" y="165"/>
                  </a:lnTo>
                  <a:lnTo>
                    <a:pt x="11" y="151"/>
                  </a:lnTo>
                  <a:lnTo>
                    <a:pt x="37" y="114"/>
                  </a:lnTo>
                  <a:lnTo>
                    <a:pt x="60" y="75"/>
                  </a:lnTo>
                  <a:lnTo>
                    <a:pt x="80" y="34"/>
                  </a:lnTo>
                  <a:lnTo>
                    <a:pt x="87" y="21"/>
                  </a:lnTo>
                  <a:lnTo>
                    <a:pt x="98" y="10"/>
                  </a:lnTo>
                  <a:lnTo>
                    <a:pt x="110" y="4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7"/>
            <p:cNvSpPr>
              <a:spLocks/>
            </p:cNvSpPr>
            <p:nvPr/>
          </p:nvSpPr>
          <p:spPr bwMode="auto">
            <a:xfrm>
              <a:off x="1566863" y="2006600"/>
              <a:ext cx="96838" cy="104775"/>
            </a:xfrm>
            <a:custGeom>
              <a:avLst/>
              <a:gdLst>
                <a:gd name="T0" fmla="*/ 56 w 731"/>
                <a:gd name="T1" fmla="*/ 0 h 792"/>
                <a:gd name="T2" fmla="*/ 121 w 731"/>
                <a:gd name="T3" fmla="*/ 3 h 792"/>
                <a:gd name="T4" fmla="*/ 185 w 731"/>
                <a:gd name="T5" fmla="*/ 12 h 792"/>
                <a:gd name="T6" fmla="*/ 245 w 731"/>
                <a:gd name="T7" fmla="*/ 27 h 792"/>
                <a:gd name="T8" fmla="*/ 304 w 731"/>
                <a:gd name="T9" fmla="*/ 47 h 792"/>
                <a:gd name="T10" fmla="*/ 361 w 731"/>
                <a:gd name="T11" fmla="*/ 73 h 792"/>
                <a:gd name="T12" fmla="*/ 415 w 731"/>
                <a:gd name="T13" fmla="*/ 103 h 792"/>
                <a:gd name="T14" fmla="*/ 465 w 731"/>
                <a:gd name="T15" fmla="*/ 137 h 792"/>
                <a:gd name="T16" fmla="*/ 512 w 731"/>
                <a:gd name="T17" fmla="*/ 177 h 792"/>
                <a:gd name="T18" fmla="*/ 554 w 731"/>
                <a:gd name="T19" fmla="*/ 220 h 792"/>
                <a:gd name="T20" fmla="*/ 594 w 731"/>
                <a:gd name="T21" fmla="*/ 267 h 792"/>
                <a:gd name="T22" fmla="*/ 629 w 731"/>
                <a:gd name="T23" fmla="*/ 318 h 792"/>
                <a:gd name="T24" fmla="*/ 659 w 731"/>
                <a:gd name="T25" fmla="*/ 371 h 792"/>
                <a:gd name="T26" fmla="*/ 684 w 731"/>
                <a:gd name="T27" fmla="*/ 428 h 792"/>
                <a:gd name="T28" fmla="*/ 705 w 731"/>
                <a:gd name="T29" fmla="*/ 487 h 792"/>
                <a:gd name="T30" fmla="*/ 720 w 731"/>
                <a:gd name="T31" fmla="*/ 549 h 792"/>
                <a:gd name="T32" fmla="*/ 729 w 731"/>
                <a:gd name="T33" fmla="*/ 612 h 792"/>
                <a:gd name="T34" fmla="*/ 731 w 731"/>
                <a:gd name="T35" fmla="*/ 677 h 792"/>
                <a:gd name="T36" fmla="*/ 729 w 731"/>
                <a:gd name="T37" fmla="*/ 741 h 792"/>
                <a:gd name="T38" fmla="*/ 725 w 731"/>
                <a:gd name="T39" fmla="*/ 757 h 792"/>
                <a:gd name="T40" fmla="*/ 716 w 731"/>
                <a:gd name="T41" fmla="*/ 771 h 792"/>
                <a:gd name="T42" fmla="*/ 704 w 731"/>
                <a:gd name="T43" fmla="*/ 782 h 792"/>
                <a:gd name="T44" fmla="*/ 689 w 731"/>
                <a:gd name="T45" fmla="*/ 789 h 792"/>
                <a:gd name="T46" fmla="*/ 673 w 731"/>
                <a:gd name="T47" fmla="*/ 792 h 792"/>
                <a:gd name="T48" fmla="*/ 668 w 731"/>
                <a:gd name="T49" fmla="*/ 792 h 792"/>
                <a:gd name="T50" fmla="*/ 650 w 731"/>
                <a:gd name="T51" fmla="*/ 787 h 792"/>
                <a:gd name="T52" fmla="*/ 635 w 731"/>
                <a:gd name="T53" fmla="*/ 777 h 792"/>
                <a:gd name="T54" fmla="*/ 624 w 731"/>
                <a:gd name="T55" fmla="*/ 765 h 792"/>
                <a:gd name="T56" fmla="*/ 618 w 731"/>
                <a:gd name="T57" fmla="*/ 748 h 792"/>
                <a:gd name="T58" fmla="*/ 617 w 731"/>
                <a:gd name="T59" fmla="*/ 730 h 792"/>
                <a:gd name="T60" fmla="*/ 619 w 731"/>
                <a:gd name="T61" fmla="*/ 677 h 792"/>
                <a:gd name="T62" fmla="*/ 616 w 731"/>
                <a:gd name="T63" fmla="*/ 615 h 792"/>
                <a:gd name="T64" fmla="*/ 606 w 731"/>
                <a:gd name="T65" fmla="*/ 556 h 792"/>
                <a:gd name="T66" fmla="*/ 591 w 731"/>
                <a:gd name="T67" fmla="*/ 498 h 792"/>
                <a:gd name="T68" fmla="*/ 569 w 731"/>
                <a:gd name="T69" fmla="*/ 444 h 792"/>
                <a:gd name="T70" fmla="*/ 542 w 731"/>
                <a:gd name="T71" fmla="*/ 392 h 792"/>
                <a:gd name="T72" fmla="*/ 510 w 731"/>
                <a:gd name="T73" fmla="*/ 344 h 792"/>
                <a:gd name="T74" fmla="*/ 474 w 731"/>
                <a:gd name="T75" fmla="*/ 299 h 792"/>
                <a:gd name="T76" fmla="*/ 434 w 731"/>
                <a:gd name="T77" fmla="*/ 258 h 792"/>
                <a:gd name="T78" fmla="*/ 389 w 731"/>
                <a:gd name="T79" fmla="*/ 222 h 792"/>
                <a:gd name="T80" fmla="*/ 340 w 731"/>
                <a:gd name="T81" fmla="*/ 190 h 792"/>
                <a:gd name="T82" fmla="*/ 289 w 731"/>
                <a:gd name="T83" fmla="*/ 162 h 792"/>
                <a:gd name="T84" fmla="*/ 234 w 731"/>
                <a:gd name="T85" fmla="*/ 142 h 792"/>
                <a:gd name="T86" fmla="*/ 177 w 731"/>
                <a:gd name="T87" fmla="*/ 126 h 792"/>
                <a:gd name="T88" fmla="*/ 117 w 731"/>
                <a:gd name="T89" fmla="*/ 115 h 792"/>
                <a:gd name="T90" fmla="*/ 56 w 731"/>
                <a:gd name="T91" fmla="*/ 112 h 792"/>
                <a:gd name="T92" fmla="*/ 38 w 731"/>
                <a:gd name="T93" fmla="*/ 109 h 792"/>
                <a:gd name="T94" fmla="*/ 23 w 731"/>
                <a:gd name="T95" fmla="*/ 102 h 792"/>
                <a:gd name="T96" fmla="*/ 11 w 731"/>
                <a:gd name="T97" fmla="*/ 89 h 792"/>
                <a:gd name="T98" fmla="*/ 3 w 731"/>
                <a:gd name="T99" fmla="*/ 74 h 792"/>
                <a:gd name="T100" fmla="*/ 0 w 731"/>
                <a:gd name="T101" fmla="*/ 56 h 792"/>
                <a:gd name="T102" fmla="*/ 3 w 731"/>
                <a:gd name="T103" fmla="*/ 38 h 792"/>
                <a:gd name="T104" fmla="*/ 11 w 731"/>
                <a:gd name="T105" fmla="*/ 23 h 792"/>
                <a:gd name="T106" fmla="*/ 23 w 731"/>
                <a:gd name="T107" fmla="*/ 10 h 792"/>
                <a:gd name="T108" fmla="*/ 38 w 731"/>
                <a:gd name="T109" fmla="*/ 3 h 792"/>
                <a:gd name="T110" fmla="*/ 56 w 731"/>
                <a:gd name="T111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1" h="792">
                  <a:moveTo>
                    <a:pt x="56" y="0"/>
                  </a:moveTo>
                  <a:lnTo>
                    <a:pt x="121" y="3"/>
                  </a:lnTo>
                  <a:lnTo>
                    <a:pt x="185" y="12"/>
                  </a:lnTo>
                  <a:lnTo>
                    <a:pt x="245" y="27"/>
                  </a:lnTo>
                  <a:lnTo>
                    <a:pt x="304" y="47"/>
                  </a:lnTo>
                  <a:lnTo>
                    <a:pt x="361" y="73"/>
                  </a:lnTo>
                  <a:lnTo>
                    <a:pt x="415" y="103"/>
                  </a:lnTo>
                  <a:lnTo>
                    <a:pt x="465" y="137"/>
                  </a:lnTo>
                  <a:lnTo>
                    <a:pt x="512" y="177"/>
                  </a:lnTo>
                  <a:lnTo>
                    <a:pt x="554" y="220"/>
                  </a:lnTo>
                  <a:lnTo>
                    <a:pt x="594" y="267"/>
                  </a:lnTo>
                  <a:lnTo>
                    <a:pt x="629" y="318"/>
                  </a:lnTo>
                  <a:lnTo>
                    <a:pt x="659" y="371"/>
                  </a:lnTo>
                  <a:lnTo>
                    <a:pt x="684" y="428"/>
                  </a:lnTo>
                  <a:lnTo>
                    <a:pt x="705" y="487"/>
                  </a:lnTo>
                  <a:lnTo>
                    <a:pt x="720" y="549"/>
                  </a:lnTo>
                  <a:lnTo>
                    <a:pt x="729" y="612"/>
                  </a:lnTo>
                  <a:lnTo>
                    <a:pt x="731" y="677"/>
                  </a:lnTo>
                  <a:lnTo>
                    <a:pt x="729" y="741"/>
                  </a:lnTo>
                  <a:lnTo>
                    <a:pt x="725" y="757"/>
                  </a:lnTo>
                  <a:lnTo>
                    <a:pt x="716" y="771"/>
                  </a:lnTo>
                  <a:lnTo>
                    <a:pt x="704" y="782"/>
                  </a:lnTo>
                  <a:lnTo>
                    <a:pt x="689" y="789"/>
                  </a:lnTo>
                  <a:lnTo>
                    <a:pt x="673" y="792"/>
                  </a:lnTo>
                  <a:lnTo>
                    <a:pt x="668" y="792"/>
                  </a:lnTo>
                  <a:lnTo>
                    <a:pt x="650" y="787"/>
                  </a:lnTo>
                  <a:lnTo>
                    <a:pt x="635" y="777"/>
                  </a:lnTo>
                  <a:lnTo>
                    <a:pt x="624" y="765"/>
                  </a:lnTo>
                  <a:lnTo>
                    <a:pt x="618" y="748"/>
                  </a:lnTo>
                  <a:lnTo>
                    <a:pt x="617" y="730"/>
                  </a:lnTo>
                  <a:lnTo>
                    <a:pt x="619" y="677"/>
                  </a:lnTo>
                  <a:lnTo>
                    <a:pt x="616" y="615"/>
                  </a:lnTo>
                  <a:lnTo>
                    <a:pt x="606" y="556"/>
                  </a:lnTo>
                  <a:lnTo>
                    <a:pt x="591" y="498"/>
                  </a:lnTo>
                  <a:lnTo>
                    <a:pt x="569" y="444"/>
                  </a:lnTo>
                  <a:lnTo>
                    <a:pt x="542" y="392"/>
                  </a:lnTo>
                  <a:lnTo>
                    <a:pt x="510" y="344"/>
                  </a:lnTo>
                  <a:lnTo>
                    <a:pt x="474" y="299"/>
                  </a:lnTo>
                  <a:lnTo>
                    <a:pt x="434" y="258"/>
                  </a:lnTo>
                  <a:lnTo>
                    <a:pt x="389" y="222"/>
                  </a:lnTo>
                  <a:lnTo>
                    <a:pt x="340" y="190"/>
                  </a:lnTo>
                  <a:lnTo>
                    <a:pt x="289" y="162"/>
                  </a:lnTo>
                  <a:lnTo>
                    <a:pt x="234" y="142"/>
                  </a:lnTo>
                  <a:lnTo>
                    <a:pt x="177" y="126"/>
                  </a:lnTo>
                  <a:lnTo>
                    <a:pt x="117" y="115"/>
                  </a:lnTo>
                  <a:lnTo>
                    <a:pt x="56" y="112"/>
                  </a:lnTo>
                  <a:lnTo>
                    <a:pt x="38" y="109"/>
                  </a:lnTo>
                  <a:lnTo>
                    <a:pt x="23" y="102"/>
                  </a:lnTo>
                  <a:lnTo>
                    <a:pt x="11" y="89"/>
                  </a:lnTo>
                  <a:lnTo>
                    <a:pt x="3" y="74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0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"/>
            <p:cNvSpPr>
              <a:spLocks/>
            </p:cNvSpPr>
            <p:nvPr/>
          </p:nvSpPr>
          <p:spPr bwMode="auto">
            <a:xfrm>
              <a:off x="1566863" y="1909763"/>
              <a:ext cx="14288" cy="57150"/>
            </a:xfrm>
            <a:custGeom>
              <a:avLst/>
              <a:gdLst>
                <a:gd name="T0" fmla="*/ 56 w 112"/>
                <a:gd name="T1" fmla="*/ 0 h 429"/>
                <a:gd name="T2" fmla="*/ 74 w 112"/>
                <a:gd name="T3" fmla="*/ 2 h 429"/>
                <a:gd name="T4" fmla="*/ 89 w 112"/>
                <a:gd name="T5" fmla="*/ 11 h 429"/>
                <a:gd name="T6" fmla="*/ 102 w 112"/>
                <a:gd name="T7" fmla="*/ 23 h 429"/>
                <a:gd name="T8" fmla="*/ 110 w 112"/>
                <a:gd name="T9" fmla="*/ 39 h 429"/>
                <a:gd name="T10" fmla="*/ 112 w 112"/>
                <a:gd name="T11" fmla="*/ 56 h 429"/>
                <a:gd name="T12" fmla="*/ 112 w 112"/>
                <a:gd name="T13" fmla="*/ 373 h 429"/>
                <a:gd name="T14" fmla="*/ 110 w 112"/>
                <a:gd name="T15" fmla="*/ 390 h 429"/>
                <a:gd name="T16" fmla="*/ 102 w 112"/>
                <a:gd name="T17" fmla="*/ 406 h 429"/>
                <a:gd name="T18" fmla="*/ 89 w 112"/>
                <a:gd name="T19" fmla="*/ 418 h 429"/>
                <a:gd name="T20" fmla="*/ 74 w 112"/>
                <a:gd name="T21" fmla="*/ 426 h 429"/>
                <a:gd name="T22" fmla="*/ 56 w 112"/>
                <a:gd name="T23" fmla="*/ 429 h 429"/>
                <a:gd name="T24" fmla="*/ 38 w 112"/>
                <a:gd name="T25" fmla="*/ 426 h 429"/>
                <a:gd name="T26" fmla="*/ 23 w 112"/>
                <a:gd name="T27" fmla="*/ 418 h 429"/>
                <a:gd name="T28" fmla="*/ 11 w 112"/>
                <a:gd name="T29" fmla="*/ 406 h 429"/>
                <a:gd name="T30" fmla="*/ 3 w 112"/>
                <a:gd name="T31" fmla="*/ 390 h 429"/>
                <a:gd name="T32" fmla="*/ 0 w 112"/>
                <a:gd name="T33" fmla="*/ 373 h 429"/>
                <a:gd name="T34" fmla="*/ 0 w 112"/>
                <a:gd name="T35" fmla="*/ 56 h 429"/>
                <a:gd name="T36" fmla="*/ 3 w 112"/>
                <a:gd name="T37" fmla="*/ 39 h 429"/>
                <a:gd name="T38" fmla="*/ 11 w 112"/>
                <a:gd name="T39" fmla="*/ 23 h 429"/>
                <a:gd name="T40" fmla="*/ 23 w 112"/>
                <a:gd name="T41" fmla="*/ 11 h 429"/>
                <a:gd name="T42" fmla="*/ 38 w 112"/>
                <a:gd name="T43" fmla="*/ 2 h 429"/>
                <a:gd name="T44" fmla="*/ 56 w 112"/>
                <a:gd name="T45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429">
                  <a:moveTo>
                    <a:pt x="56" y="0"/>
                  </a:moveTo>
                  <a:lnTo>
                    <a:pt x="74" y="2"/>
                  </a:lnTo>
                  <a:lnTo>
                    <a:pt x="89" y="11"/>
                  </a:lnTo>
                  <a:lnTo>
                    <a:pt x="102" y="23"/>
                  </a:lnTo>
                  <a:lnTo>
                    <a:pt x="110" y="39"/>
                  </a:lnTo>
                  <a:lnTo>
                    <a:pt x="112" y="56"/>
                  </a:lnTo>
                  <a:lnTo>
                    <a:pt x="112" y="373"/>
                  </a:lnTo>
                  <a:lnTo>
                    <a:pt x="110" y="390"/>
                  </a:lnTo>
                  <a:lnTo>
                    <a:pt x="102" y="406"/>
                  </a:lnTo>
                  <a:lnTo>
                    <a:pt x="89" y="418"/>
                  </a:lnTo>
                  <a:lnTo>
                    <a:pt x="74" y="426"/>
                  </a:lnTo>
                  <a:lnTo>
                    <a:pt x="56" y="429"/>
                  </a:lnTo>
                  <a:lnTo>
                    <a:pt x="38" y="426"/>
                  </a:lnTo>
                  <a:lnTo>
                    <a:pt x="23" y="418"/>
                  </a:lnTo>
                  <a:lnTo>
                    <a:pt x="11" y="406"/>
                  </a:lnTo>
                  <a:lnTo>
                    <a:pt x="3" y="390"/>
                  </a:lnTo>
                  <a:lnTo>
                    <a:pt x="0" y="373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8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1476375" y="1933575"/>
              <a:ext cx="36513" cy="52387"/>
            </a:xfrm>
            <a:custGeom>
              <a:avLst/>
              <a:gdLst>
                <a:gd name="T0" fmla="*/ 58 w 271"/>
                <a:gd name="T1" fmla="*/ 0 h 387"/>
                <a:gd name="T2" fmla="*/ 71 w 271"/>
                <a:gd name="T3" fmla="*/ 2 h 387"/>
                <a:gd name="T4" fmla="*/ 85 w 271"/>
                <a:gd name="T5" fmla="*/ 7 h 387"/>
                <a:gd name="T6" fmla="*/ 96 w 271"/>
                <a:gd name="T7" fmla="*/ 16 h 387"/>
                <a:gd name="T8" fmla="*/ 105 w 271"/>
                <a:gd name="T9" fmla="*/ 28 h 387"/>
                <a:gd name="T10" fmla="*/ 264 w 271"/>
                <a:gd name="T11" fmla="*/ 302 h 387"/>
                <a:gd name="T12" fmla="*/ 269 w 271"/>
                <a:gd name="T13" fmla="*/ 316 h 387"/>
                <a:gd name="T14" fmla="*/ 271 w 271"/>
                <a:gd name="T15" fmla="*/ 331 h 387"/>
                <a:gd name="T16" fmla="*/ 269 w 271"/>
                <a:gd name="T17" fmla="*/ 345 h 387"/>
                <a:gd name="T18" fmla="*/ 264 w 271"/>
                <a:gd name="T19" fmla="*/ 358 h 387"/>
                <a:gd name="T20" fmla="*/ 254 w 271"/>
                <a:gd name="T21" fmla="*/ 370 h 387"/>
                <a:gd name="T22" fmla="*/ 243 w 271"/>
                <a:gd name="T23" fmla="*/ 380 h 387"/>
                <a:gd name="T24" fmla="*/ 229 w 271"/>
                <a:gd name="T25" fmla="*/ 385 h 387"/>
                <a:gd name="T26" fmla="*/ 215 w 271"/>
                <a:gd name="T27" fmla="*/ 387 h 387"/>
                <a:gd name="T28" fmla="*/ 200 w 271"/>
                <a:gd name="T29" fmla="*/ 385 h 387"/>
                <a:gd name="T30" fmla="*/ 187 w 271"/>
                <a:gd name="T31" fmla="*/ 380 h 387"/>
                <a:gd name="T32" fmla="*/ 175 w 271"/>
                <a:gd name="T33" fmla="*/ 370 h 387"/>
                <a:gd name="T34" fmla="*/ 166 w 271"/>
                <a:gd name="T35" fmla="*/ 359 h 387"/>
                <a:gd name="T36" fmla="*/ 9 w 271"/>
                <a:gd name="T37" fmla="*/ 84 h 387"/>
                <a:gd name="T38" fmla="*/ 2 w 271"/>
                <a:gd name="T39" fmla="*/ 71 h 387"/>
                <a:gd name="T40" fmla="*/ 0 w 271"/>
                <a:gd name="T41" fmla="*/ 56 h 387"/>
                <a:gd name="T42" fmla="*/ 2 w 271"/>
                <a:gd name="T43" fmla="*/ 41 h 387"/>
                <a:gd name="T44" fmla="*/ 8 w 271"/>
                <a:gd name="T45" fmla="*/ 29 h 387"/>
                <a:gd name="T46" fmla="*/ 17 w 271"/>
                <a:gd name="T47" fmla="*/ 16 h 387"/>
                <a:gd name="T48" fmla="*/ 28 w 271"/>
                <a:gd name="T49" fmla="*/ 8 h 387"/>
                <a:gd name="T50" fmla="*/ 43 w 271"/>
                <a:gd name="T51" fmla="*/ 2 h 387"/>
                <a:gd name="T52" fmla="*/ 58 w 271"/>
                <a:gd name="T5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387">
                  <a:moveTo>
                    <a:pt x="58" y="0"/>
                  </a:moveTo>
                  <a:lnTo>
                    <a:pt x="71" y="2"/>
                  </a:lnTo>
                  <a:lnTo>
                    <a:pt x="85" y="7"/>
                  </a:lnTo>
                  <a:lnTo>
                    <a:pt x="96" y="16"/>
                  </a:lnTo>
                  <a:lnTo>
                    <a:pt x="105" y="28"/>
                  </a:lnTo>
                  <a:lnTo>
                    <a:pt x="264" y="302"/>
                  </a:lnTo>
                  <a:lnTo>
                    <a:pt x="269" y="316"/>
                  </a:lnTo>
                  <a:lnTo>
                    <a:pt x="271" y="331"/>
                  </a:lnTo>
                  <a:lnTo>
                    <a:pt x="269" y="345"/>
                  </a:lnTo>
                  <a:lnTo>
                    <a:pt x="264" y="358"/>
                  </a:lnTo>
                  <a:lnTo>
                    <a:pt x="254" y="370"/>
                  </a:lnTo>
                  <a:lnTo>
                    <a:pt x="243" y="380"/>
                  </a:lnTo>
                  <a:lnTo>
                    <a:pt x="229" y="385"/>
                  </a:lnTo>
                  <a:lnTo>
                    <a:pt x="215" y="387"/>
                  </a:lnTo>
                  <a:lnTo>
                    <a:pt x="200" y="385"/>
                  </a:lnTo>
                  <a:lnTo>
                    <a:pt x="187" y="380"/>
                  </a:lnTo>
                  <a:lnTo>
                    <a:pt x="175" y="370"/>
                  </a:lnTo>
                  <a:lnTo>
                    <a:pt x="166" y="359"/>
                  </a:lnTo>
                  <a:lnTo>
                    <a:pt x="9" y="84"/>
                  </a:lnTo>
                  <a:lnTo>
                    <a:pt x="2" y="71"/>
                  </a:lnTo>
                  <a:lnTo>
                    <a:pt x="0" y="56"/>
                  </a:lnTo>
                  <a:lnTo>
                    <a:pt x="2" y="41"/>
                  </a:lnTo>
                  <a:lnTo>
                    <a:pt x="8" y="29"/>
                  </a:lnTo>
                  <a:lnTo>
                    <a:pt x="17" y="16"/>
                  </a:lnTo>
                  <a:lnTo>
                    <a:pt x="28" y="8"/>
                  </a:lnTo>
                  <a:lnTo>
                    <a:pt x="43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"/>
            <p:cNvSpPr>
              <a:spLocks/>
            </p:cNvSpPr>
            <p:nvPr/>
          </p:nvSpPr>
          <p:spPr bwMode="auto">
            <a:xfrm>
              <a:off x="1685925" y="2159000"/>
              <a:ext cx="50800" cy="36512"/>
            </a:xfrm>
            <a:custGeom>
              <a:avLst/>
              <a:gdLst>
                <a:gd name="T0" fmla="*/ 56 w 385"/>
                <a:gd name="T1" fmla="*/ 0 h 270"/>
                <a:gd name="T2" fmla="*/ 70 w 385"/>
                <a:gd name="T3" fmla="*/ 2 h 270"/>
                <a:gd name="T4" fmla="*/ 84 w 385"/>
                <a:gd name="T5" fmla="*/ 7 h 270"/>
                <a:gd name="T6" fmla="*/ 357 w 385"/>
                <a:gd name="T7" fmla="*/ 165 h 270"/>
                <a:gd name="T8" fmla="*/ 369 w 385"/>
                <a:gd name="T9" fmla="*/ 174 h 270"/>
                <a:gd name="T10" fmla="*/ 377 w 385"/>
                <a:gd name="T11" fmla="*/ 187 h 270"/>
                <a:gd name="T12" fmla="*/ 384 w 385"/>
                <a:gd name="T13" fmla="*/ 199 h 270"/>
                <a:gd name="T14" fmla="*/ 385 w 385"/>
                <a:gd name="T15" fmla="*/ 214 h 270"/>
                <a:gd name="T16" fmla="*/ 384 w 385"/>
                <a:gd name="T17" fmla="*/ 228 h 270"/>
                <a:gd name="T18" fmla="*/ 377 w 385"/>
                <a:gd name="T19" fmla="*/ 242 h 270"/>
                <a:gd name="T20" fmla="*/ 368 w 385"/>
                <a:gd name="T21" fmla="*/ 254 h 270"/>
                <a:gd name="T22" fmla="*/ 357 w 385"/>
                <a:gd name="T23" fmla="*/ 263 h 270"/>
                <a:gd name="T24" fmla="*/ 343 w 385"/>
                <a:gd name="T25" fmla="*/ 269 h 270"/>
                <a:gd name="T26" fmla="*/ 328 w 385"/>
                <a:gd name="T27" fmla="*/ 270 h 270"/>
                <a:gd name="T28" fmla="*/ 315 w 385"/>
                <a:gd name="T29" fmla="*/ 269 h 270"/>
                <a:gd name="T30" fmla="*/ 300 w 385"/>
                <a:gd name="T31" fmla="*/ 263 h 270"/>
                <a:gd name="T32" fmla="*/ 28 w 385"/>
                <a:gd name="T33" fmla="*/ 105 h 270"/>
                <a:gd name="T34" fmla="*/ 16 w 385"/>
                <a:gd name="T35" fmla="*/ 96 h 270"/>
                <a:gd name="T36" fmla="*/ 7 w 385"/>
                <a:gd name="T37" fmla="*/ 84 h 270"/>
                <a:gd name="T38" fmla="*/ 2 w 385"/>
                <a:gd name="T39" fmla="*/ 71 h 270"/>
                <a:gd name="T40" fmla="*/ 0 w 385"/>
                <a:gd name="T41" fmla="*/ 56 h 270"/>
                <a:gd name="T42" fmla="*/ 2 w 385"/>
                <a:gd name="T43" fmla="*/ 42 h 270"/>
                <a:gd name="T44" fmla="*/ 7 w 385"/>
                <a:gd name="T45" fmla="*/ 28 h 270"/>
                <a:gd name="T46" fmla="*/ 16 w 385"/>
                <a:gd name="T47" fmla="*/ 16 h 270"/>
                <a:gd name="T48" fmla="*/ 28 w 385"/>
                <a:gd name="T49" fmla="*/ 7 h 270"/>
                <a:gd name="T50" fmla="*/ 41 w 385"/>
                <a:gd name="T51" fmla="*/ 2 h 270"/>
                <a:gd name="T52" fmla="*/ 56 w 385"/>
                <a:gd name="T5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5" h="270">
                  <a:moveTo>
                    <a:pt x="56" y="0"/>
                  </a:moveTo>
                  <a:lnTo>
                    <a:pt x="70" y="2"/>
                  </a:lnTo>
                  <a:lnTo>
                    <a:pt x="84" y="7"/>
                  </a:lnTo>
                  <a:lnTo>
                    <a:pt x="357" y="165"/>
                  </a:lnTo>
                  <a:lnTo>
                    <a:pt x="369" y="174"/>
                  </a:lnTo>
                  <a:lnTo>
                    <a:pt x="377" y="187"/>
                  </a:lnTo>
                  <a:lnTo>
                    <a:pt x="384" y="199"/>
                  </a:lnTo>
                  <a:lnTo>
                    <a:pt x="385" y="214"/>
                  </a:lnTo>
                  <a:lnTo>
                    <a:pt x="384" y="228"/>
                  </a:lnTo>
                  <a:lnTo>
                    <a:pt x="377" y="242"/>
                  </a:lnTo>
                  <a:lnTo>
                    <a:pt x="368" y="254"/>
                  </a:lnTo>
                  <a:lnTo>
                    <a:pt x="357" y="263"/>
                  </a:lnTo>
                  <a:lnTo>
                    <a:pt x="343" y="269"/>
                  </a:lnTo>
                  <a:lnTo>
                    <a:pt x="328" y="270"/>
                  </a:lnTo>
                  <a:lnTo>
                    <a:pt x="315" y="269"/>
                  </a:lnTo>
                  <a:lnTo>
                    <a:pt x="300" y="263"/>
                  </a:lnTo>
                  <a:lnTo>
                    <a:pt x="28" y="105"/>
                  </a:lnTo>
                  <a:lnTo>
                    <a:pt x="16" y="96"/>
                  </a:lnTo>
                  <a:lnTo>
                    <a:pt x="7" y="84"/>
                  </a:lnTo>
                  <a:lnTo>
                    <a:pt x="2" y="71"/>
                  </a:lnTo>
                  <a:lnTo>
                    <a:pt x="0" y="56"/>
                  </a:lnTo>
                  <a:lnTo>
                    <a:pt x="2" y="42"/>
                  </a:lnTo>
                  <a:lnTo>
                    <a:pt x="7" y="28"/>
                  </a:lnTo>
                  <a:lnTo>
                    <a:pt x="16" y="16"/>
                  </a:lnTo>
                  <a:lnTo>
                    <a:pt x="28" y="7"/>
                  </a:lnTo>
                  <a:lnTo>
                    <a:pt x="41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1"/>
            <p:cNvSpPr>
              <a:spLocks/>
            </p:cNvSpPr>
            <p:nvPr/>
          </p:nvSpPr>
          <p:spPr bwMode="auto">
            <a:xfrm>
              <a:off x="1411288" y="2000250"/>
              <a:ext cx="50800" cy="34925"/>
            </a:xfrm>
            <a:custGeom>
              <a:avLst/>
              <a:gdLst>
                <a:gd name="T0" fmla="*/ 56 w 386"/>
                <a:gd name="T1" fmla="*/ 0 h 270"/>
                <a:gd name="T2" fmla="*/ 71 w 386"/>
                <a:gd name="T3" fmla="*/ 1 h 270"/>
                <a:gd name="T4" fmla="*/ 84 w 386"/>
                <a:gd name="T5" fmla="*/ 7 h 270"/>
                <a:gd name="T6" fmla="*/ 358 w 386"/>
                <a:gd name="T7" fmla="*/ 164 h 270"/>
                <a:gd name="T8" fmla="*/ 369 w 386"/>
                <a:gd name="T9" fmla="*/ 174 h 270"/>
                <a:gd name="T10" fmla="*/ 379 w 386"/>
                <a:gd name="T11" fmla="*/ 185 h 270"/>
                <a:gd name="T12" fmla="*/ 384 w 386"/>
                <a:gd name="T13" fmla="*/ 199 h 270"/>
                <a:gd name="T14" fmla="*/ 386 w 386"/>
                <a:gd name="T15" fmla="*/ 214 h 270"/>
                <a:gd name="T16" fmla="*/ 384 w 386"/>
                <a:gd name="T17" fmla="*/ 228 h 270"/>
                <a:gd name="T18" fmla="*/ 378 w 386"/>
                <a:gd name="T19" fmla="*/ 242 h 270"/>
                <a:gd name="T20" fmla="*/ 368 w 386"/>
                <a:gd name="T21" fmla="*/ 254 h 270"/>
                <a:gd name="T22" fmla="*/ 357 w 386"/>
                <a:gd name="T23" fmla="*/ 263 h 270"/>
                <a:gd name="T24" fmla="*/ 343 w 386"/>
                <a:gd name="T25" fmla="*/ 268 h 270"/>
                <a:gd name="T26" fmla="*/ 329 w 386"/>
                <a:gd name="T27" fmla="*/ 270 h 270"/>
                <a:gd name="T28" fmla="*/ 315 w 386"/>
                <a:gd name="T29" fmla="*/ 268 h 270"/>
                <a:gd name="T30" fmla="*/ 301 w 386"/>
                <a:gd name="T31" fmla="*/ 263 h 270"/>
                <a:gd name="T32" fmla="*/ 28 w 386"/>
                <a:gd name="T33" fmla="*/ 104 h 270"/>
                <a:gd name="T34" fmla="*/ 17 w 386"/>
                <a:gd name="T35" fmla="*/ 96 h 270"/>
                <a:gd name="T36" fmla="*/ 7 w 386"/>
                <a:gd name="T37" fmla="*/ 83 h 270"/>
                <a:gd name="T38" fmla="*/ 2 w 386"/>
                <a:gd name="T39" fmla="*/ 71 h 270"/>
                <a:gd name="T40" fmla="*/ 0 w 386"/>
                <a:gd name="T41" fmla="*/ 56 h 270"/>
                <a:gd name="T42" fmla="*/ 2 w 386"/>
                <a:gd name="T43" fmla="*/ 41 h 270"/>
                <a:gd name="T44" fmla="*/ 7 w 386"/>
                <a:gd name="T45" fmla="*/ 28 h 270"/>
                <a:gd name="T46" fmla="*/ 17 w 386"/>
                <a:gd name="T47" fmla="*/ 15 h 270"/>
                <a:gd name="T48" fmla="*/ 28 w 386"/>
                <a:gd name="T49" fmla="*/ 7 h 270"/>
                <a:gd name="T50" fmla="*/ 42 w 386"/>
                <a:gd name="T51" fmla="*/ 1 h 270"/>
                <a:gd name="T52" fmla="*/ 56 w 386"/>
                <a:gd name="T5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6" h="270">
                  <a:moveTo>
                    <a:pt x="56" y="0"/>
                  </a:moveTo>
                  <a:lnTo>
                    <a:pt x="71" y="1"/>
                  </a:lnTo>
                  <a:lnTo>
                    <a:pt x="84" y="7"/>
                  </a:lnTo>
                  <a:lnTo>
                    <a:pt x="358" y="164"/>
                  </a:lnTo>
                  <a:lnTo>
                    <a:pt x="369" y="174"/>
                  </a:lnTo>
                  <a:lnTo>
                    <a:pt x="379" y="185"/>
                  </a:lnTo>
                  <a:lnTo>
                    <a:pt x="384" y="199"/>
                  </a:lnTo>
                  <a:lnTo>
                    <a:pt x="386" y="214"/>
                  </a:lnTo>
                  <a:lnTo>
                    <a:pt x="384" y="228"/>
                  </a:lnTo>
                  <a:lnTo>
                    <a:pt x="378" y="242"/>
                  </a:lnTo>
                  <a:lnTo>
                    <a:pt x="368" y="254"/>
                  </a:lnTo>
                  <a:lnTo>
                    <a:pt x="357" y="263"/>
                  </a:lnTo>
                  <a:lnTo>
                    <a:pt x="343" y="268"/>
                  </a:lnTo>
                  <a:lnTo>
                    <a:pt x="329" y="270"/>
                  </a:lnTo>
                  <a:lnTo>
                    <a:pt x="315" y="268"/>
                  </a:lnTo>
                  <a:lnTo>
                    <a:pt x="301" y="263"/>
                  </a:lnTo>
                  <a:lnTo>
                    <a:pt x="28" y="104"/>
                  </a:lnTo>
                  <a:lnTo>
                    <a:pt x="17" y="96"/>
                  </a:lnTo>
                  <a:lnTo>
                    <a:pt x="7" y="83"/>
                  </a:lnTo>
                  <a:lnTo>
                    <a:pt x="2" y="71"/>
                  </a:lnTo>
                  <a:lnTo>
                    <a:pt x="0" y="56"/>
                  </a:lnTo>
                  <a:lnTo>
                    <a:pt x="2" y="41"/>
                  </a:lnTo>
                  <a:lnTo>
                    <a:pt x="7" y="28"/>
                  </a:lnTo>
                  <a:lnTo>
                    <a:pt x="17" y="15"/>
                  </a:lnTo>
                  <a:lnTo>
                    <a:pt x="28" y="7"/>
                  </a:lnTo>
                  <a:lnTo>
                    <a:pt x="42" y="1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2"/>
            <p:cNvSpPr>
              <a:spLocks/>
            </p:cNvSpPr>
            <p:nvPr/>
          </p:nvSpPr>
          <p:spPr bwMode="auto">
            <a:xfrm>
              <a:off x="1704975" y="2090738"/>
              <a:ext cx="55563" cy="14287"/>
            </a:xfrm>
            <a:custGeom>
              <a:avLst/>
              <a:gdLst>
                <a:gd name="T0" fmla="*/ 56 w 428"/>
                <a:gd name="T1" fmla="*/ 0 h 114"/>
                <a:gd name="T2" fmla="*/ 372 w 428"/>
                <a:gd name="T3" fmla="*/ 0 h 114"/>
                <a:gd name="T4" fmla="*/ 389 w 428"/>
                <a:gd name="T5" fmla="*/ 3 h 114"/>
                <a:gd name="T6" fmla="*/ 405 w 428"/>
                <a:gd name="T7" fmla="*/ 11 h 114"/>
                <a:gd name="T8" fmla="*/ 417 w 428"/>
                <a:gd name="T9" fmla="*/ 24 h 114"/>
                <a:gd name="T10" fmla="*/ 425 w 428"/>
                <a:gd name="T11" fmla="*/ 39 h 114"/>
                <a:gd name="T12" fmla="*/ 428 w 428"/>
                <a:gd name="T13" fmla="*/ 56 h 114"/>
                <a:gd name="T14" fmla="*/ 425 w 428"/>
                <a:gd name="T15" fmla="*/ 75 h 114"/>
                <a:gd name="T16" fmla="*/ 417 w 428"/>
                <a:gd name="T17" fmla="*/ 90 h 114"/>
                <a:gd name="T18" fmla="*/ 405 w 428"/>
                <a:gd name="T19" fmla="*/ 102 h 114"/>
                <a:gd name="T20" fmla="*/ 389 w 428"/>
                <a:gd name="T21" fmla="*/ 111 h 114"/>
                <a:gd name="T22" fmla="*/ 372 w 428"/>
                <a:gd name="T23" fmla="*/ 114 h 114"/>
                <a:gd name="T24" fmla="*/ 56 w 428"/>
                <a:gd name="T25" fmla="*/ 114 h 114"/>
                <a:gd name="T26" fmla="*/ 39 w 428"/>
                <a:gd name="T27" fmla="*/ 111 h 114"/>
                <a:gd name="T28" fmla="*/ 23 w 428"/>
                <a:gd name="T29" fmla="*/ 102 h 114"/>
                <a:gd name="T30" fmla="*/ 11 w 428"/>
                <a:gd name="T31" fmla="*/ 90 h 114"/>
                <a:gd name="T32" fmla="*/ 3 w 428"/>
                <a:gd name="T33" fmla="*/ 75 h 114"/>
                <a:gd name="T34" fmla="*/ 0 w 428"/>
                <a:gd name="T35" fmla="*/ 56 h 114"/>
                <a:gd name="T36" fmla="*/ 3 w 428"/>
                <a:gd name="T37" fmla="*/ 39 h 114"/>
                <a:gd name="T38" fmla="*/ 11 w 428"/>
                <a:gd name="T39" fmla="*/ 24 h 114"/>
                <a:gd name="T40" fmla="*/ 23 w 428"/>
                <a:gd name="T41" fmla="*/ 11 h 114"/>
                <a:gd name="T42" fmla="*/ 39 w 428"/>
                <a:gd name="T43" fmla="*/ 3 h 114"/>
                <a:gd name="T44" fmla="*/ 56 w 428"/>
                <a:gd name="T4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8" h="114">
                  <a:moveTo>
                    <a:pt x="56" y="0"/>
                  </a:moveTo>
                  <a:lnTo>
                    <a:pt x="372" y="0"/>
                  </a:lnTo>
                  <a:lnTo>
                    <a:pt x="389" y="3"/>
                  </a:lnTo>
                  <a:lnTo>
                    <a:pt x="405" y="11"/>
                  </a:lnTo>
                  <a:lnTo>
                    <a:pt x="417" y="24"/>
                  </a:lnTo>
                  <a:lnTo>
                    <a:pt x="425" y="39"/>
                  </a:lnTo>
                  <a:lnTo>
                    <a:pt x="428" y="56"/>
                  </a:lnTo>
                  <a:lnTo>
                    <a:pt x="425" y="75"/>
                  </a:lnTo>
                  <a:lnTo>
                    <a:pt x="417" y="90"/>
                  </a:lnTo>
                  <a:lnTo>
                    <a:pt x="405" y="102"/>
                  </a:lnTo>
                  <a:lnTo>
                    <a:pt x="389" y="111"/>
                  </a:lnTo>
                  <a:lnTo>
                    <a:pt x="372" y="114"/>
                  </a:lnTo>
                  <a:lnTo>
                    <a:pt x="56" y="114"/>
                  </a:lnTo>
                  <a:lnTo>
                    <a:pt x="39" y="111"/>
                  </a:lnTo>
                  <a:lnTo>
                    <a:pt x="23" y="102"/>
                  </a:lnTo>
                  <a:lnTo>
                    <a:pt x="11" y="90"/>
                  </a:lnTo>
                  <a:lnTo>
                    <a:pt x="3" y="75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1387475" y="2090738"/>
              <a:ext cx="57150" cy="14287"/>
            </a:xfrm>
            <a:custGeom>
              <a:avLst/>
              <a:gdLst>
                <a:gd name="T0" fmla="*/ 56 w 428"/>
                <a:gd name="T1" fmla="*/ 0 h 114"/>
                <a:gd name="T2" fmla="*/ 371 w 428"/>
                <a:gd name="T3" fmla="*/ 0 h 114"/>
                <a:gd name="T4" fmla="*/ 389 w 428"/>
                <a:gd name="T5" fmla="*/ 3 h 114"/>
                <a:gd name="T6" fmla="*/ 405 w 428"/>
                <a:gd name="T7" fmla="*/ 11 h 114"/>
                <a:gd name="T8" fmla="*/ 416 w 428"/>
                <a:gd name="T9" fmla="*/ 24 h 114"/>
                <a:gd name="T10" fmla="*/ 424 w 428"/>
                <a:gd name="T11" fmla="*/ 39 h 114"/>
                <a:gd name="T12" fmla="*/ 428 w 428"/>
                <a:gd name="T13" fmla="*/ 56 h 114"/>
                <a:gd name="T14" fmla="*/ 424 w 428"/>
                <a:gd name="T15" fmla="*/ 75 h 114"/>
                <a:gd name="T16" fmla="*/ 416 w 428"/>
                <a:gd name="T17" fmla="*/ 90 h 114"/>
                <a:gd name="T18" fmla="*/ 405 w 428"/>
                <a:gd name="T19" fmla="*/ 102 h 114"/>
                <a:gd name="T20" fmla="*/ 389 w 428"/>
                <a:gd name="T21" fmla="*/ 111 h 114"/>
                <a:gd name="T22" fmla="*/ 371 w 428"/>
                <a:gd name="T23" fmla="*/ 114 h 114"/>
                <a:gd name="T24" fmla="*/ 56 w 428"/>
                <a:gd name="T25" fmla="*/ 114 h 114"/>
                <a:gd name="T26" fmla="*/ 38 w 428"/>
                <a:gd name="T27" fmla="*/ 111 h 114"/>
                <a:gd name="T28" fmla="*/ 23 w 428"/>
                <a:gd name="T29" fmla="*/ 102 h 114"/>
                <a:gd name="T30" fmla="*/ 10 w 428"/>
                <a:gd name="T31" fmla="*/ 90 h 114"/>
                <a:gd name="T32" fmla="*/ 2 w 428"/>
                <a:gd name="T33" fmla="*/ 75 h 114"/>
                <a:gd name="T34" fmla="*/ 0 w 428"/>
                <a:gd name="T35" fmla="*/ 56 h 114"/>
                <a:gd name="T36" fmla="*/ 2 w 428"/>
                <a:gd name="T37" fmla="*/ 39 h 114"/>
                <a:gd name="T38" fmla="*/ 10 w 428"/>
                <a:gd name="T39" fmla="*/ 24 h 114"/>
                <a:gd name="T40" fmla="*/ 23 w 428"/>
                <a:gd name="T41" fmla="*/ 11 h 114"/>
                <a:gd name="T42" fmla="*/ 38 w 428"/>
                <a:gd name="T43" fmla="*/ 3 h 114"/>
                <a:gd name="T44" fmla="*/ 56 w 428"/>
                <a:gd name="T4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8" h="114">
                  <a:moveTo>
                    <a:pt x="56" y="0"/>
                  </a:moveTo>
                  <a:lnTo>
                    <a:pt x="371" y="0"/>
                  </a:lnTo>
                  <a:lnTo>
                    <a:pt x="389" y="3"/>
                  </a:lnTo>
                  <a:lnTo>
                    <a:pt x="405" y="11"/>
                  </a:lnTo>
                  <a:lnTo>
                    <a:pt x="416" y="24"/>
                  </a:lnTo>
                  <a:lnTo>
                    <a:pt x="424" y="39"/>
                  </a:lnTo>
                  <a:lnTo>
                    <a:pt x="428" y="56"/>
                  </a:lnTo>
                  <a:lnTo>
                    <a:pt x="424" y="75"/>
                  </a:lnTo>
                  <a:lnTo>
                    <a:pt x="416" y="90"/>
                  </a:lnTo>
                  <a:lnTo>
                    <a:pt x="405" y="102"/>
                  </a:lnTo>
                  <a:lnTo>
                    <a:pt x="389" y="111"/>
                  </a:lnTo>
                  <a:lnTo>
                    <a:pt x="371" y="114"/>
                  </a:lnTo>
                  <a:lnTo>
                    <a:pt x="56" y="114"/>
                  </a:lnTo>
                  <a:lnTo>
                    <a:pt x="38" y="111"/>
                  </a:lnTo>
                  <a:lnTo>
                    <a:pt x="23" y="102"/>
                  </a:lnTo>
                  <a:lnTo>
                    <a:pt x="10" y="90"/>
                  </a:lnTo>
                  <a:lnTo>
                    <a:pt x="2" y="75"/>
                  </a:lnTo>
                  <a:lnTo>
                    <a:pt x="0" y="56"/>
                  </a:lnTo>
                  <a:lnTo>
                    <a:pt x="2" y="39"/>
                  </a:lnTo>
                  <a:lnTo>
                    <a:pt x="10" y="24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auto">
            <a:xfrm>
              <a:off x="1685925" y="2000250"/>
              <a:ext cx="50800" cy="34925"/>
            </a:xfrm>
            <a:custGeom>
              <a:avLst/>
              <a:gdLst>
                <a:gd name="T0" fmla="*/ 330 w 385"/>
                <a:gd name="T1" fmla="*/ 0 h 270"/>
                <a:gd name="T2" fmla="*/ 343 w 385"/>
                <a:gd name="T3" fmla="*/ 1 h 270"/>
                <a:gd name="T4" fmla="*/ 357 w 385"/>
                <a:gd name="T5" fmla="*/ 7 h 270"/>
                <a:gd name="T6" fmla="*/ 368 w 385"/>
                <a:gd name="T7" fmla="*/ 15 h 270"/>
                <a:gd name="T8" fmla="*/ 377 w 385"/>
                <a:gd name="T9" fmla="*/ 28 h 270"/>
                <a:gd name="T10" fmla="*/ 384 w 385"/>
                <a:gd name="T11" fmla="*/ 41 h 270"/>
                <a:gd name="T12" fmla="*/ 385 w 385"/>
                <a:gd name="T13" fmla="*/ 56 h 270"/>
                <a:gd name="T14" fmla="*/ 384 w 385"/>
                <a:gd name="T15" fmla="*/ 71 h 270"/>
                <a:gd name="T16" fmla="*/ 377 w 385"/>
                <a:gd name="T17" fmla="*/ 83 h 270"/>
                <a:gd name="T18" fmla="*/ 369 w 385"/>
                <a:gd name="T19" fmla="*/ 96 h 270"/>
                <a:gd name="T20" fmla="*/ 357 w 385"/>
                <a:gd name="T21" fmla="*/ 104 h 270"/>
                <a:gd name="T22" fmla="*/ 84 w 385"/>
                <a:gd name="T23" fmla="*/ 263 h 270"/>
                <a:gd name="T24" fmla="*/ 70 w 385"/>
                <a:gd name="T25" fmla="*/ 268 h 270"/>
                <a:gd name="T26" fmla="*/ 56 w 385"/>
                <a:gd name="T27" fmla="*/ 270 h 270"/>
                <a:gd name="T28" fmla="*/ 41 w 385"/>
                <a:gd name="T29" fmla="*/ 268 h 270"/>
                <a:gd name="T30" fmla="*/ 28 w 385"/>
                <a:gd name="T31" fmla="*/ 263 h 270"/>
                <a:gd name="T32" fmla="*/ 16 w 385"/>
                <a:gd name="T33" fmla="*/ 254 h 270"/>
                <a:gd name="T34" fmla="*/ 7 w 385"/>
                <a:gd name="T35" fmla="*/ 242 h 270"/>
                <a:gd name="T36" fmla="*/ 2 w 385"/>
                <a:gd name="T37" fmla="*/ 228 h 270"/>
                <a:gd name="T38" fmla="*/ 0 w 385"/>
                <a:gd name="T39" fmla="*/ 214 h 270"/>
                <a:gd name="T40" fmla="*/ 2 w 385"/>
                <a:gd name="T41" fmla="*/ 199 h 270"/>
                <a:gd name="T42" fmla="*/ 7 w 385"/>
                <a:gd name="T43" fmla="*/ 185 h 270"/>
                <a:gd name="T44" fmla="*/ 16 w 385"/>
                <a:gd name="T45" fmla="*/ 174 h 270"/>
                <a:gd name="T46" fmla="*/ 28 w 385"/>
                <a:gd name="T47" fmla="*/ 164 h 270"/>
                <a:gd name="T48" fmla="*/ 300 w 385"/>
                <a:gd name="T49" fmla="*/ 7 h 270"/>
                <a:gd name="T50" fmla="*/ 315 w 385"/>
                <a:gd name="T51" fmla="*/ 1 h 270"/>
                <a:gd name="T52" fmla="*/ 330 w 385"/>
                <a:gd name="T5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5" h="270">
                  <a:moveTo>
                    <a:pt x="330" y="0"/>
                  </a:moveTo>
                  <a:lnTo>
                    <a:pt x="343" y="1"/>
                  </a:lnTo>
                  <a:lnTo>
                    <a:pt x="357" y="7"/>
                  </a:lnTo>
                  <a:lnTo>
                    <a:pt x="368" y="15"/>
                  </a:lnTo>
                  <a:lnTo>
                    <a:pt x="377" y="28"/>
                  </a:lnTo>
                  <a:lnTo>
                    <a:pt x="384" y="41"/>
                  </a:lnTo>
                  <a:lnTo>
                    <a:pt x="385" y="56"/>
                  </a:lnTo>
                  <a:lnTo>
                    <a:pt x="384" y="71"/>
                  </a:lnTo>
                  <a:lnTo>
                    <a:pt x="377" y="83"/>
                  </a:lnTo>
                  <a:lnTo>
                    <a:pt x="369" y="96"/>
                  </a:lnTo>
                  <a:lnTo>
                    <a:pt x="357" y="104"/>
                  </a:lnTo>
                  <a:lnTo>
                    <a:pt x="84" y="263"/>
                  </a:lnTo>
                  <a:lnTo>
                    <a:pt x="70" y="268"/>
                  </a:lnTo>
                  <a:lnTo>
                    <a:pt x="56" y="270"/>
                  </a:lnTo>
                  <a:lnTo>
                    <a:pt x="41" y="268"/>
                  </a:lnTo>
                  <a:lnTo>
                    <a:pt x="28" y="263"/>
                  </a:lnTo>
                  <a:lnTo>
                    <a:pt x="16" y="254"/>
                  </a:lnTo>
                  <a:lnTo>
                    <a:pt x="7" y="242"/>
                  </a:lnTo>
                  <a:lnTo>
                    <a:pt x="2" y="228"/>
                  </a:lnTo>
                  <a:lnTo>
                    <a:pt x="0" y="214"/>
                  </a:lnTo>
                  <a:lnTo>
                    <a:pt x="2" y="199"/>
                  </a:lnTo>
                  <a:lnTo>
                    <a:pt x="7" y="185"/>
                  </a:lnTo>
                  <a:lnTo>
                    <a:pt x="16" y="174"/>
                  </a:lnTo>
                  <a:lnTo>
                    <a:pt x="28" y="164"/>
                  </a:lnTo>
                  <a:lnTo>
                    <a:pt x="300" y="7"/>
                  </a:lnTo>
                  <a:lnTo>
                    <a:pt x="315" y="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1411288" y="2159000"/>
              <a:ext cx="50800" cy="36512"/>
            </a:xfrm>
            <a:custGeom>
              <a:avLst/>
              <a:gdLst>
                <a:gd name="T0" fmla="*/ 330 w 386"/>
                <a:gd name="T1" fmla="*/ 0 h 270"/>
                <a:gd name="T2" fmla="*/ 344 w 386"/>
                <a:gd name="T3" fmla="*/ 2 h 270"/>
                <a:gd name="T4" fmla="*/ 357 w 386"/>
                <a:gd name="T5" fmla="*/ 7 h 270"/>
                <a:gd name="T6" fmla="*/ 369 w 386"/>
                <a:gd name="T7" fmla="*/ 16 h 270"/>
                <a:gd name="T8" fmla="*/ 378 w 386"/>
                <a:gd name="T9" fmla="*/ 28 h 270"/>
                <a:gd name="T10" fmla="*/ 384 w 386"/>
                <a:gd name="T11" fmla="*/ 42 h 270"/>
                <a:gd name="T12" fmla="*/ 386 w 386"/>
                <a:gd name="T13" fmla="*/ 56 h 270"/>
                <a:gd name="T14" fmla="*/ 384 w 386"/>
                <a:gd name="T15" fmla="*/ 71 h 270"/>
                <a:gd name="T16" fmla="*/ 379 w 386"/>
                <a:gd name="T17" fmla="*/ 84 h 270"/>
                <a:gd name="T18" fmla="*/ 369 w 386"/>
                <a:gd name="T19" fmla="*/ 96 h 270"/>
                <a:gd name="T20" fmla="*/ 358 w 386"/>
                <a:gd name="T21" fmla="*/ 105 h 270"/>
                <a:gd name="T22" fmla="*/ 84 w 386"/>
                <a:gd name="T23" fmla="*/ 263 h 270"/>
                <a:gd name="T24" fmla="*/ 71 w 386"/>
                <a:gd name="T25" fmla="*/ 269 h 270"/>
                <a:gd name="T26" fmla="*/ 56 w 386"/>
                <a:gd name="T27" fmla="*/ 270 h 270"/>
                <a:gd name="T28" fmla="*/ 43 w 386"/>
                <a:gd name="T29" fmla="*/ 269 h 270"/>
                <a:gd name="T30" fmla="*/ 29 w 386"/>
                <a:gd name="T31" fmla="*/ 263 h 270"/>
                <a:gd name="T32" fmla="*/ 17 w 386"/>
                <a:gd name="T33" fmla="*/ 254 h 270"/>
                <a:gd name="T34" fmla="*/ 7 w 386"/>
                <a:gd name="T35" fmla="*/ 242 h 270"/>
                <a:gd name="T36" fmla="*/ 2 w 386"/>
                <a:gd name="T37" fmla="*/ 228 h 270"/>
                <a:gd name="T38" fmla="*/ 0 w 386"/>
                <a:gd name="T39" fmla="*/ 214 h 270"/>
                <a:gd name="T40" fmla="*/ 2 w 386"/>
                <a:gd name="T41" fmla="*/ 199 h 270"/>
                <a:gd name="T42" fmla="*/ 7 w 386"/>
                <a:gd name="T43" fmla="*/ 187 h 270"/>
                <a:gd name="T44" fmla="*/ 17 w 386"/>
                <a:gd name="T45" fmla="*/ 174 h 270"/>
                <a:gd name="T46" fmla="*/ 28 w 386"/>
                <a:gd name="T47" fmla="*/ 165 h 270"/>
                <a:gd name="T48" fmla="*/ 301 w 386"/>
                <a:gd name="T49" fmla="*/ 7 h 270"/>
                <a:gd name="T50" fmla="*/ 315 w 386"/>
                <a:gd name="T51" fmla="*/ 2 h 270"/>
                <a:gd name="T52" fmla="*/ 330 w 386"/>
                <a:gd name="T5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6" h="270">
                  <a:moveTo>
                    <a:pt x="330" y="0"/>
                  </a:moveTo>
                  <a:lnTo>
                    <a:pt x="344" y="2"/>
                  </a:lnTo>
                  <a:lnTo>
                    <a:pt x="357" y="7"/>
                  </a:lnTo>
                  <a:lnTo>
                    <a:pt x="369" y="16"/>
                  </a:lnTo>
                  <a:lnTo>
                    <a:pt x="378" y="28"/>
                  </a:lnTo>
                  <a:lnTo>
                    <a:pt x="384" y="42"/>
                  </a:lnTo>
                  <a:lnTo>
                    <a:pt x="386" y="56"/>
                  </a:lnTo>
                  <a:lnTo>
                    <a:pt x="384" y="71"/>
                  </a:lnTo>
                  <a:lnTo>
                    <a:pt x="379" y="84"/>
                  </a:lnTo>
                  <a:lnTo>
                    <a:pt x="369" y="96"/>
                  </a:lnTo>
                  <a:lnTo>
                    <a:pt x="358" y="105"/>
                  </a:lnTo>
                  <a:lnTo>
                    <a:pt x="84" y="263"/>
                  </a:lnTo>
                  <a:lnTo>
                    <a:pt x="71" y="269"/>
                  </a:lnTo>
                  <a:lnTo>
                    <a:pt x="56" y="270"/>
                  </a:lnTo>
                  <a:lnTo>
                    <a:pt x="43" y="269"/>
                  </a:lnTo>
                  <a:lnTo>
                    <a:pt x="29" y="263"/>
                  </a:lnTo>
                  <a:lnTo>
                    <a:pt x="17" y="254"/>
                  </a:lnTo>
                  <a:lnTo>
                    <a:pt x="7" y="242"/>
                  </a:lnTo>
                  <a:lnTo>
                    <a:pt x="2" y="228"/>
                  </a:lnTo>
                  <a:lnTo>
                    <a:pt x="0" y="214"/>
                  </a:lnTo>
                  <a:lnTo>
                    <a:pt x="2" y="199"/>
                  </a:lnTo>
                  <a:lnTo>
                    <a:pt x="7" y="187"/>
                  </a:lnTo>
                  <a:lnTo>
                    <a:pt x="17" y="174"/>
                  </a:lnTo>
                  <a:lnTo>
                    <a:pt x="28" y="165"/>
                  </a:lnTo>
                  <a:lnTo>
                    <a:pt x="301" y="7"/>
                  </a:lnTo>
                  <a:lnTo>
                    <a:pt x="315" y="2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1635125" y="1933575"/>
              <a:ext cx="36513" cy="52387"/>
            </a:xfrm>
            <a:custGeom>
              <a:avLst/>
              <a:gdLst>
                <a:gd name="T0" fmla="*/ 213 w 269"/>
                <a:gd name="T1" fmla="*/ 0 h 387"/>
                <a:gd name="T2" fmla="*/ 228 w 269"/>
                <a:gd name="T3" fmla="*/ 2 h 387"/>
                <a:gd name="T4" fmla="*/ 241 w 269"/>
                <a:gd name="T5" fmla="*/ 8 h 387"/>
                <a:gd name="T6" fmla="*/ 254 w 269"/>
                <a:gd name="T7" fmla="*/ 16 h 387"/>
                <a:gd name="T8" fmla="*/ 262 w 269"/>
                <a:gd name="T9" fmla="*/ 29 h 387"/>
                <a:gd name="T10" fmla="*/ 267 w 269"/>
                <a:gd name="T11" fmla="*/ 41 h 387"/>
                <a:gd name="T12" fmla="*/ 269 w 269"/>
                <a:gd name="T13" fmla="*/ 56 h 387"/>
                <a:gd name="T14" fmla="*/ 268 w 269"/>
                <a:gd name="T15" fmla="*/ 71 h 387"/>
                <a:gd name="T16" fmla="*/ 262 w 269"/>
                <a:gd name="T17" fmla="*/ 84 h 387"/>
                <a:gd name="T18" fmla="*/ 105 w 269"/>
                <a:gd name="T19" fmla="*/ 359 h 387"/>
                <a:gd name="T20" fmla="*/ 96 w 269"/>
                <a:gd name="T21" fmla="*/ 370 h 387"/>
                <a:gd name="T22" fmla="*/ 83 w 269"/>
                <a:gd name="T23" fmla="*/ 380 h 387"/>
                <a:gd name="T24" fmla="*/ 71 w 269"/>
                <a:gd name="T25" fmla="*/ 385 h 387"/>
                <a:gd name="T26" fmla="*/ 56 w 269"/>
                <a:gd name="T27" fmla="*/ 387 h 387"/>
                <a:gd name="T28" fmla="*/ 42 w 269"/>
                <a:gd name="T29" fmla="*/ 385 h 387"/>
                <a:gd name="T30" fmla="*/ 28 w 269"/>
                <a:gd name="T31" fmla="*/ 380 h 387"/>
                <a:gd name="T32" fmla="*/ 16 w 269"/>
                <a:gd name="T33" fmla="*/ 370 h 387"/>
                <a:gd name="T34" fmla="*/ 7 w 269"/>
                <a:gd name="T35" fmla="*/ 358 h 387"/>
                <a:gd name="T36" fmla="*/ 2 w 269"/>
                <a:gd name="T37" fmla="*/ 345 h 387"/>
                <a:gd name="T38" fmla="*/ 0 w 269"/>
                <a:gd name="T39" fmla="*/ 331 h 387"/>
                <a:gd name="T40" fmla="*/ 1 w 269"/>
                <a:gd name="T41" fmla="*/ 316 h 387"/>
                <a:gd name="T42" fmla="*/ 7 w 269"/>
                <a:gd name="T43" fmla="*/ 302 h 387"/>
                <a:gd name="T44" fmla="*/ 164 w 269"/>
                <a:gd name="T45" fmla="*/ 28 h 387"/>
                <a:gd name="T46" fmla="*/ 174 w 269"/>
                <a:gd name="T47" fmla="*/ 16 h 387"/>
                <a:gd name="T48" fmla="*/ 185 w 269"/>
                <a:gd name="T49" fmla="*/ 7 h 387"/>
                <a:gd name="T50" fmla="*/ 199 w 269"/>
                <a:gd name="T51" fmla="*/ 2 h 387"/>
                <a:gd name="T52" fmla="*/ 213 w 269"/>
                <a:gd name="T5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9" h="387">
                  <a:moveTo>
                    <a:pt x="213" y="0"/>
                  </a:moveTo>
                  <a:lnTo>
                    <a:pt x="228" y="2"/>
                  </a:lnTo>
                  <a:lnTo>
                    <a:pt x="241" y="8"/>
                  </a:lnTo>
                  <a:lnTo>
                    <a:pt x="254" y="16"/>
                  </a:lnTo>
                  <a:lnTo>
                    <a:pt x="262" y="29"/>
                  </a:lnTo>
                  <a:lnTo>
                    <a:pt x="267" y="41"/>
                  </a:lnTo>
                  <a:lnTo>
                    <a:pt x="269" y="56"/>
                  </a:lnTo>
                  <a:lnTo>
                    <a:pt x="268" y="71"/>
                  </a:lnTo>
                  <a:lnTo>
                    <a:pt x="262" y="84"/>
                  </a:lnTo>
                  <a:lnTo>
                    <a:pt x="105" y="359"/>
                  </a:lnTo>
                  <a:lnTo>
                    <a:pt x="96" y="370"/>
                  </a:lnTo>
                  <a:lnTo>
                    <a:pt x="83" y="380"/>
                  </a:lnTo>
                  <a:lnTo>
                    <a:pt x="71" y="385"/>
                  </a:lnTo>
                  <a:lnTo>
                    <a:pt x="56" y="387"/>
                  </a:lnTo>
                  <a:lnTo>
                    <a:pt x="42" y="385"/>
                  </a:lnTo>
                  <a:lnTo>
                    <a:pt x="28" y="380"/>
                  </a:lnTo>
                  <a:lnTo>
                    <a:pt x="16" y="370"/>
                  </a:lnTo>
                  <a:lnTo>
                    <a:pt x="7" y="358"/>
                  </a:lnTo>
                  <a:lnTo>
                    <a:pt x="2" y="345"/>
                  </a:lnTo>
                  <a:lnTo>
                    <a:pt x="0" y="331"/>
                  </a:lnTo>
                  <a:lnTo>
                    <a:pt x="1" y="316"/>
                  </a:lnTo>
                  <a:lnTo>
                    <a:pt x="7" y="302"/>
                  </a:lnTo>
                  <a:lnTo>
                    <a:pt x="164" y="28"/>
                  </a:lnTo>
                  <a:lnTo>
                    <a:pt x="174" y="16"/>
                  </a:lnTo>
                  <a:lnTo>
                    <a:pt x="185" y="7"/>
                  </a:lnTo>
                  <a:lnTo>
                    <a:pt x="199" y="2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455270" y="2395372"/>
            <a:ext cx="598854" cy="597146"/>
            <a:chOff x="7202488" y="1992313"/>
            <a:chExt cx="557213" cy="555625"/>
          </a:xfrm>
          <a:solidFill>
            <a:schemeClr val="bg1"/>
          </a:solidFill>
        </p:grpSpPr>
        <p:sp>
          <p:nvSpPr>
            <p:cNvPr id="65" name="Freeform 31"/>
            <p:cNvSpPr>
              <a:spLocks noEditPoints="1"/>
            </p:cNvSpPr>
            <p:nvPr/>
          </p:nvSpPr>
          <p:spPr bwMode="auto">
            <a:xfrm>
              <a:off x="7202488" y="1992313"/>
              <a:ext cx="557213" cy="555625"/>
            </a:xfrm>
            <a:custGeom>
              <a:avLst/>
              <a:gdLst>
                <a:gd name="T0" fmla="*/ 1297 w 3514"/>
                <a:gd name="T1" fmla="*/ 611 h 3506"/>
                <a:gd name="T2" fmla="*/ 945 w 3514"/>
                <a:gd name="T3" fmla="*/ 826 h 3506"/>
                <a:gd name="T4" fmla="*/ 684 w 3514"/>
                <a:gd name="T5" fmla="*/ 1145 h 3506"/>
                <a:gd name="T6" fmla="*/ 542 w 3514"/>
                <a:gd name="T7" fmla="*/ 1539 h 3506"/>
                <a:gd name="T8" fmla="*/ 756 w 3514"/>
                <a:gd name="T9" fmla="*/ 1647 h 3506"/>
                <a:gd name="T10" fmla="*/ 812 w 3514"/>
                <a:gd name="T11" fmla="*/ 1752 h 3506"/>
                <a:gd name="T12" fmla="*/ 756 w 3514"/>
                <a:gd name="T13" fmla="*/ 1859 h 3506"/>
                <a:gd name="T14" fmla="*/ 542 w 3514"/>
                <a:gd name="T15" fmla="*/ 1967 h 3506"/>
                <a:gd name="T16" fmla="*/ 684 w 3514"/>
                <a:gd name="T17" fmla="*/ 2361 h 3506"/>
                <a:gd name="T18" fmla="*/ 945 w 3514"/>
                <a:gd name="T19" fmla="*/ 2679 h 3506"/>
                <a:gd name="T20" fmla="*/ 1297 w 3514"/>
                <a:gd name="T21" fmla="*/ 2895 h 3506"/>
                <a:gd name="T22" fmla="*/ 1629 w 3514"/>
                <a:gd name="T23" fmla="*/ 2823 h 3506"/>
                <a:gd name="T24" fmla="*/ 1685 w 3514"/>
                <a:gd name="T25" fmla="*/ 2717 h 3506"/>
                <a:gd name="T26" fmla="*/ 1806 w 3514"/>
                <a:gd name="T27" fmla="*/ 2705 h 3506"/>
                <a:gd name="T28" fmla="*/ 1882 w 3514"/>
                <a:gd name="T29" fmla="*/ 2797 h 3506"/>
                <a:gd name="T30" fmla="*/ 2136 w 3514"/>
                <a:gd name="T31" fmla="*/ 2923 h 3506"/>
                <a:gd name="T32" fmla="*/ 2504 w 3514"/>
                <a:gd name="T33" fmla="*/ 2731 h 3506"/>
                <a:gd name="T34" fmla="*/ 2785 w 3514"/>
                <a:gd name="T35" fmla="*/ 2431 h 3506"/>
                <a:gd name="T36" fmla="*/ 2953 w 3514"/>
                <a:gd name="T37" fmla="*/ 2050 h 3506"/>
                <a:gd name="T38" fmla="*/ 2780 w 3514"/>
                <a:gd name="T39" fmla="*/ 1871 h 3506"/>
                <a:gd name="T40" fmla="*/ 2704 w 3514"/>
                <a:gd name="T41" fmla="*/ 1779 h 3506"/>
                <a:gd name="T42" fmla="*/ 2739 w 3514"/>
                <a:gd name="T43" fmla="*/ 1662 h 3506"/>
                <a:gd name="T44" fmla="*/ 2983 w 3514"/>
                <a:gd name="T45" fmla="*/ 1624 h 3506"/>
                <a:gd name="T46" fmla="*/ 2867 w 3514"/>
                <a:gd name="T47" fmla="*/ 1219 h 3506"/>
                <a:gd name="T48" fmla="*/ 2629 w 3514"/>
                <a:gd name="T49" fmla="*/ 883 h 3506"/>
                <a:gd name="T50" fmla="*/ 2292 w 3514"/>
                <a:gd name="T51" fmla="*/ 645 h 3506"/>
                <a:gd name="T52" fmla="*/ 1885 w 3514"/>
                <a:gd name="T53" fmla="*/ 530 h 3506"/>
                <a:gd name="T54" fmla="*/ 1847 w 3514"/>
                <a:gd name="T55" fmla="*/ 773 h 3506"/>
                <a:gd name="T56" fmla="*/ 1731 w 3514"/>
                <a:gd name="T57" fmla="*/ 808 h 3506"/>
                <a:gd name="T58" fmla="*/ 1639 w 3514"/>
                <a:gd name="T59" fmla="*/ 732 h 3506"/>
                <a:gd name="T60" fmla="*/ 1783 w 3514"/>
                <a:gd name="T61" fmla="*/ 3 h 3506"/>
                <a:gd name="T62" fmla="*/ 1875 w 3514"/>
                <a:gd name="T63" fmla="*/ 78 h 3506"/>
                <a:gd name="T64" fmla="*/ 2076 w 3514"/>
                <a:gd name="T65" fmla="*/ 311 h 3506"/>
                <a:gd name="T66" fmla="*/ 2511 w 3514"/>
                <a:gd name="T67" fmla="*/ 483 h 3506"/>
                <a:gd name="T68" fmla="*/ 2866 w 3514"/>
                <a:gd name="T69" fmla="*/ 776 h 3506"/>
                <a:gd name="T70" fmla="*/ 3116 w 3514"/>
                <a:gd name="T71" fmla="*/ 1166 h 3506"/>
                <a:gd name="T72" fmla="*/ 3231 w 3514"/>
                <a:gd name="T73" fmla="*/ 1624 h 3506"/>
                <a:gd name="T74" fmla="*/ 3475 w 3514"/>
                <a:gd name="T75" fmla="*/ 1662 h 3506"/>
                <a:gd name="T76" fmla="*/ 3510 w 3514"/>
                <a:gd name="T77" fmla="*/ 1779 h 3506"/>
                <a:gd name="T78" fmla="*/ 3435 w 3514"/>
                <a:gd name="T79" fmla="*/ 1871 h 3506"/>
                <a:gd name="T80" fmla="*/ 3202 w 3514"/>
                <a:gd name="T81" fmla="*/ 2071 h 3506"/>
                <a:gd name="T82" fmla="*/ 3030 w 3514"/>
                <a:gd name="T83" fmla="*/ 2506 h 3506"/>
                <a:gd name="T84" fmla="*/ 2736 w 3514"/>
                <a:gd name="T85" fmla="*/ 2860 h 3506"/>
                <a:gd name="T86" fmla="*/ 2346 w 3514"/>
                <a:gd name="T87" fmla="*/ 3108 h 3506"/>
                <a:gd name="T88" fmla="*/ 1885 w 3514"/>
                <a:gd name="T89" fmla="*/ 3224 h 3506"/>
                <a:gd name="T90" fmla="*/ 1847 w 3514"/>
                <a:gd name="T91" fmla="*/ 3468 h 3506"/>
                <a:gd name="T92" fmla="*/ 1731 w 3514"/>
                <a:gd name="T93" fmla="*/ 3502 h 3506"/>
                <a:gd name="T94" fmla="*/ 1639 w 3514"/>
                <a:gd name="T95" fmla="*/ 3427 h 3506"/>
                <a:gd name="T96" fmla="*/ 1437 w 3514"/>
                <a:gd name="T97" fmla="*/ 3195 h 3506"/>
                <a:gd name="T98" fmla="*/ 1001 w 3514"/>
                <a:gd name="T99" fmla="*/ 3023 h 3506"/>
                <a:gd name="T100" fmla="*/ 647 w 3514"/>
                <a:gd name="T101" fmla="*/ 2730 h 3506"/>
                <a:gd name="T102" fmla="*/ 398 w 3514"/>
                <a:gd name="T103" fmla="*/ 2340 h 3506"/>
                <a:gd name="T104" fmla="*/ 282 w 3514"/>
                <a:gd name="T105" fmla="*/ 1881 h 3506"/>
                <a:gd name="T106" fmla="*/ 37 w 3514"/>
                <a:gd name="T107" fmla="*/ 1843 h 3506"/>
                <a:gd name="T108" fmla="*/ 0 w 3514"/>
                <a:gd name="T109" fmla="*/ 1752 h 3506"/>
                <a:gd name="T110" fmla="*/ 57 w 3514"/>
                <a:gd name="T111" fmla="*/ 1647 h 3506"/>
                <a:gd name="T112" fmla="*/ 293 w 3514"/>
                <a:gd name="T113" fmla="*/ 1528 h 3506"/>
                <a:gd name="T114" fmla="*/ 438 w 3514"/>
                <a:gd name="T115" fmla="*/ 1081 h 3506"/>
                <a:gd name="T116" fmla="*/ 710 w 3514"/>
                <a:gd name="T117" fmla="*/ 709 h 3506"/>
                <a:gd name="T118" fmla="*/ 1083 w 3514"/>
                <a:gd name="T119" fmla="*/ 438 h 3506"/>
                <a:gd name="T120" fmla="*/ 1532 w 3514"/>
                <a:gd name="T121" fmla="*/ 293 h 3506"/>
                <a:gd name="T122" fmla="*/ 1650 w 3514"/>
                <a:gd name="T123" fmla="*/ 57 h 3506"/>
                <a:gd name="T124" fmla="*/ 1756 w 3514"/>
                <a:gd name="T125" fmla="*/ 0 h 3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14" h="3506">
                  <a:moveTo>
                    <a:pt x="1629" y="530"/>
                  </a:moveTo>
                  <a:lnTo>
                    <a:pt x="1542" y="541"/>
                  </a:lnTo>
                  <a:lnTo>
                    <a:pt x="1459" y="560"/>
                  </a:lnTo>
                  <a:lnTo>
                    <a:pt x="1378" y="582"/>
                  </a:lnTo>
                  <a:lnTo>
                    <a:pt x="1297" y="611"/>
                  </a:lnTo>
                  <a:lnTo>
                    <a:pt x="1221" y="645"/>
                  </a:lnTo>
                  <a:lnTo>
                    <a:pt x="1148" y="683"/>
                  </a:lnTo>
                  <a:lnTo>
                    <a:pt x="1077" y="727"/>
                  </a:lnTo>
                  <a:lnTo>
                    <a:pt x="1010" y="774"/>
                  </a:lnTo>
                  <a:lnTo>
                    <a:pt x="945" y="826"/>
                  </a:lnTo>
                  <a:lnTo>
                    <a:pt x="884" y="883"/>
                  </a:lnTo>
                  <a:lnTo>
                    <a:pt x="829" y="944"/>
                  </a:lnTo>
                  <a:lnTo>
                    <a:pt x="776" y="1007"/>
                  </a:lnTo>
                  <a:lnTo>
                    <a:pt x="728" y="1075"/>
                  </a:lnTo>
                  <a:lnTo>
                    <a:pt x="684" y="1145"/>
                  </a:lnTo>
                  <a:lnTo>
                    <a:pt x="646" y="1219"/>
                  </a:lnTo>
                  <a:lnTo>
                    <a:pt x="612" y="1295"/>
                  </a:lnTo>
                  <a:lnTo>
                    <a:pt x="583" y="1374"/>
                  </a:lnTo>
                  <a:lnTo>
                    <a:pt x="560" y="1456"/>
                  </a:lnTo>
                  <a:lnTo>
                    <a:pt x="542" y="1539"/>
                  </a:lnTo>
                  <a:lnTo>
                    <a:pt x="530" y="1624"/>
                  </a:lnTo>
                  <a:lnTo>
                    <a:pt x="683" y="1624"/>
                  </a:lnTo>
                  <a:lnTo>
                    <a:pt x="710" y="1628"/>
                  </a:lnTo>
                  <a:lnTo>
                    <a:pt x="734" y="1635"/>
                  </a:lnTo>
                  <a:lnTo>
                    <a:pt x="756" y="1647"/>
                  </a:lnTo>
                  <a:lnTo>
                    <a:pt x="774" y="1662"/>
                  </a:lnTo>
                  <a:lnTo>
                    <a:pt x="790" y="1681"/>
                  </a:lnTo>
                  <a:lnTo>
                    <a:pt x="802" y="1703"/>
                  </a:lnTo>
                  <a:lnTo>
                    <a:pt x="810" y="1727"/>
                  </a:lnTo>
                  <a:lnTo>
                    <a:pt x="812" y="1752"/>
                  </a:lnTo>
                  <a:lnTo>
                    <a:pt x="810" y="1779"/>
                  </a:lnTo>
                  <a:lnTo>
                    <a:pt x="802" y="1803"/>
                  </a:lnTo>
                  <a:lnTo>
                    <a:pt x="790" y="1824"/>
                  </a:lnTo>
                  <a:lnTo>
                    <a:pt x="774" y="1843"/>
                  </a:lnTo>
                  <a:lnTo>
                    <a:pt x="756" y="1859"/>
                  </a:lnTo>
                  <a:lnTo>
                    <a:pt x="734" y="1871"/>
                  </a:lnTo>
                  <a:lnTo>
                    <a:pt x="710" y="1878"/>
                  </a:lnTo>
                  <a:lnTo>
                    <a:pt x="683" y="1881"/>
                  </a:lnTo>
                  <a:lnTo>
                    <a:pt x="530" y="1881"/>
                  </a:lnTo>
                  <a:lnTo>
                    <a:pt x="542" y="1967"/>
                  </a:lnTo>
                  <a:lnTo>
                    <a:pt x="560" y="2050"/>
                  </a:lnTo>
                  <a:lnTo>
                    <a:pt x="583" y="2131"/>
                  </a:lnTo>
                  <a:lnTo>
                    <a:pt x="612" y="2210"/>
                  </a:lnTo>
                  <a:lnTo>
                    <a:pt x="646" y="2287"/>
                  </a:lnTo>
                  <a:lnTo>
                    <a:pt x="684" y="2361"/>
                  </a:lnTo>
                  <a:lnTo>
                    <a:pt x="728" y="2431"/>
                  </a:lnTo>
                  <a:lnTo>
                    <a:pt x="776" y="2498"/>
                  </a:lnTo>
                  <a:lnTo>
                    <a:pt x="829" y="2562"/>
                  </a:lnTo>
                  <a:lnTo>
                    <a:pt x="884" y="2622"/>
                  </a:lnTo>
                  <a:lnTo>
                    <a:pt x="945" y="2679"/>
                  </a:lnTo>
                  <a:lnTo>
                    <a:pt x="1010" y="2731"/>
                  </a:lnTo>
                  <a:lnTo>
                    <a:pt x="1077" y="2779"/>
                  </a:lnTo>
                  <a:lnTo>
                    <a:pt x="1148" y="2823"/>
                  </a:lnTo>
                  <a:lnTo>
                    <a:pt x="1221" y="2861"/>
                  </a:lnTo>
                  <a:lnTo>
                    <a:pt x="1297" y="2895"/>
                  </a:lnTo>
                  <a:lnTo>
                    <a:pt x="1378" y="2923"/>
                  </a:lnTo>
                  <a:lnTo>
                    <a:pt x="1459" y="2946"/>
                  </a:lnTo>
                  <a:lnTo>
                    <a:pt x="1542" y="2965"/>
                  </a:lnTo>
                  <a:lnTo>
                    <a:pt x="1629" y="2976"/>
                  </a:lnTo>
                  <a:lnTo>
                    <a:pt x="1629" y="2823"/>
                  </a:lnTo>
                  <a:lnTo>
                    <a:pt x="1631" y="2797"/>
                  </a:lnTo>
                  <a:lnTo>
                    <a:pt x="1639" y="2774"/>
                  </a:lnTo>
                  <a:lnTo>
                    <a:pt x="1650" y="2751"/>
                  </a:lnTo>
                  <a:lnTo>
                    <a:pt x="1666" y="2733"/>
                  </a:lnTo>
                  <a:lnTo>
                    <a:pt x="1685" y="2717"/>
                  </a:lnTo>
                  <a:lnTo>
                    <a:pt x="1707" y="2705"/>
                  </a:lnTo>
                  <a:lnTo>
                    <a:pt x="1731" y="2698"/>
                  </a:lnTo>
                  <a:lnTo>
                    <a:pt x="1756" y="2695"/>
                  </a:lnTo>
                  <a:lnTo>
                    <a:pt x="1783" y="2698"/>
                  </a:lnTo>
                  <a:lnTo>
                    <a:pt x="1806" y="2705"/>
                  </a:lnTo>
                  <a:lnTo>
                    <a:pt x="1829" y="2717"/>
                  </a:lnTo>
                  <a:lnTo>
                    <a:pt x="1847" y="2733"/>
                  </a:lnTo>
                  <a:lnTo>
                    <a:pt x="1863" y="2751"/>
                  </a:lnTo>
                  <a:lnTo>
                    <a:pt x="1875" y="2774"/>
                  </a:lnTo>
                  <a:lnTo>
                    <a:pt x="1882" y="2797"/>
                  </a:lnTo>
                  <a:lnTo>
                    <a:pt x="1885" y="2823"/>
                  </a:lnTo>
                  <a:lnTo>
                    <a:pt x="1885" y="2976"/>
                  </a:lnTo>
                  <a:lnTo>
                    <a:pt x="1971" y="2965"/>
                  </a:lnTo>
                  <a:lnTo>
                    <a:pt x="2055" y="2946"/>
                  </a:lnTo>
                  <a:lnTo>
                    <a:pt x="2136" y="2923"/>
                  </a:lnTo>
                  <a:lnTo>
                    <a:pt x="2215" y="2895"/>
                  </a:lnTo>
                  <a:lnTo>
                    <a:pt x="2292" y="2861"/>
                  </a:lnTo>
                  <a:lnTo>
                    <a:pt x="2366" y="2823"/>
                  </a:lnTo>
                  <a:lnTo>
                    <a:pt x="2436" y="2779"/>
                  </a:lnTo>
                  <a:lnTo>
                    <a:pt x="2504" y="2731"/>
                  </a:lnTo>
                  <a:lnTo>
                    <a:pt x="2568" y="2679"/>
                  </a:lnTo>
                  <a:lnTo>
                    <a:pt x="2629" y="2622"/>
                  </a:lnTo>
                  <a:lnTo>
                    <a:pt x="2685" y="2562"/>
                  </a:lnTo>
                  <a:lnTo>
                    <a:pt x="2737" y="2498"/>
                  </a:lnTo>
                  <a:lnTo>
                    <a:pt x="2785" y="2431"/>
                  </a:lnTo>
                  <a:lnTo>
                    <a:pt x="2829" y="2361"/>
                  </a:lnTo>
                  <a:lnTo>
                    <a:pt x="2867" y="2287"/>
                  </a:lnTo>
                  <a:lnTo>
                    <a:pt x="2902" y="2210"/>
                  </a:lnTo>
                  <a:lnTo>
                    <a:pt x="2931" y="2131"/>
                  </a:lnTo>
                  <a:lnTo>
                    <a:pt x="2953" y="2050"/>
                  </a:lnTo>
                  <a:lnTo>
                    <a:pt x="2971" y="1967"/>
                  </a:lnTo>
                  <a:lnTo>
                    <a:pt x="2983" y="1881"/>
                  </a:lnTo>
                  <a:lnTo>
                    <a:pt x="2830" y="1881"/>
                  </a:lnTo>
                  <a:lnTo>
                    <a:pt x="2803" y="1878"/>
                  </a:lnTo>
                  <a:lnTo>
                    <a:pt x="2780" y="1871"/>
                  </a:lnTo>
                  <a:lnTo>
                    <a:pt x="2757" y="1859"/>
                  </a:lnTo>
                  <a:lnTo>
                    <a:pt x="2739" y="1843"/>
                  </a:lnTo>
                  <a:lnTo>
                    <a:pt x="2723" y="1824"/>
                  </a:lnTo>
                  <a:lnTo>
                    <a:pt x="2711" y="1803"/>
                  </a:lnTo>
                  <a:lnTo>
                    <a:pt x="2704" y="1779"/>
                  </a:lnTo>
                  <a:lnTo>
                    <a:pt x="2702" y="1752"/>
                  </a:lnTo>
                  <a:lnTo>
                    <a:pt x="2704" y="1727"/>
                  </a:lnTo>
                  <a:lnTo>
                    <a:pt x="2711" y="1703"/>
                  </a:lnTo>
                  <a:lnTo>
                    <a:pt x="2723" y="1681"/>
                  </a:lnTo>
                  <a:lnTo>
                    <a:pt x="2739" y="1662"/>
                  </a:lnTo>
                  <a:lnTo>
                    <a:pt x="2757" y="1647"/>
                  </a:lnTo>
                  <a:lnTo>
                    <a:pt x="2780" y="1635"/>
                  </a:lnTo>
                  <a:lnTo>
                    <a:pt x="2803" y="1628"/>
                  </a:lnTo>
                  <a:lnTo>
                    <a:pt x="2830" y="1624"/>
                  </a:lnTo>
                  <a:lnTo>
                    <a:pt x="2983" y="1624"/>
                  </a:lnTo>
                  <a:lnTo>
                    <a:pt x="2971" y="1539"/>
                  </a:lnTo>
                  <a:lnTo>
                    <a:pt x="2953" y="1456"/>
                  </a:lnTo>
                  <a:lnTo>
                    <a:pt x="2931" y="1374"/>
                  </a:lnTo>
                  <a:lnTo>
                    <a:pt x="2902" y="1295"/>
                  </a:lnTo>
                  <a:lnTo>
                    <a:pt x="2867" y="1219"/>
                  </a:lnTo>
                  <a:lnTo>
                    <a:pt x="2829" y="1145"/>
                  </a:lnTo>
                  <a:lnTo>
                    <a:pt x="2785" y="1075"/>
                  </a:lnTo>
                  <a:lnTo>
                    <a:pt x="2737" y="1007"/>
                  </a:lnTo>
                  <a:lnTo>
                    <a:pt x="2685" y="944"/>
                  </a:lnTo>
                  <a:lnTo>
                    <a:pt x="2629" y="883"/>
                  </a:lnTo>
                  <a:lnTo>
                    <a:pt x="2568" y="826"/>
                  </a:lnTo>
                  <a:lnTo>
                    <a:pt x="2504" y="774"/>
                  </a:lnTo>
                  <a:lnTo>
                    <a:pt x="2436" y="727"/>
                  </a:lnTo>
                  <a:lnTo>
                    <a:pt x="2366" y="683"/>
                  </a:lnTo>
                  <a:lnTo>
                    <a:pt x="2292" y="645"/>
                  </a:lnTo>
                  <a:lnTo>
                    <a:pt x="2215" y="611"/>
                  </a:lnTo>
                  <a:lnTo>
                    <a:pt x="2136" y="582"/>
                  </a:lnTo>
                  <a:lnTo>
                    <a:pt x="2055" y="560"/>
                  </a:lnTo>
                  <a:lnTo>
                    <a:pt x="1971" y="541"/>
                  </a:lnTo>
                  <a:lnTo>
                    <a:pt x="1885" y="530"/>
                  </a:lnTo>
                  <a:lnTo>
                    <a:pt x="1885" y="682"/>
                  </a:lnTo>
                  <a:lnTo>
                    <a:pt x="1882" y="708"/>
                  </a:lnTo>
                  <a:lnTo>
                    <a:pt x="1875" y="732"/>
                  </a:lnTo>
                  <a:lnTo>
                    <a:pt x="1863" y="754"/>
                  </a:lnTo>
                  <a:lnTo>
                    <a:pt x="1847" y="773"/>
                  </a:lnTo>
                  <a:lnTo>
                    <a:pt x="1829" y="789"/>
                  </a:lnTo>
                  <a:lnTo>
                    <a:pt x="1806" y="801"/>
                  </a:lnTo>
                  <a:lnTo>
                    <a:pt x="1783" y="808"/>
                  </a:lnTo>
                  <a:lnTo>
                    <a:pt x="1756" y="810"/>
                  </a:lnTo>
                  <a:lnTo>
                    <a:pt x="1731" y="808"/>
                  </a:lnTo>
                  <a:lnTo>
                    <a:pt x="1707" y="801"/>
                  </a:lnTo>
                  <a:lnTo>
                    <a:pt x="1685" y="789"/>
                  </a:lnTo>
                  <a:lnTo>
                    <a:pt x="1666" y="773"/>
                  </a:lnTo>
                  <a:lnTo>
                    <a:pt x="1650" y="754"/>
                  </a:lnTo>
                  <a:lnTo>
                    <a:pt x="1639" y="732"/>
                  </a:lnTo>
                  <a:lnTo>
                    <a:pt x="1631" y="708"/>
                  </a:lnTo>
                  <a:lnTo>
                    <a:pt x="1629" y="682"/>
                  </a:lnTo>
                  <a:lnTo>
                    <a:pt x="1629" y="530"/>
                  </a:lnTo>
                  <a:close/>
                  <a:moveTo>
                    <a:pt x="1756" y="0"/>
                  </a:moveTo>
                  <a:lnTo>
                    <a:pt x="1783" y="3"/>
                  </a:lnTo>
                  <a:lnTo>
                    <a:pt x="1806" y="10"/>
                  </a:lnTo>
                  <a:lnTo>
                    <a:pt x="1829" y="22"/>
                  </a:lnTo>
                  <a:lnTo>
                    <a:pt x="1847" y="38"/>
                  </a:lnTo>
                  <a:lnTo>
                    <a:pt x="1863" y="57"/>
                  </a:lnTo>
                  <a:lnTo>
                    <a:pt x="1875" y="78"/>
                  </a:lnTo>
                  <a:lnTo>
                    <a:pt x="1882" y="103"/>
                  </a:lnTo>
                  <a:lnTo>
                    <a:pt x="1885" y="129"/>
                  </a:lnTo>
                  <a:lnTo>
                    <a:pt x="1885" y="281"/>
                  </a:lnTo>
                  <a:lnTo>
                    <a:pt x="1982" y="293"/>
                  </a:lnTo>
                  <a:lnTo>
                    <a:pt x="2076" y="311"/>
                  </a:lnTo>
                  <a:lnTo>
                    <a:pt x="2169" y="334"/>
                  </a:lnTo>
                  <a:lnTo>
                    <a:pt x="2259" y="363"/>
                  </a:lnTo>
                  <a:lnTo>
                    <a:pt x="2346" y="397"/>
                  </a:lnTo>
                  <a:lnTo>
                    <a:pt x="2430" y="438"/>
                  </a:lnTo>
                  <a:lnTo>
                    <a:pt x="2511" y="483"/>
                  </a:lnTo>
                  <a:lnTo>
                    <a:pt x="2590" y="532"/>
                  </a:lnTo>
                  <a:lnTo>
                    <a:pt x="2665" y="586"/>
                  </a:lnTo>
                  <a:lnTo>
                    <a:pt x="2736" y="646"/>
                  </a:lnTo>
                  <a:lnTo>
                    <a:pt x="2803" y="709"/>
                  </a:lnTo>
                  <a:lnTo>
                    <a:pt x="2866" y="776"/>
                  </a:lnTo>
                  <a:lnTo>
                    <a:pt x="2925" y="847"/>
                  </a:lnTo>
                  <a:lnTo>
                    <a:pt x="2980" y="921"/>
                  </a:lnTo>
                  <a:lnTo>
                    <a:pt x="3030" y="999"/>
                  </a:lnTo>
                  <a:lnTo>
                    <a:pt x="3075" y="1081"/>
                  </a:lnTo>
                  <a:lnTo>
                    <a:pt x="3116" y="1166"/>
                  </a:lnTo>
                  <a:lnTo>
                    <a:pt x="3150" y="1252"/>
                  </a:lnTo>
                  <a:lnTo>
                    <a:pt x="3179" y="1342"/>
                  </a:lnTo>
                  <a:lnTo>
                    <a:pt x="3202" y="1435"/>
                  </a:lnTo>
                  <a:lnTo>
                    <a:pt x="3220" y="1528"/>
                  </a:lnTo>
                  <a:lnTo>
                    <a:pt x="3231" y="1624"/>
                  </a:lnTo>
                  <a:lnTo>
                    <a:pt x="3385" y="1624"/>
                  </a:lnTo>
                  <a:lnTo>
                    <a:pt x="3411" y="1628"/>
                  </a:lnTo>
                  <a:lnTo>
                    <a:pt x="3434" y="1635"/>
                  </a:lnTo>
                  <a:lnTo>
                    <a:pt x="3457" y="1647"/>
                  </a:lnTo>
                  <a:lnTo>
                    <a:pt x="3475" y="1662"/>
                  </a:lnTo>
                  <a:lnTo>
                    <a:pt x="3491" y="1681"/>
                  </a:lnTo>
                  <a:lnTo>
                    <a:pt x="3503" y="1703"/>
                  </a:lnTo>
                  <a:lnTo>
                    <a:pt x="3510" y="1727"/>
                  </a:lnTo>
                  <a:lnTo>
                    <a:pt x="3514" y="1752"/>
                  </a:lnTo>
                  <a:lnTo>
                    <a:pt x="3510" y="1779"/>
                  </a:lnTo>
                  <a:lnTo>
                    <a:pt x="3503" y="1803"/>
                  </a:lnTo>
                  <a:lnTo>
                    <a:pt x="3491" y="1824"/>
                  </a:lnTo>
                  <a:lnTo>
                    <a:pt x="3476" y="1843"/>
                  </a:lnTo>
                  <a:lnTo>
                    <a:pt x="3457" y="1859"/>
                  </a:lnTo>
                  <a:lnTo>
                    <a:pt x="3435" y="1871"/>
                  </a:lnTo>
                  <a:lnTo>
                    <a:pt x="3411" y="1878"/>
                  </a:lnTo>
                  <a:lnTo>
                    <a:pt x="3385" y="1881"/>
                  </a:lnTo>
                  <a:lnTo>
                    <a:pt x="3231" y="1881"/>
                  </a:lnTo>
                  <a:lnTo>
                    <a:pt x="3220" y="1978"/>
                  </a:lnTo>
                  <a:lnTo>
                    <a:pt x="3202" y="2071"/>
                  </a:lnTo>
                  <a:lnTo>
                    <a:pt x="3179" y="2163"/>
                  </a:lnTo>
                  <a:lnTo>
                    <a:pt x="3150" y="2253"/>
                  </a:lnTo>
                  <a:lnTo>
                    <a:pt x="3116" y="2340"/>
                  </a:lnTo>
                  <a:lnTo>
                    <a:pt x="3075" y="2425"/>
                  </a:lnTo>
                  <a:lnTo>
                    <a:pt x="3030" y="2506"/>
                  </a:lnTo>
                  <a:lnTo>
                    <a:pt x="2980" y="2584"/>
                  </a:lnTo>
                  <a:lnTo>
                    <a:pt x="2925" y="2658"/>
                  </a:lnTo>
                  <a:lnTo>
                    <a:pt x="2866" y="2730"/>
                  </a:lnTo>
                  <a:lnTo>
                    <a:pt x="2803" y="2797"/>
                  </a:lnTo>
                  <a:lnTo>
                    <a:pt x="2736" y="2860"/>
                  </a:lnTo>
                  <a:lnTo>
                    <a:pt x="2665" y="2919"/>
                  </a:lnTo>
                  <a:lnTo>
                    <a:pt x="2590" y="2973"/>
                  </a:lnTo>
                  <a:lnTo>
                    <a:pt x="2511" y="3023"/>
                  </a:lnTo>
                  <a:lnTo>
                    <a:pt x="2430" y="3068"/>
                  </a:lnTo>
                  <a:lnTo>
                    <a:pt x="2346" y="3108"/>
                  </a:lnTo>
                  <a:lnTo>
                    <a:pt x="2259" y="3143"/>
                  </a:lnTo>
                  <a:lnTo>
                    <a:pt x="2169" y="3172"/>
                  </a:lnTo>
                  <a:lnTo>
                    <a:pt x="2076" y="3195"/>
                  </a:lnTo>
                  <a:lnTo>
                    <a:pt x="1982" y="3213"/>
                  </a:lnTo>
                  <a:lnTo>
                    <a:pt x="1885" y="3224"/>
                  </a:lnTo>
                  <a:lnTo>
                    <a:pt x="1885" y="3377"/>
                  </a:lnTo>
                  <a:lnTo>
                    <a:pt x="1882" y="3403"/>
                  </a:lnTo>
                  <a:lnTo>
                    <a:pt x="1875" y="3427"/>
                  </a:lnTo>
                  <a:lnTo>
                    <a:pt x="1863" y="3449"/>
                  </a:lnTo>
                  <a:lnTo>
                    <a:pt x="1847" y="3468"/>
                  </a:lnTo>
                  <a:lnTo>
                    <a:pt x="1829" y="3483"/>
                  </a:lnTo>
                  <a:lnTo>
                    <a:pt x="1806" y="3495"/>
                  </a:lnTo>
                  <a:lnTo>
                    <a:pt x="1783" y="3502"/>
                  </a:lnTo>
                  <a:lnTo>
                    <a:pt x="1756" y="3506"/>
                  </a:lnTo>
                  <a:lnTo>
                    <a:pt x="1731" y="3502"/>
                  </a:lnTo>
                  <a:lnTo>
                    <a:pt x="1707" y="3495"/>
                  </a:lnTo>
                  <a:lnTo>
                    <a:pt x="1685" y="3483"/>
                  </a:lnTo>
                  <a:lnTo>
                    <a:pt x="1666" y="3468"/>
                  </a:lnTo>
                  <a:lnTo>
                    <a:pt x="1650" y="3449"/>
                  </a:lnTo>
                  <a:lnTo>
                    <a:pt x="1639" y="3427"/>
                  </a:lnTo>
                  <a:lnTo>
                    <a:pt x="1631" y="3403"/>
                  </a:lnTo>
                  <a:lnTo>
                    <a:pt x="1629" y="3377"/>
                  </a:lnTo>
                  <a:lnTo>
                    <a:pt x="1629" y="3224"/>
                  </a:lnTo>
                  <a:lnTo>
                    <a:pt x="1532" y="3213"/>
                  </a:lnTo>
                  <a:lnTo>
                    <a:pt x="1437" y="3195"/>
                  </a:lnTo>
                  <a:lnTo>
                    <a:pt x="1344" y="3172"/>
                  </a:lnTo>
                  <a:lnTo>
                    <a:pt x="1255" y="3143"/>
                  </a:lnTo>
                  <a:lnTo>
                    <a:pt x="1168" y="3108"/>
                  </a:lnTo>
                  <a:lnTo>
                    <a:pt x="1083" y="3068"/>
                  </a:lnTo>
                  <a:lnTo>
                    <a:pt x="1001" y="3023"/>
                  </a:lnTo>
                  <a:lnTo>
                    <a:pt x="923" y="2973"/>
                  </a:lnTo>
                  <a:lnTo>
                    <a:pt x="848" y="2919"/>
                  </a:lnTo>
                  <a:lnTo>
                    <a:pt x="778" y="2860"/>
                  </a:lnTo>
                  <a:lnTo>
                    <a:pt x="710" y="2797"/>
                  </a:lnTo>
                  <a:lnTo>
                    <a:pt x="647" y="2730"/>
                  </a:lnTo>
                  <a:lnTo>
                    <a:pt x="588" y="2658"/>
                  </a:lnTo>
                  <a:lnTo>
                    <a:pt x="534" y="2584"/>
                  </a:lnTo>
                  <a:lnTo>
                    <a:pt x="483" y="2506"/>
                  </a:lnTo>
                  <a:lnTo>
                    <a:pt x="438" y="2425"/>
                  </a:lnTo>
                  <a:lnTo>
                    <a:pt x="398" y="2340"/>
                  </a:lnTo>
                  <a:lnTo>
                    <a:pt x="364" y="2253"/>
                  </a:lnTo>
                  <a:lnTo>
                    <a:pt x="335" y="2163"/>
                  </a:lnTo>
                  <a:lnTo>
                    <a:pt x="311" y="2071"/>
                  </a:lnTo>
                  <a:lnTo>
                    <a:pt x="293" y="1978"/>
                  </a:lnTo>
                  <a:lnTo>
                    <a:pt x="282" y="1881"/>
                  </a:lnTo>
                  <a:lnTo>
                    <a:pt x="128" y="1881"/>
                  </a:lnTo>
                  <a:lnTo>
                    <a:pt x="103" y="1878"/>
                  </a:lnTo>
                  <a:lnTo>
                    <a:pt x="78" y="1871"/>
                  </a:lnTo>
                  <a:lnTo>
                    <a:pt x="57" y="1859"/>
                  </a:lnTo>
                  <a:lnTo>
                    <a:pt x="37" y="1843"/>
                  </a:lnTo>
                  <a:lnTo>
                    <a:pt x="22" y="1824"/>
                  </a:lnTo>
                  <a:lnTo>
                    <a:pt x="11" y="1803"/>
                  </a:lnTo>
                  <a:lnTo>
                    <a:pt x="3" y="1779"/>
                  </a:lnTo>
                  <a:lnTo>
                    <a:pt x="0" y="1752"/>
                  </a:lnTo>
                  <a:lnTo>
                    <a:pt x="0" y="1752"/>
                  </a:lnTo>
                  <a:lnTo>
                    <a:pt x="3" y="1727"/>
                  </a:lnTo>
                  <a:lnTo>
                    <a:pt x="11" y="1703"/>
                  </a:lnTo>
                  <a:lnTo>
                    <a:pt x="22" y="1681"/>
                  </a:lnTo>
                  <a:lnTo>
                    <a:pt x="37" y="1662"/>
                  </a:lnTo>
                  <a:lnTo>
                    <a:pt x="57" y="1647"/>
                  </a:lnTo>
                  <a:lnTo>
                    <a:pt x="78" y="1635"/>
                  </a:lnTo>
                  <a:lnTo>
                    <a:pt x="103" y="1628"/>
                  </a:lnTo>
                  <a:lnTo>
                    <a:pt x="128" y="1624"/>
                  </a:lnTo>
                  <a:lnTo>
                    <a:pt x="282" y="1624"/>
                  </a:lnTo>
                  <a:lnTo>
                    <a:pt x="293" y="1528"/>
                  </a:lnTo>
                  <a:lnTo>
                    <a:pt x="311" y="1435"/>
                  </a:lnTo>
                  <a:lnTo>
                    <a:pt x="335" y="1342"/>
                  </a:lnTo>
                  <a:lnTo>
                    <a:pt x="364" y="1252"/>
                  </a:lnTo>
                  <a:lnTo>
                    <a:pt x="398" y="1166"/>
                  </a:lnTo>
                  <a:lnTo>
                    <a:pt x="438" y="1081"/>
                  </a:lnTo>
                  <a:lnTo>
                    <a:pt x="483" y="999"/>
                  </a:lnTo>
                  <a:lnTo>
                    <a:pt x="534" y="921"/>
                  </a:lnTo>
                  <a:lnTo>
                    <a:pt x="588" y="847"/>
                  </a:lnTo>
                  <a:lnTo>
                    <a:pt x="647" y="776"/>
                  </a:lnTo>
                  <a:lnTo>
                    <a:pt x="710" y="709"/>
                  </a:lnTo>
                  <a:lnTo>
                    <a:pt x="778" y="646"/>
                  </a:lnTo>
                  <a:lnTo>
                    <a:pt x="848" y="586"/>
                  </a:lnTo>
                  <a:lnTo>
                    <a:pt x="923" y="532"/>
                  </a:lnTo>
                  <a:lnTo>
                    <a:pt x="1001" y="483"/>
                  </a:lnTo>
                  <a:lnTo>
                    <a:pt x="1083" y="438"/>
                  </a:lnTo>
                  <a:lnTo>
                    <a:pt x="1168" y="397"/>
                  </a:lnTo>
                  <a:lnTo>
                    <a:pt x="1255" y="363"/>
                  </a:lnTo>
                  <a:lnTo>
                    <a:pt x="1344" y="334"/>
                  </a:lnTo>
                  <a:lnTo>
                    <a:pt x="1437" y="311"/>
                  </a:lnTo>
                  <a:lnTo>
                    <a:pt x="1532" y="293"/>
                  </a:lnTo>
                  <a:lnTo>
                    <a:pt x="1629" y="281"/>
                  </a:lnTo>
                  <a:lnTo>
                    <a:pt x="1629" y="129"/>
                  </a:lnTo>
                  <a:lnTo>
                    <a:pt x="1631" y="103"/>
                  </a:lnTo>
                  <a:lnTo>
                    <a:pt x="1639" y="78"/>
                  </a:lnTo>
                  <a:lnTo>
                    <a:pt x="1650" y="57"/>
                  </a:lnTo>
                  <a:lnTo>
                    <a:pt x="1666" y="38"/>
                  </a:lnTo>
                  <a:lnTo>
                    <a:pt x="1685" y="22"/>
                  </a:lnTo>
                  <a:lnTo>
                    <a:pt x="1707" y="10"/>
                  </a:lnTo>
                  <a:lnTo>
                    <a:pt x="1731" y="3"/>
                  </a:lnTo>
                  <a:lnTo>
                    <a:pt x="1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2"/>
            <p:cNvSpPr>
              <a:spLocks noEditPoints="1"/>
            </p:cNvSpPr>
            <p:nvPr/>
          </p:nvSpPr>
          <p:spPr bwMode="auto">
            <a:xfrm>
              <a:off x="7364413" y="2154238"/>
              <a:ext cx="233363" cy="231775"/>
            </a:xfrm>
            <a:custGeom>
              <a:avLst/>
              <a:gdLst>
                <a:gd name="T0" fmla="*/ 676 w 1469"/>
                <a:gd name="T1" fmla="*/ 240 h 1464"/>
                <a:gd name="T2" fmla="*/ 672 w 1469"/>
                <a:gd name="T3" fmla="*/ 320 h 1464"/>
                <a:gd name="T4" fmla="*/ 658 w 1469"/>
                <a:gd name="T5" fmla="*/ 347 h 1464"/>
                <a:gd name="T6" fmla="*/ 573 w 1469"/>
                <a:gd name="T7" fmla="*/ 388 h 1464"/>
                <a:gd name="T8" fmla="*/ 494 w 1469"/>
                <a:gd name="T9" fmla="*/ 485 h 1464"/>
                <a:gd name="T10" fmla="*/ 486 w 1469"/>
                <a:gd name="T11" fmla="*/ 613 h 1464"/>
                <a:gd name="T12" fmla="*/ 545 w 1469"/>
                <a:gd name="T13" fmla="*/ 707 h 1464"/>
                <a:gd name="T14" fmla="*/ 663 w 1469"/>
                <a:gd name="T15" fmla="*/ 777 h 1464"/>
                <a:gd name="T16" fmla="*/ 787 w 1469"/>
                <a:gd name="T17" fmla="*/ 837 h 1464"/>
                <a:gd name="T18" fmla="*/ 815 w 1469"/>
                <a:gd name="T19" fmla="*/ 904 h 1464"/>
                <a:gd name="T20" fmla="*/ 769 w 1469"/>
                <a:gd name="T21" fmla="*/ 961 h 1464"/>
                <a:gd name="T22" fmla="*/ 643 w 1469"/>
                <a:gd name="T23" fmla="*/ 967 h 1464"/>
                <a:gd name="T24" fmla="*/ 528 w 1469"/>
                <a:gd name="T25" fmla="*/ 926 h 1464"/>
                <a:gd name="T26" fmla="*/ 499 w 1469"/>
                <a:gd name="T27" fmla="*/ 949 h 1464"/>
                <a:gd name="T28" fmla="*/ 473 w 1469"/>
                <a:gd name="T29" fmla="*/ 1046 h 1464"/>
                <a:gd name="T30" fmla="*/ 503 w 1469"/>
                <a:gd name="T31" fmla="*/ 1076 h 1464"/>
                <a:gd name="T32" fmla="*/ 628 w 1469"/>
                <a:gd name="T33" fmla="*/ 1112 h 1464"/>
                <a:gd name="T34" fmla="*/ 661 w 1469"/>
                <a:gd name="T35" fmla="*/ 1128 h 1464"/>
                <a:gd name="T36" fmla="*/ 666 w 1469"/>
                <a:gd name="T37" fmla="*/ 1214 h 1464"/>
                <a:gd name="T38" fmla="*/ 764 w 1469"/>
                <a:gd name="T39" fmla="*/ 1233 h 1464"/>
                <a:gd name="T40" fmla="*/ 793 w 1469"/>
                <a:gd name="T41" fmla="*/ 1203 h 1464"/>
                <a:gd name="T42" fmla="*/ 799 w 1469"/>
                <a:gd name="T43" fmla="*/ 1112 h 1464"/>
                <a:gd name="T44" fmla="*/ 890 w 1469"/>
                <a:gd name="T45" fmla="*/ 1070 h 1464"/>
                <a:gd name="T46" fmla="*/ 980 w 1469"/>
                <a:gd name="T47" fmla="*/ 963 h 1464"/>
                <a:gd name="T48" fmla="*/ 991 w 1469"/>
                <a:gd name="T49" fmla="*/ 839 h 1464"/>
                <a:gd name="T50" fmla="*/ 929 w 1469"/>
                <a:gd name="T51" fmla="*/ 727 h 1464"/>
                <a:gd name="T52" fmla="*/ 792 w 1469"/>
                <a:gd name="T53" fmla="*/ 647 h 1464"/>
                <a:gd name="T54" fmla="*/ 683 w 1469"/>
                <a:gd name="T55" fmla="*/ 592 h 1464"/>
                <a:gd name="T56" fmla="*/ 657 w 1469"/>
                <a:gd name="T57" fmla="*/ 535 h 1464"/>
                <a:gd name="T58" fmla="*/ 697 w 1469"/>
                <a:gd name="T59" fmla="*/ 487 h 1464"/>
                <a:gd name="T60" fmla="*/ 818 w 1469"/>
                <a:gd name="T61" fmla="*/ 484 h 1464"/>
                <a:gd name="T62" fmla="*/ 916 w 1469"/>
                <a:gd name="T63" fmla="*/ 516 h 1464"/>
                <a:gd name="T64" fmla="*/ 947 w 1469"/>
                <a:gd name="T65" fmla="*/ 452 h 1464"/>
                <a:gd name="T66" fmla="*/ 951 w 1469"/>
                <a:gd name="T67" fmla="*/ 379 h 1464"/>
                <a:gd name="T68" fmla="*/ 842 w 1469"/>
                <a:gd name="T69" fmla="*/ 344 h 1464"/>
                <a:gd name="T70" fmla="*/ 799 w 1469"/>
                <a:gd name="T71" fmla="*/ 324 h 1464"/>
                <a:gd name="T72" fmla="*/ 796 w 1469"/>
                <a:gd name="T73" fmla="*/ 252 h 1464"/>
                <a:gd name="T74" fmla="*/ 758 w 1469"/>
                <a:gd name="T75" fmla="*/ 229 h 1464"/>
                <a:gd name="T76" fmla="*/ 806 w 1469"/>
                <a:gd name="T77" fmla="*/ 3 h 1464"/>
                <a:gd name="T78" fmla="*/ 1066 w 1469"/>
                <a:gd name="T79" fmla="*/ 77 h 1464"/>
                <a:gd name="T80" fmla="*/ 1278 w 1469"/>
                <a:gd name="T81" fmla="*/ 237 h 1464"/>
                <a:gd name="T82" fmla="*/ 1418 w 1469"/>
                <a:gd name="T83" fmla="*/ 463 h 1464"/>
                <a:gd name="T84" fmla="*/ 1469 w 1469"/>
                <a:gd name="T85" fmla="*/ 731 h 1464"/>
                <a:gd name="T86" fmla="*/ 1418 w 1469"/>
                <a:gd name="T87" fmla="*/ 1001 h 1464"/>
                <a:gd name="T88" fmla="*/ 1278 w 1469"/>
                <a:gd name="T89" fmla="*/ 1227 h 1464"/>
                <a:gd name="T90" fmla="*/ 1066 w 1469"/>
                <a:gd name="T91" fmla="*/ 1386 h 1464"/>
                <a:gd name="T92" fmla="*/ 806 w 1469"/>
                <a:gd name="T93" fmla="*/ 1461 h 1464"/>
                <a:gd name="T94" fmla="*/ 529 w 1469"/>
                <a:gd name="T95" fmla="*/ 1436 h 1464"/>
                <a:gd name="T96" fmla="*/ 290 w 1469"/>
                <a:gd name="T97" fmla="*/ 1315 h 1464"/>
                <a:gd name="T98" fmla="*/ 112 w 1469"/>
                <a:gd name="T99" fmla="*/ 1121 h 1464"/>
                <a:gd name="T100" fmla="*/ 13 w 1469"/>
                <a:gd name="T101" fmla="*/ 871 h 1464"/>
                <a:gd name="T102" fmla="*/ 13 w 1469"/>
                <a:gd name="T103" fmla="*/ 593 h 1464"/>
                <a:gd name="T104" fmla="*/ 112 w 1469"/>
                <a:gd name="T105" fmla="*/ 343 h 1464"/>
                <a:gd name="T106" fmla="*/ 290 w 1469"/>
                <a:gd name="T107" fmla="*/ 148 h 1464"/>
                <a:gd name="T108" fmla="*/ 529 w 1469"/>
                <a:gd name="T109" fmla="*/ 28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9" h="1464">
                  <a:moveTo>
                    <a:pt x="707" y="229"/>
                  </a:moveTo>
                  <a:lnTo>
                    <a:pt x="692" y="230"/>
                  </a:lnTo>
                  <a:lnTo>
                    <a:pt x="683" y="233"/>
                  </a:lnTo>
                  <a:lnTo>
                    <a:pt x="676" y="240"/>
                  </a:lnTo>
                  <a:lnTo>
                    <a:pt x="673" y="250"/>
                  </a:lnTo>
                  <a:lnTo>
                    <a:pt x="672" y="265"/>
                  </a:lnTo>
                  <a:lnTo>
                    <a:pt x="672" y="305"/>
                  </a:lnTo>
                  <a:lnTo>
                    <a:pt x="672" y="320"/>
                  </a:lnTo>
                  <a:lnTo>
                    <a:pt x="671" y="330"/>
                  </a:lnTo>
                  <a:lnTo>
                    <a:pt x="669" y="338"/>
                  </a:lnTo>
                  <a:lnTo>
                    <a:pt x="666" y="343"/>
                  </a:lnTo>
                  <a:lnTo>
                    <a:pt x="658" y="347"/>
                  </a:lnTo>
                  <a:lnTo>
                    <a:pt x="649" y="352"/>
                  </a:lnTo>
                  <a:lnTo>
                    <a:pt x="635" y="357"/>
                  </a:lnTo>
                  <a:lnTo>
                    <a:pt x="602" y="371"/>
                  </a:lnTo>
                  <a:lnTo>
                    <a:pt x="573" y="388"/>
                  </a:lnTo>
                  <a:lnTo>
                    <a:pt x="547" y="407"/>
                  </a:lnTo>
                  <a:lnTo>
                    <a:pt x="525" y="431"/>
                  </a:lnTo>
                  <a:lnTo>
                    <a:pt x="507" y="456"/>
                  </a:lnTo>
                  <a:lnTo>
                    <a:pt x="494" y="485"/>
                  </a:lnTo>
                  <a:lnTo>
                    <a:pt x="485" y="517"/>
                  </a:lnTo>
                  <a:lnTo>
                    <a:pt x="481" y="552"/>
                  </a:lnTo>
                  <a:lnTo>
                    <a:pt x="481" y="584"/>
                  </a:lnTo>
                  <a:lnTo>
                    <a:pt x="486" y="613"/>
                  </a:lnTo>
                  <a:lnTo>
                    <a:pt x="495" y="640"/>
                  </a:lnTo>
                  <a:lnTo>
                    <a:pt x="507" y="664"/>
                  </a:lnTo>
                  <a:lnTo>
                    <a:pt x="525" y="687"/>
                  </a:lnTo>
                  <a:lnTo>
                    <a:pt x="545" y="707"/>
                  </a:lnTo>
                  <a:lnTo>
                    <a:pt x="567" y="726"/>
                  </a:lnTo>
                  <a:lnTo>
                    <a:pt x="593" y="743"/>
                  </a:lnTo>
                  <a:lnTo>
                    <a:pt x="627" y="761"/>
                  </a:lnTo>
                  <a:lnTo>
                    <a:pt x="663" y="777"/>
                  </a:lnTo>
                  <a:lnTo>
                    <a:pt x="699" y="792"/>
                  </a:lnTo>
                  <a:lnTo>
                    <a:pt x="734" y="807"/>
                  </a:lnTo>
                  <a:lnTo>
                    <a:pt x="762" y="820"/>
                  </a:lnTo>
                  <a:lnTo>
                    <a:pt x="787" y="837"/>
                  </a:lnTo>
                  <a:lnTo>
                    <a:pt x="801" y="852"/>
                  </a:lnTo>
                  <a:lnTo>
                    <a:pt x="810" y="869"/>
                  </a:lnTo>
                  <a:lnTo>
                    <a:pt x="815" y="886"/>
                  </a:lnTo>
                  <a:lnTo>
                    <a:pt x="815" y="904"/>
                  </a:lnTo>
                  <a:lnTo>
                    <a:pt x="811" y="921"/>
                  </a:lnTo>
                  <a:lnTo>
                    <a:pt x="802" y="936"/>
                  </a:lnTo>
                  <a:lnTo>
                    <a:pt x="788" y="950"/>
                  </a:lnTo>
                  <a:lnTo>
                    <a:pt x="769" y="961"/>
                  </a:lnTo>
                  <a:lnTo>
                    <a:pt x="741" y="970"/>
                  </a:lnTo>
                  <a:lnTo>
                    <a:pt x="710" y="974"/>
                  </a:lnTo>
                  <a:lnTo>
                    <a:pt x="679" y="973"/>
                  </a:lnTo>
                  <a:lnTo>
                    <a:pt x="643" y="967"/>
                  </a:lnTo>
                  <a:lnTo>
                    <a:pt x="608" y="958"/>
                  </a:lnTo>
                  <a:lnTo>
                    <a:pt x="574" y="947"/>
                  </a:lnTo>
                  <a:lnTo>
                    <a:pt x="541" y="931"/>
                  </a:lnTo>
                  <a:lnTo>
                    <a:pt x="528" y="926"/>
                  </a:lnTo>
                  <a:lnTo>
                    <a:pt x="517" y="924"/>
                  </a:lnTo>
                  <a:lnTo>
                    <a:pt x="510" y="927"/>
                  </a:lnTo>
                  <a:lnTo>
                    <a:pt x="504" y="935"/>
                  </a:lnTo>
                  <a:lnTo>
                    <a:pt x="499" y="949"/>
                  </a:lnTo>
                  <a:lnTo>
                    <a:pt x="488" y="985"/>
                  </a:lnTo>
                  <a:lnTo>
                    <a:pt x="479" y="1022"/>
                  </a:lnTo>
                  <a:lnTo>
                    <a:pt x="474" y="1036"/>
                  </a:lnTo>
                  <a:lnTo>
                    <a:pt x="473" y="1046"/>
                  </a:lnTo>
                  <a:lnTo>
                    <a:pt x="475" y="1056"/>
                  </a:lnTo>
                  <a:lnTo>
                    <a:pt x="481" y="1062"/>
                  </a:lnTo>
                  <a:lnTo>
                    <a:pt x="490" y="1070"/>
                  </a:lnTo>
                  <a:lnTo>
                    <a:pt x="503" y="1076"/>
                  </a:lnTo>
                  <a:lnTo>
                    <a:pt x="533" y="1089"/>
                  </a:lnTo>
                  <a:lnTo>
                    <a:pt x="564" y="1099"/>
                  </a:lnTo>
                  <a:lnTo>
                    <a:pt x="596" y="1106"/>
                  </a:lnTo>
                  <a:lnTo>
                    <a:pt x="628" y="1112"/>
                  </a:lnTo>
                  <a:lnTo>
                    <a:pt x="642" y="1115"/>
                  </a:lnTo>
                  <a:lnTo>
                    <a:pt x="652" y="1118"/>
                  </a:lnTo>
                  <a:lnTo>
                    <a:pt x="658" y="1122"/>
                  </a:lnTo>
                  <a:lnTo>
                    <a:pt x="661" y="1128"/>
                  </a:lnTo>
                  <a:lnTo>
                    <a:pt x="663" y="1139"/>
                  </a:lnTo>
                  <a:lnTo>
                    <a:pt x="663" y="1154"/>
                  </a:lnTo>
                  <a:lnTo>
                    <a:pt x="664" y="1201"/>
                  </a:lnTo>
                  <a:lnTo>
                    <a:pt x="666" y="1214"/>
                  </a:lnTo>
                  <a:lnTo>
                    <a:pt x="671" y="1224"/>
                  </a:lnTo>
                  <a:lnTo>
                    <a:pt x="681" y="1231"/>
                  </a:lnTo>
                  <a:lnTo>
                    <a:pt x="694" y="1233"/>
                  </a:lnTo>
                  <a:lnTo>
                    <a:pt x="764" y="1233"/>
                  </a:lnTo>
                  <a:lnTo>
                    <a:pt x="776" y="1231"/>
                  </a:lnTo>
                  <a:lnTo>
                    <a:pt x="786" y="1224"/>
                  </a:lnTo>
                  <a:lnTo>
                    <a:pt x="791" y="1216"/>
                  </a:lnTo>
                  <a:lnTo>
                    <a:pt x="793" y="1203"/>
                  </a:lnTo>
                  <a:lnTo>
                    <a:pt x="793" y="1170"/>
                  </a:lnTo>
                  <a:lnTo>
                    <a:pt x="793" y="1138"/>
                  </a:lnTo>
                  <a:lnTo>
                    <a:pt x="794" y="1124"/>
                  </a:lnTo>
                  <a:lnTo>
                    <a:pt x="799" y="1112"/>
                  </a:lnTo>
                  <a:lnTo>
                    <a:pt x="809" y="1105"/>
                  </a:lnTo>
                  <a:lnTo>
                    <a:pt x="823" y="1100"/>
                  </a:lnTo>
                  <a:lnTo>
                    <a:pt x="858" y="1087"/>
                  </a:lnTo>
                  <a:lnTo>
                    <a:pt x="890" y="1070"/>
                  </a:lnTo>
                  <a:lnTo>
                    <a:pt x="919" y="1047"/>
                  </a:lnTo>
                  <a:lnTo>
                    <a:pt x="945" y="1021"/>
                  </a:lnTo>
                  <a:lnTo>
                    <a:pt x="965" y="993"/>
                  </a:lnTo>
                  <a:lnTo>
                    <a:pt x="980" y="963"/>
                  </a:lnTo>
                  <a:lnTo>
                    <a:pt x="990" y="933"/>
                  </a:lnTo>
                  <a:lnTo>
                    <a:pt x="994" y="901"/>
                  </a:lnTo>
                  <a:lnTo>
                    <a:pt x="995" y="870"/>
                  </a:lnTo>
                  <a:lnTo>
                    <a:pt x="991" y="839"/>
                  </a:lnTo>
                  <a:lnTo>
                    <a:pt x="981" y="808"/>
                  </a:lnTo>
                  <a:lnTo>
                    <a:pt x="968" y="779"/>
                  </a:lnTo>
                  <a:lnTo>
                    <a:pt x="950" y="752"/>
                  </a:lnTo>
                  <a:lnTo>
                    <a:pt x="929" y="727"/>
                  </a:lnTo>
                  <a:lnTo>
                    <a:pt x="903" y="705"/>
                  </a:lnTo>
                  <a:lnTo>
                    <a:pt x="873" y="686"/>
                  </a:lnTo>
                  <a:lnTo>
                    <a:pt x="833" y="665"/>
                  </a:lnTo>
                  <a:lnTo>
                    <a:pt x="792" y="647"/>
                  </a:lnTo>
                  <a:lnTo>
                    <a:pt x="750" y="630"/>
                  </a:lnTo>
                  <a:lnTo>
                    <a:pt x="727" y="619"/>
                  </a:lnTo>
                  <a:lnTo>
                    <a:pt x="703" y="607"/>
                  </a:lnTo>
                  <a:lnTo>
                    <a:pt x="683" y="592"/>
                  </a:lnTo>
                  <a:lnTo>
                    <a:pt x="670" y="579"/>
                  </a:lnTo>
                  <a:lnTo>
                    <a:pt x="661" y="565"/>
                  </a:lnTo>
                  <a:lnTo>
                    <a:pt x="657" y="550"/>
                  </a:lnTo>
                  <a:lnTo>
                    <a:pt x="657" y="535"/>
                  </a:lnTo>
                  <a:lnTo>
                    <a:pt x="660" y="521"/>
                  </a:lnTo>
                  <a:lnTo>
                    <a:pt x="669" y="507"/>
                  </a:lnTo>
                  <a:lnTo>
                    <a:pt x="681" y="497"/>
                  </a:lnTo>
                  <a:lnTo>
                    <a:pt x="697" y="487"/>
                  </a:lnTo>
                  <a:lnTo>
                    <a:pt x="717" y="481"/>
                  </a:lnTo>
                  <a:lnTo>
                    <a:pt x="737" y="479"/>
                  </a:lnTo>
                  <a:lnTo>
                    <a:pt x="779" y="479"/>
                  </a:lnTo>
                  <a:lnTo>
                    <a:pt x="818" y="484"/>
                  </a:lnTo>
                  <a:lnTo>
                    <a:pt x="856" y="495"/>
                  </a:lnTo>
                  <a:lnTo>
                    <a:pt x="894" y="510"/>
                  </a:lnTo>
                  <a:lnTo>
                    <a:pt x="906" y="515"/>
                  </a:lnTo>
                  <a:lnTo>
                    <a:pt x="916" y="516"/>
                  </a:lnTo>
                  <a:lnTo>
                    <a:pt x="924" y="513"/>
                  </a:lnTo>
                  <a:lnTo>
                    <a:pt x="930" y="505"/>
                  </a:lnTo>
                  <a:lnTo>
                    <a:pt x="934" y="492"/>
                  </a:lnTo>
                  <a:lnTo>
                    <a:pt x="947" y="452"/>
                  </a:lnTo>
                  <a:lnTo>
                    <a:pt x="959" y="410"/>
                  </a:lnTo>
                  <a:lnTo>
                    <a:pt x="961" y="399"/>
                  </a:lnTo>
                  <a:lnTo>
                    <a:pt x="958" y="388"/>
                  </a:lnTo>
                  <a:lnTo>
                    <a:pt x="951" y="379"/>
                  </a:lnTo>
                  <a:lnTo>
                    <a:pt x="941" y="373"/>
                  </a:lnTo>
                  <a:lnTo>
                    <a:pt x="909" y="360"/>
                  </a:lnTo>
                  <a:lnTo>
                    <a:pt x="875" y="351"/>
                  </a:lnTo>
                  <a:lnTo>
                    <a:pt x="842" y="344"/>
                  </a:lnTo>
                  <a:lnTo>
                    <a:pt x="823" y="341"/>
                  </a:lnTo>
                  <a:lnTo>
                    <a:pt x="811" y="338"/>
                  </a:lnTo>
                  <a:lnTo>
                    <a:pt x="804" y="332"/>
                  </a:lnTo>
                  <a:lnTo>
                    <a:pt x="799" y="324"/>
                  </a:lnTo>
                  <a:lnTo>
                    <a:pt x="798" y="311"/>
                  </a:lnTo>
                  <a:lnTo>
                    <a:pt x="797" y="292"/>
                  </a:lnTo>
                  <a:lnTo>
                    <a:pt x="797" y="268"/>
                  </a:lnTo>
                  <a:lnTo>
                    <a:pt x="796" y="252"/>
                  </a:lnTo>
                  <a:lnTo>
                    <a:pt x="793" y="241"/>
                  </a:lnTo>
                  <a:lnTo>
                    <a:pt x="786" y="234"/>
                  </a:lnTo>
                  <a:lnTo>
                    <a:pt x="775" y="231"/>
                  </a:lnTo>
                  <a:lnTo>
                    <a:pt x="758" y="229"/>
                  </a:lnTo>
                  <a:lnTo>
                    <a:pt x="734" y="229"/>
                  </a:lnTo>
                  <a:lnTo>
                    <a:pt x="707" y="229"/>
                  </a:lnTo>
                  <a:close/>
                  <a:moveTo>
                    <a:pt x="734" y="0"/>
                  </a:moveTo>
                  <a:lnTo>
                    <a:pt x="806" y="3"/>
                  </a:lnTo>
                  <a:lnTo>
                    <a:pt x="874" y="12"/>
                  </a:lnTo>
                  <a:lnTo>
                    <a:pt x="941" y="28"/>
                  </a:lnTo>
                  <a:lnTo>
                    <a:pt x="1005" y="51"/>
                  </a:lnTo>
                  <a:lnTo>
                    <a:pt x="1066" y="77"/>
                  </a:lnTo>
                  <a:lnTo>
                    <a:pt x="1125" y="110"/>
                  </a:lnTo>
                  <a:lnTo>
                    <a:pt x="1179" y="148"/>
                  </a:lnTo>
                  <a:lnTo>
                    <a:pt x="1230" y="191"/>
                  </a:lnTo>
                  <a:lnTo>
                    <a:pt x="1278" y="237"/>
                  </a:lnTo>
                  <a:lnTo>
                    <a:pt x="1319" y="289"/>
                  </a:lnTo>
                  <a:lnTo>
                    <a:pt x="1358" y="343"/>
                  </a:lnTo>
                  <a:lnTo>
                    <a:pt x="1390" y="401"/>
                  </a:lnTo>
                  <a:lnTo>
                    <a:pt x="1418" y="463"/>
                  </a:lnTo>
                  <a:lnTo>
                    <a:pt x="1440" y="527"/>
                  </a:lnTo>
                  <a:lnTo>
                    <a:pt x="1456" y="593"/>
                  </a:lnTo>
                  <a:lnTo>
                    <a:pt x="1466" y="661"/>
                  </a:lnTo>
                  <a:lnTo>
                    <a:pt x="1469" y="731"/>
                  </a:lnTo>
                  <a:lnTo>
                    <a:pt x="1466" y="802"/>
                  </a:lnTo>
                  <a:lnTo>
                    <a:pt x="1456" y="871"/>
                  </a:lnTo>
                  <a:lnTo>
                    <a:pt x="1440" y="937"/>
                  </a:lnTo>
                  <a:lnTo>
                    <a:pt x="1418" y="1001"/>
                  </a:lnTo>
                  <a:lnTo>
                    <a:pt x="1390" y="1062"/>
                  </a:lnTo>
                  <a:lnTo>
                    <a:pt x="1358" y="1121"/>
                  </a:lnTo>
                  <a:lnTo>
                    <a:pt x="1319" y="1175"/>
                  </a:lnTo>
                  <a:lnTo>
                    <a:pt x="1278" y="1227"/>
                  </a:lnTo>
                  <a:lnTo>
                    <a:pt x="1230" y="1272"/>
                  </a:lnTo>
                  <a:lnTo>
                    <a:pt x="1179" y="1315"/>
                  </a:lnTo>
                  <a:lnTo>
                    <a:pt x="1125" y="1354"/>
                  </a:lnTo>
                  <a:lnTo>
                    <a:pt x="1066" y="1386"/>
                  </a:lnTo>
                  <a:lnTo>
                    <a:pt x="1005" y="1413"/>
                  </a:lnTo>
                  <a:lnTo>
                    <a:pt x="941" y="1436"/>
                  </a:lnTo>
                  <a:lnTo>
                    <a:pt x="874" y="1452"/>
                  </a:lnTo>
                  <a:lnTo>
                    <a:pt x="806" y="1461"/>
                  </a:lnTo>
                  <a:lnTo>
                    <a:pt x="734" y="1464"/>
                  </a:lnTo>
                  <a:lnTo>
                    <a:pt x="664" y="1461"/>
                  </a:lnTo>
                  <a:lnTo>
                    <a:pt x="595" y="1452"/>
                  </a:lnTo>
                  <a:lnTo>
                    <a:pt x="529" y="1436"/>
                  </a:lnTo>
                  <a:lnTo>
                    <a:pt x="465" y="1413"/>
                  </a:lnTo>
                  <a:lnTo>
                    <a:pt x="403" y="1386"/>
                  </a:lnTo>
                  <a:lnTo>
                    <a:pt x="345" y="1354"/>
                  </a:lnTo>
                  <a:lnTo>
                    <a:pt x="290" y="1315"/>
                  </a:lnTo>
                  <a:lnTo>
                    <a:pt x="239" y="1272"/>
                  </a:lnTo>
                  <a:lnTo>
                    <a:pt x="192" y="1227"/>
                  </a:lnTo>
                  <a:lnTo>
                    <a:pt x="150" y="1175"/>
                  </a:lnTo>
                  <a:lnTo>
                    <a:pt x="112" y="1121"/>
                  </a:lnTo>
                  <a:lnTo>
                    <a:pt x="79" y="1062"/>
                  </a:lnTo>
                  <a:lnTo>
                    <a:pt x="52" y="1001"/>
                  </a:lnTo>
                  <a:lnTo>
                    <a:pt x="29" y="937"/>
                  </a:lnTo>
                  <a:lnTo>
                    <a:pt x="13" y="871"/>
                  </a:lnTo>
                  <a:lnTo>
                    <a:pt x="4" y="802"/>
                  </a:lnTo>
                  <a:lnTo>
                    <a:pt x="0" y="731"/>
                  </a:lnTo>
                  <a:lnTo>
                    <a:pt x="4" y="661"/>
                  </a:lnTo>
                  <a:lnTo>
                    <a:pt x="13" y="593"/>
                  </a:lnTo>
                  <a:lnTo>
                    <a:pt x="29" y="527"/>
                  </a:lnTo>
                  <a:lnTo>
                    <a:pt x="52" y="463"/>
                  </a:lnTo>
                  <a:lnTo>
                    <a:pt x="79" y="401"/>
                  </a:lnTo>
                  <a:lnTo>
                    <a:pt x="112" y="343"/>
                  </a:lnTo>
                  <a:lnTo>
                    <a:pt x="150" y="289"/>
                  </a:lnTo>
                  <a:lnTo>
                    <a:pt x="192" y="237"/>
                  </a:lnTo>
                  <a:lnTo>
                    <a:pt x="239" y="191"/>
                  </a:lnTo>
                  <a:lnTo>
                    <a:pt x="290" y="148"/>
                  </a:lnTo>
                  <a:lnTo>
                    <a:pt x="345" y="110"/>
                  </a:lnTo>
                  <a:lnTo>
                    <a:pt x="403" y="77"/>
                  </a:lnTo>
                  <a:lnTo>
                    <a:pt x="465" y="51"/>
                  </a:lnTo>
                  <a:lnTo>
                    <a:pt x="529" y="28"/>
                  </a:lnTo>
                  <a:lnTo>
                    <a:pt x="595" y="12"/>
                  </a:lnTo>
                  <a:lnTo>
                    <a:pt x="664" y="3"/>
                  </a:lnTo>
                  <a:lnTo>
                    <a:pt x="7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334179" y="3150930"/>
            <a:ext cx="597444" cy="592452"/>
            <a:chOff x="0" y="2078038"/>
            <a:chExt cx="2090738" cy="2073275"/>
          </a:xfrm>
          <a:solidFill>
            <a:schemeClr val="bg1"/>
          </a:solidFill>
        </p:grpSpPr>
        <p:sp>
          <p:nvSpPr>
            <p:cNvPr id="68" name="Freeform 38"/>
            <p:cNvSpPr>
              <a:spLocks/>
            </p:cNvSpPr>
            <p:nvPr/>
          </p:nvSpPr>
          <p:spPr bwMode="auto">
            <a:xfrm>
              <a:off x="0" y="2549525"/>
              <a:ext cx="1600200" cy="1601788"/>
            </a:xfrm>
            <a:custGeom>
              <a:avLst/>
              <a:gdLst>
                <a:gd name="T0" fmla="*/ 1232 w 3024"/>
                <a:gd name="T1" fmla="*/ 64 h 3025"/>
                <a:gd name="T2" fmla="*/ 1346 w 3024"/>
                <a:gd name="T3" fmla="*/ 362 h 3025"/>
                <a:gd name="T4" fmla="*/ 1252 w 3024"/>
                <a:gd name="T5" fmla="*/ 401 h 3025"/>
                <a:gd name="T6" fmla="*/ 1115 w 3024"/>
                <a:gd name="T7" fmla="*/ 154 h 3025"/>
                <a:gd name="T8" fmla="*/ 845 w 3024"/>
                <a:gd name="T9" fmla="*/ 249 h 3025"/>
                <a:gd name="T10" fmla="*/ 918 w 3024"/>
                <a:gd name="T11" fmla="*/ 506 h 3025"/>
                <a:gd name="T12" fmla="*/ 769 w 3024"/>
                <a:gd name="T13" fmla="*/ 664 h 3025"/>
                <a:gd name="T14" fmla="*/ 546 w 3024"/>
                <a:gd name="T15" fmla="*/ 912 h 3025"/>
                <a:gd name="T16" fmla="*/ 277 w 3024"/>
                <a:gd name="T17" fmla="*/ 832 h 3025"/>
                <a:gd name="T18" fmla="*/ 148 w 3024"/>
                <a:gd name="T19" fmla="*/ 1078 h 3025"/>
                <a:gd name="T20" fmla="*/ 364 w 3024"/>
                <a:gd name="T21" fmla="*/ 1212 h 3025"/>
                <a:gd name="T22" fmla="*/ 392 w 3024"/>
                <a:gd name="T23" fmla="*/ 1381 h 3025"/>
                <a:gd name="T24" fmla="*/ 404 w 3024"/>
                <a:gd name="T25" fmla="*/ 1771 h 3025"/>
                <a:gd name="T26" fmla="*/ 155 w 3024"/>
                <a:gd name="T27" fmla="*/ 1911 h 3025"/>
                <a:gd name="T28" fmla="*/ 256 w 3024"/>
                <a:gd name="T29" fmla="*/ 2184 h 3025"/>
                <a:gd name="T30" fmla="*/ 527 w 3024"/>
                <a:gd name="T31" fmla="*/ 2107 h 3025"/>
                <a:gd name="T32" fmla="*/ 715 w 3024"/>
                <a:gd name="T33" fmla="*/ 2310 h 3025"/>
                <a:gd name="T34" fmla="*/ 917 w 3024"/>
                <a:gd name="T35" fmla="*/ 2498 h 3025"/>
                <a:gd name="T36" fmla="*/ 836 w 3024"/>
                <a:gd name="T37" fmla="*/ 2763 h 3025"/>
                <a:gd name="T38" fmla="*/ 1098 w 3024"/>
                <a:gd name="T39" fmla="*/ 2877 h 3025"/>
                <a:gd name="T40" fmla="*/ 1236 w 3024"/>
                <a:gd name="T41" fmla="*/ 2632 h 3025"/>
                <a:gd name="T42" fmla="*/ 1556 w 3024"/>
                <a:gd name="T43" fmla="*/ 2640 h 3025"/>
                <a:gd name="T44" fmla="*/ 1802 w 3024"/>
                <a:gd name="T45" fmla="*/ 2645 h 3025"/>
                <a:gd name="T46" fmla="*/ 1943 w 3024"/>
                <a:gd name="T47" fmla="*/ 2879 h 3025"/>
                <a:gd name="T48" fmla="*/ 2191 w 3024"/>
                <a:gd name="T49" fmla="*/ 2737 h 3025"/>
                <a:gd name="T50" fmla="*/ 2124 w 3024"/>
                <a:gd name="T51" fmla="*/ 2464 h 3025"/>
                <a:gd name="T52" fmla="*/ 2406 w 3024"/>
                <a:gd name="T53" fmla="*/ 2200 h 3025"/>
                <a:gd name="T54" fmla="*/ 2538 w 3024"/>
                <a:gd name="T55" fmla="*/ 2113 h 3025"/>
                <a:gd name="T56" fmla="*/ 2791 w 3024"/>
                <a:gd name="T57" fmla="*/ 2159 h 3025"/>
                <a:gd name="T58" fmla="*/ 2857 w 3024"/>
                <a:gd name="T59" fmla="*/ 1896 h 3025"/>
                <a:gd name="T60" fmla="*/ 2618 w 3024"/>
                <a:gd name="T61" fmla="*/ 1755 h 3025"/>
                <a:gd name="T62" fmla="*/ 2681 w 3024"/>
                <a:gd name="T63" fmla="*/ 1673 h 3025"/>
                <a:gd name="T64" fmla="*/ 2976 w 3024"/>
                <a:gd name="T65" fmla="*/ 1809 h 3025"/>
                <a:gd name="T66" fmla="*/ 3019 w 3024"/>
                <a:gd name="T67" fmla="*/ 1987 h 3025"/>
                <a:gd name="T68" fmla="*/ 2834 w 3024"/>
                <a:gd name="T69" fmla="*/ 2317 h 3025"/>
                <a:gd name="T70" fmla="*/ 2537 w 3024"/>
                <a:gd name="T71" fmla="*/ 2270 h 3025"/>
                <a:gd name="T72" fmla="*/ 2323 w 3024"/>
                <a:gd name="T73" fmla="*/ 2665 h 3025"/>
                <a:gd name="T74" fmla="*/ 2297 w 3024"/>
                <a:gd name="T75" fmla="*/ 2863 h 3025"/>
                <a:gd name="T76" fmla="*/ 1939 w 3024"/>
                <a:gd name="T77" fmla="*/ 3025 h 3025"/>
                <a:gd name="T78" fmla="*/ 1770 w 3024"/>
                <a:gd name="T79" fmla="*/ 2933 h 3025"/>
                <a:gd name="T80" fmla="*/ 1324 w 3024"/>
                <a:gd name="T81" fmla="*/ 2773 h 3025"/>
                <a:gd name="T82" fmla="*/ 1162 w 3024"/>
                <a:gd name="T83" fmla="*/ 3010 h 3025"/>
                <a:gd name="T84" fmla="*/ 810 w 3024"/>
                <a:gd name="T85" fmla="*/ 2928 h 3025"/>
                <a:gd name="T86" fmla="*/ 691 w 3024"/>
                <a:gd name="T87" fmla="*/ 2789 h 3025"/>
                <a:gd name="T88" fmla="*/ 695 w 3024"/>
                <a:gd name="T89" fmla="*/ 2490 h 3025"/>
                <a:gd name="T90" fmla="*/ 329 w 3024"/>
                <a:gd name="T91" fmla="*/ 2333 h 3025"/>
                <a:gd name="T92" fmla="*/ 154 w 3024"/>
                <a:gd name="T93" fmla="*/ 2291 h 3025"/>
                <a:gd name="T94" fmla="*/ 0 w 3024"/>
                <a:gd name="T95" fmla="*/ 1949 h 3025"/>
                <a:gd name="T96" fmla="*/ 92 w 3024"/>
                <a:gd name="T97" fmla="*/ 1773 h 3025"/>
                <a:gd name="T98" fmla="*/ 252 w 3024"/>
                <a:gd name="T99" fmla="*/ 1326 h 3025"/>
                <a:gd name="T100" fmla="*/ 16 w 3024"/>
                <a:gd name="T101" fmla="*/ 1164 h 3025"/>
                <a:gd name="T102" fmla="*/ 97 w 3024"/>
                <a:gd name="T103" fmla="*/ 811 h 3025"/>
                <a:gd name="T104" fmla="*/ 236 w 3024"/>
                <a:gd name="T105" fmla="*/ 693 h 3025"/>
                <a:gd name="T106" fmla="*/ 535 w 3024"/>
                <a:gd name="T107" fmla="*/ 695 h 3025"/>
                <a:gd name="T108" fmla="*/ 692 w 3024"/>
                <a:gd name="T109" fmla="*/ 329 h 3025"/>
                <a:gd name="T110" fmla="*/ 736 w 3024"/>
                <a:gd name="T111" fmla="*/ 152 h 3025"/>
                <a:gd name="T112" fmla="*/ 1079 w 3024"/>
                <a:gd name="T113" fmla="*/ 0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24" h="3025">
                  <a:moveTo>
                    <a:pt x="1079" y="0"/>
                  </a:moveTo>
                  <a:lnTo>
                    <a:pt x="1112" y="2"/>
                  </a:lnTo>
                  <a:lnTo>
                    <a:pt x="1146" y="10"/>
                  </a:lnTo>
                  <a:lnTo>
                    <a:pt x="1178" y="23"/>
                  </a:lnTo>
                  <a:lnTo>
                    <a:pt x="1207" y="41"/>
                  </a:lnTo>
                  <a:lnTo>
                    <a:pt x="1232" y="64"/>
                  </a:lnTo>
                  <a:lnTo>
                    <a:pt x="1254" y="92"/>
                  </a:lnTo>
                  <a:lnTo>
                    <a:pt x="1271" y="124"/>
                  </a:lnTo>
                  <a:lnTo>
                    <a:pt x="1346" y="307"/>
                  </a:lnTo>
                  <a:lnTo>
                    <a:pt x="1351" y="326"/>
                  </a:lnTo>
                  <a:lnTo>
                    <a:pt x="1351" y="344"/>
                  </a:lnTo>
                  <a:lnTo>
                    <a:pt x="1346" y="362"/>
                  </a:lnTo>
                  <a:lnTo>
                    <a:pt x="1338" y="379"/>
                  </a:lnTo>
                  <a:lnTo>
                    <a:pt x="1324" y="392"/>
                  </a:lnTo>
                  <a:lnTo>
                    <a:pt x="1307" y="401"/>
                  </a:lnTo>
                  <a:lnTo>
                    <a:pt x="1289" y="406"/>
                  </a:lnTo>
                  <a:lnTo>
                    <a:pt x="1270" y="406"/>
                  </a:lnTo>
                  <a:lnTo>
                    <a:pt x="1252" y="401"/>
                  </a:lnTo>
                  <a:lnTo>
                    <a:pt x="1236" y="392"/>
                  </a:lnTo>
                  <a:lnTo>
                    <a:pt x="1222" y="379"/>
                  </a:lnTo>
                  <a:lnTo>
                    <a:pt x="1212" y="362"/>
                  </a:lnTo>
                  <a:lnTo>
                    <a:pt x="1136" y="179"/>
                  </a:lnTo>
                  <a:lnTo>
                    <a:pt x="1127" y="165"/>
                  </a:lnTo>
                  <a:lnTo>
                    <a:pt x="1115" y="154"/>
                  </a:lnTo>
                  <a:lnTo>
                    <a:pt x="1099" y="147"/>
                  </a:lnTo>
                  <a:lnTo>
                    <a:pt x="1082" y="146"/>
                  </a:lnTo>
                  <a:lnTo>
                    <a:pt x="1066" y="151"/>
                  </a:lnTo>
                  <a:lnTo>
                    <a:pt x="868" y="232"/>
                  </a:lnTo>
                  <a:lnTo>
                    <a:pt x="854" y="239"/>
                  </a:lnTo>
                  <a:lnTo>
                    <a:pt x="845" y="249"/>
                  </a:lnTo>
                  <a:lnTo>
                    <a:pt x="838" y="262"/>
                  </a:lnTo>
                  <a:lnTo>
                    <a:pt x="834" y="275"/>
                  </a:lnTo>
                  <a:lnTo>
                    <a:pt x="834" y="290"/>
                  </a:lnTo>
                  <a:lnTo>
                    <a:pt x="838" y="304"/>
                  </a:lnTo>
                  <a:lnTo>
                    <a:pt x="913" y="487"/>
                  </a:lnTo>
                  <a:lnTo>
                    <a:pt x="918" y="506"/>
                  </a:lnTo>
                  <a:lnTo>
                    <a:pt x="918" y="526"/>
                  </a:lnTo>
                  <a:lnTo>
                    <a:pt x="912" y="544"/>
                  </a:lnTo>
                  <a:lnTo>
                    <a:pt x="901" y="561"/>
                  </a:lnTo>
                  <a:lnTo>
                    <a:pt x="887" y="575"/>
                  </a:lnTo>
                  <a:lnTo>
                    <a:pt x="827" y="617"/>
                  </a:lnTo>
                  <a:lnTo>
                    <a:pt x="769" y="664"/>
                  </a:lnTo>
                  <a:lnTo>
                    <a:pt x="716" y="715"/>
                  </a:lnTo>
                  <a:lnTo>
                    <a:pt x="666" y="769"/>
                  </a:lnTo>
                  <a:lnTo>
                    <a:pt x="619" y="825"/>
                  </a:lnTo>
                  <a:lnTo>
                    <a:pt x="576" y="885"/>
                  </a:lnTo>
                  <a:lnTo>
                    <a:pt x="563" y="901"/>
                  </a:lnTo>
                  <a:lnTo>
                    <a:pt x="546" y="912"/>
                  </a:lnTo>
                  <a:lnTo>
                    <a:pt x="527" y="916"/>
                  </a:lnTo>
                  <a:lnTo>
                    <a:pt x="508" y="918"/>
                  </a:lnTo>
                  <a:lnTo>
                    <a:pt x="487" y="912"/>
                  </a:lnTo>
                  <a:lnTo>
                    <a:pt x="305" y="836"/>
                  </a:lnTo>
                  <a:lnTo>
                    <a:pt x="292" y="832"/>
                  </a:lnTo>
                  <a:lnTo>
                    <a:pt x="277" y="832"/>
                  </a:lnTo>
                  <a:lnTo>
                    <a:pt x="264" y="836"/>
                  </a:lnTo>
                  <a:lnTo>
                    <a:pt x="251" y="843"/>
                  </a:lnTo>
                  <a:lnTo>
                    <a:pt x="241" y="854"/>
                  </a:lnTo>
                  <a:lnTo>
                    <a:pt x="234" y="866"/>
                  </a:lnTo>
                  <a:lnTo>
                    <a:pt x="151" y="1064"/>
                  </a:lnTo>
                  <a:lnTo>
                    <a:pt x="148" y="1078"/>
                  </a:lnTo>
                  <a:lnTo>
                    <a:pt x="148" y="1093"/>
                  </a:lnTo>
                  <a:lnTo>
                    <a:pt x="151" y="1106"/>
                  </a:lnTo>
                  <a:lnTo>
                    <a:pt x="158" y="1119"/>
                  </a:lnTo>
                  <a:lnTo>
                    <a:pt x="169" y="1129"/>
                  </a:lnTo>
                  <a:lnTo>
                    <a:pt x="181" y="1136"/>
                  </a:lnTo>
                  <a:lnTo>
                    <a:pt x="364" y="1212"/>
                  </a:lnTo>
                  <a:lnTo>
                    <a:pt x="380" y="1222"/>
                  </a:lnTo>
                  <a:lnTo>
                    <a:pt x="395" y="1237"/>
                  </a:lnTo>
                  <a:lnTo>
                    <a:pt x="403" y="1254"/>
                  </a:lnTo>
                  <a:lnTo>
                    <a:pt x="408" y="1273"/>
                  </a:lnTo>
                  <a:lnTo>
                    <a:pt x="407" y="1293"/>
                  </a:lnTo>
                  <a:lnTo>
                    <a:pt x="392" y="1381"/>
                  </a:lnTo>
                  <a:lnTo>
                    <a:pt x="386" y="1469"/>
                  </a:lnTo>
                  <a:lnTo>
                    <a:pt x="386" y="1557"/>
                  </a:lnTo>
                  <a:lnTo>
                    <a:pt x="392" y="1645"/>
                  </a:lnTo>
                  <a:lnTo>
                    <a:pt x="407" y="1731"/>
                  </a:lnTo>
                  <a:lnTo>
                    <a:pt x="408" y="1752"/>
                  </a:lnTo>
                  <a:lnTo>
                    <a:pt x="404" y="1771"/>
                  </a:lnTo>
                  <a:lnTo>
                    <a:pt x="395" y="1789"/>
                  </a:lnTo>
                  <a:lnTo>
                    <a:pt x="380" y="1803"/>
                  </a:lnTo>
                  <a:lnTo>
                    <a:pt x="364" y="1813"/>
                  </a:lnTo>
                  <a:lnTo>
                    <a:pt x="181" y="1890"/>
                  </a:lnTo>
                  <a:lnTo>
                    <a:pt x="166" y="1898"/>
                  </a:lnTo>
                  <a:lnTo>
                    <a:pt x="155" y="1911"/>
                  </a:lnTo>
                  <a:lnTo>
                    <a:pt x="149" y="1927"/>
                  </a:lnTo>
                  <a:lnTo>
                    <a:pt x="148" y="1944"/>
                  </a:lnTo>
                  <a:lnTo>
                    <a:pt x="151" y="1961"/>
                  </a:lnTo>
                  <a:lnTo>
                    <a:pt x="234" y="2159"/>
                  </a:lnTo>
                  <a:lnTo>
                    <a:pt x="242" y="2173"/>
                  </a:lnTo>
                  <a:lnTo>
                    <a:pt x="256" y="2184"/>
                  </a:lnTo>
                  <a:lnTo>
                    <a:pt x="271" y="2191"/>
                  </a:lnTo>
                  <a:lnTo>
                    <a:pt x="287" y="2192"/>
                  </a:lnTo>
                  <a:lnTo>
                    <a:pt x="305" y="2189"/>
                  </a:lnTo>
                  <a:lnTo>
                    <a:pt x="487" y="2113"/>
                  </a:lnTo>
                  <a:lnTo>
                    <a:pt x="506" y="2107"/>
                  </a:lnTo>
                  <a:lnTo>
                    <a:pt x="527" y="2107"/>
                  </a:lnTo>
                  <a:lnTo>
                    <a:pt x="545" y="2113"/>
                  </a:lnTo>
                  <a:lnTo>
                    <a:pt x="562" y="2124"/>
                  </a:lnTo>
                  <a:lnTo>
                    <a:pt x="575" y="2140"/>
                  </a:lnTo>
                  <a:lnTo>
                    <a:pt x="618" y="2200"/>
                  </a:lnTo>
                  <a:lnTo>
                    <a:pt x="665" y="2256"/>
                  </a:lnTo>
                  <a:lnTo>
                    <a:pt x="715" y="2310"/>
                  </a:lnTo>
                  <a:lnTo>
                    <a:pt x="769" y="2360"/>
                  </a:lnTo>
                  <a:lnTo>
                    <a:pt x="826" y="2407"/>
                  </a:lnTo>
                  <a:lnTo>
                    <a:pt x="886" y="2449"/>
                  </a:lnTo>
                  <a:lnTo>
                    <a:pt x="901" y="2464"/>
                  </a:lnTo>
                  <a:lnTo>
                    <a:pt x="912" y="2480"/>
                  </a:lnTo>
                  <a:lnTo>
                    <a:pt x="917" y="2498"/>
                  </a:lnTo>
                  <a:lnTo>
                    <a:pt x="918" y="2519"/>
                  </a:lnTo>
                  <a:lnTo>
                    <a:pt x="912" y="2538"/>
                  </a:lnTo>
                  <a:lnTo>
                    <a:pt x="836" y="2721"/>
                  </a:lnTo>
                  <a:lnTo>
                    <a:pt x="833" y="2735"/>
                  </a:lnTo>
                  <a:lnTo>
                    <a:pt x="833" y="2748"/>
                  </a:lnTo>
                  <a:lnTo>
                    <a:pt x="836" y="2763"/>
                  </a:lnTo>
                  <a:lnTo>
                    <a:pt x="844" y="2775"/>
                  </a:lnTo>
                  <a:lnTo>
                    <a:pt x="853" y="2785"/>
                  </a:lnTo>
                  <a:lnTo>
                    <a:pt x="866" y="2793"/>
                  </a:lnTo>
                  <a:lnTo>
                    <a:pt x="1064" y="2874"/>
                  </a:lnTo>
                  <a:lnTo>
                    <a:pt x="1081" y="2879"/>
                  </a:lnTo>
                  <a:lnTo>
                    <a:pt x="1098" y="2877"/>
                  </a:lnTo>
                  <a:lnTo>
                    <a:pt x="1114" y="2871"/>
                  </a:lnTo>
                  <a:lnTo>
                    <a:pt x="1127" y="2860"/>
                  </a:lnTo>
                  <a:lnTo>
                    <a:pt x="1135" y="2845"/>
                  </a:lnTo>
                  <a:lnTo>
                    <a:pt x="1211" y="2663"/>
                  </a:lnTo>
                  <a:lnTo>
                    <a:pt x="1222" y="2645"/>
                  </a:lnTo>
                  <a:lnTo>
                    <a:pt x="1236" y="2632"/>
                  </a:lnTo>
                  <a:lnTo>
                    <a:pt x="1253" y="2622"/>
                  </a:lnTo>
                  <a:lnTo>
                    <a:pt x="1272" y="2618"/>
                  </a:lnTo>
                  <a:lnTo>
                    <a:pt x="1292" y="2618"/>
                  </a:lnTo>
                  <a:lnTo>
                    <a:pt x="1380" y="2633"/>
                  </a:lnTo>
                  <a:lnTo>
                    <a:pt x="1469" y="2640"/>
                  </a:lnTo>
                  <a:lnTo>
                    <a:pt x="1556" y="2640"/>
                  </a:lnTo>
                  <a:lnTo>
                    <a:pt x="1644" y="2633"/>
                  </a:lnTo>
                  <a:lnTo>
                    <a:pt x="1732" y="2618"/>
                  </a:lnTo>
                  <a:lnTo>
                    <a:pt x="1752" y="2617"/>
                  </a:lnTo>
                  <a:lnTo>
                    <a:pt x="1771" y="2622"/>
                  </a:lnTo>
                  <a:lnTo>
                    <a:pt x="1788" y="2632"/>
                  </a:lnTo>
                  <a:lnTo>
                    <a:pt x="1802" y="2645"/>
                  </a:lnTo>
                  <a:lnTo>
                    <a:pt x="1813" y="2663"/>
                  </a:lnTo>
                  <a:lnTo>
                    <a:pt x="1889" y="2845"/>
                  </a:lnTo>
                  <a:lnTo>
                    <a:pt x="1897" y="2860"/>
                  </a:lnTo>
                  <a:lnTo>
                    <a:pt x="1910" y="2871"/>
                  </a:lnTo>
                  <a:lnTo>
                    <a:pt x="1926" y="2877"/>
                  </a:lnTo>
                  <a:lnTo>
                    <a:pt x="1943" y="2879"/>
                  </a:lnTo>
                  <a:lnTo>
                    <a:pt x="1960" y="2874"/>
                  </a:lnTo>
                  <a:lnTo>
                    <a:pt x="2158" y="2791"/>
                  </a:lnTo>
                  <a:lnTo>
                    <a:pt x="2173" y="2783"/>
                  </a:lnTo>
                  <a:lnTo>
                    <a:pt x="2184" y="2770"/>
                  </a:lnTo>
                  <a:lnTo>
                    <a:pt x="2190" y="2754"/>
                  </a:lnTo>
                  <a:lnTo>
                    <a:pt x="2191" y="2737"/>
                  </a:lnTo>
                  <a:lnTo>
                    <a:pt x="2188" y="2721"/>
                  </a:lnTo>
                  <a:lnTo>
                    <a:pt x="2113" y="2538"/>
                  </a:lnTo>
                  <a:lnTo>
                    <a:pt x="2107" y="2519"/>
                  </a:lnTo>
                  <a:lnTo>
                    <a:pt x="2107" y="2498"/>
                  </a:lnTo>
                  <a:lnTo>
                    <a:pt x="2113" y="2480"/>
                  </a:lnTo>
                  <a:lnTo>
                    <a:pt x="2124" y="2464"/>
                  </a:lnTo>
                  <a:lnTo>
                    <a:pt x="2140" y="2449"/>
                  </a:lnTo>
                  <a:lnTo>
                    <a:pt x="2200" y="2407"/>
                  </a:lnTo>
                  <a:lnTo>
                    <a:pt x="2256" y="2360"/>
                  </a:lnTo>
                  <a:lnTo>
                    <a:pt x="2310" y="2310"/>
                  </a:lnTo>
                  <a:lnTo>
                    <a:pt x="2360" y="2256"/>
                  </a:lnTo>
                  <a:lnTo>
                    <a:pt x="2406" y="2200"/>
                  </a:lnTo>
                  <a:lnTo>
                    <a:pt x="2449" y="2140"/>
                  </a:lnTo>
                  <a:lnTo>
                    <a:pt x="2464" y="2124"/>
                  </a:lnTo>
                  <a:lnTo>
                    <a:pt x="2480" y="2113"/>
                  </a:lnTo>
                  <a:lnTo>
                    <a:pt x="2498" y="2107"/>
                  </a:lnTo>
                  <a:lnTo>
                    <a:pt x="2519" y="2107"/>
                  </a:lnTo>
                  <a:lnTo>
                    <a:pt x="2538" y="2113"/>
                  </a:lnTo>
                  <a:lnTo>
                    <a:pt x="2720" y="2189"/>
                  </a:lnTo>
                  <a:lnTo>
                    <a:pt x="2737" y="2192"/>
                  </a:lnTo>
                  <a:lnTo>
                    <a:pt x="2754" y="2191"/>
                  </a:lnTo>
                  <a:lnTo>
                    <a:pt x="2770" y="2184"/>
                  </a:lnTo>
                  <a:lnTo>
                    <a:pt x="2783" y="2173"/>
                  </a:lnTo>
                  <a:lnTo>
                    <a:pt x="2791" y="2159"/>
                  </a:lnTo>
                  <a:lnTo>
                    <a:pt x="2874" y="1961"/>
                  </a:lnTo>
                  <a:lnTo>
                    <a:pt x="2878" y="1946"/>
                  </a:lnTo>
                  <a:lnTo>
                    <a:pt x="2878" y="1932"/>
                  </a:lnTo>
                  <a:lnTo>
                    <a:pt x="2874" y="1919"/>
                  </a:lnTo>
                  <a:lnTo>
                    <a:pt x="2867" y="1905"/>
                  </a:lnTo>
                  <a:lnTo>
                    <a:pt x="2857" y="1896"/>
                  </a:lnTo>
                  <a:lnTo>
                    <a:pt x="2844" y="1889"/>
                  </a:lnTo>
                  <a:lnTo>
                    <a:pt x="2663" y="1813"/>
                  </a:lnTo>
                  <a:lnTo>
                    <a:pt x="2646" y="1803"/>
                  </a:lnTo>
                  <a:lnTo>
                    <a:pt x="2633" y="1789"/>
                  </a:lnTo>
                  <a:lnTo>
                    <a:pt x="2623" y="1773"/>
                  </a:lnTo>
                  <a:lnTo>
                    <a:pt x="2618" y="1755"/>
                  </a:lnTo>
                  <a:lnTo>
                    <a:pt x="2618" y="1736"/>
                  </a:lnTo>
                  <a:lnTo>
                    <a:pt x="2623" y="1717"/>
                  </a:lnTo>
                  <a:lnTo>
                    <a:pt x="2633" y="1700"/>
                  </a:lnTo>
                  <a:lnTo>
                    <a:pt x="2646" y="1687"/>
                  </a:lnTo>
                  <a:lnTo>
                    <a:pt x="2663" y="1679"/>
                  </a:lnTo>
                  <a:lnTo>
                    <a:pt x="2681" y="1673"/>
                  </a:lnTo>
                  <a:lnTo>
                    <a:pt x="2699" y="1673"/>
                  </a:lnTo>
                  <a:lnTo>
                    <a:pt x="2718" y="1677"/>
                  </a:lnTo>
                  <a:lnTo>
                    <a:pt x="2900" y="1754"/>
                  </a:lnTo>
                  <a:lnTo>
                    <a:pt x="2929" y="1769"/>
                  </a:lnTo>
                  <a:lnTo>
                    <a:pt x="2954" y="1787"/>
                  </a:lnTo>
                  <a:lnTo>
                    <a:pt x="2976" y="1809"/>
                  </a:lnTo>
                  <a:lnTo>
                    <a:pt x="2995" y="1835"/>
                  </a:lnTo>
                  <a:lnTo>
                    <a:pt x="3010" y="1862"/>
                  </a:lnTo>
                  <a:lnTo>
                    <a:pt x="3019" y="1893"/>
                  </a:lnTo>
                  <a:lnTo>
                    <a:pt x="3024" y="1925"/>
                  </a:lnTo>
                  <a:lnTo>
                    <a:pt x="3024" y="1956"/>
                  </a:lnTo>
                  <a:lnTo>
                    <a:pt x="3019" y="1987"/>
                  </a:lnTo>
                  <a:lnTo>
                    <a:pt x="3010" y="2017"/>
                  </a:lnTo>
                  <a:lnTo>
                    <a:pt x="2927" y="2215"/>
                  </a:lnTo>
                  <a:lnTo>
                    <a:pt x="2910" y="2248"/>
                  </a:lnTo>
                  <a:lnTo>
                    <a:pt x="2888" y="2275"/>
                  </a:lnTo>
                  <a:lnTo>
                    <a:pt x="2863" y="2298"/>
                  </a:lnTo>
                  <a:lnTo>
                    <a:pt x="2834" y="2317"/>
                  </a:lnTo>
                  <a:lnTo>
                    <a:pt x="2802" y="2329"/>
                  </a:lnTo>
                  <a:lnTo>
                    <a:pt x="2768" y="2338"/>
                  </a:lnTo>
                  <a:lnTo>
                    <a:pt x="2735" y="2339"/>
                  </a:lnTo>
                  <a:lnTo>
                    <a:pt x="2699" y="2335"/>
                  </a:lnTo>
                  <a:lnTo>
                    <a:pt x="2665" y="2324"/>
                  </a:lnTo>
                  <a:lnTo>
                    <a:pt x="2537" y="2270"/>
                  </a:lnTo>
                  <a:lnTo>
                    <a:pt x="2490" y="2330"/>
                  </a:lnTo>
                  <a:lnTo>
                    <a:pt x="2440" y="2387"/>
                  </a:lnTo>
                  <a:lnTo>
                    <a:pt x="2386" y="2441"/>
                  </a:lnTo>
                  <a:lnTo>
                    <a:pt x="2329" y="2491"/>
                  </a:lnTo>
                  <a:lnTo>
                    <a:pt x="2270" y="2538"/>
                  </a:lnTo>
                  <a:lnTo>
                    <a:pt x="2323" y="2665"/>
                  </a:lnTo>
                  <a:lnTo>
                    <a:pt x="2334" y="2700"/>
                  </a:lnTo>
                  <a:lnTo>
                    <a:pt x="2338" y="2735"/>
                  </a:lnTo>
                  <a:lnTo>
                    <a:pt x="2336" y="2770"/>
                  </a:lnTo>
                  <a:lnTo>
                    <a:pt x="2328" y="2803"/>
                  </a:lnTo>
                  <a:lnTo>
                    <a:pt x="2316" y="2835"/>
                  </a:lnTo>
                  <a:lnTo>
                    <a:pt x="2297" y="2863"/>
                  </a:lnTo>
                  <a:lnTo>
                    <a:pt x="2274" y="2890"/>
                  </a:lnTo>
                  <a:lnTo>
                    <a:pt x="2246" y="2911"/>
                  </a:lnTo>
                  <a:lnTo>
                    <a:pt x="2214" y="2928"/>
                  </a:lnTo>
                  <a:lnTo>
                    <a:pt x="2016" y="3010"/>
                  </a:lnTo>
                  <a:lnTo>
                    <a:pt x="1978" y="3022"/>
                  </a:lnTo>
                  <a:lnTo>
                    <a:pt x="1939" y="3025"/>
                  </a:lnTo>
                  <a:lnTo>
                    <a:pt x="1906" y="3023"/>
                  </a:lnTo>
                  <a:lnTo>
                    <a:pt x="1874" y="3015"/>
                  </a:lnTo>
                  <a:lnTo>
                    <a:pt x="1843" y="3001"/>
                  </a:lnTo>
                  <a:lnTo>
                    <a:pt x="1816" y="2982"/>
                  </a:lnTo>
                  <a:lnTo>
                    <a:pt x="1792" y="2959"/>
                  </a:lnTo>
                  <a:lnTo>
                    <a:pt x="1770" y="2933"/>
                  </a:lnTo>
                  <a:lnTo>
                    <a:pt x="1754" y="2902"/>
                  </a:lnTo>
                  <a:lnTo>
                    <a:pt x="1700" y="2773"/>
                  </a:lnTo>
                  <a:lnTo>
                    <a:pt x="1607" y="2784"/>
                  </a:lnTo>
                  <a:lnTo>
                    <a:pt x="1512" y="2788"/>
                  </a:lnTo>
                  <a:lnTo>
                    <a:pt x="1417" y="2784"/>
                  </a:lnTo>
                  <a:lnTo>
                    <a:pt x="1324" y="2773"/>
                  </a:lnTo>
                  <a:lnTo>
                    <a:pt x="1271" y="2902"/>
                  </a:lnTo>
                  <a:lnTo>
                    <a:pt x="1255" y="2931"/>
                  </a:lnTo>
                  <a:lnTo>
                    <a:pt x="1237" y="2956"/>
                  </a:lnTo>
                  <a:lnTo>
                    <a:pt x="1214" y="2977"/>
                  </a:lnTo>
                  <a:lnTo>
                    <a:pt x="1189" y="2995"/>
                  </a:lnTo>
                  <a:lnTo>
                    <a:pt x="1162" y="3010"/>
                  </a:lnTo>
                  <a:lnTo>
                    <a:pt x="1133" y="3019"/>
                  </a:lnTo>
                  <a:lnTo>
                    <a:pt x="1102" y="3024"/>
                  </a:lnTo>
                  <a:lnTo>
                    <a:pt x="1070" y="3024"/>
                  </a:lnTo>
                  <a:lnTo>
                    <a:pt x="1039" y="3019"/>
                  </a:lnTo>
                  <a:lnTo>
                    <a:pt x="1008" y="3010"/>
                  </a:lnTo>
                  <a:lnTo>
                    <a:pt x="810" y="2928"/>
                  </a:lnTo>
                  <a:lnTo>
                    <a:pt x="781" y="2914"/>
                  </a:lnTo>
                  <a:lnTo>
                    <a:pt x="756" y="2895"/>
                  </a:lnTo>
                  <a:lnTo>
                    <a:pt x="733" y="2873"/>
                  </a:lnTo>
                  <a:lnTo>
                    <a:pt x="715" y="2848"/>
                  </a:lnTo>
                  <a:lnTo>
                    <a:pt x="701" y="2819"/>
                  </a:lnTo>
                  <a:lnTo>
                    <a:pt x="691" y="2789"/>
                  </a:lnTo>
                  <a:lnTo>
                    <a:pt x="686" y="2758"/>
                  </a:lnTo>
                  <a:lnTo>
                    <a:pt x="686" y="2727"/>
                  </a:lnTo>
                  <a:lnTo>
                    <a:pt x="691" y="2695"/>
                  </a:lnTo>
                  <a:lnTo>
                    <a:pt x="701" y="2665"/>
                  </a:lnTo>
                  <a:lnTo>
                    <a:pt x="755" y="2537"/>
                  </a:lnTo>
                  <a:lnTo>
                    <a:pt x="695" y="2490"/>
                  </a:lnTo>
                  <a:lnTo>
                    <a:pt x="637" y="2440"/>
                  </a:lnTo>
                  <a:lnTo>
                    <a:pt x="584" y="2386"/>
                  </a:lnTo>
                  <a:lnTo>
                    <a:pt x="534" y="2329"/>
                  </a:lnTo>
                  <a:lnTo>
                    <a:pt x="487" y="2270"/>
                  </a:lnTo>
                  <a:lnTo>
                    <a:pt x="359" y="2323"/>
                  </a:lnTo>
                  <a:lnTo>
                    <a:pt x="329" y="2333"/>
                  </a:lnTo>
                  <a:lnTo>
                    <a:pt x="296" y="2338"/>
                  </a:lnTo>
                  <a:lnTo>
                    <a:pt x="265" y="2338"/>
                  </a:lnTo>
                  <a:lnTo>
                    <a:pt x="235" y="2333"/>
                  </a:lnTo>
                  <a:lnTo>
                    <a:pt x="205" y="2323"/>
                  </a:lnTo>
                  <a:lnTo>
                    <a:pt x="178" y="2309"/>
                  </a:lnTo>
                  <a:lnTo>
                    <a:pt x="154" y="2291"/>
                  </a:lnTo>
                  <a:lnTo>
                    <a:pt x="131" y="2269"/>
                  </a:lnTo>
                  <a:lnTo>
                    <a:pt x="112" y="2243"/>
                  </a:lnTo>
                  <a:lnTo>
                    <a:pt x="97" y="2214"/>
                  </a:lnTo>
                  <a:lnTo>
                    <a:pt x="16" y="2018"/>
                  </a:lnTo>
                  <a:lnTo>
                    <a:pt x="5" y="1983"/>
                  </a:lnTo>
                  <a:lnTo>
                    <a:pt x="0" y="1949"/>
                  </a:lnTo>
                  <a:lnTo>
                    <a:pt x="2" y="1914"/>
                  </a:lnTo>
                  <a:lnTo>
                    <a:pt x="10" y="1881"/>
                  </a:lnTo>
                  <a:lnTo>
                    <a:pt x="23" y="1849"/>
                  </a:lnTo>
                  <a:lnTo>
                    <a:pt x="41" y="1820"/>
                  </a:lnTo>
                  <a:lnTo>
                    <a:pt x="64" y="1795"/>
                  </a:lnTo>
                  <a:lnTo>
                    <a:pt x="92" y="1773"/>
                  </a:lnTo>
                  <a:lnTo>
                    <a:pt x="124" y="1757"/>
                  </a:lnTo>
                  <a:lnTo>
                    <a:pt x="252" y="1703"/>
                  </a:lnTo>
                  <a:lnTo>
                    <a:pt x="241" y="1609"/>
                  </a:lnTo>
                  <a:lnTo>
                    <a:pt x="238" y="1514"/>
                  </a:lnTo>
                  <a:lnTo>
                    <a:pt x="241" y="1421"/>
                  </a:lnTo>
                  <a:lnTo>
                    <a:pt x="252" y="1326"/>
                  </a:lnTo>
                  <a:lnTo>
                    <a:pt x="124" y="1273"/>
                  </a:lnTo>
                  <a:lnTo>
                    <a:pt x="95" y="1257"/>
                  </a:lnTo>
                  <a:lnTo>
                    <a:pt x="70" y="1239"/>
                  </a:lnTo>
                  <a:lnTo>
                    <a:pt x="48" y="1218"/>
                  </a:lnTo>
                  <a:lnTo>
                    <a:pt x="29" y="1191"/>
                  </a:lnTo>
                  <a:lnTo>
                    <a:pt x="16" y="1164"/>
                  </a:lnTo>
                  <a:lnTo>
                    <a:pt x="6" y="1134"/>
                  </a:lnTo>
                  <a:lnTo>
                    <a:pt x="1" y="1102"/>
                  </a:lnTo>
                  <a:lnTo>
                    <a:pt x="1" y="1070"/>
                  </a:lnTo>
                  <a:lnTo>
                    <a:pt x="6" y="1040"/>
                  </a:lnTo>
                  <a:lnTo>
                    <a:pt x="16" y="1010"/>
                  </a:lnTo>
                  <a:lnTo>
                    <a:pt x="97" y="811"/>
                  </a:lnTo>
                  <a:lnTo>
                    <a:pt x="112" y="783"/>
                  </a:lnTo>
                  <a:lnTo>
                    <a:pt x="131" y="757"/>
                  </a:lnTo>
                  <a:lnTo>
                    <a:pt x="152" y="735"/>
                  </a:lnTo>
                  <a:lnTo>
                    <a:pt x="178" y="717"/>
                  </a:lnTo>
                  <a:lnTo>
                    <a:pt x="206" y="703"/>
                  </a:lnTo>
                  <a:lnTo>
                    <a:pt x="236" y="693"/>
                  </a:lnTo>
                  <a:lnTo>
                    <a:pt x="268" y="688"/>
                  </a:lnTo>
                  <a:lnTo>
                    <a:pt x="299" y="688"/>
                  </a:lnTo>
                  <a:lnTo>
                    <a:pt x="330" y="693"/>
                  </a:lnTo>
                  <a:lnTo>
                    <a:pt x="360" y="703"/>
                  </a:lnTo>
                  <a:lnTo>
                    <a:pt x="488" y="756"/>
                  </a:lnTo>
                  <a:lnTo>
                    <a:pt x="535" y="695"/>
                  </a:lnTo>
                  <a:lnTo>
                    <a:pt x="586" y="639"/>
                  </a:lnTo>
                  <a:lnTo>
                    <a:pt x="640" y="585"/>
                  </a:lnTo>
                  <a:lnTo>
                    <a:pt x="696" y="536"/>
                  </a:lnTo>
                  <a:lnTo>
                    <a:pt x="755" y="489"/>
                  </a:lnTo>
                  <a:lnTo>
                    <a:pt x="702" y="361"/>
                  </a:lnTo>
                  <a:lnTo>
                    <a:pt x="692" y="329"/>
                  </a:lnTo>
                  <a:lnTo>
                    <a:pt x="688" y="299"/>
                  </a:lnTo>
                  <a:lnTo>
                    <a:pt x="688" y="267"/>
                  </a:lnTo>
                  <a:lnTo>
                    <a:pt x="692" y="237"/>
                  </a:lnTo>
                  <a:lnTo>
                    <a:pt x="702" y="207"/>
                  </a:lnTo>
                  <a:lnTo>
                    <a:pt x="716" y="178"/>
                  </a:lnTo>
                  <a:lnTo>
                    <a:pt x="736" y="152"/>
                  </a:lnTo>
                  <a:lnTo>
                    <a:pt x="757" y="130"/>
                  </a:lnTo>
                  <a:lnTo>
                    <a:pt x="782" y="112"/>
                  </a:lnTo>
                  <a:lnTo>
                    <a:pt x="811" y="98"/>
                  </a:lnTo>
                  <a:lnTo>
                    <a:pt x="1009" y="15"/>
                  </a:lnTo>
                  <a:lnTo>
                    <a:pt x="1044" y="4"/>
                  </a:lnTo>
                  <a:lnTo>
                    <a:pt x="10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9"/>
            <p:cNvSpPr>
              <a:spLocks/>
            </p:cNvSpPr>
            <p:nvPr/>
          </p:nvSpPr>
          <p:spPr bwMode="auto">
            <a:xfrm>
              <a:off x="458788" y="3008313"/>
              <a:ext cx="681038" cy="684213"/>
            </a:xfrm>
            <a:custGeom>
              <a:avLst/>
              <a:gdLst>
                <a:gd name="T0" fmla="*/ 641 w 1289"/>
                <a:gd name="T1" fmla="*/ 0 h 1291"/>
                <a:gd name="T2" fmla="*/ 678 w 1289"/>
                <a:gd name="T3" fmla="*/ 11 h 1291"/>
                <a:gd name="T4" fmla="*/ 705 w 1289"/>
                <a:gd name="T5" fmla="*/ 36 h 1291"/>
                <a:gd name="T6" fmla="*/ 714 w 1289"/>
                <a:gd name="T7" fmla="*/ 73 h 1291"/>
                <a:gd name="T8" fmla="*/ 705 w 1289"/>
                <a:gd name="T9" fmla="*/ 111 h 1291"/>
                <a:gd name="T10" fmla="*/ 678 w 1289"/>
                <a:gd name="T11" fmla="*/ 137 h 1291"/>
                <a:gd name="T12" fmla="*/ 642 w 1289"/>
                <a:gd name="T13" fmla="*/ 147 h 1291"/>
                <a:gd name="T14" fmla="*/ 531 w 1289"/>
                <a:gd name="T15" fmla="*/ 160 h 1291"/>
                <a:gd name="T16" fmla="*/ 426 w 1289"/>
                <a:gd name="T17" fmla="*/ 197 h 1291"/>
                <a:gd name="T18" fmla="*/ 332 w 1289"/>
                <a:gd name="T19" fmla="*/ 257 h 1291"/>
                <a:gd name="T20" fmla="*/ 251 w 1289"/>
                <a:gd name="T21" fmla="*/ 337 h 1291"/>
                <a:gd name="T22" fmla="*/ 192 w 1289"/>
                <a:gd name="T23" fmla="*/ 432 h 1291"/>
                <a:gd name="T24" fmla="*/ 158 w 1289"/>
                <a:gd name="T25" fmla="*/ 537 h 1291"/>
                <a:gd name="T26" fmla="*/ 146 w 1289"/>
                <a:gd name="T27" fmla="*/ 648 h 1291"/>
                <a:gd name="T28" fmla="*/ 159 w 1289"/>
                <a:gd name="T29" fmla="*/ 760 h 1291"/>
                <a:gd name="T30" fmla="*/ 196 w 1289"/>
                <a:gd name="T31" fmla="*/ 864 h 1291"/>
                <a:gd name="T32" fmla="*/ 256 w 1289"/>
                <a:gd name="T33" fmla="*/ 958 h 1291"/>
                <a:gd name="T34" fmla="*/ 335 w 1289"/>
                <a:gd name="T35" fmla="*/ 1037 h 1291"/>
                <a:gd name="T36" fmla="*/ 429 w 1289"/>
                <a:gd name="T37" fmla="*/ 1096 h 1291"/>
                <a:gd name="T38" fmla="*/ 533 w 1289"/>
                <a:gd name="T39" fmla="*/ 1132 h 1291"/>
                <a:gd name="T40" fmla="*/ 644 w 1289"/>
                <a:gd name="T41" fmla="*/ 1144 h 1291"/>
                <a:gd name="T42" fmla="*/ 704 w 1289"/>
                <a:gd name="T43" fmla="*/ 1140 h 1291"/>
                <a:gd name="T44" fmla="*/ 813 w 1289"/>
                <a:gd name="T45" fmla="*/ 1115 h 1291"/>
                <a:gd name="T46" fmla="*/ 912 w 1289"/>
                <a:gd name="T47" fmla="*/ 1066 h 1291"/>
                <a:gd name="T48" fmla="*/ 999 w 1289"/>
                <a:gd name="T49" fmla="*/ 995 h 1291"/>
                <a:gd name="T50" fmla="*/ 1068 w 1289"/>
                <a:gd name="T51" fmla="*/ 908 h 1291"/>
                <a:gd name="T52" fmla="*/ 1116 w 1289"/>
                <a:gd name="T53" fmla="*/ 807 h 1291"/>
                <a:gd name="T54" fmla="*/ 1140 w 1289"/>
                <a:gd name="T55" fmla="*/ 699 h 1291"/>
                <a:gd name="T56" fmla="*/ 1145 w 1289"/>
                <a:gd name="T57" fmla="*/ 622 h 1291"/>
                <a:gd name="T58" fmla="*/ 1163 w 1289"/>
                <a:gd name="T59" fmla="*/ 590 h 1291"/>
                <a:gd name="T60" fmla="*/ 1196 w 1289"/>
                <a:gd name="T61" fmla="*/ 572 h 1291"/>
                <a:gd name="T62" fmla="*/ 1216 w 1289"/>
                <a:gd name="T63" fmla="*/ 568 h 1291"/>
                <a:gd name="T64" fmla="*/ 1253 w 1289"/>
                <a:gd name="T65" fmla="*/ 579 h 1291"/>
                <a:gd name="T66" fmla="*/ 1280 w 1289"/>
                <a:gd name="T67" fmla="*/ 604 h 1291"/>
                <a:gd name="T68" fmla="*/ 1289 w 1289"/>
                <a:gd name="T69" fmla="*/ 641 h 1291"/>
                <a:gd name="T70" fmla="*/ 1278 w 1289"/>
                <a:gd name="T71" fmla="*/ 767 h 1291"/>
                <a:gd name="T72" fmla="*/ 1242 w 1289"/>
                <a:gd name="T73" fmla="*/ 888 h 1291"/>
                <a:gd name="T74" fmla="*/ 1184 w 1289"/>
                <a:gd name="T75" fmla="*/ 999 h 1291"/>
                <a:gd name="T76" fmla="*/ 1104 w 1289"/>
                <a:gd name="T77" fmla="*/ 1098 h 1291"/>
                <a:gd name="T78" fmla="*/ 1006 w 1289"/>
                <a:gd name="T79" fmla="*/ 1180 h 1291"/>
                <a:gd name="T80" fmla="*/ 896 w 1289"/>
                <a:gd name="T81" fmla="*/ 1239 h 1291"/>
                <a:gd name="T82" fmla="*/ 776 w 1289"/>
                <a:gd name="T83" fmla="*/ 1276 h 1291"/>
                <a:gd name="T84" fmla="*/ 650 w 1289"/>
                <a:gd name="T85" fmla="*/ 1291 h 1291"/>
                <a:gd name="T86" fmla="*/ 581 w 1289"/>
                <a:gd name="T87" fmla="*/ 1287 h 1291"/>
                <a:gd name="T88" fmla="*/ 459 w 1289"/>
                <a:gd name="T89" fmla="*/ 1263 h 1291"/>
                <a:gd name="T90" fmla="*/ 344 w 1289"/>
                <a:gd name="T91" fmla="*/ 1216 h 1291"/>
                <a:gd name="T92" fmla="*/ 239 w 1289"/>
                <a:gd name="T93" fmla="*/ 1146 h 1291"/>
                <a:gd name="T94" fmla="*/ 149 w 1289"/>
                <a:gd name="T95" fmla="*/ 1058 h 1291"/>
                <a:gd name="T96" fmla="*/ 78 w 1289"/>
                <a:gd name="T97" fmla="*/ 953 h 1291"/>
                <a:gd name="T98" fmla="*/ 29 w 1289"/>
                <a:gd name="T99" fmla="*/ 838 h 1291"/>
                <a:gd name="T100" fmla="*/ 4 w 1289"/>
                <a:gd name="T101" fmla="*/ 714 h 1291"/>
                <a:gd name="T102" fmla="*/ 3 w 1289"/>
                <a:gd name="T103" fmla="*/ 586 h 1291"/>
                <a:gd name="T104" fmla="*/ 27 w 1289"/>
                <a:gd name="T105" fmla="*/ 462 h 1291"/>
                <a:gd name="T106" fmla="*/ 74 w 1289"/>
                <a:gd name="T107" fmla="*/ 346 h 1291"/>
                <a:gd name="T108" fmla="*/ 143 w 1289"/>
                <a:gd name="T109" fmla="*/ 240 h 1291"/>
                <a:gd name="T110" fmla="*/ 233 w 1289"/>
                <a:gd name="T111" fmla="*/ 149 h 1291"/>
                <a:gd name="T112" fmla="*/ 338 w 1289"/>
                <a:gd name="T113" fmla="*/ 78 h 1291"/>
                <a:gd name="T114" fmla="*/ 453 w 1289"/>
                <a:gd name="T115" fmla="*/ 30 h 1291"/>
                <a:gd name="T116" fmla="*/ 576 w 1289"/>
                <a:gd name="T117" fmla="*/ 4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9" h="1291">
                  <a:moveTo>
                    <a:pt x="640" y="0"/>
                  </a:moveTo>
                  <a:lnTo>
                    <a:pt x="641" y="0"/>
                  </a:lnTo>
                  <a:lnTo>
                    <a:pt x="660" y="4"/>
                  </a:lnTo>
                  <a:lnTo>
                    <a:pt x="678" y="11"/>
                  </a:lnTo>
                  <a:lnTo>
                    <a:pt x="693" y="22"/>
                  </a:lnTo>
                  <a:lnTo>
                    <a:pt x="705" y="36"/>
                  </a:lnTo>
                  <a:lnTo>
                    <a:pt x="712" y="54"/>
                  </a:lnTo>
                  <a:lnTo>
                    <a:pt x="714" y="73"/>
                  </a:lnTo>
                  <a:lnTo>
                    <a:pt x="712" y="93"/>
                  </a:lnTo>
                  <a:lnTo>
                    <a:pt x="705" y="111"/>
                  </a:lnTo>
                  <a:lnTo>
                    <a:pt x="694" y="125"/>
                  </a:lnTo>
                  <a:lnTo>
                    <a:pt x="678" y="137"/>
                  </a:lnTo>
                  <a:lnTo>
                    <a:pt x="662" y="144"/>
                  </a:lnTo>
                  <a:lnTo>
                    <a:pt x="642" y="147"/>
                  </a:lnTo>
                  <a:lnTo>
                    <a:pt x="586" y="150"/>
                  </a:lnTo>
                  <a:lnTo>
                    <a:pt x="531" y="160"/>
                  </a:lnTo>
                  <a:lnTo>
                    <a:pt x="477" y="175"/>
                  </a:lnTo>
                  <a:lnTo>
                    <a:pt x="426" y="197"/>
                  </a:lnTo>
                  <a:lnTo>
                    <a:pt x="377" y="225"/>
                  </a:lnTo>
                  <a:lnTo>
                    <a:pt x="332" y="257"/>
                  </a:lnTo>
                  <a:lnTo>
                    <a:pt x="288" y="295"/>
                  </a:lnTo>
                  <a:lnTo>
                    <a:pt x="251" y="337"/>
                  </a:lnTo>
                  <a:lnTo>
                    <a:pt x="220" y="383"/>
                  </a:lnTo>
                  <a:lnTo>
                    <a:pt x="192" y="432"/>
                  </a:lnTo>
                  <a:lnTo>
                    <a:pt x="172" y="484"/>
                  </a:lnTo>
                  <a:lnTo>
                    <a:pt x="158" y="537"/>
                  </a:lnTo>
                  <a:lnTo>
                    <a:pt x="148" y="592"/>
                  </a:lnTo>
                  <a:lnTo>
                    <a:pt x="146" y="648"/>
                  </a:lnTo>
                  <a:lnTo>
                    <a:pt x="149" y="706"/>
                  </a:lnTo>
                  <a:lnTo>
                    <a:pt x="159" y="760"/>
                  </a:lnTo>
                  <a:lnTo>
                    <a:pt x="174" y="814"/>
                  </a:lnTo>
                  <a:lnTo>
                    <a:pt x="196" y="864"/>
                  </a:lnTo>
                  <a:lnTo>
                    <a:pt x="222" y="914"/>
                  </a:lnTo>
                  <a:lnTo>
                    <a:pt x="256" y="958"/>
                  </a:lnTo>
                  <a:lnTo>
                    <a:pt x="294" y="1000"/>
                  </a:lnTo>
                  <a:lnTo>
                    <a:pt x="335" y="1037"/>
                  </a:lnTo>
                  <a:lnTo>
                    <a:pt x="381" y="1070"/>
                  </a:lnTo>
                  <a:lnTo>
                    <a:pt x="429" y="1096"/>
                  </a:lnTo>
                  <a:lnTo>
                    <a:pt x="480" y="1116"/>
                  </a:lnTo>
                  <a:lnTo>
                    <a:pt x="533" y="1132"/>
                  </a:lnTo>
                  <a:lnTo>
                    <a:pt x="587" y="1140"/>
                  </a:lnTo>
                  <a:lnTo>
                    <a:pt x="644" y="1144"/>
                  </a:lnTo>
                  <a:lnTo>
                    <a:pt x="647" y="1144"/>
                  </a:lnTo>
                  <a:lnTo>
                    <a:pt x="704" y="1140"/>
                  </a:lnTo>
                  <a:lnTo>
                    <a:pt x="759" y="1131"/>
                  </a:lnTo>
                  <a:lnTo>
                    <a:pt x="813" y="1115"/>
                  </a:lnTo>
                  <a:lnTo>
                    <a:pt x="863" y="1094"/>
                  </a:lnTo>
                  <a:lnTo>
                    <a:pt x="912" y="1066"/>
                  </a:lnTo>
                  <a:lnTo>
                    <a:pt x="957" y="1034"/>
                  </a:lnTo>
                  <a:lnTo>
                    <a:pt x="999" y="995"/>
                  </a:lnTo>
                  <a:lnTo>
                    <a:pt x="1036" y="953"/>
                  </a:lnTo>
                  <a:lnTo>
                    <a:pt x="1068" y="908"/>
                  </a:lnTo>
                  <a:lnTo>
                    <a:pt x="1095" y="858"/>
                  </a:lnTo>
                  <a:lnTo>
                    <a:pt x="1116" y="807"/>
                  </a:lnTo>
                  <a:lnTo>
                    <a:pt x="1131" y="754"/>
                  </a:lnTo>
                  <a:lnTo>
                    <a:pt x="1140" y="699"/>
                  </a:lnTo>
                  <a:lnTo>
                    <a:pt x="1143" y="641"/>
                  </a:lnTo>
                  <a:lnTo>
                    <a:pt x="1145" y="622"/>
                  </a:lnTo>
                  <a:lnTo>
                    <a:pt x="1152" y="605"/>
                  </a:lnTo>
                  <a:lnTo>
                    <a:pt x="1163" y="590"/>
                  </a:lnTo>
                  <a:lnTo>
                    <a:pt x="1179" y="579"/>
                  </a:lnTo>
                  <a:lnTo>
                    <a:pt x="1196" y="572"/>
                  </a:lnTo>
                  <a:lnTo>
                    <a:pt x="1215" y="568"/>
                  </a:lnTo>
                  <a:lnTo>
                    <a:pt x="1216" y="568"/>
                  </a:lnTo>
                  <a:lnTo>
                    <a:pt x="1235" y="570"/>
                  </a:lnTo>
                  <a:lnTo>
                    <a:pt x="1253" y="579"/>
                  </a:lnTo>
                  <a:lnTo>
                    <a:pt x="1268" y="590"/>
                  </a:lnTo>
                  <a:lnTo>
                    <a:pt x="1280" y="604"/>
                  </a:lnTo>
                  <a:lnTo>
                    <a:pt x="1287" y="622"/>
                  </a:lnTo>
                  <a:lnTo>
                    <a:pt x="1289" y="641"/>
                  </a:lnTo>
                  <a:lnTo>
                    <a:pt x="1287" y="705"/>
                  </a:lnTo>
                  <a:lnTo>
                    <a:pt x="1278" y="767"/>
                  </a:lnTo>
                  <a:lnTo>
                    <a:pt x="1263" y="828"/>
                  </a:lnTo>
                  <a:lnTo>
                    <a:pt x="1242" y="888"/>
                  </a:lnTo>
                  <a:lnTo>
                    <a:pt x="1216" y="945"/>
                  </a:lnTo>
                  <a:lnTo>
                    <a:pt x="1184" y="999"/>
                  </a:lnTo>
                  <a:lnTo>
                    <a:pt x="1146" y="1050"/>
                  </a:lnTo>
                  <a:lnTo>
                    <a:pt x="1104" y="1098"/>
                  </a:lnTo>
                  <a:lnTo>
                    <a:pt x="1056" y="1142"/>
                  </a:lnTo>
                  <a:lnTo>
                    <a:pt x="1006" y="1180"/>
                  </a:lnTo>
                  <a:lnTo>
                    <a:pt x="952" y="1213"/>
                  </a:lnTo>
                  <a:lnTo>
                    <a:pt x="896" y="1239"/>
                  </a:lnTo>
                  <a:lnTo>
                    <a:pt x="837" y="1261"/>
                  </a:lnTo>
                  <a:lnTo>
                    <a:pt x="776" y="1276"/>
                  </a:lnTo>
                  <a:lnTo>
                    <a:pt x="713" y="1286"/>
                  </a:lnTo>
                  <a:lnTo>
                    <a:pt x="650" y="1291"/>
                  </a:lnTo>
                  <a:lnTo>
                    <a:pt x="645" y="1291"/>
                  </a:lnTo>
                  <a:lnTo>
                    <a:pt x="581" y="1287"/>
                  </a:lnTo>
                  <a:lnTo>
                    <a:pt x="519" y="1277"/>
                  </a:lnTo>
                  <a:lnTo>
                    <a:pt x="459" y="1263"/>
                  </a:lnTo>
                  <a:lnTo>
                    <a:pt x="400" y="1243"/>
                  </a:lnTo>
                  <a:lnTo>
                    <a:pt x="344" y="1216"/>
                  </a:lnTo>
                  <a:lnTo>
                    <a:pt x="291" y="1184"/>
                  </a:lnTo>
                  <a:lnTo>
                    <a:pt x="239" y="1146"/>
                  </a:lnTo>
                  <a:lnTo>
                    <a:pt x="192" y="1104"/>
                  </a:lnTo>
                  <a:lnTo>
                    <a:pt x="149" y="1058"/>
                  </a:lnTo>
                  <a:lnTo>
                    <a:pt x="111" y="1007"/>
                  </a:lnTo>
                  <a:lnTo>
                    <a:pt x="78" y="953"/>
                  </a:lnTo>
                  <a:lnTo>
                    <a:pt x="51" y="897"/>
                  </a:lnTo>
                  <a:lnTo>
                    <a:pt x="29" y="838"/>
                  </a:lnTo>
                  <a:lnTo>
                    <a:pt x="14" y="777"/>
                  </a:lnTo>
                  <a:lnTo>
                    <a:pt x="4" y="714"/>
                  </a:lnTo>
                  <a:lnTo>
                    <a:pt x="0" y="650"/>
                  </a:lnTo>
                  <a:lnTo>
                    <a:pt x="3" y="586"/>
                  </a:lnTo>
                  <a:lnTo>
                    <a:pt x="11" y="523"/>
                  </a:lnTo>
                  <a:lnTo>
                    <a:pt x="27" y="462"/>
                  </a:lnTo>
                  <a:lnTo>
                    <a:pt x="47" y="402"/>
                  </a:lnTo>
                  <a:lnTo>
                    <a:pt x="74" y="346"/>
                  </a:lnTo>
                  <a:lnTo>
                    <a:pt x="106" y="292"/>
                  </a:lnTo>
                  <a:lnTo>
                    <a:pt x="143" y="240"/>
                  </a:lnTo>
                  <a:lnTo>
                    <a:pt x="185" y="192"/>
                  </a:lnTo>
                  <a:lnTo>
                    <a:pt x="233" y="149"/>
                  </a:lnTo>
                  <a:lnTo>
                    <a:pt x="284" y="111"/>
                  </a:lnTo>
                  <a:lnTo>
                    <a:pt x="338" y="78"/>
                  </a:lnTo>
                  <a:lnTo>
                    <a:pt x="394" y="52"/>
                  </a:lnTo>
                  <a:lnTo>
                    <a:pt x="453" y="30"/>
                  </a:lnTo>
                  <a:lnTo>
                    <a:pt x="514" y="15"/>
                  </a:lnTo>
                  <a:lnTo>
                    <a:pt x="576" y="4"/>
                  </a:lnTo>
                  <a:lnTo>
                    <a:pt x="6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0"/>
            <p:cNvSpPr>
              <a:spLocks noEditPoints="1"/>
            </p:cNvSpPr>
            <p:nvPr/>
          </p:nvSpPr>
          <p:spPr bwMode="auto">
            <a:xfrm>
              <a:off x="858838" y="2078038"/>
              <a:ext cx="1231900" cy="1233488"/>
            </a:xfrm>
            <a:custGeom>
              <a:avLst/>
              <a:gdLst>
                <a:gd name="T0" fmla="*/ 1055 w 2330"/>
                <a:gd name="T1" fmla="*/ 347 h 2333"/>
                <a:gd name="T2" fmla="*/ 773 w 2330"/>
                <a:gd name="T3" fmla="*/ 467 h 2333"/>
                <a:gd name="T4" fmla="*/ 526 w 2330"/>
                <a:gd name="T5" fmla="*/ 389 h 2333"/>
                <a:gd name="T6" fmla="*/ 502 w 2330"/>
                <a:gd name="T7" fmla="*/ 387 h 2333"/>
                <a:gd name="T8" fmla="*/ 383 w 2330"/>
                <a:gd name="T9" fmla="*/ 518 h 2333"/>
                <a:gd name="T10" fmla="*/ 512 w 2330"/>
                <a:gd name="T11" fmla="*/ 685 h 2333"/>
                <a:gd name="T12" fmla="*/ 380 w 2330"/>
                <a:gd name="T13" fmla="*/ 1010 h 2333"/>
                <a:gd name="T14" fmla="*/ 155 w 2330"/>
                <a:gd name="T15" fmla="*/ 1071 h 2333"/>
                <a:gd name="T16" fmla="*/ 309 w 2330"/>
                <a:gd name="T17" fmla="*/ 1264 h 2333"/>
                <a:gd name="T18" fmla="*/ 414 w 2330"/>
                <a:gd name="T19" fmla="*/ 1444 h 2333"/>
                <a:gd name="T20" fmla="*/ 503 w 2330"/>
                <a:gd name="T21" fmla="*/ 1687 h 2333"/>
                <a:gd name="T22" fmla="*/ 503 w 2330"/>
                <a:gd name="T23" fmla="*/ 1946 h 2333"/>
                <a:gd name="T24" fmla="*/ 527 w 2330"/>
                <a:gd name="T25" fmla="*/ 1944 h 2333"/>
                <a:gd name="T26" fmla="*/ 720 w 2330"/>
                <a:gd name="T27" fmla="*/ 1832 h 2333"/>
                <a:gd name="T28" fmla="*/ 1043 w 2330"/>
                <a:gd name="T29" fmla="*/ 1970 h 2333"/>
                <a:gd name="T30" fmla="*/ 1086 w 2330"/>
                <a:gd name="T31" fmla="*/ 2186 h 2333"/>
                <a:gd name="T32" fmla="*/ 1274 w 2330"/>
                <a:gd name="T33" fmla="*/ 1985 h 2333"/>
                <a:gd name="T34" fmla="*/ 1554 w 2330"/>
                <a:gd name="T35" fmla="*/ 1866 h 2333"/>
                <a:gd name="T36" fmla="*/ 1802 w 2330"/>
                <a:gd name="T37" fmla="*/ 1943 h 2333"/>
                <a:gd name="T38" fmla="*/ 1826 w 2330"/>
                <a:gd name="T39" fmla="*/ 1946 h 2333"/>
                <a:gd name="T40" fmla="*/ 1827 w 2330"/>
                <a:gd name="T41" fmla="*/ 1687 h 2333"/>
                <a:gd name="T42" fmla="*/ 1916 w 2330"/>
                <a:gd name="T43" fmla="*/ 1443 h 2333"/>
                <a:gd name="T44" fmla="*/ 2020 w 2330"/>
                <a:gd name="T45" fmla="*/ 1264 h 2333"/>
                <a:gd name="T46" fmla="*/ 2172 w 2330"/>
                <a:gd name="T47" fmla="*/ 1072 h 2333"/>
                <a:gd name="T48" fmla="*/ 1948 w 2330"/>
                <a:gd name="T49" fmla="*/ 1011 h 2333"/>
                <a:gd name="T50" fmla="*/ 1816 w 2330"/>
                <a:gd name="T51" fmla="*/ 686 h 2333"/>
                <a:gd name="T52" fmla="*/ 1940 w 2330"/>
                <a:gd name="T53" fmla="*/ 501 h 2333"/>
                <a:gd name="T54" fmla="*/ 1809 w 2330"/>
                <a:gd name="T55" fmla="*/ 386 h 2333"/>
                <a:gd name="T56" fmla="*/ 1626 w 2330"/>
                <a:gd name="T57" fmla="*/ 509 h 2333"/>
                <a:gd name="T58" fmla="*/ 1301 w 2330"/>
                <a:gd name="T59" fmla="*/ 375 h 2333"/>
                <a:gd name="T60" fmla="*/ 1252 w 2330"/>
                <a:gd name="T61" fmla="*/ 149 h 2333"/>
                <a:gd name="T62" fmla="*/ 1336 w 2330"/>
                <a:gd name="T63" fmla="*/ 29 h 2333"/>
                <a:gd name="T64" fmla="*/ 1469 w 2330"/>
                <a:gd name="T65" fmla="*/ 269 h 2333"/>
                <a:gd name="T66" fmla="*/ 1766 w 2330"/>
                <a:gd name="T67" fmla="*/ 246 h 2333"/>
                <a:gd name="T68" fmla="*/ 2044 w 2330"/>
                <a:gd name="T69" fmla="*/ 397 h 2333"/>
                <a:gd name="T70" fmla="*/ 2078 w 2330"/>
                <a:gd name="T71" fmla="*/ 584 h 2333"/>
                <a:gd name="T72" fmla="*/ 2079 w 2330"/>
                <a:gd name="T73" fmla="*/ 922 h 2333"/>
                <a:gd name="T74" fmla="*/ 2316 w 2330"/>
                <a:gd name="T75" fmla="*/ 1024 h 2333"/>
                <a:gd name="T76" fmla="*/ 2280 w 2330"/>
                <a:gd name="T77" fmla="*/ 1362 h 2333"/>
                <a:gd name="T78" fmla="*/ 2039 w 2330"/>
                <a:gd name="T79" fmla="*/ 1527 h 2333"/>
                <a:gd name="T80" fmla="*/ 2092 w 2330"/>
                <a:gd name="T81" fmla="*/ 1803 h 2333"/>
                <a:gd name="T82" fmla="*/ 1914 w 2330"/>
                <a:gd name="T83" fmla="*/ 2063 h 2333"/>
                <a:gd name="T84" fmla="*/ 1725 w 2330"/>
                <a:gd name="T85" fmla="*/ 2066 h 2333"/>
                <a:gd name="T86" fmla="*/ 1409 w 2330"/>
                <a:gd name="T87" fmla="*/ 2166 h 2333"/>
                <a:gd name="T88" fmla="*/ 1277 w 2330"/>
                <a:gd name="T89" fmla="*/ 2329 h 2333"/>
                <a:gd name="T90" fmla="*/ 950 w 2330"/>
                <a:gd name="T91" fmla="*/ 2258 h 2333"/>
                <a:gd name="T92" fmla="*/ 747 w 2330"/>
                <a:gd name="T93" fmla="*/ 2015 h 2333"/>
                <a:gd name="T94" fmla="*/ 514 w 2330"/>
                <a:gd name="T95" fmla="*/ 2095 h 2333"/>
                <a:gd name="T96" fmla="*/ 254 w 2330"/>
                <a:gd name="T97" fmla="*/ 1887 h 2333"/>
                <a:gd name="T98" fmla="*/ 287 w 2330"/>
                <a:gd name="T99" fmla="*/ 1701 h 2333"/>
                <a:gd name="T100" fmla="*/ 134 w 2330"/>
                <a:gd name="T101" fmla="*/ 1407 h 2333"/>
                <a:gd name="T102" fmla="*/ 0 w 2330"/>
                <a:gd name="T103" fmla="*/ 1244 h 2333"/>
                <a:gd name="T104" fmla="*/ 102 w 2330"/>
                <a:gd name="T105" fmla="*/ 935 h 2333"/>
                <a:gd name="T106" fmla="*/ 347 w 2330"/>
                <a:gd name="T107" fmla="*/ 692 h 2333"/>
                <a:gd name="T108" fmla="*/ 244 w 2330"/>
                <a:gd name="T109" fmla="*/ 472 h 2333"/>
                <a:gd name="T110" fmla="*/ 462 w 2330"/>
                <a:gd name="T111" fmla="*/ 246 h 2333"/>
                <a:gd name="T112" fmla="*/ 692 w 2330"/>
                <a:gd name="T113" fmla="*/ 347 h 2333"/>
                <a:gd name="T114" fmla="*/ 934 w 2330"/>
                <a:gd name="T115" fmla="*/ 101 h 2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30" h="2333">
                  <a:moveTo>
                    <a:pt x="1085" y="147"/>
                  </a:moveTo>
                  <a:lnTo>
                    <a:pt x="1076" y="149"/>
                  </a:lnTo>
                  <a:lnTo>
                    <a:pt x="1068" y="156"/>
                  </a:lnTo>
                  <a:lnTo>
                    <a:pt x="1066" y="166"/>
                  </a:lnTo>
                  <a:lnTo>
                    <a:pt x="1066" y="309"/>
                  </a:lnTo>
                  <a:lnTo>
                    <a:pt x="1064" y="329"/>
                  </a:lnTo>
                  <a:lnTo>
                    <a:pt x="1055" y="347"/>
                  </a:lnTo>
                  <a:lnTo>
                    <a:pt x="1043" y="363"/>
                  </a:lnTo>
                  <a:lnTo>
                    <a:pt x="1026" y="375"/>
                  </a:lnTo>
                  <a:lnTo>
                    <a:pt x="1007" y="381"/>
                  </a:lnTo>
                  <a:lnTo>
                    <a:pt x="946" y="395"/>
                  </a:lnTo>
                  <a:lnTo>
                    <a:pt x="887" y="415"/>
                  </a:lnTo>
                  <a:lnTo>
                    <a:pt x="830" y="439"/>
                  </a:lnTo>
                  <a:lnTo>
                    <a:pt x="773" y="467"/>
                  </a:lnTo>
                  <a:lnTo>
                    <a:pt x="719" y="500"/>
                  </a:lnTo>
                  <a:lnTo>
                    <a:pt x="701" y="509"/>
                  </a:lnTo>
                  <a:lnTo>
                    <a:pt x="682" y="513"/>
                  </a:lnTo>
                  <a:lnTo>
                    <a:pt x="663" y="511"/>
                  </a:lnTo>
                  <a:lnTo>
                    <a:pt x="644" y="503"/>
                  </a:lnTo>
                  <a:lnTo>
                    <a:pt x="628" y="491"/>
                  </a:lnTo>
                  <a:lnTo>
                    <a:pt x="526" y="389"/>
                  </a:lnTo>
                  <a:lnTo>
                    <a:pt x="522" y="387"/>
                  </a:lnTo>
                  <a:lnTo>
                    <a:pt x="519" y="386"/>
                  </a:lnTo>
                  <a:lnTo>
                    <a:pt x="515" y="385"/>
                  </a:lnTo>
                  <a:lnTo>
                    <a:pt x="513" y="385"/>
                  </a:lnTo>
                  <a:lnTo>
                    <a:pt x="509" y="385"/>
                  </a:lnTo>
                  <a:lnTo>
                    <a:pt x="506" y="386"/>
                  </a:lnTo>
                  <a:lnTo>
                    <a:pt x="502" y="387"/>
                  </a:lnTo>
                  <a:lnTo>
                    <a:pt x="498" y="389"/>
                  </a:lnTo>
                  <a:lnTo>
                    <a:pt x="389" y="501"/>
                  </a:lnTo>
                  <a:lnTo>
                    <a:pt x="386" y="505"/>
                  </a:lnTo>
                  <a:lnTo>
                    <a:pt x="384" y="508"/>
                  </a:lnTo>
                  <a:lnTo>
                    <a:pt x="383" y="512"/>
                  </a:lnTo>
                  <a:lnTo>
                    <a:pt x="383" y="515"/>
                  </a:lnTo>
                  <a:lnTo>
                    <a:pt x="383" y="518"/>
                  </a:lnTo>
                  <a:lnTo>
                    <a:pt x="384" y="521"/>
                  </a:lnTo>
                  <a:lnTo>
                    <a:pt x="386" y="525"/>
                  </a:lnTo>
                  <a:lnTo>
                    <a:pt x="389" y="529"/>
                  </a:lnTo>
                  <a:lnTo>
                    <a:pt x="491" y="631"/>
                  </a:lnTo>
                  <a:lnTo>
                    <a:pt x="503" y="646"/>
                  </a:lnTo>
                  <a:lnTo>
                    <a:pt x="509" y="664"/>
                  </a:lnTo>
                  <a:lnTo>
                    <a:pt x="512" y="685"/>
                  </a:lnTo>
                  <a:lnTo>
                    <a:pt x="508" y="704"/>
                  </a:lnTo>
                  <a:lnTo>
                    <a:pt x="500" y="722"/>
                  </a:lnTo>
                  <a:lnTo>
                    <a:pt x="466" y="776"/>
                  </a:lnTo>
                  <a:lnTo>
                    <a:pt x="438" y="831"/>
                  </a:lnTo>
                  <a:lnTo>
                    <a:pt x="414" y="890"/>
                  </a:lnTo>
                  <a:lnTo>
                    <a:pt x="395" y="949"/>
                  </a:lnTo>
                  <a:lnTo>
                    <a:pt x="380" y="1010"/>
                  </a:lnTo>
                  <a:lnTo>
                    <a:pt x="374" y="1029"/>
                  </a:lnTo>
                  <a:lnTo>
                    <a:pt x="362" y="1045"/>
                  </a:lnTo>
                  <a:lnTo>
                    <a:pt x="346" y="1058"/>
                  </a:lnTo>
                  <a:lnTo>
                    <a:pt x="328" y="1066"/>
                  </a:lnTo>
                  <a:lnTo>
                    <a:pt x="309" y="1069"/>
                  </a:lnTo>
                  <a:lnTo>
                    <a:pt x="165" y="1069"/>
                  </a:lnTo>
                  <a:lnTo>
                    <a:pt x="155" y="1071"/>
                  </a:lnTo>
                  <a:lnTo>
                    <a:pt x="148" y="1078"/>
                  </a:lnTo>
                  <a:lnTo>
                    <a:pt x="146" y="1088"/>
                  </a:lnTo>
                  <a:lnTo>
                    <a:pt x="146" y="1245"/>
                  </a:lnTo>
                  <a:lnTo>
                    <a:pt x="148" y="1255"/>
                  </a:lnTo>
                  <a:lnTo>
                    <a:pt x="155" y="1262"/>
                  </a:lnTo>
                  <a:lnTo>
                    <a:pt x="165" y="1264"/>
                  </a:lnTo>
                  <a:lnTo>
                    <a:pt x="309" y="1264"/>
                  </a:lnTo>
                  <a:lnTo>
                    <a:pt x="328" y="1268"/>
                  </a:lnTo>
                  <a:lnTo>
                    <a:pt x="347" y="1275"/>
                  </a:lnTo>
                  <a:lnTo>
                    <a:pt x="362" y="1288"/>
                  </a:lnTo>
                  <a:lnTo>
                    <a:pt x="374" y="1304"/>
                  </a:lnTo>
                  <a:lnTo>
                    <a:pt x="380" y="1323"/>
                  </a:lnTo>
                  <a:lnTo>
                    <a:pt x="395" y="1384"/>
                  </a:lnTo>
                  <a:lnTo>
                    <a:pt x="414" y="1444"/>
                  </a:lnTo>
                  <a:lnTo>
                    <a:pt x="438" y="1502"/>
                  </a:lnTo>
                  <a:lnTo>
                    <a:pt x="466" y="1557"/>
                  </a:lnTo>
                  <a:lnTo>
                    <a:pt x="500" y="1611"/>
                  </a:lnTo>
                  <a:lnTo>
                    <a:pt x="508" y="1629"/>
                  </a:lnTo>
                  <a:lnTo>
                    <a:pt x="512" y="1649"/>
                  </a:lnTo>
                  <a:lnTo>
                    <a:pt x="510" y="1669"/>
                  </a:lnTo>
                  <a:lnTo>
                    <a:pt x="503" y="1687"/>
                  </a:lnTo>
                  <a:lnTo>
                    <a:pt x="491" y="1704"/>
                  </a:lnTo>
                  <a:lnTo>
                    <a:pt x="389" y="1805"/>
                  </a:lnTo>
                  <a:lnTo>
                    <a:pt x="383" y="1814"/>
                  </a:lnTo>
                  <a:lnTo>
                    <a:pt x="383" y="1824"/>
                  </a:lnTo>
                  <a:lnTo>
                    <a:pt x="389" y="1833"/>
                  </a:lnTo>
                  <a:lnTo>
                    <a:pt x="500" y="1944"/>
                  </a:lnTo>
                  <a:lnTo>
                    <a:pt x="503" y="1946"/>
                  </a:lnTo>
                  <a:lnTo>
                    <a:pt x="507" y="1949"/>
                  </a:lnTo>
                  <a:lnTo>
                    <a:pt x="510" y="1949"/>
                  </a:lnTo>
                  <a:lnTo>
                    <a:pt x="513" y="1950"/>
                  </a:lnTo>
                  <a:lnTo>
                    <a:pt x="516" y="1949"/>
                  </a:lnTo>
                  <a:lnTo>
                    <a:pt x="520" y="1949"/>
                  </a:lnTo>
                  <a:lnTo>
                    <a:pt x="524" y="1946"/>
                  </a:lnTo>
                  <a:lnTo>
                    <a:pt x="527" y="1944"/>
                  </a:lnTo>
                  <a:lnTo>
                    <a:pt x="628" y="1842"/>
                  </a:lnTo>
                  <a:lnTo>
                    <a:pt x="644" y="1830"/>
                  </a:lnTo>
                  <a:lnTo>
                    <a:pt x="662" y="1823"/>
                  </a:lnTo>
                  <a:lnTo>
                    <a:pt x="680" y="1820"/>
                  </a:lnTo>
                  <a:lnTo>
                    <a:pt x="694" y="1821"/>
                  </a:lnTo>
                  <a:lnTo>
                    <a:pt x="707" y="1826"/>
                  </a:lnTo>
                  <a:lnTo>
                    <a:pt x="720" y="1832"/>
                  </a:lnTo>
                  <a:lnTo>
                    <a:pt x="774" y="1866"/>
                  </a:lnTo>
                  <a:lnTo>
                    <a:pt x="830" y="1895"/>
                  </a:lnTo>
                  <a:lnTo>
                    <a:pt x="887" y="1917"/>
                  </a:lnTo>
                  <a:lnTo>
                    <a:pt x="947" y="1938"/>
                  </a:lnTo>
                  <a:lnTo>
                    <a:pt x="1008" y="1952"/>
                  </a:lnTo>
                  <a:lnTo>
                    <a:pt x="1028" y="1958"/>
                  </a:lnTo>
                  <a:lnTo>
                    <a:pt x="1043" y="1970"/>
                  </a:lnTo>
                  <a:lnTo>
                    <a:pt x="1056" y="1986"/>
                  </a:lnTo>
                  <a:lnTo>
                    <a:pt x="1064" y="2004"/>
                  </a:lnTo>
                  <a:lnTo>
                    <a:pt x="1067" y="2023"/>
                  </a:lnTo>
                  <a:lnTo>
                    <a:pt x="1067" y="2167"/>
                  </a:lnTo>
                  <a:lnTo>
                    <a:pt x="1070" y="2177"/>
                  </a:lnTo>
                  <a:lnTo>
                    <a:pt x="1077" y="2184"/>
                  </a:lnTo>
                  <a:lnTo>
                    <a:pt x="1086" y="2186"/>
                  </a:lnTo>
                  <a:lnTo>
                    <a:pt x="1242" y="2186"/>
                  </a:lnTo>
                  <a:lnTo>
                    <a:pt x="1252" y="2184"/>
                  </a:lnTo>
                  <a:lnTo>
                    <a:pt x="1259" y="2177"/>
                  </a:lnTo>
                  <a:lnTo>
                    <a:pt x="1262" y="2167"/>
                  </a:lnTo>
                  <a:lnTo>
                    <a:pt x="1262" y="2023"/>
                  </a:lnTo>
                  <a:lnTo>
                    <a:pt x="1265" y="2004"/>
                  </a:lnTo>
                  <a:lnTo>
                    <a:pt x="1274" y="1985"/>
                  </a:lnTo>
                  <a:lnTo>
                    <a:pt x="1286" y="1970"/>
                  </a:lnTo>
                  <a:lnTo>
                    <a:pt x="1301" y="1958"/>
                  </a:lnTo>
                  <a:lnTo>
                    <a:pt x="1320" y="1952"/>
                  </a:lnTo>
                  <a:lnTo>
                    <a:pt x="1382" y="1937"/>
                  </a:lnTo>
                  <a:lnTo>
                    <a:pt x="1442" y="1917"/>
                  </a:lnTo>
                  <a:lnTo>
                    <a:pt x="1499" y="1893"/>
                  </a:lnTo>
                  <a:lnTo>
                    <a:pt x="1554" y="1866"/>
                  </a:lnTo>
                  <a:lnTo>
                    <a:pt x="1608" y="1832"/>
                  </a:lnTo>
                  <a:lnTo>
                    <a:pt x="1626" y="1824"/>
                  </a:lnTo>
                  <a:lnTo>
                    <a:pt x="1646" y="1820"/>
                  </a:lnTo>
                  <a:lnTo>
                    <a:pt x="1666" y="1821"/>
                  </a:lnTo>
                  <a:lnTo>
                    <a:pt x="1684" y="1829"/>
                  </a:lnTo>
                  <a:lnTo>
                    <a:pt x="1701" y="1842"/>
                  </a:lnTo>
                  <a:lnTo>
                    <a:pt x="1802" y="1943"/>
                  </a:lnTo>
                  <a:lnTo>
                    <a:pt x="1805" y="1946"/>
                  </a:lnTo>
                  <a:lnTo>
                    <a:pt x="1809" y="1947"/>
                  </a:lnTo>
                  <a:lnTo>
                    <a:pt x="1812" y="1949"/>
                  </a:lnTo>
                  <a:lnTo>
                    <a:pt x="1816" y="1949"/>
                  </a:lnTo>
                  <a:lnTo>
                    <a:pt x="1818" y="1949"/>
                  </a:lnTo>
                  <a:lnTo>
                    <a:pt x="1822" y="1947"/>
                  </a:lnTo>
                  <a:lnTo>
                    <a:pt x="1826" y="1946"/>
                  </a:lnTo>
                  <a:lnTo>
                    <a:pt x="1829" y="1943"/>
                  </a:lnTo>
                  <a:lnTo>
                    <a:pt x="1940" y="1832"/>
                  </a:lnTo>
                  <a:lnTo>
                    <a:pt x="1946" y="1824"/>
                  </a:lnTo>
                  <a:lnTo>
                    <a:pt x="1946" y="1813"/>
                  </a:lnTo>
                  <a:lnTo>
                    <a:pt x="1940" y="1805"/>
                  </a:lnTo>
                  <a:lnTo>
                    <a:pt x="1839" y="1703"/>
                  </a:lnTo>
                  <a:lnTo>
                    <a:pt x="1827" y="1687"/>
                  </a:lnTo>
                  <a:lnTo>
                    <a:pt x="1820" y="1668"/>
                  </a:lnTo>
                  <a:lnTo>
                    <a:pt x="1817" y="1649"/>
                  </a:lnTo>
                  <a:lnTo>
                    <a:pt x="1821" y="1629"/>
                  </a:lnTo>
                  <a:lnTo>
                    <a:pt x="1829" y="1610"/>
                  </a:lnTo>
                  <a:lnTo>
                    <a:pt x="1863" y="1557"/>
                  </a:lnTo>
                  <a:lnTo>
                    <a:pt x="1892" y="1501"/>
                  </a:lnTo>
                  <a:lnTo>
                    <a:pt x="1916" y="1443"/>
                  </a:lnTo>
                  <a:lnTo>
                    <a:pt x="1935" y="1384"/>
                  </a:lnTo>
                  <a:lnTo>
                    <a:pt x="1949" y="1323"/>
                  </a:lnTo>
                  <a:lnTo>
                    <a:pt x="1955" y="1303"/>
                  </a:lnTo>
                  <a:lnTo>
                    <a:pt x="1967" y="1287"/>
                  </a:lnTo>
                  <a:lnTo>
                    <a:pt x="1982" y="1275"/>
                  </a:lnTo>
                  <a:lnTo>
                    <a:pt x="2000" y="1267"/>
                  </a:lnTo>
                  <a:lnTo>
                    <a:pt x="2020" y="1264"/>
                  </a:lnTo>
                  <a:lnTo>
                    <a:pt x="2163" y="1264"/>
                  </a:lnTo>
                  <a:lnTo>
                    <a:pt x="2172" y="1262"/>
                  </a:lnTo>
                  <a:lnTo>
                    <a:pt x="2180" y="1255"/>
                  </a:lnTo>
                  <a:lnTo>
                    <a:pt x="2183" y="1245"/>
                  </a:lnTo>
                  <a:lnTo>
                    <a:pt x="2183" y="1089"/>
                  </a:lnTo>
                  <a:lnTo>
                    <a:pt x="2180" y="1080"/>
                  </a:lnTo>
                  <a:lnTo>
                    <a:pt x="2172" y="1072"/>
                  </a:lnTo>
                  <a:lnTo>
                    <a:pt x="2163" y="1070"/>
                  </a:lnTo>
                  <a:lnTo>
                    <a:pt x="2020" y="1070"/>
                  </a:lnTo>
                  <a:lnTo>
                    <a:pt x="2000" y="1066"/>
                  </a:lnTo>
                  <a:lnTo>
                    <a:pt x="1982" y="1059"/>
                  </a:lnTo>
                  <a:lnTo>
                    <a:pt x="1966" y="1046"/>
                  </a:lnTo>
                  <a:lnTo>
                    <a:pt x="1955" y="1030"/>
                  </a:lnTo>
                  <a:lnTo>
                    <a:pt x="1948" y="1011"/>
                  </a:lnTo>
                  <a:lnTo>
                    <a:pt x="1934" y="950"/>
                  </a:lnTo>
                  <a:lnTo>
                    <a:pt x="1914" y="890"/>
                  </a:lnTo>
                  <a:lnTo>
                    <a:pt x="1890" y="832"/>
                  </a:lnTo>
                  <a:lnTo>
                    <a:pt x="1862" y="777"/>
                  </a:lnTo>
                  <a:lnTo>
                    <a:pt x="1829" y="723"/>
                  </a:lnTo>
                  <a:lnTo>
                    <a:pt x="1820" y="705"/>
                  </a:lnTo>
                  <a:lnTo>
                    <a:pt x="1816" y="686"/>
                  </a:lnTo>
                  <a:lnTo>
                    <a:pt x="1818" y="665"/>
                  </a:lnTo>
                  <a:lnTo>
                    <a:pt x="1826" y="647"/>
                  </a:lnTo>
                  <a:lnTo>
                    <a:pt x="1838" y="631"/>
                  </a:lnTo>
                  <a:lnTo>
                    <a:pt x="1940" y="530"/>
                  </a:lnTo>
                  <a:lnTo>
                    <a:pt x="1944" y="520"/>
                  </a:lnTo>
                  <a:lnTo>
                    <a:pt x="1944" y="511"/>
                  </a:lnTo>
                  <a:lnTo>
                    <a:pt x="1940" y="501"/>
                  </a:lnTo>
                  <a:lnTo>
                    <a:pt x="1829" y="391"/>
                  </a:lnTo>
                  <a:lnTo>
                    <a:pt x="1826" y="388"/>
                  </a:lnTo>
                  <a:lnTo>
                    <a:pt x="1822" y="386"/>
                  </a:lnTo>
                  <a:lnTo>
                    <a:pt x="1818" y="386"/>
                  </a:lnTo>
                  <a:lnTo>
                    <a:pt x="1815" y="385"/>
                  </a:lnTo>
                  <a:lnTo>
                    <a:pt x="1812" y="386"/>
                  </a:lnTo>
                  <a:lnTo>
                    <a:pt x="1809" y="386"/>
                  </a:lnTo>
                  <a:lnTo>
                    <a:pt x="1805" y="388"/>
                  </a:lnTo>
                  <a:lnTo>
                    <a:pt x="1802" y="391"/>
                  </a:lnTo>
                  <a:lnTo>
                    <a:pt x="1700" y="493"/>
                  </a:lnTo>
                  <a:lnTo>
                    <a:pt x="1684" y="505"/>
                  </a:lnTo>
                  <a:lnTo>
                    <a:pt x="1665" y="512"/>
                  </a:lnTo>
                  <a:lnTo>
                    <a:pt x="1646" y="513"/>
                  </a:lnTo>
                  <a:lnTo>
                    <a:pt x="1626" y="509"/>
                  </a:lnTo>
                  <a:lnTo>
                    <a:pt x="1608" y="501"/>
                  </a:lnTo>
                  <a:lnTo>
                    <a:pt x="1554" y="469"/>
                  </a:lnTo>
                  <a:lnTo>
                    <a:pt x="1498" y="440"/>
                  </a:lnTo>
                  <a:lnTo>
                    <a:pt x="1440" y="416"/>
                  </a:lnTo>
                  <a:lnTo>
                    <a:pt x="1382" y="397"/>
                  </a:lnTo>
                  <a:lnTo>
                    <a:pt x="1320" y="382"/>
                  </a:lnTo>
                  <a:lnTo>
                    <a:pt x="1301" y="375"/>
                  </a:lnTo>
                  <a:lnTo>
                    <a:pt x="1284" y="363"/>
                  </a:lnTo>
                  <a:lnTo>
                    <a:pt x="1272" y="349"/>
                  </a:lnTo>
                  <a:lnTo>
                    <a:pt x="1264" y="331"/>
                  </a:lnTo>
                  <a:lnTo>
                    <a:pt x="1262" y="310"/>
                  </a:lnTo>
                  <a:lnTo>
                    <a:pt x="1262" y="166"/>
                  </a:lnTo>
                  <a:lnTo>
                    <a:pt x="1258" y="156"/>
                  </a:lnTo>
                  <a:lnTo>
                    <a:pt x="1252" y="149"/>
                  </a:lnTo>
                  <a:lnTo>
                    <a:pt x="1242" y="147"/>
                  </a:lnTo>
                  <a:lnTo>
                    <a:pt x="1085" y="147"/>
                  </a:lnTo>
                  <a:close/>
                  <a:moveTo>
                    <a:pt x="1088" y="0"/>
                  </a:moveTo>
                  <a:lnTo>
                    <a:pt x="1244" y="0"/>
                  </a:lnTo>
                  <a:lnTo>
                    <a:pt x="1277" y="4"/>
                  </a:lnTo>
                  <a:lnTo>
                    <a:pt x="1308" y="14"/>
                  </a:lnTo>
                  <a:lnTo>
                    <a:pt x="1336" y="29"/>
                  </a:lnTo>
                  <a:lnTo>
                    <a:pt x="1361" y="50"/>
                  </a:lnTo>
                  <a:lnTo>
                    <a:pt x="1382" y="74"/>
                  </a:lnTo>
                  <a:lnTo>
                    <a:pt x="1396" y="102"/>
                  </a:lnTo>
                  <a:lnTo>
                    <a:pt x="1406" y="134"/>
                  </a:lnTo>
                  <a:lnTo>
                    <a:pt x="1409" y="166"/>
                  </a:lnTo>
                  <a:lnTo>
                    <a:pt x="1409" y="252"/>
                  </a:lnTo>
                  <a:lnTo>
                    <a:pt x="1469" y="269"/>
                  </a:lnTo>
                  <a:lnTo>
                    <a:pt x="1528" y="292"/>
                  </a:lnTo>
                  <a:lnTo>
                    <a:pt x="1584" y="317"/>
                  </a:lnTo>
                  <a:lnTo>
                    <a:pt x="1640" y="347"/>
                  </a:lnTo>
                  <a:lnTo>
                    <a:pt x="1700" y="286"/>
                  </a:lnTo>
                  <a:lnTo>
                    <a:pt x="1720" y="269"/>
                  </a:lnTo>
                  <a:lnTo>
                    <a:pt x="1742" y="256"/>
                  </a:lnTo>
                  <a:lnTo>
                    <a:pt x="1766" y="246"/>
                  </a:lnTo>
                  <a:lnTo>
                    <a:pt x="1791" y="240"/>
                  </a:lnTo>
                  <a:lnTo>
                    <a:pt x="1817" y="238"/>
                  </a:lnTo>
                  <a:lnTo>
                    <a:pt x="1848" y="242"/>
                  </a:lnTo>
                  <a:lnTo>
                    <a:pt x="1880" y="250"/>
                  </a:lnTo>
                  <a:lnTo>
                    <a:pt x="1908" y="266"/>
                  </a:lnTo>
                  <a:lnTo>
                    <a:pt x="1934" y="286"/>
                  </a:lnTo>
                  <a:lnTo>
                    <a:pt x="2044" y="397"/>
                  </a:lnTo>
                  <a:lnTo>
                    <a:pt x="2063" y="421"/>
                  </a:lnTo>
                  <a:lnTo>
                    <a:pt x="2078" y="446"/>
                  </a:lnTo>
                  <a:lnTo>
                    <a:pt x="2087" y="472"/>
                  </a:lnTo>
                  <a:lnTo>
                    <a:pt x="2092" y="500"/>
                  </a:lnTo>
                  <a:lnTo>
                    <a:pt x="2092" y="529"/>
                  </a:lnTo>
                  <a:lnTo>
                    <a:pt x="2087" y="556"/>
                  </a:lnTo>
                  <a:lnTo>
                    <a:pt x="2078" y="584"/>
                  </a:lnTo>
                  <a:lnTo>
                    <a:pt x="2063" y="609"/>
                  </a:lnTo>
                  <a:lnTo>
                    <a:pt x="2044" y="632"/>
                  </a:lnTo>
                  <a:lnTo>
                    <a:pt x="1984" y="692"/>
                  </a:lnTo>
                  <a:lnTo>
                    <a:pt x="2013" y="747"/>
                  </a:lnTo>
                  <a:lnTo>
                    <a:pt x="2039" y="803"/>
                  </a:lnTo>
                  <a:lnTo>
                    <a:pt x="2061" y="862"/>
                  </a:lnTo>
                  <a:lnTo>
                    <a:pt x="2079" y="922"/>
                  </a:lnTo>
                  <a:lnTo>
                    <a:pt x="2163" y="922"/>
                  </a:lnTo>
                  <a:lnTo>
                    <a:pt x="2196" y="926"/>
                  </a:lnTo>
                  <a:lnTo>
                    <a:pt x="2228" y="935"/>
                  </a:lnTo>
                  <a:lnTo>
                    <a:pt x="2256" y="951"/>
                  </a:lnTo>
                  <a:lnTo>
                    <a:pt x="2280" y="970"/>
                  </a:lnTo>
                  <a:lnTo>
                    <a:pt x="2301" y="996"/>
                  </a:lnTo>
                  <a:lnTo>
                    <a:pt x="2316" y="1024"/>
                  </a:lnTo>
                  <a:lnTo>
                    <a:pt x="2326" y="1054"/>
                  </a:lnTo>
                  <a:lnTo>
                    <a:pt x="2330" y="1088"/>
                  </a:lnTo>
                  <a:lnTo>
                    <a:pt x="2330" y="1244"/>
                  </a:lnTo>
                  <a:lnTo>
                    <a:pt x="2326" y="1278"/>
                  </a:lnTo>
                  <a:lnTo>
                    <a:pt x="2316" y="1309"/>
                  </a:lnTo>
                  <a:lnTo>
                    <a:pt x="2301" y="1336"/>
                  </a:lnTo>
                  <a:lnTo>
                    <a:pt x="2280" y="1362"/>
                  </a:lnTo>
                  <a:lnTo>
                    <a:pt x="2256" y="1382"/>
                  </a:lnTo>
                  <a:lnTo>
                    <a:pt x="2228" y="1396"/>
                  </a:lnTo>
                  <a:lnTo>
                    <a:pt x="2196" y="1406"/>
                  </a:lnTo>
                  <a:lnTo>
                    <a:pt x="2163" y="1410"/>
                  </a:lnTo>
                  <a:lnTo>
                    <a:pt x="2079" y="1410"/>
                  </a:lnTo>
                  <a:lnTo>
                    <a:pt x="2061" y="1470"/>
                  </a:lnTo>
                  <a:lnTo>
                    <a:pt x="2039" y="1527"/>
                  </a:lnTo>
                  <a:lnTo>
                    <a:pt x="2013" y="1585"/>
                  </a:lnTo>
                  <a:lnTo>
                    <a:pt x="1984" y="1640"/>
                  </a:lnTo>
                  <a:lnTo>
                    <a:pt x="2044" y="1700"/>
                  </a:lnTo>
                  <a:lnTo>
                    <a:pt x="2063" y="1723"/>
                  </a:lnTo>
                  <a:lnTo>
                    <a:pt x="2078" y="1748"/>
                  </a:lnTo>
                  <a:lnTo>
                    <a:pt x="2087" y="1776"/>
                  </a:lnTo>
                  <a:lnTo>
                    <a:pt x="2092" y="1803"/>
                  </a:lnTo>
                  <a:lnTo>
                    <a:pt x="2092" y="1832"/>
                  </a:lnTo>
                  <a:lnTo>
                    <a:pt x="2087" y="1860"/>
                  </a:lnTo>
                  <a:lnTo>
                    <a:pt x="2078" y="1886"/>
                  </a:lnTo>
                  <a:lnTo>
                    <a:pt x="2063" y="1911"/>
                  </a:lnTo>
                  <a:lnTo>
                    <a:pt x="2044" y="1935"/>
                  </a:lnTo>
                  <a:lnTo>
                    <a:pt x="1934" y="2046"/>
                  </a:lnTo>
                  <a:lnTo>
                    <a:pt x="1914" y="2063"/>
                  </a:lnTo>
                  <a:lnTo>
                    <a:pt x="1892" y="2076"/>
                  </a:lnTo>
                  <a:lnTo>
                    <a:pt x="1868" y="2085"/>
                  </a:lnTo>
                  <a:lnTo>
                    <a:pt x="1842" y="2091"/>
                  </a:lnTo>
                  <a:lnTo>
                    <a:pt x="1817" y="2094"/>
                  </a:lnTo>
                  <a:lnTo>
                    <a:pt x="1785" y="2090"/>
                  </a:lnTo>
                  <a:lnTo>
                    <a:pt x="1754" y="2081"/>
                  </a:lnTo>
                  <a:lnTo>
                    <a:pt x="1725" y="2066"/>
                  </a:lnTo>
                  <a:lnTo>
                    <a:pt x="1700" y="2046"/>
                  </a:lnTo>
                  <a:lnTo>
                    <a:pt x="1640" y="1985"/>
                  </a:lnTo>
                  <a:lnTo>
                    <a:pt x="1584" y="2015"/>
                  </a:lnTo>
                  <a:lnTo>
                    <a:pt x="1528" y="2040"/>
                  </a:lnTo>
                  <a:lnTo>
                    <a:pt x="1469" y="2061"/>
                  </a:lnTo>
                  <a:lnTo>
                    <a:pt x="1409" y="2079"/>
                  </a:lnTo>
                  <a:lnTo>
                    <a:pt x="1409" y="2166"/>
                  </a:lnTo>
                  <a:lnTo>
                    <a:pt x="1406" y="2199"/>
                  </a:lnTo>
                  <a:lnTo>
                    <a:pt x="1396" y="2231"/>
                  </a:lnTo>
                  <a:lnTo>
                    <a:pt x="1382" y="2259"/>
                  </a:lnTo>
                  <a:lnTo>
                    <a:pt x="1361" y="2283"/>
                  </a:lnTo>
                  <a:lnTo>
                    <a:pt x="1336" y="2304"/>
                  </a:lnTo>
                  <a:lnTo>
                    <a:pt x="1308" y="2320"/>
                  </a:lnTo>
                  <a:lnTo>
                    <a:pt x="1277" y="2329"/>
                  </a:lnTo>
                  <a:lnTo>
                    <a:pt x="1244" y="2333"/>
                  </a:lnTo>
                  <a:lnTo>
                    <a:pt x="1088" y="2333"/>
                  </a:lnTo>
                  <a:lnTo>
                    <a:pt x="1054" y="2329"/>
                  </a:lnTo>
                  <a:lnTo>
                    <a:pt x="1023" y="2320"/>
                  </a:lnTo>
                  <a:lnTo>
                    <a:pt x="994" y="2304"/>
                  </a:lnTo>
                  <a:lnTo>
                    <a:pt x="970" y="2283"/>
                  </a:lnTo>
                  <a:lnTo>
                    <a:pt x="950" y="2258"/>
                  </a:lnTo>
                  <a:lnTo>
                    <a:pt x="934" y="2231"/>
                  </a:lnTo>
                  <a:lnTo>
                    <a:pt x="924" y="2199"/>
                  </a:lnTo>
                  <a:lnTo>
                    <a:pt x="921" y="2166"/>
                  </a:lnTo>
                  <a:lnTo>
                    <a:pt x="921" y="2081"/>
                  </a:lnTo>
                  <a:lnTo>
                    <a:pt x="861" y="2063"/>
                  </a:lnTo>
                  <a:lnTo>
                    <a:pt x="803" y="2041"/>
                  </a:lnTo>
                  <a:lnTo>
                    <a:pt x="747" y="2015"/>
                  </a:lnTo>
                  <a:lnTo>
                    <a:pt x="692" y="1986"/>
                  </a:lnTo>
                  <a:lnTo>
                    <a:pt x="630" y="2046"/>
                  </a:lnTo>
                  <a:lnTo>
                    <a:pt x="611" y="2063"/>
                  </a:lnTo>
                  <a:lnTo>
                    <a:pt x="590" y="2077"/>
                  </a:lnTo>
                  <a:lnTo>
                    <a:pt x="566" y="2087"/>
                  </a:lnTo>
                  <a:lnTo>
                    <a:pt x="540" y="2093"/>
                  </a:lnTo>
                  <a:lnTo>
                    <a:pt x="514" y="2095"/>
                  </a:lnTo>
                  <a:lnTo>
                    <a:pt x="482" y="2091"/>
                  </a:lnTo>
                  <a:lnTo>
                    <a:pt x="452" y="2082"/>
                  </a:lnTo>
                  <a:lnTo>
                    <a:pt x="423" y="2067"/>
                  </a:lnTo>
                  <a:lnTo>
                    <a:pt x="398" y="2046"/>
                  </a:lnTo>
                  <a:lnTo>
                    <a:pt x="287" y="1935"/>
                  </a:lnTo>
                  <a:lnTo>
                    <a:pt x="268" y="1913"/>
                  </a:lnTo>
                  <a:lnTo>
                    <a:pt x="254" y="1887"/>
                  </a:lnTo>
                  <a:lnTo>
                    <a:pt x="244" y="1861"/>
                  </a:lnTo>
                  <a:lnTo>
                    <a:pt x="239" y="1832"/>
                  </a:lnTo>
                  <a:lnTo>
                    <a:pt x="239" y="1805"/>
                  </a:lnTo>
                  <a:lnTo>
                    <a:pt x="244" y="1776"/>
                  </a:lnTo>
                  <a:lnTo>
                    <a:pt x="254" y="1749"/>
                  </a:lnTo>
                  <a:lnTo>
                    <a:pt x="268" y="1724"/>
                  </a:lnTo>
                  <a:lnTo>
                    <a:pt x="287" y="1701"/>
                  </a:lnTo>
                  <a:lnTo>
                    <a:pt x="347" y="1640"/>
                  </a:lnTo>
                  <a:lnTo>
                    <a:pt x="317" y="1586"/>
                  </a:lnTo>
                  <a:lnTo>
                    <a:pt x="292" y="1528"/>
                  </a:lnTo>
                  <a:lnTo>
                    <a:pt x="270" y="1471"/>
                  </a:lnTo>
                  <a:lnTo>
                    <a:pt x="252" y="1411"/>
                  </a:lnTo>
                  <a:lnTo>
                    <a:pt x="166" y="1411"/>
                  </a:lnTo>
                  <a:lnTo>
                    <a:pt x="134" y="1407"/>
                  </a:lnTo>
                  <a:lnTo>
                    <a:pt x="102" y="1398"/>
                  </a:lnTo>
                  <a:lnTo>
                    <a:pt x="74" y="1382"/>
                  </a:lnTo>
                  <a:lnTo>
                    <a:pt x="50" y="1362"/>
                  </a:lnTo>
                  <a:lnTo>
                    <a:pt x="29" y="1338"/>
                  </a:lnTo>
                  <a:lnTo>
                    <a:pt x="14" y="1309"/>
                  </a:lnTo>
                  <a:lnTo>
                    <a:pt x="4" y="1278"/>
                  </a:lnTo>
                  <a:lnTo>
                    <a:pt x="0" y="1244"/>
                  </a:lnTo>
                  <a:lnTo>
                    <a:pt x="0" y="1088"/>
                  </a:lnTo>
                  <a:lnTo>
                    <a:pt x="4" y="1054"/>
                  </a:lnTo>
                  <a:lnTo>
                    <a:pt x="14" y="1023"/>
                  </a:lnTo>
                  <a:lnTo>
                    <a:pt x="29" y="996"/>
                  </a:lnTo>
                  <a:lnTo>
                    <a:pt x="50" y="970"/>
                  </a:lnTo>
                  <a:lnTo>
                    <a:pt x="74" y="950"/>
                  </a:lnTo>
                  <a:lnTo>
                    <a:pt x="102" y="935"/>
                  </a:lnTo>
                  <a:lnTo>
                    <a:pt x="134" y="926"/>
                  </a:lnTo>
                  <a:lnTo>
                    <a:pt x="166" y="922"/>
                  </a:lnTo>
                  <a:lnTo>
                    <a:pt x="252" y="922"/>
                  </a:lnTo>
                  <a:lnTo>
                    <a:pt x="270" y="862"/>
                  </a:lnTo>
                  <a:lnTo>
                    <a:pt x="292" y="805"/>
                  </a:lnTo>
                  <a:lnTo>
                    <a:pt x="317" y="747"/>
                  </a:lnTo>
                  <a:lnTo>
                    <a:pt x="347" y="692"/>
                  </a:lnTo>
                  <a:lnTo>
                    <a:pt x="287" y="632"/>
                  </a:lnTo>
                  <a:lnTo>
                    <a:pt x="268" y="609"/>
                  </a:lnTo>
                  <a:lnTo>
                    <a:pt x="254" y="584"/>
                  </a:lnTo>
                  <a:lnTo>
                    <a:pt x="244" y="556"/>
                  </a:lnTo>
                  <a:lnTo>
                    <a:pt x="239" y="529"/>
                  </a:lnTo>
                  <a:lnTo>
                    <a:pt x="239" y="500"/>
                  </a:lnTo>
                  <a:lnTo>
                    <a:pt x="244" y="472"/>
                  </a:lnTo>
                  <a:lnTo>
                    <a:pt x="254" y="446"/>
                  </a:lnTo>
                  <a:lnTo>
                    <a:pt x="268" y="421"/>
                  </a:lnTo>
                  <a:lnTo>
                    <a:pt x="287" y="397"/>
                  </a:lnTo>
                  <a:lnTo>
                    <a:pt x="398" y="286"/>
                  </a:lnTo>
                  <a:lnTo>
                    <a:pt x="417" y="269"/>
                  </a:lnTo>
                  <a:lnTo>
                    <a:pt x="438" y="256"/>
                  </a:lnTo>
                  <a:lnTo>
                    <a:pt x="462" y="246"/>
                  </a:lnTo>
                  <a:lnTo>
                    <a:pt x="488" y="240"/>
                  </a:lnTo>
                  <a:lnTo>
                    <a:pt x="514" y="238"/>
                  </a:lnTo>
                  <a:lnTo>
                    <a:pt x="546" y="242"/>
                  </a:lnTo>
                  <a:lnTo>
                    <a:pt x="576" y="250"/>
                  </a:lnTo>
                  <a:lnTo>
                    <a:pt x="605" y="266"/>
                  </a:lnTo>
                  <a:lnTo>
                    <a:pt x="630" y="286"/>
                  </a:lnTo>
                  <a:lnTo>
                    <a:pt x="692" y="347"/>
                  </a:lnTo>
                  <a:lnTo>
                    <a:pt x="746" y="317"/>
                  </a:lnTo>
                  <a:lnTo>
                    <a:pt x="803" y="292"/>
                  </a:lnTo>
                  <a:lnTo>
                    <a:pt x="861" y="270"/>
                  </a:lnTo>
                  <a:lnTo>
                    <a:pt x="921" y="252"/>
                  </a:lnTo>
                  <a:lnTo>
                    <a:pt x="921" y="166"/>
                  </a:lnTo>
                  <a:lnTo>
                    <a:pt x="924" y="132"/>
                  </a:lnTo>
                  <a:lnTo>
                    <a:pt x="934" y="101"/>
                  </a:lnTo>
                  <a:lnTo>
                    <a:pt x="950" y="74"/>
                  </a:lnTo>
                  <a:lnTo>
                    <a:pt x="970" y="48"/>
                  </a:lnTo>
                  <a:lnTo>
                    <a:pt x="994" y="29"/>
                  </a:lnTo>
                  <a:lnTo>
                    <a:pt x="1023" y="14"/>
                  </a:lnTo>
                  <a:lnTo>
                    <a:pt x="1054" y="4"/>
                  </a:lnTo>
                  <a:lnTo>
                    <a:pt x="10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1"/>
            <p:cNvSpPr>
              <a:spLocks noEditPoints="1"/>
            </p:cNvSpPr>
            <p:nvPr/>
          </p:nvSpPr>
          <p:spPr bwMode="auto">
            <a:xfrm>
              <a:off x="1227138" y="2446338"/>
              <a:ext cx="495300" cy="495300"/>
            </a:xfrm>
            <a:custGeom>
              <a:avLst/>
              <a:gdLst>
                <a:gd name="T0" fmla="*/ 420 w 936"/>
                <a:gd name="T1" fmla="*/ 150 h 937"/>
                <a:gd name="T2" fmla="*/ 333 w 936"/>
                <a:gd name="T3" fmla="*/ 176 h 937"/>
                <a:gd name="T4" fmla="*/ 257 w 936"/>
                <a:gd name="T5" fmla="*/ 225 h 937"/>
                <a:gd name="T6" fmla="*/ 198 w 936"/>
                <a:gd name="T7" fmla="*/ 293 h 937"/>
                <a:gd name="T8" fmla="*/ 160 w 936"/>
                <a:gd name="T9" fmla="*/ 375 h 937"/>
                <a:gd name="T10" fmla="*/ 146 w 936"/>
                <a:gd name="T11" fmla="*/ 469 h 937"/>
                <a:gd name="T12" fmla="*/ 160 w 936"/>
                <a:gd name="T13" fmla="*/ 561 h 937"/>
                <a:gd name="T14" fmla="*/ 198 w 936"/>
                <a:gd name="T15" fmla="*/ 644 h 937"/>
                <a:gd name="T16" fmla="*/ 257 w 936"/>
                <a:gd name="T17" fmla="*/ 711 h 937"/>
                <a:gd name="T18" fmla="*/ 333 w 936"/>
                <a:gd name="T19" fmla="*/ 761 h 937"/>
                <a:gd name="T20" fmla="*/ 420 w 936"/>
                <a:gd name="T21" fmla="*/ 787 h 937"/>
                <a:gd name="T22" fmla="*/ 516 w 936"/>
                <a:gd name="T23" fmla="*/ 787 h 937"/>
                <a:gd name="T24" fmla="*/ 604 w 936"/>
                <a:gd name="T25" fmla="*/ 761 h 937"/>
                <a:gd name="T26" fmla="*/ 680 w 936"/>
                <a:gd name="T27" fmla="*/ 711 h 937"/>
                <a:gd name="T28" fmla="*/ 738 w 936"/>
                <a:gd name="T29" fmla="*/ 644 h 937"/>
                <a:gd name="T30" fmla="*/ 777 w 936"/>
                <a:gd name="T31" fmla="*/ 561 h 937"/>
                <a:gd name="T32" fmla="*/ 791 w 936"/>
                <a:gd name="T33" fmla="*/ 469 h 937"/>
                <a:gd name="T34" fmla="*/ 777 w 936"/>
                <a:gd name="T35" fmla="*/ 375 h 937"/>
                <a:gd name="T36" fmla="*/ 740 w 936"/>
                <a:gd name="T37" fmla="*/ 293 h 937"/>
                <a:gd name="T38" fmla="*/ 680 w 936"/>
                <a:gd name="T39" fmla="*/ 225 h 937"/>
                <a:gd name="T40" fmla="*/ 604 w 936"/>
                <a:gd name="T41" fmla="*/ 176 h 937"/>
                <a:gd name="T42" fmla="*/ 516 w 936"/>
                <a:gd name="T43" fmla="*/ 150 h 937"/>
                <a:gd name="T44" fmla="*/ 468 w 936"/>
                <a:gd name="T45" fmla="*/ 0 h 937"/>
                <a:gd name="T46" fmla="*/ 584 w 936"/>
                <a:gd name="T47" fmla="*/ 14 h 937"/>
                <a:gd name="T48" fmla="*/ 688 w 936"/>
                <a:gd name="T49" fmla="*/ 55 h 937"/>
                <a:gd name="T50" fmla="*/ 779 w 936"/>
                <a:gd name="T51" fmla="*/ 118 h 937"/>
                <a:gd name="T52" fmla="*/ 852 w 936"/>
                <a:gd name="T53" fmla="*/ 201 h 937"/>
                <a:gd name="T54" fmla="*/ 905 w 936"/>
                <a:gd name="T55" fmla="*/ 300 h 937"/>
                <a:gd name="T56" fmla="*/ 933 w 936"/>
                <a:gd name="T57" fmla="*/ 410 h 937"/>
                <a:gd name="T58" fmla="*/ 933 w 936"/>
                <a:gd name="T59" fmla="*/ 527 h 937"/>
                <a:gd name="T60" fmla="*/ 905 w 936"/>
                <a:gd name="T61" fmla="*/ 637 h 937"/>
                <a:gd name="T62" fmla="*/ 852 w 936"/>
                <a:gd name="T63" fmla="*/ 735 h 937"/>
                <a:gd name="T64" fmla="*/ 779 w 936"/>
                <a:gd name="T65" fmla="*/ 818 h 937"/>
                <a:gd name="T66" fmla="*/ 689 w 936"/>
                <a:gd name="T67" fmla="*/ 882 h 937"/>
                <a:gd name="T68" fmla="*/ 584 w 936"/>
                <a:gd name="T69" fmla="*/ 923 h 937"/>
                <a:gd name="T70" fmla="*/ 468 w 936"/>
                <a:gd name="T71" fmla="*/ 937 h 937"/>
                <a:gd name="T72" fmla="*/ 353 w 936"/>
                <a:gd name="T73" fmla="*/ 923 h 937"/>
                <a:gd name="T74" fmla="*/ 249 w 936"/>
                <a:gd name="T75" fmla="*/ 882 h 937"/>
                <a:gd name="T76" fmla="*/ 158 w 936"/>
                <a:gd name="T77" fmla="*/ 818 h 937"/>
                <a:gd name="T78" fmla="*/ 84 w 936"/>
                <a:gd name="T79" fmla="*/ 737 h 937"/>
                <a:gd name="T80" fmla="*/ 32 w 936"/>
                <a:gd name="T81" fmla="*/ 638 h 937"/>
                <a:gd name="T82" fmla="*/ 4 w 936"/>
                <a:gd name="T83" fmla="*/ 528 h 937"/>
                <a:gd name="T84" fmla="*/ 4 w 936"/>
                <a:gd name="T85" fmla="*/ 410 h 937"/>
                <a:gd name="T86" fmla="*/ 32 w 936"/>
                <a:gd name="T87" fmla="*/ 300 h 937"/>
                <a:gd name="T88" fmla="*/ 84 w 936"/>
                <a:gd name="T89" fmla="*/ 201 h 937"/>
                <a:gd name="T90" fmla="*/ 158 w 936"/>
                <a:gd name="T91" fmla="*/ 118 h 937"/>
                <a:gd name="T92" fmla="*/ 249 w 936"/>
                <a:gd name="T93" fmla="*/ 55 h 937"/>
                <a:gd name="T94" fmla="*/ 353 w 936"/>
                <a:gd name="T95" fmla="*/ 14 h 937"/>
                <a:gd name="T96" fmla="*/ 468 w 936"/>
                <a:gd name="T97" fmla="*/ 0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6" h="937">
                  <a:moveTo>
                    <a:pt x="468" y="146"/>
                  </a:moveTo>
                  <a:lnTo>
                    <a:pt x="420" y="150"/>
                  </a:lnTo>
                  <a:lnTo>
                    <a:pt x="375" y="159"/>
                  </a:lnTo>
                  <a:lnTo>
                    <a:pt x="333" y="176"/>
                  </a:lnTo>
                  <a:lnTo>
                    <a:pt x="293" y="198"/>
                  </a:lnTo>
                  <a:lnTo>
                    <a:pt x="257" y="225"/>
                  </a:lnTo>
                  <a:lnTo>
                    <a:pt x="225" y="256"/>
                  </a:lnTo>
                  <a:lnTo>
                    <a:pt x="198" y="293"/>
                  </a:lnTo>
                  <a:lnTo>
                    <a:pt x="176" y="332"/>
                  </a:lnTo>
                  <a:lnTo>
                    <a:pt x="160" y="375"/>
                  </a:lnTo>
                  <a:lnTo>
                    <a:pt x="149" y="421"/>
                  </a:lnTo>
                  <a:lnTo>
                    <a:pt x="146" y="469"/>
                  </a:lnTo>
                  <a:lnTo>
                    <a:pt x="149" y="516"/>
                  </a:lnTo>
                  <a:lnTo>
                    <a:pt x="160" y="561"/>
                  </a:lnTo>
                  <a:lnTo>
                    <a:pt x="176" y="605"/>
                  </a:lnTo>
                  <a:lnTo>
                    <a:pt x="198" y="644"/>
                  </a:lnTo>
                  <a:lnTo>
                    <a:pt x="225" y="680"/>
                  </a:lnTo>
                  <a:lnTo>
                    <a:pt x="257" y="711"/>
                  </a:lnTo>
                  <a:lnTo>
                    <a:pt x="293" y="739"/>
                  </a:lnTo>
                  <a:lnTo>
                    <a:pt x="333" y="761"/>
                  </a:lnTo>
                  <a:lnTo>
                    <a:pt x="375" y="777"/>
                  </a:lnTo>
                  <a:lnTo>
                    <a:pt x="420" y="787"/>
                  </a:lnTo>
                  <a:lnTo>
                    <a:pt x="468" y="791"/>
                  </a:lnTo>
                  <a:lnTo>
                    <a:pt x="516" y="787"/>
                  </a:lnTo>
                  <a:lnTo>
                    <a:pt x="561" y="777"/>
                  </a:lnTo>
                  <a:lnTo>
                    <a:pt x="604" y="761"/>
                  </a:lnTo>
                  <a:lnTo>
                    <a:pt x="644" y="739"/>
                  </a:lnTo>
                  <a:lnTo>
                    <a:pt x="680" y="711"/>
                  </a:lnTo>
                  <a:lnTo>
                    <a:pt x="712" y="680"/>
                  </a:lnTo>
                  <a:lnTo>
                    <a:pt x="738" y="644"/>
                  </a:lnTo>
                  <a:lnTo>
                    <a:pt x="761" y="605"/>
                  </a:lnTo>
                  <a:lnTo>
                    <a:pt x="777" y="561"/>
                  </a:lnTo>
                  <a:lnTo>
                    <a:pt x="788" y="516"/>
                  </a:lnTo>
                  <a:lnTo>
                    <a:pt x="791" y="469"/>
                  </a:lnTo>
                  <a:lnTo>
                    <a:pt x="788" y="421"/>
                  </a:lnTo>
                  <a:lnTo>
                    <a:pt x="777" y="375"/>
                  </a:lnTo>
                  <a:lnTo>
                    <a:pt x="761" y="332"/>
                  </a:lnTo>
                  <a:lnTo>
                    <a:pt x="740" y="293"/>
                  </a:lnTo>
                  <a:lnTo>
                    <a:pt x="712" y="256"/>
                  </a:lnTo>
                  <a:lnTo>
                    <a:pt x="680" y="225"/>
                  </a:lnTo>
                  <a:lnTo>
                    <a:pt x="644" y="198"/>
                  </a:lnTo>
                  <a:lnTo>
                    <a:pt x="604" y="176"/>
                  </a:lnTo>
                  <a:lnTo>
                    <a:pt x="562" y="159"/>
                  </a:lnTo>
                  <a:lnTo>
                    <a:pt x="516" y="150"/>
                  </a:lnTo>
                  <a:lnTo>
                    <a:pt x="468" y="146"/>
                  </a:lnTo>
                  <a:close/>
                  <a:moveTo>
                    <a:pt x="468" y="0"/>
                  </a:moveTo>
                  <a:lnTo>
                    <a:pt x="527" y="3"/>
                  </a:lnTo>
                  <a:lnTo>
                    <a:pt x="584" y="14"/>
                  </a:lnTo>
                  <a:lnTo>
                    <a:pt x="638" y="32"/>
                  </a:lnTo>
                  <a:lnTo>
                    <a:pt x="688" y="55"/>
                  </a:lnTo>
                  <a:lnTo>
                    <a:pt x="736" y="84"/>
                  </a:lnTo>
                  <a:lnTo>
                    <a:pt x="779" y="118"/>
                  </a:lnTo>
                  <a:lnTo>
                    <a:pt x="819" y="158"/>
                  </a:lnTo>
                  <a:lnTo>
                    <a:pt x="852" y="201"/>
                  </a:lnTo>
                  <a:lnTo>
                    <a:pt x="882" y="248"/>
                  </a:lnTo>
                  <a:lnTo>
                    <a:pt x="905" y="300"/>
                  </a:lnTo>
                  <a:lnTo>
                    <a:pt x="922" y="354"/>
                  </a:lnTo>
                  <a:lnTo>
                    <a:pt x="933" y="410"/>
                  </a:lnTo>
                  <a:lnTo>
                    <a:pt x="936" y="469"/>
                  </a:lnTo>
                  <a:lnTo>
                    <a:pt x="933" y="527"/>
                  </a:lnTo>
                  <a:lnTo>
                    <a:pt x="922" y="584"/>
                  </a:lnTo>
                  <a:lnTo>
                    <a:pt x="905" y="637"/>
                  </a:lnTo>
                  <a:lnTo>
                    <a:pt x="882" y="689"/>
                  </a:lnTo>
                  <a:lnTo>
                    <a:pt x="852" y="735"/>
                  </a:lnTo>
                  <a:lnTo>
                    <a:pt x="819" y="780"/>
                  </a:lnTo>
                  <a:lnTo>
                    <a:pt x="779" y="818"/>
                  </a:lnTo>
                  <a:lnTo>
                    <a:pt x="736" y="853"/>
                  </a:lnTo>
                  <a:lnTo>
                    <a:pt x="689" y="882"/>
                  </a:lnTo>
                  <a:lnTo>
                    <a:pt x="638" y="906"/>
                  </a:lnTo>
                  <a:lnTo>
                    <a:pt x="584" y="923"/>
                  </a:lnTo>
                  <a:lnTo>
                    <a:pt x="527" y="933"/>
                  </a:lnTo>
                  <a:lnTo>
                    <a:pt x="468" y="937"/>
                  </a:lnTo>
                  <a:lnTo>
                    <a:pt x="410" y="933"/>
                  </a:lnTo>
                  <a:lnTo>
                    <a:pt x="353" y="923"/>
                  </a:lnTo>
                  <a:lnTo>
                    <a:pt x="299" y="906"/>
                  </a:lnTo>
                  <a:lnTo>
                    <a:pt x="249" y="882"/>
                  </a:lnTo>
                  <a:lnTo>
                    <a:pt x="201" y="853"/>
                  </a:lnTo>
                  <a:lnTo>
                    <a:pt x="158" y="818"/>
                  </a:lnTo>
                  <a:lnTo>
                    <a:pt x="119" y="780"/>
                  </a:lnTo>
                  <a:lnTo>
                    <a:pt x="84" y="737"/>
                  </a:lnTo>
                  <a:lnTo>
                    <a:pt x="56" y="689"/>
                  </a:lnTo>
                  <a:lnTo>
                    <a:pt x="32" y="638"/>
                  </a:lnTo>
                  <a:lnTo>
                    <a:pt x="15" y="584"/>
                  </a:lnTo>
                  <a:lnTo>
                    <a:pt x="4" y="528"/>
                  </a:lnTo>
                  <a:lnTo>
                    <a:pt x="0" y="469"/>
                  </a:lnTo>
                  <a:lnTo>
                    <a:pt x="4" y="410"/>
                  </a:lnTo>
                  <a:lnTo>
                    <a:pt x="15" y="354"/>
                  </a:lnTo>
                  <a:lnTo>
                    <a:pt x="32" y="300"/>
                  </a:lnTo>
                  <a:lnTo>
                    <a:pt x="56" y="248"/>
                  </a:lnTo>
                  <a:lnTo>
                    <a:pt x="84" y="201"/>
                  </a:lnTo>
                  <a:lnTo>
                    <a:pt x="118" y="158"/>
                  </a:lnTo>
                  <a:lnTo>
                    <a:pt x="158" y="118"/>
                  </a:lnTo>
                  <a:lnTo>
                    <a:pt x="201" y="84"/>
                  </a:lnTo>
                  <a:lnTo>
                    <a:pt x="249" y="55"/>
                  </a:lnTo>
                  <a:lnTo>
                    <a:pt x="299" y="32"/>
                  </a:lnTo>
                  <a:lnTo>
                    <a:pt x="353" y="14"/>
                  </a:lnTo>
                  <a:lnTo>
                    <a:pt x="410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50" name="Picture 2" descr="C:\Users\mas\Desktop\pngtree-human-liver-icon-in-cartoon-style-png-image_50845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97" y="-8172449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422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/>
      <p:bldP spid="4" grpId="0" animBg="1"/>
      <p:bldP spid="5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41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Default Theme">
  <a:themeElements>
    <a:clrScheme name="SlideSalad Theme 6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1AAD96"/>
      </a:accent1>
      <a:accent2>
        <a:srgbClr val="A9C370"/>
      </a:accent2>
      <a:accent3>
        <a:srgbClr val="F5AE3B"/>
      </a:accent3>
      <a:accent4>
        <a:srgbClr val="CC4E3D"/>
      </a:accent4>
      <a:accent5>
        <a:srgbClr val="56687C"/>
      </a:accent5>
      <a:accent6>
        <a:srgbClr val="94A4B5"/>
      </a:accent6>
      <a:hlink>
        <a:srgbClr val="FFFFFF"/>
      </a:hlink>
      <a:folHlink>
        <a:srgbClr val="595959"/>
      </a:folHlink>
    </a:clrScheme>
    <a:fontScheme name="Custom 27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7079</TotalTime>
  <Words>530</Words>
  <Application>Microsoft Office PowerPoint</Application>
  <PresentationFormat>On-screen Show (16:9)</PresentationFormat>
  <Paragraphs>87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Theme</vt:lpstr>
      <vt:lpstr>التنسيق الهرموني في الكائنات الحيه الصف الثالث الثانوي</vt:lpstr>
      <vt:lpstr>الهرمونات</vt:lpstr>
      <vt:lpstr>الهرمونات في النبات</vt:lpstr>
      <vt:lpstr>الهرمونات</vt:lpstr>
      <vt:lpstr>هرمونات الجزء الغدي:</vt:lpstr>
      <vt:lpstr>الهرمونات</vt:lpstr>
      <vt:lpstr>البنكرياس: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mas</cp:lastModifiedBy>
  <cp:revision>352</cp:revision>
  <dcterms:created xsi:type="dcterms:W3CDTF">2015-09-08T18:46:55Z</dcterms:created>
  <dcterms:modified xsi:type="dcterms:W3CDTF">2020-11-26T20:39:28Z</dcterms:modified>
</cp:coreProperties>
</file>