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33" r:id="rId2"/>
    <p:sldId id="430" r:id="rId3"/>
    <p:sldId id="431" r:id="rId4"/>
    <p:sldId id="423" r:id="rId5"/>
    <p:sldId id="291" r:id="rId6"/>
    <p:sldId id="429" r:id="rId7"/>
    <p:sldId id="424" r:id="rId8"/>
    <p:sldId id="428" r:id="rId9"/>
    <p:sldId id="425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C2A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71" autoAdjust="0"/>
  </p:normalViewPr>
  <p:slideViewPr>
    <p:cSldViewPr>
      <p:cViewPr varScale="1">
        <p:scale>
          <a:sx n="93" d="100"/>
          <a:sy n="93" d="100"/>
        </p:scale>
        <p:origin x="-66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6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3.wdp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4.wdp"/><Relationship Id="rId7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image" Target="../media/image10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55580" y="1658823"/>
            <a:ext cx="8368363" cy="495383"/>
          </a:xfrm>
        </p:spPr>
        <p:txBody>
          <a:bodyPr/>
          <a:lstStyle/>
          <a:p>
            <a:r>
              <a:rPr lang="ar-EG" sz="2800" dirty="0" smtClean="0">
                <a:solidFill>
                  <a:schemeClr val="bg1"/>
                </a:solidFill>
              </a:rPr>
              <a:t>التنسيق الهرموني في الكائنات </a:t>
            </a:r>
            <a:r>
              <a:rPr lang="ar-EG" sz="2800" dirty="0" smtClean="0">
                <a:solidFill>
                  <a:schemeClr val="bg1"/>
                </a:solidFill>
              </a:rPr>
              <a:t>الحيه</a:t>
            </a:r>
            <a:br>
              <a:rPr lang="ar-EG" sz="2800" dirty="0" smtClean="0">
                <a:solidFill>
                  <a:schemeClr val="bg1"/>
                </a:solidFill>
              </a:rPr>
            </a:br>
            <a:r>
              <a:rPr lang="ar-EG" sz="2800" dirty="0" smtClean="0">
                <a:solidFill>
                  <a:schemeClr val="bg1"/>
                </a:solidFill>
              </a:rPr>
              <a:t>الصف </a:t>
            </a:r>
            <a:r>
              <a:rPr lang="ar-EG" sz="2800" dirty="0" smtClean="0">
                <a:solidFill>
                  <a:schemeClr val="bg1"/>
                </a:solidFill>
              </a:rPr>
              <a:t>الثالث الثانوي</a:t>
            </a:r>
            <a:endParaRPr lang="ar-EG" sz="2800" dirty="0">
              <a:solidFill>
                <a:schemeClr val="bg1"/>
              </a:solidFill>
            </a:endParaRPr>
          </a:p>
        </p:txBody>
      </p:sp>
      <p:pic>
        <p:nvPicPr>
          <p:cNvPr id="66" name="صورة 10" descr="72084987_520493922117202_780506556817997824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" y="177800"/>
            <a:ext cx="989413" cy="1003300"/>
          </a:xfrm>
          <a:prstGeom prst="rect">
            <a:avLst/>
          </a:prstGeom>
        </p:spPr>
      </p:pic>
      <p:sp>
        <p:nvSpPr>
          <p:cNvPr id="16" name="Freeform: Shape 16">
            <a:extLst>
              <a:ext uri="{FF2B5EF4-FFF2-40B4-BE49-F238E27FC236}">
                <a16:creationId xmlns:a16="http://schemas.microsoft.com/office/drawing/2014/main" xmlns="" id="{F64C6E77-DFFF-4965-81DB-107970244A57}"/>
              </a:ext>
            </a:extLst>
          </p:cNvPr>
          <p:cNvSpPr/>
          <p:nvPr/>
        </p:nvSpPr>
        <p:spPr>
          <a:xfrm flipH="1">
            <a:off x="76200" y="2302362"/>
            <a:ext cx="2563138" cy="2505456"/>
          </a:xfrm>
          <a:custGeom>
            <a:avLst/>
            <a:gdLst>
              <a:gd name="connsiteX0" fmla="*/ 1759294 w 4022581"/>
              <a:gd name="connsiteY0" fmla="*/ 3774190 h 5586511"/>
              <a:gd name="connsiteX1" fmla="*/ 2712181 w 4022581"/>
              <a:gd name="connsiteY1" fmla="*/ 3774190 h 5586511"/>
              <a:gd name="connsiteX2" fmla="*/ 2733706 w 4022581"/>
              <a:gd name="connsiteY2" fmla="*/ 3795715 h 5586511"/>
              <a:gd name="connsiteX3" fmla="*/ 2712706 w 4022581"/>
              <a:gd name="connsiteY3" fmla="*/ 3817241 h 5586511"/>
              <a:gd name="connsiteX4" fmla="*/ 1759294 w 4022581"/>
              <a:gd name="connsiteY4" fmla="*/ 3817241 h 5586511"/>
              <a:gd name="connsiteX5" fmla="*/ 1737769 w 4022581"/>
              <a:gd name="connsiteY5" fmla="*/ 3795715 h 5586511"/>
              <a:gd name="connsiteX6" fmla="*/ 1759294 w 4022581"/>
              <a:gd name="connsiteY6" fmla="*/ 3774190 h 5586511"/>
              <a:gd name="connsiteX7" fmla="*/ 43050 w 4022581"/>
              <a:gd name="connsiteY7" fmla="*/ 3774190 h 5586511"/>
              <a:gd name="connsiteX8" fmla="*/ 1169189 w 4022581"/>
              <a:gd name="connsiteY8" fmla="*/ 3774190 h 5586511"/>
              <a:gd name="connsiteX9" fmla="*/ 1190714 w 4022581"/>
              <a:gd name="connsiteY9" fmla="*/ 3795715 h 5586511"/>
              <a:gd name="connsiteX10" fmla="*/ 1169189 w 4022581"/>
              <a:gd name="connsiteY10" fmla="*/ 3817241 h 5586511"/>
              <a:gd name="connsiteX11" fmla="*/ 43050 w 4022581"/>
              <a:gd name="connsiteY11" fmla="*/ 3817241 h 5586511"/>
              <a:gd name="connsiteX12" fmla="*/ 21525 w 4022581"/>
              <a:gd name="connsiteY12" fmla="*/ 3795715 h 5586511"/>
              <a:gd name="connsiteX13" fmla="*/ 43050 w 4022581"/>
              <a:gd name="connsiteY13" fmla="*/ 3774190 h 5586511"/>
              <a:gd name="connsiteX14" fmla="*/ 1205938 w 4022581"/>
              <a:gd name="connsiteY14" fmla="*/ 3529537 h 5586511"/>
              <a:gd name="connsiteX15" fmla="*/ 1708369 w 4022581"/>
              <a:gd name="connsiteY15" fmla="*/ 3529537 h 5586511"/>
              <a:gd name="connsiteX16" fmla="*/ 1710470 w 4022581"/>
              <a:gd name="connsiteY16" fmla="*/ 3535837 h 5586511"/>
              <a:gd name="connsiteX17" fmla="*/ 1668469 w 4022581"/>
              <a:gd name="connsiteY17" fmla="*/ 3562613 h 5586511"/>
              <a:gd name="connsiteX18" fmla="*/ 1273664 w 4022581"/>
              <a:gd name="connsiteY18" fmla="*/ 3572589 h 5586511"/>
              <a:gd name="connsiteX19" fmla="*/ 1224838 w 4022581"/>
              <a:gd name="connsiteY19" fmla="*/ 3550012 h 5586511"/>
              <a:gd name="connsiteX20" fmla="*/ 1205938 w 4022581"/>
              <a:gd name="connsiteY20" fmla="*/ 3529537 h 5586511"/>
              <a:gd name="connsiteX21" fmla="*/ 1710469 w 4022581"/>
              <a:gd name="connsiteY21" fmla="*/ 2010171 h 5586511"/>
              <a:gd name="connsiteX22" fmla="*/ 1632243 w 4022581"/>
              <a:gd name="connsiteY22" fmla="*/ 2088397 h 5586511"/>
              <a:gd name="connsiteX23" fmla="*/ 1710469 w 4022581"/>
              <a:gd name="connsiteY23" fmla="*/ 2166623 h 5586511"/>
              <a:gd name="connsiteX24" fmla="*/ 1788695 w 4022581"/>
              <a:gd name="connsiteY24" fmla="*/ 2088397 h 5586511"/>
              <a:gd name="connsiteX25" fmla="*/ 1710469 w 4022581"/>
              <a:gd name="connsiteY25" fmla="*/ 2010171 h 5586511"/>
              <a:gd name="connsiteX26" fmla="*/ 1710469 w 4022581"/>
              <a:gd name="connsiteY26" fmla="*/ 1933520 h 5586511"/>
              <a:gd name="connsiteX27" fmla="*/ 1865345 w 4022581"/>
              <a:gd name="connsiteY27" fmla="*/ 2088397 h 5586511"/>
              <a:gd name="connsiteX28" fmla="*/ 1710469 w 4022581"/>
              <a:gd name="connsiteY28" fmla="*/ 2243273 h 5586511"/>
              <a:gd name="connsiteX29" fmla="*/ 1555592 w 4022581"/>
              <a:gd name="connsiteY29" fmla="*/ 2088397 h 5586511"/>
              <a:gd name="connsiteX30" fmla="*/ 1710469 w 4022581"/>
              <a:gd name="connsiteY30" fmla="*/ 1933520 h 5586511"/>
              <a:gd name="connsiteX31" fmla="*/ 1710470 w 4022581"/>
              <a:gd name="connsiteY31" fmla="*/ 1845319 h 5586511"/>
              <a:gd name="connsiteX32" fmla="*/ 1467392 w 4022581"/>
              <a:gd name="connsiteY32" fmla="*/ 2088396 h 5586511"/>
              <a:gd name="connsiteX33" fmla="*/ 1710470 w 4022581"/>
              <a:gd name="connsiteY33" fmla="*/ 2331474 h 5586511"/>
              <a:gd name="connsiteX34" fmla="*/ 1953547 w 4022581"/>
              <a:gd name="connsiteY34" fmla="*/ 2088396 h 5586511"/>
              <a:gd name="connsiteX35" fmla="*/ 1710470 w 4022581"/>
              <a:gd name="connsiteY35" fmla="*/ 1845319 h 5586511"/>
              <a:gd name="connsiteX36" fmla="*/ 1202263 w 4022581"/>
              <a:gd name="connsiteY36" fmla="*/ 167400 h 5586511"/>
              <a:gd name="connsiteX37" fmla="*/ 1738820 w 4022581"/>
              <a:gd name="connsiteY37" fmla="*/ 167400 h 5586511"/>
              <a:gd name="connsiteX38" fmla="*/ 1744070 w 4022581"/>
              <a:gd name="connsiteY38" fmla="*/ 1336588 h 5586511"/>
              <a:gd name="connsiteX39" fmla="*/ 1955122 w 4022581"/>
              <a:gd name="connsiteY39" fmla="*/ 1631116 h 5586511"/>
              <a:gd name="connsiteX40" fmla="*/ 2234426 w 4022581"/>
              <a:gd name="connsiteY40" fmla="*/ 1630066 h 5586511"/>
              <a:gd name="connsiteX41" fmla="*/ 2258576 w 4022581"/>
              <a:gd name="connsiteY41" fmla="*/ 1653167 h 5586511"/>
              <a:gd name="connsiteX42" fmla="*/ 2258576 w 4022581"/>
              <a:gd name="connsiteY42" fmla="*/ 1713542 h 5586511"/>
              <a:gd name="connsiteX43" fmla="*/ 2280101 w 4022581"/>
              <a:gd name="connsiteY43" fmla="*/ 1736642 h 5586511"/>
              <a:gd name="connsiteX44" fmla="*/ 2678055 w 4022581"/>
              <a:gd name="connsiteY44" fmla="*/ 1749243 h 5586511"/>
              <a:gd name="connsiteX45" fmla="*/ 3728592 w 4022581"/>
              <a:gd name="connsiteY45" fmla="*/ 3139458 h 5586511"/>
              <a:gd name="connsiteX46" fmla="*/ 3981120 w 4022581"/>
              <a:gd name="connsiteY46" fmla="*/ 3625088 h 5586511"/>
              <a:gd name="connsiteX47" fmla="*/ 4002120 w 4022581"/>
              <a:gd name="connsiteY47" fmla="*/ 4043518 h 5586511"/>
              <a:gd name="connsiteX48" fmla="*/ 3678191 w 4022581"/>
              <a:gd name="connsiteY48" fmla="*/ 4530724 h 5586511"/>
              <a:gd name="connsiteX49" fmla="*/ 3216186 w 4022581"/>
              <a:gd name="connsiteY49" fmla="*/ 4718676 h 5586511"/>
              <a:gd name="connsiteX50" fmla="*/ 3216186 w 4022581"/>
              <a:gd name="connsiteY50" fmla="*/ 5032629 h 5586511"/>
              <a:gd name="connsiteX51" fmla="*/ 3979020 w 4022581"/>
              <a:gd name="connsiteY51" fmla="*/ 5038929 h 5586511"/>
              <a:gd name="connsiteX52" fmla="*/ 3979020 w 4022581"/>
              <a:gd name="connsiteY52" fmla="*/ 5586511 h 5586511"/>
              <a:gd name="connsiteX53" fmla="*/ 0 w 4022581"/>
              <a:gd name="connsiteY53" fmla="*/ 5586511 h 5586511"/>
              <a:gd name="connsiteX54" fmla="*/ 0 w 4022581"/>
              <a:gd name="connsiteY54" fmla="*/ 5037879 h 5586511"/>
              <a:gd name="connsiteX55" fmla="*/ 405829 w 4022581"/>
              <a:gd name="connsiteY55" fmla="*/ 5028954 h 5586511"/>
              <a:gd name="connsiteX56" fmla="*/ 405829 w 4022581"/>
              <a:gd name="connsiteY56" fmla="*/ 4847827 h 5586511"/>
              <a:gd name="connsiteX57" fmla="*/ 933460 w 4022581"/>
              <a:gd name="connsiteY57" fmla="*/ 4842052 h 5586511"/>
              <a:gd name="connsiteX58" fmla="*/ 1391791 w 4022581"/>
              <a:gd name="connsiteY58" fmla="*/ 4577974 h 5586511"/>
              <a:gd name="connsiteX59" fmla="*/ 1426967 w 4022581"/>
              <a:gd name="connsiteY59" fmla="*/ 4577449 h 5586511"/>
              <a:gd name="connsiteX60" fmla="*/ 1822821 w 4022581"/>
              <a:gd name="connsiteY60" fmla="*/ 4773801 h 5586511"/>
              <a:gd name="connsiteX61" fmla="*/ 1812321 w 4022581"/>
              <a:gd name="connsiteY61" fmla="*/ 4347496 h 5586511"/>
              <a:gd name="connsiteX62" fmla="*/ 746558 w 4022581"/>
              <a:gd name="connsiteY62" fmla="*/ 4336471 h 5586511"/>
              <a:gd name="connsiteX63" fmla="*/ 738683 w 4022581"/>
              <a:gd name="connsiteY63" fmla="*/ 4018843 h 5586511"/>
              <a:gd name="connsiteX64" fmla="*/ 47251 w 4022581"/>
              <a:gd name="connsiteY64" fmla="*/ 4008868 h 5586511"/>
              <a:gd name="connsiteX65" fmla="*/ 22050 w 4022581"/>
              <a:gd name="connsiteY65" fmla="*/ 4008868 h 5586511"/>
              <a:gd name="connsiteX66" fmla="*/ 22050 w 4022581"/>
              <a:gd name="connsiteY66" fmla="*/ 3859241 h 5586511"/>
              <a:gd name="connsiteX67" fmla="*/ 2680155 w 4022581"/>
              <a:gd name="connsiteY67" fmla="*/ 3859241 h 5586511"/>
              <a:gd name="connsiteX68" fmla="*/ 2735281 w 4022581"/>
              <a:gd name="connsiteY68" fmla="*/ 4002567 h 5586511"/>
              <a:gd name="connsiteX69" fmla="*/ 3160011 w 4022581"/>
              <a:gd name="connsiteY69" fmla="*/ 3584138 h 5586511"/>
              <a:gd name="connsiteX70" fmla="*/ 3134286 w 4022581"/>
              <a:gd name="connsiteY70" fmla="*/ 3287510 h 5586511"/>
              <a:gd name="connsiteX71" fmla="*/ 2877558 w 4022581"/>
              <a:gd name="connsiteY71" fmla="*/ 2957806 h 5586511"/>
              <a:gd name="connsiteX72" fmla="*/ 2569379 w 4022581"/>
              <a:gd name="connsiteY72" fmla="*/ 2858055 h 5586511"/>
              <a:gd name="connsiteX73" fmla="*/ 1834896 w 4022581"/>
              <a:gd name="connsiteY73" fmla="*/ 2850180 h 5586511"/>
              <a:gd name="connsiteX74" fmla="*/ 1819671 w 4022581"/>
              <a:gd name="connsiteY74" fmla="*/ 3051257 h 5586511"/>
              <a:gd name="connsiteX75" fmla="*/ 1737770 w 4022581"/>
              <a:gd name="connsiteY75" fmla="*/ 3109008 h 5586511"/>
              <a:gd name="connsiteX76" fmla="*/ 1726745 w 4022581"/>
              <a:gd name="connsiteY76" fmla="*/ 3494362 h 5586511"/>
              <a:gd name="connsiteX77" fmla="*/ 1191238 w 4022581"/>
              <a:gd name="connsiteY77" fmla="*/ 3497512 h 5586511"/>
              <a:gd name="connsiteX78" fmla="*/ 1185463 w 4022581"/>
              <a:gd name="connsiteY78" fmla="*/ 3135258 h 5586511"/>
              <a:gd name="connsiteX79" fmla="*/ 937660 w 4022581"/>
              <a:gd name="connsiteY79" fmla="*/ 3013457 h 5586511"/>
              <a:gd name="connsiteX80" fmla="*/ 936085 w 4022581"/>
              <a:gd name="connsiteY80" fmla="*/ 3013457 h 5586511"/>
              <a:gd name="connsiteX81" fmla="*/ 824784 w 4022581"/>
              <a:gd name="connsiteY81" fmla="*/ 3290660 h 5586511"/>
              <a:gd name="connsiteX82" fmla="*/ 737633 w 4022581"/>
              <a:gd name="connsiteY82" fmla="*/ 3265459 h 5586511"/>
              <a:gd name="connsiteX83" fmla="*/ 660457 w 4022581"/>
              <a:gd name="connsiteY83" fmla="*/ 3297485 h 5586511"/>
              <a:gd name="connsiteX84" fmla="*/ 352279 w 4022581"/>
              <a:gd name="connsiteY84" fmla="*/ 3164658 h 5586511"/>
              <a:gd name="connsiteX85" fmla="*/ 525006 w 4022581"/>
              <a:gd name="connsiteY85" fmla="*/ 2749904 h 5586511"/>
              <a:gd name="connsiteX86" fmla="*/ 536556 w 4022581"/>
              <a:gd name="connsiteY86" fmla="*/ 2717353 h 5586511"/>
              <a:gd name="connsiteX87" fmla="*/ 514506 w 4022581"/>
              <a:gd name="connsiteY87" fmla="*/ 2660653 h 5586511"/>
              <a:gd name="connsiteX88" fmla="*/ 498230 w 4022581"/>
              <a:gd name="connsiteY88" fmla="*/ 2602902 h 5586511"/>
              <a:gd name="connsiteX89" fmla="*/ 592206 w 4022581"/>
              <a:gd name="connsiteY89" fmla="*/ 2387650 h 5586511"/>
              <a:gd name="connsiteX90" fmla="*/ 998561 w 4022581"/>
              <a:gd name="connsiteY90" fmla="*/ 2551976 h 5586511"/>
              <a:gd name="connsiteX91" fmla="*/ 1003286 w 4022581"/>
              <a:gd name="connsiteY91" fmla="*/ 1752393 h 5586511"/>
              <a:gd name="connsiteX92" fmla="*/ 1190188 w 4022581"/>
              <a:gd name="connsiteY92" fmla="*/ 1599091 h 5586511"/>
              <a:gd name="connsiteX93" fmla="*/ 1202263 w 4022581"/>
              <a:gd name="connsiteY93" fmla="*/ 167400 h 5586511"/>
              <a:gd name="connsiteX94" fmla="*/ 1169095 w 4022581"/>
              <a:gd name="connsiteY94" fmla="*/ 0 h 5586511"/>
              <a:gd name="connsiteX95" fmla="*/ 1766794 w 4022581"/>
              <a:gd name="connsiteY95" fmla="*/ 0 h 5586511"/>
              <a:gd name="connsiteX96" fmla="*/ 1827246 w 4022581"/>
              <a:gd name="connsiteY96" fmla="*/ 60452 h 5586511"/>
              <a:gd name="connsiteX97" fmla="*/ 1827245 w 4022581"/>
              <a:gd name="connsiteY97" fmla="*/ 60452 h 5586511"/>
              <a:gd name="connsiteX98" fmla="*/ 1766793 w 4022581"/>
              <a:gd name="connsiteY98" fmla="*/ 120904 h 5586511"/>
              <a:gd name="connsiteX99" fmla="*/ 1169095 w 4022581"/>
              <a:gd name="connsiteY99" fmla="*/ 120903 h 5586511"/>
              <a:gd name="connsiteX100" fmla="*/ 1113394 w 4022581"/>
              <a:gd name="connsiteY100" fmla="*/ 83982 h 5586511"/>
              <a:gd name="connsiteX101" fmla="*/ 1108643 w 4022581"/>
              <a:gd name="connsiteY101" fmla="*/ 60452 h 5586511"/>
              <a:gd name="connsiteX102" fmla="*/ 1113394 w 4022581"/>
              <a:gd name="connsiteY102" fmla="*/ 36921 h 5586511"/>
              <a:gd name="connsiteX103" fmla="*/ 1169095 w 4022581"/>
              <a:gd name="connsiteY103" fmla="*/ 0 h 558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022581" h="5586511">
                <a:moveTo>
                  <a:pt x="1759294" y="3774190"/>
                </a:moveTo>
                <a:lnTo>
                  <a:pt x="2712181" y="3774190"/>
                </a:lnTo>
                <a:cubicBezTo>
                  <a:pt x="2723731" y="3774190"/>
                  <a:pt x="2733706" y="3783640"/>
                  <a:pt x="2733706" y="3795715"/>
                </a:cubicBezTo>
                <a:cubicBezTo>
                  <a:pt x="2733706" y="3807791"/>
                  <a:pt x="2724256" y="3817241"/>
                  <a:pt x="2712706" y="3817241"/>
                </a:cubicBezTo>
                <a:lnTo>
                  <a:pt x="1759294" y="3817241"/>
                </a:lnTo>
                <a:cubicBezTo>
                  <a:pt x="1747744" y="3817241"/>
                  <a:pt x="1737769" y="3807791"/>
                  <a:pt x="1737769" y="3795715"/>
                </a:cubicBezTo>
                <a:cubicBezTo>
                  <a:pt x="1737769" y="3784165"/>
                  <a:pt x="1747219" y="3774190"/>
                  <a:pt x="1759294" y="3774190"/>
                </a:cubicBezTo>
                <a:close/>
                <a:moveTo>
                  <a:pt x="43050" y="3774190"/>
                </a:moveTo>
                <a:lnTo>
                  <a:pt x="1169189" y="3774190"/>
                </a:lnTo>
                <a:cubicBezTo>
                  <a:pt x="1180739" y="3774190"/>
                  <a:pt x="1190714" y="3783640"/>
                  <a:pt x="1190714" y="3795715"/>
                </a:cubicBezTo>
                <a:cubicBezTo>
                  <a:pt x="1190714" y="3807791"/>
                  <a:pt x="1180739" y="3817241"/>
                  <a:pt x="1169189" y="3817241"/>
                </a:cubicBezTo>
                <a:lnTo>
                  <a:pt x="43050" y="3817241"/>
                </a:lnTo>
                <a:cubicBezTo>
                  <a:pt x="31500" y="3817241"/>
                  <a:pt x="21525" y="3807791"/>
                  <a:pt x="21525" y="3795715"/>
                </a:cubicBezTo>
                <a:cubicBezTo>
                  <a:pt x="21525" y="3784165"/>
                  <a:pt x="30975" y="3774190"/>
                  <a:pt x="43050" y="3774190"/>
                </a:cubicBezTo>
                <a:close/>
                <a:moveTo>
                  <a:pt x="1205938" y="3529537"/>
                </a:moveTo>
                <a:cubicBezTo>
                  <a:pt x="1378665" y="3529537"/>
                  <a:pt x="1543518" y="3529537"/>
                  <a:pt x="1708369" y="3529537"/>
                </a:cubicBezTo>
                <a:cubicBezTo>
                  <a:pt x="1708894" y="3531637"/>
                  <a:pt x="1709945" y="3533737"/>
                  <a:pt x="1710470" y="3535837"/>
                </a:cubicBezTo>
                <a:cubicBezTo>
                  <a:pt x="1696294" y="3544762"/>
                  <a:pt x="1683169" y="3554738"/>
                  <a:pt x="1668469" y="3562613"/>
                </a:cubicBezTo>
                <a:cubicBezTo>
                  <a:pt x="1538793" y="3632439"/>
                  <a:pt x="1406491" y="3629814"/>
                  <a:pt x="1273664" y="3572589"/>
                </a:cubicBezTo>
                <a:cubicBezTo>
                  <a:pt x="1257389" y="3565764"/>
                  <a:pt x="1240588" y="3558938"/>
                  <a:pt x="1224838" y="3550012"/>
                </a:cubicBezTo>
                <a:cubicBezTo>
                  <a:pt x="1218013" y="3546337"/>
                  <a:pt x="1213813" y="3538462"/>
                  <a:pt x="1205938" y="3529537"/>
                </a:cubicBezTo>
                <a:close/>
                <a:moveTo>
                  <a:pt x="1710469" y="2010171"/>
                </a:moveTo>
                <a:cubicBezTo>
                  <a:pt x="1667418" y="2010171"/>
                  <a:pt x="1632243" y="2045346"/>
                  <a:pt x="1632243" y="2088397"/>
                </a:cubicBezTo>
                <a:cubicBezTo>
                  <a:pt x="1632243" y="2131447"/>
                  <a:pt x="1667418" y="2166623"/>
                  <a:pt x="1710469" y="2166623"/>
                </a:cubicBezTo>
                <a:cubicBezTo>
                  <a:pt x="1754044" y="2166623"/>
                  <a:pt x="1788695" y="2131447"/>
                  <a:pt x="1788695" y="2088397"/>
                </a:cubicBezTo>
                <a:cubicBezTo>
                  <a:pt x="1788695" y="2045346"/>
                  <a:pt x="1753519" y="2010171"/>
                  <a:pt x="1710469" y="2010171"/>
                </a:cubicBezTo>
                <a:close/>
                <a:moveTo>
                  <a:pt x="1710469" y="1933520"/>
                </a:moveTo>
                <a:cubicBezTo>
                  <a:pt x="1796045" y="1933520"/>
                  <a:pt x="1865345" y="2002821"/>
                  <a:pt x="1865345" y="2088397"/>
                </a:cubicBezTo>
                <a:cubicBezTo>
                  <a:pt x="1865345" y="2173973"/>
                  <a:pt x="1796045" y="2243273"/>
                  <a:pt x="1710469" y="2243273"/>
                </a:cubicBezTo>
                <a:cubicBezTo>
                  <a:pt x="1624893" y="2243273"/>
                  <a:pt x="1555592" y="2173973"/>
                  <a:pt x="1555592" y="2088397"/>
                </a:cubicBezTo>
                <a:cubicBezTo>
                  <a:pt x="1555592" y="2002821"/>
                  <a:pt x="1624893" y="1933520"/>
                  <a:pt x="1710469" y="1933520"/>
                </a:cubicBezTo>
                <a:close/>
                <a:moveTo>
                  <a:pt x="1710470" y="1845319"/>
                </a:moveTo>
                <a:cubicBezTo>
                  <a:pt x="1576068" y="1845319"/>
                  <a:pt x="1467392" y="1953995"/>
                  <a:pt x="1467392" y="2088396"/>
                </a:cubicBezTo>
                <a:cubicBezTo>
                  <a:pt x="1467392" y="2222798"/>
                  <a:pt x="1576068" y="2331474"/>
                  <a:pt x="1710470" y="2331474"/>
                </a:cubicBezTo>
                <a:cubicBezTo>
                  <a:pt x="1844871" y="2331474"/>
                  <a:pt x="1953547" y="2222798"/>
                  <a:pt x="1953547" y="2088396"/>
                </a:cubicBezTo>
                <a:cubicBezTo>
                  <a:pt x="1953547" y="1953995"/>
                  <a:pt x="1844871" y="1845319"/>
                  <a:pt x="1710470" y="1845319"/>
                </a:cubicBezTo>
                <a:close/>
                <a:moveTo>
                  <a:pt x="1202263" y="167400"/>
                </a:moveTo>
                <a:cubicBezTo>
                  <a:pt x="1380766" y="167400"/>
                  <a:pt x="1558218" y="167400"/>
                  <a:pt x="1738820" y="167400"/>
                </a:cubicBezTo>
                <a:cubicBezTo>
                  <a:pt x="1738820" y="174750"/>
                  <a:pt x="1741970" y="954384"/>
                  <a:pt x="1744070" y="1336588"/>
                </a:cubicBezTo>
                <a:cubicBezTo>
                  <a:pt x="1744070" y="1349188"/>
                  <a:pt x="1935697" y="1631116"/>
                  <a:pt x="1955122" y="1631116"/>
                </a:cubicBezTo>
                <a:cubicBezTo>
                  <a:pt x="2048574" y="1630066"/>
                  <a:pt x="2141499" y="1631116"/>
                  <a:pt x="2234426" y="1630066"/>
                </a:cubicBezTo>
                <a:cubicBezTo>
                  <a:pt x="2252801" y="1629541"/>
                  <a:pt x="2259101" y="1635316"/>
                  <a:pt x="2258576" y="1653167"/>
                </a:cubicBezTo>
                <a:cubicBezTo>
                  <a:pt x="2257526" y="1673117"/>
                  <a:pt x="2259101" y="1693592"/>
                  <a:pt x="2258576" y="1713542"/>
                </a:cubicBezTo>
                <a:cubicBezTo>
                  <a:pt x="2258051" y="1729817"/>
                  <a:pt x="2262251" y="1736117"/>
                  <a:pt x="2280101" y="1736642"/>
                </a:cubicBezTo>
                <a:cubicBezTo>
                  <a:pt x="2412928" y="1739793"/>
                  <a:pt x="2545229" y="1744518"/>
                  <a:pt x="2678055" y="1749243"/>
                </a:cubicBezTo>
                <a:cubicBezTo>
                  <a:pt x="2686981" y="1749768"/>
                  <a:pt x="3500739" y="2793479"/>
                  <a:pt x="3728592" y="3139458"/>
                </a:cubicBezTo>
                <a:cubicBezTo>
                  <a:pt x="3837793" y="3301685"/>
                  <a:pt x="3907094" y="3431886"/>
                  <a:pt x="3981120" y="3625088"/>
                </a:cubicBezTo>
                <a:cubicBezTo>
                  <a:pt x="4046745" y="3853991"/>
                  <a:pt x="4018920" y="3983143"/>
                  <a:pt x="4002120" y="4043518"/>
                </a:cubicBezTo>
                <a:cubicBezTo>
                  <a:pt x="3978495" y="4145894"/>
                  <a:pt x="3899219" y="4389497"/>
                  <a:pt x="3678191" y="4530724"/>
                </a:cubicBezTo>
                <a:cubicBezTo>
                  <a:pt x="3613616" y="4563799"/>
                  <a:pt x="3479214" y="4637825"/>
                  <a:pt x="3216186" y="4718676"/>
                </a:cubicBezTo>
                <a:cubicBezTo>
                  <a:pt x="3216186" y="4822627"/>
                  <a:pt x="3216186" y="4925003"/>
                  <a:pt x="3216186" y="5032629"/>
                </a:cubicBezTo>
                <a:cubicBezTo>
                  <a:pt x="3471864" y="5034729"/>
                  <a:pt x="3724917" y="5036829"/>
                  <a:pt x="3979020" y="5038929"/>
                </a:cubicBezTo>
                <a:cubicBezTo>
                  <a:pt x="3979020" y="5223206"/>
                  <a:pt x="3979020" y="5404333"/>
                  <a:pt x="3979020" y="5586511"/>
                </a:cubicBezTo>
                <a:cubicBezTo>
                  <a:pt x="2652855" y="5586511"/>
                  <a:pt x="1327216" y="5586511"/>
                  <a:pt x="0" y="5586511"/>
                </a:cubicBezTo>
                <a:cubicBezTo>
                  <a:pt x="0" y="5404858"/>
                  <a:pt x="0" y="5223731"/>
                  <a:pt x="0" y="5037879"/>
                </a:cubicBezTo>
                <a:cubicBezTo>
                  <a:pt x="134926" y="5035254"/>
                  <a:pt x="269328" y="5032104"/>
                  <a:pt x="405829" y="5028954"/>
                </a:cubicBezTo>
                <a:cubicBezTo>
                  <a:pt x="405829" y="4969103"/>
                  <a:pt x="405829" y="4909778"/>
                  <a:pt x="405829" y="4847827"/>
                </a:cubicBezTo>
                <a:cubicBezTo>
                  <a:pt x="416330" y="4847827"/>
                  <a:pt x="765983" y="4844677"/>
                  <a:pt x="933460" y="4842052"/>
                </a:cubicBezTo>
                <a:cubicBezTo>
                  <a:pt x="945535" y="4841527"/>
                  <a:pt x="1251089" y="4662500"/>
                  <a:pt x="1391791" y="4577974"/>
                </a:cubicBezTo>
                <a:cubicBezTo>
                  <a:pt x="1404391" y="4570099"/>
                  <a:pt x="1413842" y="4570624"/>
                  <a:pt x="1426967" y="4577449"/>
                </a:cubicBezTo>
                <a:cubicBezTo>
                  <a:pt x="1544568" y="4638350"/>
                  <a:pt x="1806546" y="4768026"/>
                  <a:pt x="1822821" y="4773801"/>
                </a:cubicBezTo>
                <a:cubicBezTo>
                  <a:pt x="1819146" y="4628900"/>
                  <a:pt x="1815996" y="4489248"/>
                  <a:pt x="1812321" y="4347496"/>
                </a:cubicBezTo>
                <a:cubicBezTo>
                  <a:pt x="1457417" y="4343821"/>
                  <a:pt x="1103562" y="4340146"/>
                  <a:pt x="746558" y="4336471"/>
                </a:cubicBezTo>
                <a:cubicBezTo>
                  <a:pt x="743933" y="4230420"/>
                  <a:pt x="741308" y="4126469"/>
                  <a:pt x="738683" y="4018843"/>
                </a:cubicBezTo>
                <a:cubicBezTo>
                  <a:pt x="720308" y="4017268"/>
                  <a:pt x="259353" y="4010443"/>
                  <a:pt x="47251" y="4008868"/>
                </a:cubicBezTo>
                <a:cubicBezTo>
                  <a:pt x="39375" y="4008868"/>
                  <a:pt x="31500" y="4008868"/>
                  <a:pt x="22050" y="4008868"/>
                </a:cubicBezTo>
                <a:cubicBezTo>
                  <a:pt x="22050" y="3958992"/>
                  <a:pt x="22050" y="3910167"/>
                  <a:pt x="22050" y="3859241"/>
                </a:cubicBezTo>
                <a:cubicBezTo>
                  <a:pt x="28875" y="3859241"/>
                  <a:pt x="1800771" y="3859241"/>
                  <a:pt x="2680155" y="3859241"/>
                </a:cubicBezTo>
                <a:cubicBezTo>
                  <a:pt x="2715856" y="3859241"/>
                  <a:pt x="2730556" y="3966867"/>
                  <a:pt x="2735281" y="4002567"/>
                </a:cubicBezTo>
                <a:cubicBezTo>
                  <a:pt x="2954734" y="3954267"/>
                  <a:pt x="3116435" y="3816190"/>
                  <a:pt x="3160011" y="3584138"/>
                </a:cubicBezTo>
                <a:cubicBezTo>
                  <a:pt x="3178911" y="3484912"/>
                  <a:pt x="3160536" y="3385686"/>
                  <a:pt x="3134286" y="3287510"/>
                </a:cubicBezTo>
                <a:cubicBezTo>
                  <a:pt x="3094910" y="3140508"/>
                  <a:pt x="2999359" y="3036032"/>
                  <a:pt x="2877558" y="2957806"/>
                </a:cubicBezTo>
                <a:cubicBezTo>
                  <a:pt x="2786206" y="2898480"/>
                  <a:pt x="2683305" y="2858580"/>
                  <a:pt x="2569379" y="2858055"/>
                </a:cubicBezTo>
                <a:cubicBezTo>
                  <a:pt x="2329977" y="2855955"/>
                  <a:pt x="1841721" y="2849655"/>
                  <a:pt x="1834896" y="2850180"/>
                </a:cubicBezTo>
                <a:cubicBezTo>
                  <a:pt x="1833321" y="2885355"/>
                  <a:pt x="1825446" y="3018707"/>
                  <a:pt x="1819671" y="3051257"/>
                </a:cubicBezTo>
                <a:cubicBezTo>
                  <a:pt x="1811796" y="3093258"/>
                  <a:pt x="1747220" y="3107958"/>
                  <a:pt x="1737770" y="3109008"/>
                </a:cubicBezTo>
                <a:cubicBezTo>
                  <a:pt x="1734095" y="3236584"/>
                  <a:pt x="1730420" y="3364161"/>
                  <a:pt x="1726745" y="3494362"/>
                </a:cubicBezTo>
                <a:cubicBezTo>
                  <a:pt x="1547193" y="3490687"/>
                  <a:pt x="1388116" y="3501187"/>
                  <a:pt x="1191238" y="3497512"/>
                </a:cubicBezTo>
                <a:cubicBezTo>
                  <a:pt x="1191238" y="3488062"/>
                  <a:pt x="1186513" y="3242884"/>
                  <a:pt x="1185463" y="3135258"/>
                </a:cubicBezTo>
                <a:cubicBezTo>
                  <a:pt x="1185463" y="3123183"/>
                  <a:pt x="1015361" y="3045482"/>
                  <a:pt x="937660" y="3013457"/>
                </a:cubicBezTo>
                <a:cubicBezTo>
                  <a:pt x="936610" y="3012932"/>
                  <a:pt x="934510" y="3013457"/>
                  <a:pt x="936085" y="3013457"/>
                </a:cubicBezTo>
                <a:cubicBezTo>
                  <a:pt x="898810" y="3105858"/>
                  <a:pt x="862059" y="3197209"/>
                  <a:pt x="824784" y="3290660"/>
                </a:cubicBezTo>
                <a:cubicBezTo>
                  <a:pt x="794859" y="3281735"/>
                  <a:pt x="766508" y="3273859"/>
                  <a:pt x="737633" y="3265459"/>
                </a:cubicBezTo>
                <a:cubicBezTo>
                  <a:pt x="701408" y="3254959"/>
                  <a:pt x="662557" y="3294860"/>
                  <a:pt x="660457" y="3297485"/>
                </a:cubicBezTo>
                <a:cubicBezTo>
                  <a:pt x="558606" y="3253384"/>
                  <a:pt x="457805" y="3209809"/>
                  <a:pt x="352279" y="3164658"/>
                </a:cubicBezTo>
                <a:cubicBezTo>
                  <a:pt x="365404" y="3128958"/>
                  <a:pt x="481430" y="2849655"/>
                  <a:pt x="525006" y="2749904"/>
                </a:cubicBezTo>
                <a:cubicBezTo>
                  <a:pt x="529206" y="2739404"/>
                  <a:pt x="533931" y="2728378"/>
                  <a:pt x="536556" y="2717353"/>
                </a:cubicBezTo>
                <a:cubicBezTo>
                  <a:pt x="543906" y="2689003"/>
                  <a:pt x="538656" y="2676928"/>
                  <a:pt x="514506" y="2660653"/>
                </a:cubicBezTo>
                <a:cubicBezTo>
                  <a:pt x="483530" y="2639653"/>
                  <a:pt x="483005" y="2637027"/>
                  <a:pt x="498230" y="2602902"/>
                </a:cubicBezTo>
                <a:cubicBezTo>
                  <a:pt x="527631" y="2535176"/>
                  <a:pt x="589581" y="2392900"/>
                  <a:pt x="592206" y="2387650"/>
                </a:cubicBezTo>
                <a:cubicBezTo>
                  <a:pt x="726608" y="2441725"/>
                  <a:pt x="859959" y="2495801"/>
                  <a:pt x="998561" y="2551976"/>
                </a:cubicBezTo>
                <a:cubicBezTo>
                  <a:pt x="998561" y="2537276"/>
                  <a:pt x="1001711" y="2008595"/>
                  <a:pt x="1003286" y="1752393"/>
                </a:cubicBezTo>
                <a:cubicBezTo>
                  <a:pt x="1003286" y="1738217"/>
                  <a:pt x="1190188" y="1605391"/>
                  <a:pt x="1190188" y="1599091"/>
                </a:cubicBezTo>
                <a:cubicBezTo>
                  <a:pt x="1191763" y="1514040"/>
                  <a:pt x="1202263" y="174750"/>
                  <a:pt x="1202263" y="167400"/>
                </a:cubicBezTo>
                <a:close/>
                <a:moveTo>
                  <a:pt x="1169095" y="0"/>
                </a:moveTo>
                <a:lnTo>
                  <a:pt x="1766794" y="0"/>
                </a:lnTo>
                <a:cubicBezTo>
                  <a:pt x="1800181" y="0"/>
                  <a:pt x="1827246" y="27065"/>
                  <a:pt x="1827246" y="60452"/>
                </a:cubicBezTo>
                <a:lnTo>
                  <a:pt x="1827245" y="60452"/>
                </a:lnTo>
                <a:cubicBezTo>
                  <a:pt x="1827245" y="93839"/>
                  <a:pt x="1800180" y="120904"/>
                  <a:pt x="1766793" y="120904"/>
                </a:cubicBezTo>
                <a:lnTo>
                  <a:pt x="1169095" y="120903"/>
                </a:lnTo>
                <a:cubicBezTo>
                  <a:pt x="1144055" y="120903"/>
                  <a:pt x="1122571" y="105679"/>
                  <a:pt x="1113394" y="83982"/>
                </a:cubicBezTo>
                <a:lnTo>
                  <a:pt x="1108643" y="60452"/>
                </a:lnTo>
                <a:lnTo>
                  <a:pt x="1113394" y="36921"/>
                </a:lnTo>
                <a:cubicBezTo>
                  <a:pt x="1122571" y="15224"/>
                  <a:pt x="1144055" y="0"/>
                  <a:pt x="116909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999D511-1522-4B37-963D-77F062A04536}"/>
              </a:ext>
            </a:extLst>
          </p:cNvPr>
          <p:cNvGrpSpPr/>
          <p:nvPr/>
        </p:nvGrpSpPr>
        <p:grpSpPr>
          <a:xfrm rot="981562" flipH="1">
            <a:off x="328699" y="2789628"/>
            <a:ext cx="2495562" cy="1949291"/>
            <a:chOff x="-116760" y="950876"/>
            <a:chExt cx="6261875" cy="593402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F43E8283-D5C7-456D-8CFE-165AD5E59398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33" name="Rounded Rectangle 41">
                <a:extLst>
                  <a:ext uri="{FF2B5EF4-FFF2-40B4-BE49-F238E27FC236}">
                    <a16:creationId xmlns:a16="http://schemas.microsoft.com/office/drawing/2014/main" xmlns="" id="{3C874E96-7210-4617-8E09-695EF2FB2785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Rounded Rectangle 62">
                <a:extLst>
                  <a:ext uri="{FF2B5EF4-FFF2-40B4-BE49-F238E27FC236}">
                    <a16:creationId xmlns:a16="http://schemas.microsoft.com/office/drawing/2014/main" xmlns="" id="{CC5E43CC-3CB0-4A13-931E-E7F53FD9B689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ounded Rectangle 63">
                <a:extLst>
                  <a:ext uri="{FF2B5EF4-FFF2-40B4-BE49-F238E27FC236}">
                    <a16:creationId xmlns:a16="http://schemas.microsoft.com/office/drawing/2014/main" xmlns="" id="{F1AD8D3C-16DE-48AA-A919-2BFC31F002E0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Rounded Rectangle 64">
                <a:extLst>
                  <a:ext uri="{FF2B5EF4-FFF2-40B4-BE49-F238E27FC236}">
                    <a16:creationId xmlns:a16="http://schemas.microsoft.com/office/drawing/2014/main" xmlns="" id="{654C910D-33BF-4696-8E5D-193D70DF74AD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Rounded Rectangle 65">
                <a:extLst>
                  <a:ext uri="{FF2B5EF4-FFF2-40B4-BE49-F238E27FC236}">
                    <a16:creationId xmlns:a16="http://schemas.microsoft.com/office/drawing/2014/main" xmlns="" id="{553CE1EC-5940-499A-B3ED-83C0E55D3228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Rounded Rectangle 66">
                <a:extLst>
                  <a:ext uri="{FF2B5EF4-FFF2-40B4-BE49-F238E27FC236}">
                    <a16:creationId xmlns:a16="http://schemas.microsoft.com/office/drawing/2014/main" xmlns="" id="{D02A3929-82B0-4789-A390-BE77754B85C4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Rounded Rectangle 67">
                <a:extLst>
                  <a:ext uri="{FF2B5EF4-FFF2-40B4-BE49-F238E27FC236}">
                    <a16:creationId xmlns:a16="http://schemas.microsoft.com/office/drawing/2014/main" xmlns="" id="{E0580F57-A326-4DDB-B46E-C31BA1E666EA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Rounded Rectangle 68">
                <a:extLst>
                  <a:ext uri="{FF2B5EF4-FFF2-40B4-BE49-F238E27FC236}">
                    <a16:creationId xmlns:a16="http://schemas.microsoft.com/office/drawing/2014/main" xmlns="" id="{1F608F7E-2149-4C44-AF72-8D73516BC7DC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Rounded Rectangle 69">
                <a:extLst>
                  <a:ext uri="{FF2B5EF4-FFF2-40B4-BE49-F238E27FC236}">
                    <a16:creationId xmlns:a16="http://schemas.microsoft.com/office/drawing/2014/main" xmlns="" id="{2FF0F269-7686-4EB1-80C5-A087A6E2C327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39">
                <a:extLst>
                  <a:ext uri="{FF2B5EF4-FFF2-40B4-BE49-F238E27FC236}">
                    <a16:creationId xmlns:a16="http://schemas.microsoft.com/office/drawing/2014/main" xmlns="" id="{B21E8F93-BB32-49A9-90C0-57A3B0353084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39">
                <a:extLst>
                  <a:ext uri="{FF2B5EF4-FFF2-40B4-BE49-F238E27FC236}">
                    <a16:creationId xmlns:a16="http://schemas.microsoft.com/office/drawing/2014/main" xmlns="" id="{D6B10224-0E19-4E3E-927A-21D9F842B16E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EE851FEF-9037-42B8-BF02-7E68D951BD66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21" name="Rounded Rectangle 16">
                <a:extLst>
                  <a:ext uri="{FF2B5EF4-FFF2-40B4-BE49-F238E27FC236}">
                    <a16:creationId xmlns:a16="http://schemas.microsoft.com/office/drawing/2014/main" xmlns="" id="{46E0BC90-F022-4416-9804-F632CA4C17DC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ounded Rectangle 17">
                <a:extLst>
                  <a:ext uri="{FF2B5EF4-FFF2-40B4-BE49-F238E27FC236}">
                    <a16:creationId xmlns:a16="http://schemas.microsoft.com/office/drawing/2014/main" xmlns="" id="{A322DBB2-8A50-4D32-A295-05A36096B470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Rounded Rectangle 18">
                <a:extLst>
                  <a:ext uri="{FF2B5EF4-FFF2-40B4-BE49-F238E27FC236}">
                    <a16:creationId xmlns:a16="http://schemas.microsoft.com/office/drawing/2014/main" xmlns="" id="{6710D9AD-44A3-4DF0-8EB8-0815F2BD197B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Rounded Rectangle 19">
                <a:extLst>
                  <a:ext uri="{FF2B5EF4-FFF2-40B4-BE49-F238E27FC236}">
                    <a16:creationId xmlns:a16="http://schemas.microsoft.com/office/drawing/2014/main" xmlns="" id="{D305143C-5D3C-4C7E-8415-1A5DF1755DA4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Rounded Rectangle 20">
                <a:extLst>
                  <a:ext uri="{FF2B5EF4-FFF2-40B4-BE49-F238E27FC236}">
                    <a16:creationId xmlns:a16="http://schemas.microsoft.com/office/drawing/2014/main" xmlns="" id="{6100C495-68F9-4CDD-87AE-A7F6BDCA34BB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21">
                <a:extLst>
                  <a:ext uri="{FF2B5EF4-FFF2-40B4-BE49-F238E27FC236}">
                    <a16:creationId xmlns:a16="http://schemas.microsoft.com/office/drawing/2014/main" xmlns="" id="{82F39450-F2ED-4581-9420-71F5F69F1F14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Rounded Rectangle 22">
                <a:extLst>
                  <a:ext uri="{FF2B5EF4-FFF2-40B4-BE49-F238E27FC236}">
                    <a16:creationId xmlns:a16="http://schemas.microsoft.com/office/drawing/2014/main" xmlns="" id="{1766C574-6E12-4302-A9A7-B9CA22DFBC56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23">
                <a:extLst>
                  <a:ext uri="{FF2B5EF4-FFF2-40B4-BE49-F238E27FC236}">
                    <a16:creationId xmlns:a16="http://schemas.microsoft.com/office/drawing/2014/main" xmlns="" id="{B28CE1C6-3A9F-4CA6-A50B-1D02C27B6F55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24">
                <a:extLst>
                  <a:ext uri="{FF2B5EF4-FFF2-40B4-BE49-F238E27FC236}">
                    <a16:creationId xmlns:a16="http://schemas.microsoft.com/office/drawing/2014/main" xmlns="" id="{E2D90DA8-A273-4B73-87B9-C4F574ADA67F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39">
                <a:extLst>
                  <a:ext uri="{FF2B5EF4-FFF2-40B4-BE49-F238E27FC236}">
                    <a16:creationId xmlns:a16="http://schemas.microsoft.com/office/drawing/2014/main" xmlns="" id="{DD94B7EB-6391-4AF3-B353-ECD6ACCE706F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9">
                <a:extLst>
                  <a:ext uri="{FF2B5EF4-FFF2-40B4-BE49-F238E27FC236}">
                    <a16:creationId xmlns:a16="http://schemas.microsoft.com/office/drawing/2014/main" xmlns="" id="{9153C21A-C0B0-4DC1-B0D1-0629CBD1F5F0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ounded Rectangle 21">
                <a:extLst>
                  <a:ext uri="{FF2B5EF4-FFF2-40B4-BE49-F238E27FC236}">
                    <a16:creationId xmlns:a16="http://schemas.microsoft.com/office/drawing/2014/main" xmlns="" id="{7B10C053-EBA6-4FC7-8995-423B53BEA541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45" name="Freeform: Shape 381">
            <a:extLst>
              <a:ext uri="{FF2B5EF4-FFF2-40B4-BE49-F238E27FC236}">
                <a16:creationId xmlns:a16="http://schemas.microsoft.com/office/drawing/2014/main" xmlns="" id="{B4F1F681-3BB7-4692-BAC2-F69E007AFF9F}"/>
              </a:ext>
            </a:extLst>
          </p:cNvPr>
          <p:cNvSpPr/>
          <p:nvPr/>
        </p:nvSpPr>
        <p:spPr>
          <a:xfrm rot="11654967" flipH="1">
            <a:off x="6817196" y="1377996"/>
            <a:ext cx="1942573" cy="1833269"/>
          </a:xfrm>
          <a:custGeom>
            <a:avLst/>
            <a:gdLst>
              <a:gd name="connsiteX0" fmla="*/ 943257 w 2013900"/>
              <a:gd name="connsiteY0" fmla="*/ 1501970 h 1900583"/>
              <a:gd name="connsiteX1" fmla="*/ 744074 w 2013900"/>
              <a:gd name="connsiteY1" fmla="*/ 1348088 h 1900583"/>
              <a:gd name="connsiteX2" fmla="*/ 748630 w 2013900"/>
              <a:gd name="connsiteY2" fmla="*/ 1338807 h 1900583"/>
              <a:gd name="connsiteX3" fmla="*/ 706808 w 2013900"/>
              <a:gd name="connsiteY3" fmla="*/ 1216890 h 1900583"/>
              <a:gd name="connsiteX4" fmla="*/ 695446 w 2013900"/>
              <a:gd name="connsiteY4" fmla="*/ 1211313 h 1900583"/>
              <a:gd name="connsiteX5" fmla="*/ 726700 w 2013900"/>
              <a:gd name="connsiteY5" fmla="*/ 978267 h 1900583"/>
              <a:gd name="connsiteX6" fmla="*/ 764518 w 2013900"/>
              <a:gd name="connsiteY6" fmla="*/ 965451 h 1900583"/>
              <a:gd name="connsiteX7" fmla="*/ 799083 w 2013900"/>
              <a:gd name="connsiteY7" fmla="*/ 935439 h 1900583"/>
              <a:gd name="connsiteX8" fmla="*/ 819837 w 2013900"/>
              <a:gd name="connsiteY8" fmla="*/ 893157 h 1900583"/>
              <a:gd name="connsiteX9" fmla="*/ 822213 w 2013900"/>
              <a:gd name="connsiteY9" fmla="*/ 851356 h 1900583"/>
              <a:gd name="connsiteX10" fmla="*/ 1043738 w 2013900"/>
              <a:gd name="connsiteY10" fmla="*/ 760675 h 1900583"/>
              <a:gd name="connsiteX11" fmla="*/ 1061832 w 2013900"/>
              <a:gd name="connsiteY11" fmla="*/ 781899 h 1900583"/>
              <a:gd name="connsiteX12" fmla="*/ 1191467 w 2013900"/>
              <a:gd name="connsiteY12" fmla="*/ 790843 h 1900583"/>
              <a:gd name="connsiteX13" fmla="*/ 1200605 w 2013900"/>
              <a:gd name="connsiteY13" fmla="*/ 782908 h 1900583"/>
              <a:gd name="connsiteX14" fmla="*/ 1391604 w 2013900"/>
              <a:gd name="connsiteY14" fmla="*/ 930468 h 1900583"/>
              <a:gd name="connsiteX15" fmla="*/ 1386234 w 2013900"/>
              <a:gd name="connsiteY15" fmla="*/ 941312 h 1900583"/>
              <a:gd name="connsiteX16" fmla="*/ 1427616 w 2013900"/>
              <a:gd name="connsiteY16" fmla="*/ 1064490 h 1900583"/>
              <a:gd name="connsiteX17" fmla="*/ 1447779 w 2013900"/>
              <a:gd name="connsiteY17" fmla="*/ 1074387 h 1900583"/>
              <a:gd name="connsiteX18" fmla="*/ 1417037 w 2013900"/>
              <a:gd name="connsiteY18" fmla="*/ 1303612 h 1900583"/>
              <a:gd name="connsiteX19" fmla="*/ 1377304 w 2013900"/>
              <a:gd name="connsiteY19" fmla="*/ 1316666 h 1900583"/>
              <a:gd name="connsiteX20" fmla="*/ 1342096 w 2013900"/>
              <a:gd name="connsiteY20" fmla="*/ 1347016 h 1900583"/>
              <a:gd name="connsiteX21" fmla="*/ 1318419 w 2013900"/>
              <a:gd name="connsiteY21" fmla="*/ 1433424 h 1900583"/>
              <a:gd name="connsiteX22" fmla="*/ 1318667 w 2013900"/>
              <a:gd name="connsiteY22" fmla="*/ 1434179 h 1900583"/>
              <a:gd name="connsiteX23" fmla="*/ 1097018 w 2013900"/>
              <a:gd name="connsiteY23" fmla="*/ 1524911 h 1900583"/>
              <a:gd name="connsiteX24" fmla="*/ 1079718 w 2013900"/>
              <a:gd name="connsiteY24" fmla="*/ 1504987 h 1900583"/>
              <a:gd name="connsiteX25" fmla="*/ 950083 w 2013900"/>
              <a:gd name="connsiteY25" fmla="*/ 1496043 h 1900583"/>
              <a:gd name="connsiteX26" fmla="*/ 75043 w 2013900"/>
              <a:gd name="connsiteY26" fmla="*/ 1597161 h 1900583"/>
              <a:gd name="connsiteX27" fmla="*/ 108134 w 2013900"/>
              <a:gd name="connsiteY27" fmla="*/ 1604721 h 1900583"/>
              <a:gd name="connsiteX28" fmla="*/ 154857 w 2013900"/>
              <a:gd name="connsiteY28" fmla="*/ 1598764 h 1900583"/>
              <a:gd name="connsiteX29" fmla="*/ 233875 w 2013900"/>
              <a:gd name="connsiteY29" fmla="*/ 1496935 h 1900583"/>
              <a:gd name="connsiteX30" fmla="*/ 231813 w 2013900"/>
              <a:gd name="connsiteY30" fmla="*/ 1480763 h 1900583"/>
              <a:gd name="connsiteX31" fmla="*/ 540598 w 2013900"/>
              <a:gd name="connsiteY31" fmla="*/ 1375577 h 1900583"/>
              <a:gd name="connsiteX32" fmla="*/ 563677 w 2013900"/>
              <a:gd name="connsiteY32" fmla="*/ 1402157 h 1900583"/>
              <a:gd name="connsiteX33" fmla="*/ 692537 w 2013900"/>
              <a:gd name="connsiteY33" fmla="*/ 1412103 h 1900583"/>
              <a:gd name="connsiteX34" fmla="*/ 693400 w 2013900"/>
              <a:gd name="connsiteY34" fmla="*/ 1411346 h 1900583"/>
              <a:gd name="connsiteX35" fmla="*/ 797736 w 2013900"/>
              <a:gd name="connsiteY35" fmla="*/ 1491953 h 1900583"/>
              <a:gd name="connsiteX36" fmla="*/ 894945 w 2013900"/>
              <a:gd name="connsiteY36" fmla="*/ 1567053 h 1900583"/>
              <a:gd name="connsiteX37" fmla="*/ 894430 w 2013900"/>
              <a:gd name="connsiteY37" fmla="*/ 1568079 h 1900583"/>
              <a:gd name="connsiteX38" fmla="*/ 936587 w 2013900"/>
              <a:gd name="connsiteY38" fmla="*/ 1690255 h 1900583"/>
              <a:gd name="connsiteX39" fmla="*/ 1100786 w 2013900"/>
              <a:gd name="connsiteY39" fmla="*/ 1669186 h 1900583"/>
              <a:gd name="connsiteX40" fmla="*/ 1121540 w 2013900"/>
              <a:gd name="connsiteY40" fmla="*/ 1626904 h 1900583"/>
              <a:gd name="connsiteX41" fmla="*/ 1123204 w 2013900"/>
              <a:gd name="connsiteY41" fmla="*/ 1597620 h 1900583"/>
              <a:gd name="connsiteX42" fmla="*/ 1237555 w 2013900"/>
              <a:gd name="connsiteY42" fmla="*/ 1551067 h 1900583"/>
              <a:gd name="connsiteX43" fmla="*/ 1355644 w 2013900"/>
              <a:gd name="connsiteY43" fmla="*/ 1502993 h 1900583"/>
              <a:gd name="connsiteX44" fmla="*/ 1362776 w 2013900"/>
              <a:gd name="connsiteY44" fmla="*/ 1511266 h 1900583"/>
              <a:gd name="connsiteX45" fmla="*/ 1491817 w 2013900"/>
              <a:gd name="connsiteY45" fmla="*/ 1520936 h 1900583"/>
              <a:gd name="connsiteX46" fmla="*/ 1499270 w 2013900"/>
              <a:gd name="connsiteY46" fmla="*/ 1514511 h 1900583"/>
              <a:gd name="connsiteX47" fmla="*/ 1790657 w 2013900"/>
              <a:gd name="connsiteY47" fmla="*/ 1739626 h 1900583"/>
              <a:gd name="connsiteX48" fmla="*/ 1783473 w 2013900"/>
              <a:gd name="connsiteY48" fmla="*/ 1754261 h 1900583"/>
              <a:gd name="connsiteX49" fmla="*/ 1825296 w 2013900"/>
              <a:gd name="connsiteY49" fmla="*/ 1876178 h 1900583"/>
              <a:gd name="connsiteX50" fmla="*/ 1867578 w 2013900"/>
              <a:gd name="connsiteY50" fmla="*/ 1896932 h 1900583"/>
              <a:gd name="connsiteX51" fmla="*/ 1989494 w 2013900"/>
              <a:gd name="connsiteY51" fmla="*/ 1855110 h 1900583"/>
              <a:gd name="connsiteX52" fmla="*/ 1968427 w 2013900"/>
              <a:gd name="connsiteY52" fmla="*/ 1690911 h 1900583"/>
              <a:gd name="connsiteX53" fmla="*/ 1838792 w 2013900"/>
              <a:gd name="connsiteY53" fmla="*/ 1681967 h 1900583"/>
              <a:gd name="connsiteX54" fmla="*/ 1838014 w 2013900"/>
              <a:gd name="connsiteY54" fmla="*/ 1682642 h 1900583"/>
              <a:gd name="connsiteX55" fmla="*/ 1544325 w 2013900"/>
              <a:gd name="connsiteY55" fmla="*/ 1455749 h 1900583"/>
              <a:gd name="connsiteX56" fmla="*/ 1547700 w 2013900"/>
              <a:gd name="connsiteY56" fmla="*/ 1448953 h 1900583"/>
              <a:gd name="connsiteX57" fmla="*/ 1506345 w 2013900"/>
              <a:gd name="connsiteY57" fmla="*/ 1326336 h 1900583"/>
              <a:gd name="connsiteX58" fmla="*/ 1493239 w 2013900"/>
              <a:gd name="connsiteY58" fmla="*/ 1319828 h 1900583"/>
              <a:gd name="connsiteX59" fmla="*/ 1509136 w 2013900"/>
              <a:gd name="connsiteY59" fmla="*/ 1199535 h 1900583"/>
              <a:gd name="connsiteX60" fmla="*/ 1524327 w 2013900"/>
              <a:gd name="connsiteY60" fmla="*/ 1084591 h 1900583"/>
              <a:gd name="connsiteX61" fmla="*/ 1557251 w 2013900"/>
              <a:gd name="connsiteY61" fmla="*/ 1073434 h 1900583"/>
              <a:gd name="connsiteX62" fmla="*/ 1591815 w 2013900"/>
              <a:gd name="connsiteY62" fmla="*/ 1043422 h 1900583"/>
              <a:gd name="connsiteX63" fmla="*/ 1570748 w 2013900"/>
              <a:gd name="connsiteY63" fmla="*/ 879222 h 1900583"/>
              <a:gd name="connsiteX64" fmla="*/ 1483503 w 2013900"/>
              <a:gd name="connsiteY64" fmla="*/ 855912 h 1900583"/>
              <a:gd name="connsiteX65" fmla="*/ 1444684 w 2013900"/>
              <a:gd name="connsiteY65" fmla="*/ 869068 h 1900583"/>
              <a:gd name="connsiteX66" fmla="*/ 1340899 w 2013900"/>
              <a:gd name="connsiteY66" fmla="*/ 788887 h 1900583"/>
              <a:gd name="connsiteX67" fmla="*/ 1246914 w 2013900"/>
              <a:gd name="connsiteY67" fmla="*/ 716278 h 1900583"/>
              <a:gd name="connsiteX68" fmla="*/ 1249341 w 2013900"/>
              <a:gd name="connsiteY68" fmla="*/ 673586 h 1900583"/>
              <a:gd name="connsiteX69" fmla="*/ 1204964 w 2013900"/>
              <a:gd name="connsiteY69" fmla="*/ 596631 h 1900583"/>
              <a:gd name="connsiteX70" fmla="*/ 1168993 w 2013900"/>
              <a:gd name="connsiteY70" fmla="*/ 578975 h 1900583"/>
              <a:gd name="connsiteX71" fmla="*/ 1168993 w 2013900"/>
              <a:gd name="connsiteY71" fmla="*/ 225315 h 1900583"/>
              <a:gd name="connsiteX72" fmla="*/ 1170003 w 2013900"/>
              <a:gd name="connsiteY72" fmla="*/ 225113 h 1900583"/>
              <a:gd name="connsiteX73" fmla="*/ 1242179 w 2013900"/>
              <a:gd name="connsiteY73" fmla="*/ 117058 h 1900583"/>
              <a:gd name="connsiteX74" fmla="*/ 1125121 w 2013900"/>
              <a:gd name="connsiteY74" fmla="*/ 1 h 1900583"/>
              <a:gd name="connsiteX75" fmla="*/ 1008063 w 2013900"/>
              <a:gd name="connsiteY75" fmla="*/ 117059 h 1900583"/>
              <a:gd name="connsiteX76" fmla="*/ 1078973 w 2013900"/>
              <a:gd name="connsiteY76" fmla="*/ 224691 h 1900583"/>
              <a:gd name="connsiteX77" fmla="*/ 1094946 w 2013900"/>
              <a:gd name="connsiteY77" fmla="*/ 227954 h 1900583"/>
              <a:gd name="connsiteX78" fmla="*/ 1094946 w 2013900"/>
              <a:gd name="connsiteY78" fmla="*/ 580718 h 1900583"/>
              <a:gd name="connsiteX79" fmla="*/ 1086671 w 2013900"/>
              <a:gd name="connsiteY79" fmla="*/ 583843 h 1900583"/>
              <a:gd name="connsiteX80" fmla="*/ 1075329 w 2013900"/>
              <a:gd name="connsiteY80" fmla="*/ 587687 h 1900583"/>
              <a:gd name="connsiteX81" fmla="*/ 1040783 w 2013900"/>
              <a:gd name="connsiteY81" fmla="*/ 617683 h 1900583"/>
              <a:gd name="connsiteX82" fmla="*/ 1040763 w 2013900"/>
              <a:gd name="connsiteY82" fmla="*/ 617700 h 1900583"/>
              <a:gd name="connsiteX83" fmla="*/ 1021723 w 2013900"/>
              <a:gd name="connsiteY83" fmla="*/ 656920 h 1900583"/>
              <a:gd name="connsiteX84" fmla="*/ 1021715 w 2013900"/>
              <a:gd name="connsiteY84" fmla="*/ 657057 h 1900583"/>
              <a:gd name="connsiteX85" fmla="*/ 1020784 w 2013900"/>
              <a:gd name="connsiteY85" fmla="*/ 658980 h 1900583"/>
              <a:gd name="connsiteX86" fmla="*/ 1019460 w 2013900"/>
              <a:gd name="connsiteY86" fmla="*/ 681579 h 1900583"/>
              <a:gd name="connsiteX87" fmla="*/ 901080 w 2013900"/>
              <a:gd name="connsiteY87" fmla="*/ 729772 h 1900583"/>
              <a:gd name="connsiteX88" fmla="*/ 783553 w 2013900"/>
              <a:gd name="connsiteY88" fmla="*/ 777618 h 1900583"/>
              <a:gd name="connsiteX89" fmla="*/ 778015 w 2013900"/>
              <a:gd name="connsiteY89" fmla="*/ 771240 h 1900583"/>
              <a:gd name="connsiteX90" fmla="*/ 613815 w 2013900"/>
              <a:gd name="connsiteY90" fmla="*/ 792308 h 1900583"/>
              <a:gd name="connsiteX91" fmla="*/ 634884 w 2013900"/>
              <a:gd name="connsiteY91" fmla="*/ 956507 h 1900583"/>
              <a:gd name="connsiteX92" fmla="*/ 645314 w 2013900"/>
              <a:gd name="connsiteY92" fmla="*/ 961627 h 1900583"/>
              <a:gd name="connsiteX93" fmla="*/ 629499 w 2013900"/>
              <a:gd name="connsiteY93" fmla="*/ 1081304 h 1900583"/>
              <a:gd name="connsiteX94" fmla="*/ 614430 w 2013900"/>
              <a:gd name="connsiteY94" fmla="*/ 1195319 h 1900583"/>
              <a:gd name="connsiteX95" fmla="*/ 577174 w 2013900"/>
              <a:gd name="connsiteY95" fmla="*/ 1207946 h 1900583"/>
              <a:gd name="connsiteX96" fmla="*/ 542608 w 2013900"/>
              <a:gd name="connsiteY96" fmla="*/ 1237958 h 1900583"/>
              <a:gd name="connsiteX97" fmla="*/ 521855 w 2013900"/>
              <a:gd name="connsiteY97" fmla="*/ 1280240 h 1900583"/>
              <a:gd name="connsiteX98" fmla="*/ 520493 w 2013900"/>
              <a:gd name="connsiteY98" fmla="*/ 1304200 h 1900583"/>
              <a:gd name="connsiteX99" fmla="*/ 205439 w 2013900"/>
              <a:gd name="connsiteY99" fmla="*/ 1411522 h 1900583"/>
              <a:gd name="connsiteX100" fmla="*/ 204922 w 2013900"/>
              <a:gd name="connsiteY100" fmla="*/ 1410631 h 1900583"/>
              <a:gd name="connsiteX101" fmla="*/ 79366 w 2013900"/>
              <a:gd name="connsiteY101" fmla="*/ 1377152 h 1900583"/>
              <a:gd name="connsiteX102" fmla="*/ 6306 w 2013900"/>
              <a:gd name="connsiteY102" fmla="*/ 1525703 h 1900583"/>
              <a:gd name="connsiteX103" fmla="*/ 75043 w 2013900"/>
              <a:gd name="connsiteY103" fmla="*/ 1597161 h 19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accent4">
              <a:lumMod val="75000"/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6" name="Freeform: Shape 387">
            <a:extLst>
              <a:ext uri="{FF2B5EF4-FFF2-40B4-BE49-F238E27FC236}">
                <a16:creationId xmlns:a16="http://schemas.microsoft.com/office/drawing/2014/main" xmlns="" id="{CBD9DF2E-F9B5-470B-8CAF-BE51A0ED890B}"/>
              </a:ext>
            </a:extLst>
          </p:cNvPr>
          <p:cNvSpPr/>
          <p:nvPr/>
        </p:nvSpPr>
        <p:spPr>
          <a:xfrm rot="355510">
            <a:off x="6716782" y="3024690"/>
            <a:ext cx="1911835" cy="1945809"/>
          </a:xfrm>
          <a:custGeom>
            <a:avLst/>
            <a:gdLst>
              <a:gd name="connsiteX0" fmla="*/ 859940 w 1882134"/>
              <a:gd name="connsiteY0" fmla="*/ 932267 h 1915580"/>
              <a:gd name="connsiteX1" fmla="*/ 747989 w 1882134"/>
              <a:gd name="connsiteY1" fmla="*/ 997319 h 1915580"/>
              <a:gd name="connsiteX2" fmla="*/ 636844 w 1882134"/>
              <a:gd name="connsiteY2" fmla="*/ 1061903 h 1915580"/>
              <a:gd name="connsiteX3" fmla="*/ 638527 w 1882134"/>
              <a:gd name="connsiteY3" fmla="*/ 1070293 h 1915580"/>
              <a:gd name="connsiteX4" fmla="*/ 565410 w 1882134"/>
              <a:gd name="connsiteY4" fmla="*/ 1179755 h 1915580"/>
              <a:gd name="connsiteX5" fmla="*/ 562511 w 1882134"/>
              <a:gd name="connsiteY5" fmla="*/ 1180336 h 1915580"/>
              <a:gd name="connsiteX6" fmla="*/ 562511 w 1882134"/>
              <a:gd name="connsiteY6" fmla="*/ 1439244 h 1915580"/>
              <a:gd name="connsiteX7" fmla="*/ 572773 w 1882134"/>
              <a:gd name="connsiteY7" fmla="*/ 1441246 h 1915580"/>
              <a:gd name="connsiteX8" fmla="*/ 644608 w 1882134"/>
              <a:gd name="connsiteY8" fmla="*/ 1550707 h 1915580"/>
              <a:gd name="connsiteX9" fmla="*/ 640375 w 1882134"/>
              <a:gd name="connsiteY9" fmla="*/ 1571429 h 1915580"/>
              <a:gd name="connsiteX10" fmla="*/ 865510 w 1882134"/>
              <a:gd name="connsiteY10" fmla="*/ 1701672 h 1915580"/>
              <a:gd name="connsiteX11" fmla="*/ 886716 w 1882134"/>
              <a:gd name="connsiteY11" fmla="*/ 1687534 h 1915580"/>
              <a:gd name="connsiteX12" fmla="*/ 933465 w 1882134"/>
              <a:gd name="connsiteY12" fmla="*/ 1678413 h 1915580"/>
              <a:gd name="connsiteX13" fmla="*/ 980215 w 1882134"/>
              <a:gd name="connsiteY13" fmla="*/ 1687962 h 1915580"/>
              <a:gd name="connsiteX14" fmla="*/ 997982 w 1882134"/>
              <a:gd name="connsiteY14" fmla="*/ 1700143 h 1915580"/>
              <a:gd name="connsiteX15" fmla="*/ 1212258 w 1882134"/>
              <a:gd name="connsiteY15" fmla="*/ 1576182 h 1915580"/>
              <a:gd name="connsiteX16" fmla="*/ 1210160 w 1882134"/>
              <a:gd name="connsiteY16" fmla="*/ 1565911 h 1915580"/>
              <a:gd name="connsiteX17" fmla="*/ 1283277 w 1882134"/>
              <a:gd name="connsiteY17" fmla="*/ 1456450 h 1915580"/>
              <a:gd name="connsiteX18" fmla="*/ 1298338 w 1882134"/>
              <a:gd name="connsiteY18" fmla="*/ 1453428 h 1915580"/>
              <a:gd name="connsiteX19" fmla="*/ 1298338 w 1882134"/>
              <a:gd name="connsiteY19" fmla="*/ 1189696 h 1915580"/>
              <a:gd name="connsiteX20" fmla="*/ 1292399 w 1882134"/>
              <a:gd name="connsiteY20" fmla="*/ 1188448 h 1915580"/>
              <a:gd name="connsiteX21" fmla="*/ 1219282 w 1882134"/>
              <a:gd name="connsiteY21" fmla="*/ 1079414 h 1915580"/>
              <a:gd name="connsiteX22" fmla="*/ 1223749 w 1882134"/>
              <a:gd name="connsiteY22" fmla="*/ 1057548 h 1915580"/>
              <a:gd name="connsiteX23" fmla="*/ 997965 w 1882134"/>
              <a:gd name="connsiteY23" fmla="*/ 926929 h 1915580"/>
              <a:gd name="connsiteX24" fmla="*/ 994296 w 1882134"/>
              <a:gd name="connsiteY24" fmla="*/ 929366 h 1915580"/>
              <a:gd name="connsiteX25" fmla="*/ 988000 w 1882134"/>
              <a:gd name="connsiteY25" fmla="*/ 935188 h 1915580"/>
              <a:gd name="connsiteX26" fmla="*/ 978749 w 1882134"/>
              <a:gd name="connsiteY26" fmla="*/ 939691 h 1915580"/>
              <a:gd name="connsiteX27" fmla="*/ 969810 w 1882134"/>
              <a:gd name="connsiteY27" fmla="*/ 945628 h 1915580"/>
              <a:gd name="connsiteX28" fmla="*/ 964268 w 1882134"/>
              <a:gd name="connsiteY28" fmla="*/ 946740 h 1915580"/>
              <a:gd name="connsiteX29" fmla="*/ 958437 w 1882134"/>
              <a:gd name="connsiteY29" fmla="*/ 949579 h 1915580"/>
              <a:gd name="connsiteX30" fmla="*/ 924343 w 1882134"/>
              <a:gd name="connsiteY30" fmla="*/ 954750 h 1915580"/>
              <a:gd name="connsiteX31" fmla="*/ 924343 w 1882134"/>
              <a:gd name="connsiteY31" fmla="*/ 954750 h 1915580"/>
              <a:gd name="connsiteX32" fmla="*/ 923835 w 1882134"/>
              <a:gd name="connsiteY32" fmla="*/ 954643 h 1915580"/>
              <a:gd name="connsiteX33" fmla="*/ 881110 w 1882134"/>
              <a:gd name="connsiteY33" fmla="*/ 945723 h 1915580"/>
              <a:gd name="connsiteX34" fmla="*/ 880997 w 1882134"/>
              <a:gd name="connsiteY34" fmla="*/ 945646 h 1915580"/>
              <a:gd name="connsiteX35" fmla="*/ 878876 w 1882134"/>
              <a:gd name="connsiteY35" fmla="*/ 945200 h 1915580"/>
              <a:gd name="connsiteX36" fmla="*/ 1285908 w 1882134"/>
              <a:gd name="connsiteY36" fmla="*/ 209454 h 1915580"/>
              <a:gd name="connsiteX37" fmla="*/ 1039711 w 1882134"/>
              <a:gd name="connsiteY37" fmla="*/ 351883 h 1915580"/>
              <a:gd name="connsiteX38" fmla="*/ 1042927 w 1882134"/>
              <a:gd name="connsiteY38" fmla="*/ 367913 h 1915580"/>
              <a:gd name="connsiteX39" fmla="*/ 1007580 w 1882134"/>
              <a:gd name="connsiteY39" fmla="*/ 452291 h 1915580"/>
              <a:gd name="connsiteX40" fmla="*/ 972994 w 1882134"/>
              <a:gd name="connsiteY40" fmla="*/ 475261 h 1915580"/>
              <a:gd name="connsiteX41" fmla="*/ 972994 w 1882134"/>
              <a:gd name="connsiteY41" fmla="*/ 608121 h 1915580"/>
              <a:gd name="connsiteX42" fmla="*/ 972994 w 1882134"/>
              <a:gd name="connsiteY42" fmla="*/ 728436 h 1915580"/>
              <a:gd name="connsiteX43" fmla="*/ 1008720 w 1882134"/>
              <a:gd name="connsiteY43" fmla="*/ 752929 h 1915580"/>
              <a:gd name="connsiteX44" fmla="*/ 1042927 w 1882134"/>
              <a:gd name="connsiteY44" fmla="*/ 836166 h 1915580"/>
              <a:gd name="connsiteX45" fmla="*/ 1038547 w 1882134"/>
              <a:gd name="connsiteY45" fmla="*/ 857606 h 1915580"/>
              <a:gd name="connsiteX46" fmla="*/ 1264627 w 1882134"/>
              <a:gd name="connsiteY46" fmla="*/ 988396 h 1915580"/>
              <a:gd name="connsiteX47" fmla="*/ 1292399 w 1882134"/>
              <a:gd name="connsiteY47" fmla="*/ 969952 h 1915580"/>
              <a:gd name="connsiteX48" fmla="*/ 1337865 w 1882134"/>
              <a:gd name="connsiteY48" fmla="*/ 960830 h 1915580"/>
              <a:gd name="connsiteX49" fmla="*/ 1384615 w 1882134"/>
              <a:gd name="connsiteY49" fmla="*/ 970380 h 1915580"/>
              <a:gd name="connsiteX50" fmla="*/ 1410990 w 1882134"/>
              <a:gd name="connsiteY50" fmla="*/ 988463 h 1915580"/>
              <a:gd name="connsiteX51" fmla="*/ 1650068 w 1882134"/>
              <a:gd name="connsiteY51" fmla="*/ 850153 h 1915580"/>
              <a:gd name="connsiteX52" fmla="*/ 1644966 w 1882134"/>
              <a:gd name="connsiteY52" fmla="*/ 824004 h 1915580"/>
              <a:gd name="connsiteX53" fmla="*/ 1680313 w 1882134"/>
              <a:gd name="connsiteY53" fmla="*/ 739627 h 1915580"/>
              <a:gd name="connsiteX54" fmla="*/ 1705780 w 1882134"/>
              <a:gd name="connsiteY54" fmla="*/ 722714 h 1915580"/>
              <a:gd name="connsiteX55" fmla="*/ 1705779 w 1882134"/>
              <a:gd name="connsiteY55" fmla="*/ 484271 h 1915580"/>
              <a:gd name="connsiteX56" fmla="*/ 1701598 w 1882134"/>
              <a:gd name="connsiteY56" fmla="*/ 483455 h 1915580"/>
              <a:gd name="connsiteX57" fmla="*/ 1629764 w 1882134"/>
              <a:gd name="connsiteY57" fmla="*/ 373993 h 1915580"/>
              <a:gd name="connsiteX58" fmla="*/ 1634464 w 1882134"/>
              <a:gd name="connsiteY58" fmla="*/ 350982 h 1915580"/>
              <a:gd name="connsiteX59" fmla="*/ 1412691 w 1882134"/>
              <a:gd name="connsiteY59" fmla="*/ 222683 h 1915580"/>
              <a:gd name="connsiteX60" fmla="*/ 1404617 w 1882134"/>
              <a:gd name="connsiteY60" fmla="*/ 228046 h 1915580"/>
              <a:gd name="connsiteX61" fmla="*/ 1359150 w 1882134"/>
              <a:gd name="connsiteY61" fmla="*/ 237167 h 1915580"/>
              <a:gd name="connsiteX62" fmla="*/ 1312401 w 1882134"/>
              <a:gd name="connsiteY62" fmla="*/ 227618 h 1915580"/>
              <a:gd name="connsiteX63" fmla="*/ 441920 w 1882134"/>
              <a:gd name="connsiteY63" fmla="*/ 226293 h 1915580"/>
              <a:gd name="connsiteX64" fmla="*/ 231909 w 1882134"/>
              <a:gd name="connsiteY64" fmla="*/ 347787 h 1915580"/>
              <a:gd name="connsiteX65" fmla="*/ 237167 w 1882134"/>
              <a:gd name="connsiteY65" fmla="*/ 373994 h 1915580"/>
              <a:gd name="connsiteX66" fmla="*/ 164050 w 1882134"/>
              <a:gd name="connsiteY66" fmla="*/ 483456 h 1915580"/>
              <a:gd name="connsiteX67" fmla="*/ 155071 w 1882134"/>
              <a:gd name="connsiteY67" fmla="*/ 485258 h 1915580"/>
              <a:gd name="connsiteX68" fmla="*/ 155071 w 1882134"/>
              <a:gd name="connsiteY68" fmla="*/ 740239 h 1915580"/>
              <a:gd name="connsiteX69" fmla="*/ 165333 w 1882134"/>
              <a:gd name="connsiteY69" fmla="*/ 742335 h 1915580"/>
              <a:gd name="connsiteX70" fmla="*/ 237167 w 1882134"/>
              <a:gd name="connsiteY70" fmla="*/ 851369 h 1915580"/>
              <a:gd name="connsiteX71" fmla="*/ 234601 w 1882134"/>
              <a:gd name="connsiteY71" fmla="*/ 863932 h 1915580"/>
              <a:gd name="connsiteX72" fmla="*/ 440781 w 1882134"/>
              <a:gd name="connsiteY72" fmla="*/ 983210 h 1915580"/>
              <a:gd name="connsiteX73" fmla="*/ 474477 w 1882134"/>
              <a:gd name="connsiteY73" fmla="*/ 960831 h 1915580"/>
              <a:gd name="connsiteX74" fmla="*/ 519943 w 1882134"/>
              <a:gd name="connsiteY74" fmla="*/ 951709 h 1915580"/>
              <a:gd name="connsiteX75" fmla="*/ 566693 w 1882134"/>
              <a:gd name="connsiteY75" fmla="*/ 961258 h 1915580"/>
              <a:gd name="connsiteX76" fmla="*/ 601190 w 1882134"/>
              <a:gd name="connsiteY76" fmla="*/ 984910 h 1915580"/>
              <a:gd name="connsiteX77" fmla="*/ 705420 w 1882134"/>
              <a:gd name="connsiteY77" fmla="*/ 924344 h 1915580"/>
              <a:gd name="connsiteX78" fmla="*/ 785942 w 1882134"/>
              <a:gd name="connsiteY78" fmla="*/ 878642 h 1915580"/>
              <a:gd name="connsiteX79" fmla="*/ 811567 w 1882134"/>
              <a:gd name="connsiteY79" fmla="*/ 863817 h 1915580"/>
              <a:gd name="connsiteX80" fmla="*/ 805759 w 1882134"/>
              <a:gd name="connsiteY80" fmla="*/ 836166 h 1915580"/>
              <a:gd name="connsiteX81" fmla="*/ 878876 w 1882134"/>
              <a:gd name="connsiteY81" fmla="*/ 726704 h 1915580"/>
              <a:gd name="connsiteX82" fmla="*/ 887857 w 1882134"/>
              <a:gd name="connsiteY82" fmla="*/ 724902 h 1915580"/>
              <a:gd name="connsiteX83" fmla="*/ 887857 w 1882134"/>
              <a:gd name="connsiteY83" fmla="*/ 602041 h 1915580"/>
              <a:gd name="connsiteX84" fmla="*/ 887857 w 1882134"/>
              <a:gd name="connsiteY84" fmla="*/ 479177 h 1915580"/>
              <a:gd name="connsiteX85" fmla="*/ 878877 w 1882134"/>
              <a:gd name="connsiteY85" fmla="*/ 477375 h 1915580"/>
              <a:gd name="connsiteX86" fmla="*/ 805760 w 1882134"/>
              <a:gd name="connsiteY86" fmla="*/ 367913 h 1915580"/>
              <a:gd name="connsiteX87" fmla="*/ 810313 w 1882134"/>
              <a:gd name="connsiteY87" fmla="*/ 345620 h 1915580"/>
              <a:gd name="connsiteX88" fmla="*/ 607514 w 1882134"/>
              <a:gd name="connsiteY88" fmla="*/ 228297 h 1915580"/>
              <a:gd name="connsiteX89" fmla="*/ 572440 w 1882134"/>
              <a:gd name="connsiteY89" fmla="*/ 252065 h 1915580"/>
              <a:gd name="connsiteX90" fmla="*/ 526305 w 1882134"/>
              <a:gd name="connsiteY90" fmla="*/ 261493 h 1915580"/>
              <a:gd name="connsiteX91" fmla="*/ 442371 w 1882134"/>
              <a:gd name="connsiteY91" fmla="*/ 226958 h 1915580"/>
              <a:gd name="connsiteX92" fmla="*/ 525745 w 1882134"/>
              <a:gd name="connsiteY92" fmla="*/ 24326 h 1915580"/>
              <a:gd name="connsiteX93" fmla="*/ 644609 w 1882134"/>
              <a:gd name="connsiteY93" fmla="*/ 142629 h 1915580"/>
              <a:gd name="connsiteX94" fmla="*/ 641709 w 1882134"/>
              <a:gd name="connsiteY94" fmla="*/ 157167 h 1915580"/>
              <a:gd name="connsiteX95" fmla="*/ 747989 w 1882134"/>
              <a:gd name="connsiteY95" fmla="*/ 218924 h 1915580"/>
              <a:gd name="connsiteX96" fmla="*/ 849541 w 1882134"/>
              <a:gd name="connsiteY96" fmla="*/ 277934 h 1915580"/>
              <a:gd name="connsiteX97" fmla="*/ 878877 w 1882134"/>
              <a:gd name="connsiteY97" fmla="*/ 258452 h 1915580"/>
              <a:gd name="connsiteX98" fmla="*/ 924343 w 1882134"/>
              <a:gd name="connsiteY98" fmla="*/ 249330 h 1915580"/>
              <a:gd name="connsiteX99" fmla="*/ 971093 w 1882134"/>
              <a:gd name="connsiteY99" fmla="*/ 258879 h 1915580"/>
              <a:gd name="connsiteX100" fmla="*/ 999784 w 1882134"/>
              <a:gd name="connsiteY100" fmla="*/ 278550 h 1915580"/>
              <a:gd name="connsiteX101" fmla="*/ 1112862 w 1882134"/>
              <a:gd name="connsiteY101" fmla="*/ 212843 h 1915580"/>
              <a:gd name="connsiteX102" fmla="*/ 1244810 w 1882134"/>
              <a:gd name="connsiteY102" fmla="*/ 139736 h 1915580"/>
              <a:gd name="connsiteX103" fmla="*/ 1240567 w 1882134"/>
              <a:gd name="connsiteY103" fmla="*/ 118583 h 1915580"/>
              <a:gd name="connsiteX104" fmla="*/ 1359150 w 1882134"/>
              <a:gd name="connsiteY104" fmla="*/ 0 h 1915580"/>
              <a:gd name="connsiteX105" fmla="*/ 1477734 w 1882134"/>
              <a:gd name="connsiteY105" fmla="*/ 118583 h 1915580"/>
              <a:gd name="connsiteX106" fmla="*/ 1468446 w 1882134"/>
              <a:gd name="connsiteY106" fmla="*/ 164056 h 1915580"/>
              <a:gd name="connsiteX107" fmla="*/ 1562871 w 1882134"/>
              <a:gd name="connsiteY107" fmla="*/ 218924 h 1915580"/>
              <a:gd name="connsiteX108" fmla="*/ 1674171 w 1882134"/>
              <a:gd name="connsiteY108" fmla="*/ 283599 h 1915580"/>
              <a:gd name="connsiteX109" fmla="*/ 1702880 w 1882134"/>
              <a:gd name="connsiteY109" fmla="*/ 264532 h 1915580"/>
              <a:gd name="connsiteX110" fmla="*/ 1748347 w 1882134"/>
              <a:gd name="connsiteY110" fmla="*/ 255410 h 1915580"/>
              <a:gd name="connsiteX111" fmla="*/ 1866931 w 1882134"/>
              <a:gd name="connsiteY111" fmla="*/ 373993 h 1915580"/>
              <a:gd name="connsiteX112" fmla="*/ 1793814 w 1882134"/>
              <a:gd name="connsiteY112" fmla="*/ 483456 h 1915580"/>
              <a:gd name="connsiteX113" fmla="*/ 1787876 w 1882134"/>
              <a:gd name="connsiteY113" fmla="*/ 484647 h 1915580"/>
              <a:gd name="connsiteX114" fmla="*/ 1787876 w 1882134"/>
              <a:gd name="connsiteY114" fmla="*/ 608121 h 1915580"/>
              <a:gd name="connsiteX115" fmla="*/ 1787876 w 1882134"/>
              <a:gd name="connsiteY115" fmla="*/ 710390 h 1915580"/>
              <a:gd name="connsiteX116" fmla="*/ 1810299 w 1882134"/>
              <a:gd name="connsiteY116" fmla="*/ 714970 h 1915580"/>
              <a:gd name="connsiteX117" fmla="*/ 1882134 w 1882134"/>
              <a:gd name="connsiteY117" fmla="*/ 824004 h 1915580"/>
              <a:gd name="connsiteX118" fmla="*/ 1763550 w 1882134"/>
              <a:gd name="connsiteY118" fmla="*/ 942588 h 1915580"/>
              <a:gd name="connsiteX119" fmla="*/ 1716800 w 1882134"/>
              <a:gd name="connsiteY119" fmla="*/ 933466 h 1915580"/>
              <a:gd name="connsiteX120" fmla="*/ 1696290 w 1882134"/>
              <a:gd name="connsiteY120" fmla="*/ 919792 h 1915580"/>
              <a:gd name="connsiteX121" fmla="*/ 1562871 w 1882134"/>
              <a:gd name="connsiteY121" fmla="*/ 997319 h 1915580"/>
              <a:gd name="connsiteX122" fmla="*/ 1452273 w 1882134"/>
              <a:gd name="connsiteY122" fmla="*/ 1058596 h 1915580"/>
              <a:gd name="connsiteX123" fmla="*/ 1456449 w 1882134"/>
              <a:gd name="connsiteY123" fmla="*/ 1079414 h 1915580"/>
              <a:gd name="connsiteX124" fmla="*/ 1383332 w 1882134"/>
              <a:gd name="connsiteY124" fmla="*/ 1188876 h 1915580"/>
              <a:gd name="connsiteX125" fmla="*/ 1380434 w 1882134"/>
              <a:gd name="connsiteY125" fmla="*/ 1189457 h 1915580"/>
              <a:gd name="connsiteX126" fmla="*/ 1380434 w 1882134"/>
              <a:gd name="connsiteY126" fmla="*/ 1316581 h 1915580"/>
              <a:gd name="connsiteX127" fmla="*/ 1380434 w 1882134"/>
              <a:gd name="connsiteY127" fmla="*/ 1459744 h 1915580"/>
              <a:gd name="connsiteX128" fmla="*/ 1413121 w 1882134"/>
              <a:gd name="connsiteY128" fmla="*/ 1481535 h 1915580"/>
              <a:gd name="connsiteX129" fmla="*/ 1447328 w 1882134"/>
              <a:gd name="connsiteY129" fmla="*/ 1565911 h 1915580"/>
              <a:gd name="connsiteX130" fmla="*/ 1328743 w 1882134"/>
              <a:gd name="connsiteY130" fmla="*/ 1684495 h 1915580"/>
              <a:gd name="connsiteX131" fmla="*/ 1283277 w 1882134"/>
              <a:gd name="connsiteY131" fmla="*/ 1675374 h 1915580"/>
              <a:gd name="connsiteX132" fmla="*/ 1245755 w 1882134"/>
              <a:gd name="connsiteY132" fmla="*/ 1650453 h 1915580"/>
              <a:gd name="connsiteX133" fmla="*/ 1152389 w 1882134"/>
              <a:gd name="connsiteY133" fmla="*/ 1702738 h 1915580"/>
              <a:gd name="connsiteX134" fmla="*/ 1045590 w 1882134"/>
              <a:gd name="connsiteY134" fmla="*/ 1764797 h 1915580"/>
              <a:gd name="connsiteX135" fmla="*/ 1052050 w 1882134"/>
              <a:gd name="connsiteY135" fmla="*/ 1796996 h 1915580"/>
              <a:gd name="connsiteX136" fmla="*/ 933465 w 1882134"/>
              <a:gd name="connsiteY136" fmla="*/ 1915580 h 1915580"/>
              <a:gd name="connsiteX137" fmla="*/ 814882 w 1882134"/>
              <a:gd name="connsiteY137" fmla="*/ 1796996 h 1915580"/>
              <a:gd name="connsiteX138" fmla="*/ 820094 w 1882134"/>
              <a:gd name="connsiteY138" fmla="*/ 1770286 h 1915580"/>
              <a:gd name="connsiteX139" fmla="*/ 705420 w 1882134"/>
              <a:gd name="connsiteY139" fmla="*/ 1702738 h 1915580"/>
              <a:gd name="connsiteX140" fmla="*/ 599803 w 1882134"/>
              <a:gd name="connsiteY140" fmla="*/ 1641366 h 1915580"/>
              <a:gd name="connsiteX141" fmla="*/ 571490 w 1882134"/>
              <a:gd name="connsiteY141" fmla="*/ 1660170 h 1915580"/>
              <a:gd name="connsiteX142" fmla="*/ 526023 w 1882134"/>
              <a:gd name="connsiteY142" fmla="*/ 1669292 h 1915580"/>
              <a:gd name="connsiteX143" fmla="*/ 407440 w 1882134"/>
              <a:gd name="connsiteY143" fmla="*/ 1550707 h 1915580"/>
              <a:gd name="connsiteX144" fmla="*/ 442787 w 1882134"/>
              <a:gd name="connsiteY144" fmla="*/ 1466331 h 1915580"/>
              <a:gd name="connsiteX145" fmla="*/ 480415 w 1882134"/>
              <a:gd name="connsiteY145" fmla="*/ 1441340 h 1915580"/>
              <a:gd name="connsiteX146" fmla="*/ 480415 w 1882134"/>
              <a:gd name="connsiteY146" fmla="*/ 1313541 h 1915580"/>
              <a:gd name="connsiteX147" fmla="*/ 480415 w 1882134"/>
              <a:gd name="connsiteY147" fmla="*/ 1180946 h 1915580"/>
              <a:gd name="connsiteX148" fmla="*/ 474477 w 1882134"/>
              <a:gd name="connsiteY148" fmla="*/ 1179755 h 1915580"/>
              <a:gd name="connsiteX149" fmla="*/ 401359 w 1882134"/>
              <a:gd name="connsiteY149" fmla="*/ 1070292 h 1915580"/>
              <a:gd name="connsiteX150" fmla="*/ 403715 w 1882134"/>
              <a:gd name="connsiteY150" fmla="*/ 1058760 h 1915580"/>
              <a:gd name="connsiteX151" fmla="*/ 297980 w 1882134"/>
              <a:gd name="connsiteY151" fmla="*/ 997319 h 1915580"/>
              <a:gd name="connsiteX152" fmla="*/ 197246 w 1882134"/>
              <a:gd name="connsiteY152" fmla="*/ 938785 h 1915580"/>
              <a:gd name="connsiteX153" fmla="*/ 164050 w 1882134"/>
              <a:gd name="connsiteY153" fmla="*/ 960831 h 1915580"/>
              <a:gd name="connsiteX154" fmla="*/ 118583 w 1882134"/>
              <a:gd name="connsiteY154" fmla="*/ 969953 h 1915580"/>
              <a:gd name="connsiteX155" fmla="*/ 0 w 1882134"/>
              <a:gd name="connsiteY155" fmla="*/ 851369 h 1915580"/>
              <a:gd name="connsiteX156" fmla="*/ 71834 w 1882134"/>
              <a:gd name="connsiteY156" fmla="*/ 741907 h 1915580"/>
              <a:gd name="connsiteX157" fmla="*/ 72975 w 1882134"/>
              <a:gd name="connsiteY157" fmla="*/ 741685 h 1915580"/>
              <a:gd name="connsiteX158" fmla="*/ 72975 w 1882134"/>
              <a:gd name="connsiteY158" fmla="*/ 608121 h 1915580"/>
              <a:gd name="connsiteX159" fmla="*/ 72975 w 1882134"/>
              <a:gd name="connsiteY159" fmla="*/ 483679 h 1915580"/>
              <a:gd name="connsiteX160" fmla="*/ 71834 w 1882134"/>
              <a:gd name="connsiteY160" fmla="*/ 483456 h 1915580"/>
              <a:gd name="connsiteX161" fmla="*/ 0 w 1882134"/>
              <a:gd name="connsiteY161" fmla="*/ 373994 h 1915580"/>
              <a:gd name="connsiteX162" fmla="*/ 118583 w 1882134"/>
              <a:gd name="connsiteY162" fmla="*/ 255410 h 1915580"/>
              <a:gd name="connsiteX163" fmla="*/ 165333 w 1882134"/>
              <a:gd name="connsiteY163" fmla="*/ 264960 h 1915580"/>
              <a:gd name="connsiteX164" fmla="*/ 189840 w 1882134"/>
              <a:gd name="connsiteY164" fmla="*/ 281762 h 1915580"/>
              <a:gd name="connsiteX165" fmla="*/ 297980 w 1882134"/>
              <a:gd name="connsiteY165" fmla="*/ 218924 h 1915580"/>
              <a:gd name="connsiteX166" fmla="*/ 409656 w 1882134"/>
              <a:gd name="connsiteY166" fmla="*/ 154031 h 1915580"/>
              <a:gd name="connsiteX167" fmla="*/ 407441 w 1882134"/>
              <a:gd name="connsiteY167" fmla="*/ 143189 h 1915580"/>
              <a:gd name="connsiteX168" fmla="*/ 525745 w 1882134"/>
              <a:gd name="connsiteY168" fmla="*/ 24326 h 191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accent4">
              <a:lumMod val="75000"/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7" name="Freeform: Shape 388">
            <a:extLst>
              <a:ext uri="{FF2B5EF4-FFF2-40B4-BE49-F238E27FC236}">
                <a16:creationId xmlns:a16="http://schemas.microsoft.com/office/drawing/2014/main" xmlns="" id="{8EFE0271-7A65-4BB9-8E1D-F67FE82C9A2B}"/>
              </a:ext>
            </a:extLst>
          </p:cNvPr>
          <p:cNvSpPr/>
          <p:nvPr/>
        </p:nvSpPr>
        <p:spPr>
          <a:xfrm rot="1022389">
            <a:off x="7694913" y="688725"/>
            <a:ext cx="1025410" cy="838256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4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31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5"/>
          <p:cNvGrpSpPr/>
          <p:nvPr/>
        </p:nvGrpSpPr>
        <p:grpSpPr>
          <a:xfrm>
            <a:off x="120175" y="3164228"/>
            <a:ext cx="4947769" cy="1751655"/>
            <a:chOff x="990600" y="3853667"/>
            <a:chExt cx="5072921" cy="1723420"/>
          </a:xfrm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990600" y="5374919"/>
              <a:ext cx="5060441" cy="202168"/>
            </a:xfrm>
            <a:custGeom>
              <a:avLst/>
              <a:gdLst>
                <a:gd name="T0" fmla="*/ 4054 w 4136"/>
                <a:gd name="T1" fmla="*/ 0 h 165"/>
                <a:gd name="T2" fmla="*/ 3007 w 4136"/>
                <a:gd name="T3" fmla="*/ 0 h 165"/>
                <a:gd name="T4" fmla="*/ 2995 w 4136"/>
                <a:gd name="T5" fmla="*/ 28 h 165"/>
                <a:gd name="T6" fmla="*/ 2979 w 4136"/>
                <a:gd name="T7" fmla="*/ 30 h 165"/>
                <a:gd name="T8" fmla="*/ 2920 w 4136"/>
                <a:gd name="T9" fmla="*/ 13 h 165"/>
                <a:gd name="T10" fmla="*/ 2910 w 4136"/>
                <a:gd name="T11" fmla="*/ 75 h 165"/>
                <a:gd name="T12" fmla="*/ 2904 w 4136"/>
                <a:gd name="T13" fmla="*/ 74 h 165"/>
                <a:gd name="T14" fmla="*/ 2893 w 4136"/>
                <a:gd name="T15" fmla="*/ 0 h 165"/>
                <a:gd name="T16" fmla="*/ 2144 w 4136"/>
                <a:gd name="T17" fmla="*/ 0 h 165"/>
                <a:gd name="T18" fmla="*/ 2132 w 4136"/>
                <a:gd name="T19" fmla="*/ 36 h 165"/>
                <a:gd name="T20" fmla="*/ 2116 w 4136"/>
                <a:gd name="T21" fmla="*/ 38 h 165"/>
                <a:gd name="T22" fmla="*/ 2057 w 4136"/>
                <a:gd name="T23" fmla="*/ 21 h 165"/>
                <a:gd name="T24" fmla="*/ 2047 w 4136"/>
                <a:gd name="T25" fmla="*/ 83 h 165"/>
                <a:gd name="T26" fmla="*/ 2041 w 4136"/>
                <a:gd name="T27" fmla="*/ 82 h 165"/>
                <a:gd name="T28" fmla="*/ 2033 w 4136"/>
                <a:gd name="T29" fmla="*/ 0 h 165"/>
                <a:gd name="T30" fmla="*/ 1192 w 4136"/>
                <a:gd name="T31" fmla="*/ 0 h 165"/>
                <a:gd name="T32" fmla="*/ 1180 w 4136"/>
                <a:gd name="T33" fmla="*/ 36 h 165"/>
                <a:gd name="T34" fmla="*/ 1164 w 4136"/>
                <a:gd name="T35" fmla="*/ 38 h 165"/>
                <a:gd name="T36" fmla="*/ 1105 w 4136"/>
                <a:gd name="T37" fmla="*/ 21 h 165"/>
                <a:gd name="T38" fmla="*/ 1095 w 4136"/>
                <a:gd name="T39" fmla="*/ 83 h 165"/>
                <a:gd name="T40" fmla="*/ 1090 w 4136"/>
                <a:gd name="T41" fmla="*/ 82 h 165"/>
                <a:gd name="T42" fmla="*/ 1081 w 4136"/>
                <a:gd name="T43" fmla="*/ 0 h 165"/>
                <a:gd name="T44" fmla="*/ 996 w 4136"/>
                <a:gd name="T45" fmla="*/ 0 h 165"/>
                <a:gd name="T46" fmla="*/ 908 w 4136"/>
                <a:gd name="T47" fmla="*/ 73 h 165"/>
                <a:gd name="T48" fmla="*/ 50 w 4136"/>
                <a:gd name="T49" fmla="*/ 92 h 165"/>
                <a:gd name="T50" fmla="*/ 160 w 4136"/>
                <a:gd name="T51" fmla="*/ 0 h 165"/>
                <a:gd name="T52" fmla="*/ 81 w 4136"/>
                <a:gd name="T53" fmla="*/ 0 h 165"/>
                <a:gd name="T54" fmla="*/ 0 w 4136"/>
                <a:gd name="T55" fmla="*/ 82 h 165"/>
                <a:gd name="T56" fmla="*/ 0 w 4136"/>
                <a:gd name="T57" fmla="*/ 84 h 165"/>
                <a:gd name="T58" fmla="*/ 81 w 4136"/>
                <a:gd name="T59" fmla="*/ 165 h 165"/>
                <a:gd name="T60" fmla="*/ 4054 w 4136"/>
                <a:gd name="T61" fmla="*/ 165 h 165"/>
                <a:gd name="T62" fmla="*/ 4136 w 4136"/>
                <a:gd name="T63" fmla="*/ 84 h 165"/>
                <a:gd name="T64" fmla="*/ 4136 w 4136"/>
                <a:gd name="T65" fmla="*/ 82 h 165"/>
                <a:gd name="T66" fmla="*/ 4054 w 4136"/>
                <a:gd name="T6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36" h="165">
                  <a:moveTo>
                    <a:pt x="4054" y="0"/>
                  </a:moveTo>
                  <a:cubicBezTo>
                    <a:pt x="3007" y="0"/>
                    <a:pt x="3007" y="0"/>
                    <a:pt x="3007" y="0"/>
                  </a:cubicBezTo>
                  <a:cubicBezTo>
                    <a:pt x="3007" y="14"/>
                    <a:pt x="3004" y="26"/>
                    <a:pt x="2995" y="28"/>
                  </a:cubicBezTo>
                  <a:cubicBezTo>
                    <a:pt x="2990" y="30"/>
                    <a:pt x="2985" y="30"/>
                    <a:pt x="2979" y="30"/>
                  </a:cubicBezTo>
                  <a:cubicBezTo>
                    <a:pt x="2951" y="30"/>
                    <a:pt x="2920" y="13"/>
                    <a:pt x="2920" y="13"/>
                  </a:cubicBezTo>
                  <a:cubicBezTo>
                    <a:pt x="2920" y="13"/>
                    <a:pt x="2948" y="75"/>
                    <a:pt x="2910" y="75"/>
                  </a:cubicBezTo>
                  <a:cubicBezTo>
                    <a:pt x="2908" y="75"/>
                    <a:pt x="2906" y="75"/>
                    <a:pt x="2904" y="74"/>
                  </a:cubicBezTo>
                  <a:cubicBezTo>
                    <a:pt x="2873" y="70"/>
                    <a:pt x="2883" y="27"/>
                    <a:pt x="2893" y="0"/>
                  </a:cubicBezTo>
                  <a:cubicBezTo>
                    <a:pt x="2144" y="0"/>
                    <a:pt x="2144" y="0"/>
                    <a:pt x="2144" y="0"/>
                  </a:cubicBezTo>
                  <a:cubicBezTo>
                    <a:pt x="2145" y="18"/>
                    <a:pt x="2143" y="33"/>
                    <a:pt x="2132" y="36"/>
                  </a:cubicBezTo>
                  <a:cubicBezTo>
                    <a:pt x="2127" y="38"/>
                    <a:pt x="2122" y="38"/>
                    <a:pt x="2116" y="38"/>
                  </a:cubicBezTo>
                  <a:cubicBezTo>
                    <a:pt x="2088" y="38"/>
                    <a:pt x="2057" y="21"/>
                    <a:pt x="2057" y="21"/>
                  </a:cubicBezTo>
                  <a:cubicBezTo>
                    <a:pt x="2057" y="21"/>
                    <a:pt x="2085" y="83"/>
                    <a:pt x="2047" y="83"/>
                  </a:cubicBezTo>
                  <a:cubicBezTo>
                    <a:pt x="2045" y="83"/>
                    <a:pt x="2043" y="83"/>
                    <a:pt x="2041" y="82"/>
                  </a:cubicBezTo>
                  <a:cubicBezTo>
                    <a:pt x="2007" y="78"/>
                    <a:pt x="2023" y="26"/>
                    <a:pt x="2033" y="0"/>
                  </a:cubicBezTo>
                  <a:cubicBezTo>
                    <a:pt x="1192" y="0"/>
                    <a:pt x="1192" y="0"/>
                    <a:pt x="1192" y="0"/>
                  </a:cubicBezTo>
                  <a:cubicBezTo>
                    <a:pt x="1193" y="18"/>
                    <a:pt x="1191" y="33"/>
                    <a:pt x="1180" y="36"/>
                  </a:cubicBezTo>
                  <a:cubicBezTo>
                    <a:pt x="1175" y="38"/>
                    <a:pt x="1170" y="38"/>
                    <a:pt x="1164" y="38"/>
                  </a:cubicBezTo>
                  <a:cubicBezTo>
                    <a:pt x="1136" y="38"/>
                    <a:pt x="1105" y="21"/>
                    <a:pt x="1105" y="21"/>
                  </a:cubicBezTo>
                  <a:cubicBezTo>
                    <a:pt x="1105" y="21"/>
                    <a:pt x="1133" y="83"/>
                    <a:pt x="1095" y="83"/>
                  </a:cubicBezTo>
                  <a:cubicBezTo>
                    <a:pt x="1093" y="83"/>
                    <a:pt x="1092" y="83"/>
                    <a:pt x="1090" y="82"/>
                  </a:cubicBezTo>
                  <a:cubicBezTo>
                    <a:pt x="1055" y="78"/>
                    <a:pt x="1071" y="26"/>
                    <a:pt x="1081" y="0"/>
                  </a:cubicBezTo>
                  <a:cubicBezTo>
                    <a:pt x="996" y="0"/>
                    <a:pt x="996" y="0"/>
                    <a:pt x="996" y="0"/>
                  </a:cubicBezTo>
                  <a:cubicBezTo>
                    <a:pt x="908" y="73"/>
                    <a:pt x="908" y="73"/>
                    <a:pt x="908" y="73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29"/>
                    <a:pt x="36" y="165"/>
                    <a:pt x="81" y="165"/>
                  </a:cubicBezTo>
                  <a:cubicBezTo>
                    <a:pt x="4054" y="165"/>
                    <a:pt x="4054" y="165"/>
                    <a:pt x="4054" y="165"/>
                  </a:cubicBezTo>
                  <a:cubicBezTo>
                    <a:pt x="4099" y="165"/>
                    <a:pt x="4136" y="129"/>
                    <a:pt x="4136" y="84"/>
                  </a:cubicBezTo>
                  <a:cubicBezTo>
                    <a:pt x="4136" y="82"/>
                    <a:pt x="4136" y="82"/>
                    <a:pt x="4136" y="82"/>
                  </a:cubicBezTo>
                  <a:cubicBezTo>
                    <a:pt x="4136" y="37"/>
                    <a:pt x="4099" y="0"/>
                    <a:pt x="4054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2897469" y="4702273"/>
              <a:ext cx="227127" cy="323219"/>
            </a:xfrm>
            <a:custGeom>
              <a:avLst/>
              <a:gdLst>
                <a:gd name="T0" fmla="*/ 21 w 186"/>
                <a:gd name="T1" fmla="*/ 0 h 264"/>
                <a:gd name="T2" fmla="*/ 0 w 186"/>
                <a:gd name="T3" fmla="*/ 72 h 264"/>
                <a:gd name="T4" fmla="*/ 121 w 186"/>
                <a:gd name="T5" fmla="*/ 264 h 264"/>
                <a:gd name="T6" fmla="*/ 186 w 186"/>
                <a:gd name="T7" fmla="*/ 258 h 264"/>
                <a:gd name="T8" fmla="*/ 21 w 186"/>
                <a:gd name="T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264">
                  <a:moveTo>
                    <a:pt x="21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46" y="145"/>
                    <a:pt x="91" y="222"/>
                    <a:pt x="121" y="264"/>
                  </a:cubicBezTo>
                  <a:cubicBezTo>
                    <a:pt x="186" y="258"/>
                    <a:pt x="186" y="258"/>
                    <a:pt x="186" y="258"/>
                  </a:cubicBezTo>
                  <a:cubicBezTo>
                    <a:pt x="79" y="114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2897469" y="4702273"/>
              <a:ext cx="67389" cy="127291"/>
            </a:xfrm>
            <a:custGeom>
              <a:avLst/>
              <a:gdLst>
                <a:gd name="T0" fmla="*/ 21 w 56"/>
                <a:gd name="T1" fmla="*/ 0 h 104"/>
                <a:gd name="T2" fmla="*/ 0 w 56"/>
                <a:gd name="T3" fmla="*/ 72 h 104"/>
                <a:gd name="T4" fmla="*/ 20 w 56"/>
                <a:gd name="T5" fmla="*/ 104 h 104"/>
                <a:gd name="T6" fmla="*/ 56 w 56"/>
                <a:gd name="T7" fmla="*/ 64 h 104"/>
                <a:gd name="T8" fmla="*/ 21 w 56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04">
                  <a:moveTo>
                    <a:pt x="21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7" y="82"/>
                    <a:pt x="13" y="93"/>
                    <a:pt x="20" y="10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33" y="24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2268502" y="5075411"/>
              <a:ext cx="943451" cy="406832"/>
            </a:xfrm>
            <a:custGeom>
              <a:avLst/>
              <a:gdLst>
                <a:gd name="T0" fmla="*/ 754 w 771"/>
                <a:gd name="T1" fmla="*/ 93 h 333"/>
                <a:gd name="T2" fmla="*/ 676 w 771"/>
                <a:gd name="T3" fmla="*/ 128 h 333"/>
                <a:gd name="T4" fmla="*/ 673 w 771"/>
                <a:gd name="T5" fmla="*/ 25 h 333"/>
                <a:gd name="T6" fmla="*/ 594 w 771"/>
                <a:gd name="T7" fmla="*/ 42 h 333"/>
                <a:gd name="T8" fmla="*/ 82 w 771"/>
                <a:gd name="T9" fmla="*/ 155 h 333"/>
                <a:gd name="T10" fmla="*/ 102 w 771"/>
                <a:gd name="T11" fmla="*/ 237 h 333"/>
                <a:gd name="T12" fmla="*/ 43 w 771"/>
                <a:gd name="T13" fmla="*/ 230 h 333"/>
                <a:gd name="T14" fmla="*/ 46 w 771"/>
                <a:gd name="T15" fmla="*/ 327 h 333"/>
                <a:gd name="T16" fmla="*/ 61 w 771"/>
                <a:gd name="T17" fmla="*/ 266 h 333"/>
                <a:gd name="T18" fmla="*/ 136 w 771"/>
                <a:gd name="T19" fmla="*/ 281 h 333"/>
                <a:gd name="T20" fmla="*/ 138 w 771"/>
                <a:gd name="T21" fmla="*/ 181 h 333"/>
                <a:gd name="T22" fmla="*/ 636 w 771"/>
                <a:gd name="T23" fmla="*/ 66 h 333"/>
                <a:gd name="T24" fmla="*/ 653 w 771"/>
                <a:gd name="T25" fmla="*/ 190 h 333"/>
                <a:gd name="T26" fmla="*/ 754 w 771"/>
                <a:gd name="T27" fmla="*/ 9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1" h="333">
                  <a:moveTo>
                    <a:pt x="754" y="93"/>
                  </a:moveTo>
                  <a:cubicBezTo>
                    <a:pt x="736" y="36"/>
                    <a:pt x="676" y="128"/>
                    <a:pt x="676" y="128"/>
                  </a:cubicBezTo>
                  <a:cubicBezTo>
                    <a:pt x="676" y="128"/>
                    <a:pt x="693" y="51"/>
                    <a:pt x="673" y="25"/>
                  </a:cubicBezTo>
                  <a:cubicBezTo>
                    <a:pt x="654" y="0"/>
                    <a:pt x="607" y="34"/>
                    <a:pt x="594" y="42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43" y="230"/>
                    <a:pt x="43" y="230"/>
                    <a:pt x="43" y="230"/>
                  </a:cubicBezTo>
                  <a:cubicBezTo>
                    <a:pt x="43" y="230"/>
                    <a:pt x="0" y="321"/>
                    <a:pt x="46" y="327"/>
                  </a:cubicBezTo>
                  <a:cubicBezTo>
                    <a:pt x="91" y="333"/>
                    <a:pt x="61" y="266"/>
                    <a:pt x="61" y="266"/>
                  </a:cubicBezTo>
                  <a:cubicBezTo>
                    <a:pt x="61" y="266"/>
                    <a:pt x="105" y="291"/>
                    <a:pt x="136" y="281"/>
                  </a:cubicBezTo>
                  <a:cubicBezTo>
                    <a:pt x="161" y="274"/>
                    <a:pt x="141" y="203"/>
                    <a:pt x="138" y="181"/>
                  </a:cubicBezTo>
                  <a:cubicBezTo>
                    <a:pt x="474" y="161"/>
                    <a:pt x="631" y="69"/>
                    <a:pt x="636" y="66"/>
                  </a:cubicBezTo>
                  <a:cubicBezTo>
                    <a:pt x="636" y="66"/>
                    <a:pt x="644" y="149"/>
                    <a:pt x="653" y="190"/>
                  </a:cubicBezTo>
                  <a:cubicBezTo>
                    <a:pt x="653" y="190"/>
                    <a:pt x="771" y="151"/>
                    <a:pt x="754" y="93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2161178" y="3853667"/>
              <a:ext cx="761250" cy="1000857"/>
            </a:xfrm>
            <a:custGeom>
              <a:avLst/>
              <a:gdLst>
                <a:gd name="T0" fmla="*/ 622 w 622"/>
                <a:gd name="T1" fmla="*/ 693 h 818"/>
                <a:gd name="T2" fmla="*/ 131 w 622"/>
                <a:gd name="T3" fmla="*/ 362 h 818"/>
                <a:gd name="T4" fmla="*/ 54 w 622"/>
                <a:gd name="T5" fmla="*/ 811 h 818"/>
                <a:gd name="T6" fmla="*/ 622 w 622"/>
                <a:gd name="T7" fmla="*/ 693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818">
                  <a:moveTo>
                    <a:pt x="622" y="693"/>
                  </a:moveTo>
                  <a:cubicBezTo>
                    <a:pt x="622" y="693"/>
                    <a:pt x="555" y="0"/>
                    <a:pt x="131" y="362"/>
                  </a:cubicBezTo>
                  <a:cubicBezTo>
                    <a:pt x="131" y="362"/>
                    <a:pt x="0" y="499"/>
                    <a:pt x="54" y="811"/>
                  </a:cubicBezTo>
                  <a:cubicBezTo>
                    <a:pt x="537" y="818"/>
                    <a:pt x="622" y="693"/>
                    <a:pt x="622" y="693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2227319" y="4702273"/>
              <a:ext cx="767490" cy="562826"/>
            </a:xfrm>
            <a:custGeom>
              <a:avLst/>
              <a:gdLst>
                <a:gd name="T0" fmla="*/ 568 w 627"/>
                <a:gd name="T1" fmla="*/ 0 h 460"/>
                <a:gd name="T2" fmla="*/ 627 w 627"/>
                <a:gd name="T3" fmla="*/ 347 h 460"/>
                <a:gd name="T4" fmla="*/ 115 w 627"/>
                <a:gd name="T5" fmla="*/ 460 h 460"/>
                <a:gd name="T6" fmla="*/ 0 w 627"/>
                <a:gd name="T7" fmla="*/ 118 h 460"/>
                <a:gd name="T8" fmla="*/ 568 w 627"/>
                <a:gd name="T9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460">
                  <a:moveTo>
                    <a:pt x="568" y="0"/>
                  </a:moveTo>
                  <a:cubicBezTo>
                    <a:pt x="627" y="347"/>
                    <a:pt x="627" y="347"/>
                    <a:pt x="627" y="347"/>
                  </a:cubicBezTo>
                  <a:cubicBezTo>
                    <a:pt x="627" y="347"/>
                    <a:pt x="422" y="435"/>
                    <a:pt x="115" y="46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389" y="101"/>
                    <a:pt x="568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1761834" y="4964343"/>
              <a:ext cx="2496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2681574" y="4818333"/>
              <a:ext cx="136027" cy="333203"/>
            </a:xfrm>
            <a:custGeom>
              <a:avLst/>
              <a:gdLst>
                <a:gd name="T0" fmla="*/ 67 w 109"/>
                <a:gd name="T1" fmla="*/ 0 h 267"/>
                <a:gd name="T2" fmla="*/ 78 w 109"/>
                <a:gd name="T3" fmla="*/ 22 h 267"/>
                <a:gd name="T4" fmla="*/ 63 w 109"/>
                <a:gd name="T5" fmla="*/ 47 h 267"/>
                <a:gd name="T6" fmla="*/ 109 w 109"/>
                <a:gd name="T7" fmla="*/ 201 h 267"/>
                <a:gd name="T8" fmla="*/ 56 w 109"/>
                <a:gd name="T9" fmla="*/ 267 h 267"/>
                <a:gd name="T10" fmla="*/ 0 w 109"/>
                <a:gd name="T11" fmla="*/ 210 h 267"/>
                <a:gd name="T12" fmla="*/ 30 w 109"/>
                <a:gd name="T13" fmla="*/ 50 h 267"/>
                <a:gd name="T14" fmla="*/ 12 w 109"/>
                <a:gd name="T15" fmla="*/ 24 h 267"/>
                <a:gd name="T16" fmla="*/ 22 w 109"/>
                <a:gd name="T17" fmla="*/ 6 h 267"/>
                <a:gd name="T18" fmla="*/ 67 w 109"/>
                <a:gd name="T1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267">
                  <a:moveTo>
                    <a:pt x="67" y="0"/>
                  </a:moveTo>
                  <a:lnTo>
                    <a:pt x="78" y="22"/>
                  </a:lnTo>
                  <a:lnTo>
                    <a:pt x="63" y="47"/>
                  </a:lnTo>
                  <a:lnTo>
                    <a:pt x="109" y="201"/>
                  </a:lnTo>
                  <a:lnTo>
                    <a:pt x="56" y="267"/>
                  </a:lnTo>
                  <a:lnTo>
                    <a:pt x="0" y="210"/>
                  </a:lnTo>
                  <a:lnTo>
                    <a:pt x="30" y="50"/>
                  </a:lnTo>
                  <a:lnTo>
                    <a:pt x="12" y="24"/>
                  </a:lnTo>
                  <a:lnTo>
                    <a:pt x="22" y="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2681574" y="4818333"/>
              <a:ext cx="136027" cy="333203"/>
            </a:xfrm>
            <a:custGeom>
              <a:avLst/>
              <a:gdLst>
                <a:gd name="T0" fmla="*/ 67 w 109"/>
                <a:gd name="T1" fmla="*/ 0 h 267"/>
                <a:gd name="T2" fmla="*/ 78 w 109"/>
                <a:gd name="T3" fmla="*/ 22 h 267"/>
                <a:gd name="T4" fmla="*/ 63 w 109"/>
                <a:gd name="T5" fmla="*/ 47 h 267"/>
                <a:gd name="T6" fmla="*/ 109 w 109"/>
                <a:gd name="T7" fmla="*/ 201 h 267"/>
                <a:gd name="T8" fmla="*/ 56 w 109"/>
                <a:gd name="T9" fmla="*/ 267 h 267"/>
                <a:gd name="T10" fmla="*/ 0 w 109"/>
                <a:gd name="T11" fmla="*/ 210 h 267"/>
                <a:gd name="T12" fmla="*/ 30 w 109"/>
                <a:gd name="T13" fmla="*/ 50 h 267"/>
                <a:gd name="T14" fmla="*/ 12 w 109"/>
                <a:gd name="T15" fmla="*/ 24 h 267"/>
                <a:gd name="T16" fmla="*/ 22 w 109"/>
                <a:gd name="T17" fmla="*/ 6 h 267"/>
                <a:gd name="T18" fmla="*/ 67 w 109"/>
                <a:gd name="T1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267">
                  <a:moveTo>
                    <a:pt x="67" y="0"/>
                  </a:moveTo>
                  <a:lnTo>
                    <a:pt x="78" y="22"/>
                  </a:lnTo>
                  <a:lnTo>
                    <a:pt x="63" y="47"/>
                  </a:lnTo>
                  <a:lnTo>
                    <a:pt x="109" y="201"/>
                  </a:lnTo>
                  <a:lnTo>
                    <a:pt x="56" y="267"/>
                  </a:lnTo>
                  <a:lnTo>
                    <a:pt x="0" y="210"/>
                  </a:lnTo>
                  <a:lnTo>
                    <a:pt x="30" y="50"/>
                  </a:lnTo>
                  <a:lnTo>
                    <a:pt x="12" y="24"/>
                  </a:lnTo>
                  <a:lnTo>
                    <a:pt x="22" y="6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4061808" y="4702273"/>
              <a:ext cx="227127" cy="323219"/>
            </a:xfrm>
            <a:custGeom>
              <a:avLst/>
              <a:gdLst>
                <a:gd name="T0" fmla="*/ 21 w 186"/>
                <a:gd name="T1" fmla="*/ 0 h 264"/>
                <a:gd name="T2" fmla="*/ 0 w 186"/>
                <a:gd name="T3" fmla="*/ 72 h 264"/>
                <a:gd name="T4" fmla="*/ 121 w 186"/>
                <a:gd name="T5" fmla="*/ 264 h 264"/>
                <a:gd name="T6" fmla="*/ 186 w 186"/>
                <a:gd name="T7" fmla="*/ 258 h 264"/>
                <a:gd name="T8" fmla="*/ 21 w 186"/>
                <a:gd name="T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264">
                  <a:moveTo>
                    <a:pt x="21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46" y="145"/>
                    <a:pt x="91" y="222"/>
                    <a:pt x="121" y="264"/>
                  </a:cubicBezTo>
                  <a:cubicBezTo>
                    <a:pt x="186" y="258"/>
                    <a:pt x="186" y="258"/>
                    <a:pt x="186" y="258"/>
                  </a:cubicBezTo>
                  <a:cubicBezTo>
                    <a:pt x="79" y="114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4061808" y="4702273"/>
              <a:ext cx="68637" cy="127291"/>
            </a:xfrm>
            <a:custGeom>
              <a:avLst/>
              <a:gdLst>
                <a:gd name="T0" fmla="*/ 21 w 56"/>
                <a:gd name="T1" fmla="*/ 0 h 104"/>
                <a:gd name="T2" fmla="*/ 0 w 56"/>
                <a:gd name="T3" fmla="*/ 72 h 104"/>
                <a:gd name="T4" fmla="*/ 20 w 56"/>
                <a:gd name="T5" fmla="*/ 104 h 104"/>
                <a:gd name="T6" fmla="*/ 56 w 56"/>
                <a:gd name="T7" fmla="*/ 64 h 104"/>
                <a:gd name="T8" fmla="*/ 21 w 56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04">
                  <a:moveTo>
                    <a:pt x="21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6" y="82"/>
                    <a:pt x="13" y="93"/>
                    <a:pt x="20" y="10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33" y="24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5483224" y="4416493"/>
              <a:ext cx="89852" cy="133531"/>
            </a:xfrm>
            <a:custGeom>
              <a:avLst/>
              <a:gdLst>
                <a:gd name="T0" fmla="*/ 0 w 73"/>
                <a:gd name="T1" fmla="*/ 66 h 109"/>
                <a:gd name="T2" fmla="*/ 30 w 73"/>
                <a:gd name="T3" fmla="*/ 109 h 109"/>
                <a:gd name="T4" fmla="*/ 56 w 73"/>
                <a:gd name="T5" fmla="*/ 84 h 109"/>
                <a:gd name="T6" fmla="*/ 60 w 73"/>
                <a:gd name="T7" fmla="*/ 68 h 109"/>
                <a:gd name="T8" fmla="*/ 51 w 73"/>
                <a:gd name="T9" fmla="*/ 68 h 109"/>
                <a:gd name="T10" fmla="*/ 51 w 73"/>
                <a:gd name="T11" fmla="*/ 59 h 109"/>
                <a:gd name="T12" fmla="*/ 43 w 73"/>
                <a:gd name="T13" fmla="*/ 58 h 109"/>
                <a:gd name="T14" fmla="*/ 42 w 73"/>
                <a:gd name="T15" fmla="*/ 50 h 109"/>
                <a:gd name="T16" fmla="*/ 34 w 73"/>
                <a:gd name="T17" fmla="*/ 50 h 109"/>
                <a:gd name="T18" fmla="*/ 67 w 73"/>
                <a:gd name="T19" fmla="*/ 5 h 109"/>
                <a:gd name="T20" fmla="*/ 15 w 73"/>
                <a:gd name="T21" fmla="*/ 49 h 109"/>
                <a:gd name="T22" fmla="*/ 0 w 73"/>
                <a:gd name="T23" fmla="*/ 6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09">
                  <a:moveTo>
                    <a:pt x="0" y="66"/>
                  </a:moveTo>
                  <a:cubicBezTo>
                    <a:pt x="30" y="109"/>
                    <a:pt x="30" y="109"/>
                    <a:pt x="30" y="109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8" y="81"/>
                    <a:pt x="65" y="73"/>
                    <a:pt x="60" y="68"/>
                  </a:cubicBezTo>
                  <a:cubicBezTo>
                    <a:pt x="57" y="66"/>
                    <a:pt x="54" y="66"/>
                    <a:pt x="51" y="68"/>
                  </a:cubicBezTo>
                  <a:cubicBezTo>
                    <a:pt x="53" y="65"/>
                    <a:pt x="53" y="61"/>
                    <a:pt x="51" y="59"/>
                  </a:cubicBezTo>
                  <a:cubicBezTo>
                    <a:pt x="49" y="57"/>
                    <a:pt x="46" y="57"/>
                    <a:pt x="43" y="58"/>
                  </a:cubicBezTo>
                  <a:cubicBezTo>
                    <a:pt x="44" y="55"/>
                    <a:pt x="44" y="52"/>
                    <a:pt x="42" y="50"/>
                  </a:cubicBezTo>
                  <a:cubicBezTo>
                    <a:pt x="40" y="48"/>
                    <a:pt x="37" y="48"/>
                    <a:pt x="34" y="50"/>
                  </a:cubicBezTo>
                  <a:cubicBezTo>
                    <a:pt x="35" y="47"/>
                    <a:pt x="73" y="12"/>
                    <a:pt x="67" y="5"/>
                  </a:cubicBezTo>
                  <a:cubicBezTo>
                    <a:pt x="61" y="0"/>
                    <a:pt x="17" y="47"/>
                    <a:pt x="15" y="49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5470744" y="4496362"/>
              <a:ext cx="61150" cy="68637"/>
            </a:xfrm>
            <a:custGeom>
              <a:avLst/>
              <a:gdLst>
                <a:gd name="T0" fmla="*/ 36 w 49"/>
                <a:gd name="T1" fmla="*/ 55 h 55"/>
                <a:gd name="T2" fmla="*/ 49 w 49"/>
                <a:gd name="T3" fmla="*/ 45 h 55"/>
                <a:gd name="T4" fmla="*/ 14 w 49"/>
                <a:gd name="T5" fmla="*/ 0 h 55"/>
                <a:gd name="T6" fmla="*/ 0 w 49"/>
                <a:gd name="T7" fmla="*/ 11 h 55"/>
                <a:gd name="T8" fmla="*/ 36 w 49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5">
                  <a:moveTo>
                    <a:pt x="36" y="55"/>
                  </a:moveTo>
                  <a:lnTo>
                    <a:pt x="49" y="45"/>
                  </a:lnTo>
                  <a:lnTo>
                    <a:pt x="14" y="0"/>
                  </a:lnTo>
                  <a:lnTo>
                    <a:pt x="0" y="11"/>
                  </a:lnTo>
                  <a:lnTo>
                    <a:pt x="36" y="55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5126310" y="4501353"/>
              <a:ext cx="396848" cy="278293"/>
            </a:xfrm>
            <a:custGeom>
              <a:avLst/>
              <a:gdLst>
                <a:gd name="T0" fmla="*/ 0 w 324"/>
                <a:gd name="T1" fmla="*/ 163 h 227"/>
                <a:gd name="T2" fmla="*/ 24 w 324"/>
                <a:gd name="T3" fmla="*/ 227 h 227"/>
                <a:gd name="T4" fmla="*/ 324 w 324"/>
                <a:gd name="T5" fmla="*/ 51 h 227"/>
                <a:gd name="T6" fmla="*/ 287 w 324"/>
                <a:gd name="T7" fmla="*/ 0 h 227"/>
                <a:gd name="T8" fmla="*/ 0 w 324"/>
                <a:gd name="T9" fmla="*/ 16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7">
                  <a:moveTo>
                    <a:pt x="0" y="163"/>
                  </a:moveTo>
                  <a:cubicBezTo>
                    <a:pt x="24" y="227"/>
                    <a:pt x="24" y="227"/>
                    <a:pt x="24" y="227"/>
                  </a:cubicBezTo>
                  <a:cubicBezTo>
                    <a:pt x="207" y="164"/>
                    <a:pt x="324" y="51"/>
                    <a:pt x="324" y="51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7" y="0"/>
                    <a:pt x="173" y="111"/>
                    <a:pt x="0" y="16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5454521" y="4586214"/>
              <a:ext cx="14975" cy="14975"/>
            </a:xfrm>
            <a:custGeom>
              <a:avLst/>
              <a:gdLst>
                <a:gd name="T0" fmla="*/ 11 w 13"/>
                <a:gd name="T1" fmla="*/ 11 h 13"/>
                <a:gd name="T2" fmla="*/ 11 w 13"/>
                <a:gd name="T3" fmla="*/ 3 h 13"/>
                <a:gd name="T4" fmla="*/ 2 w 13"/>
                <a:gd name="T5" fmla="*/ 3 h 13"/>
                <a:gd name="T6" fmla="*/ 2 w 13"/>
                <a:gd name="T7" fmla="*/ 11 h 13"/>
                <a:gd name="T8" fmla="*/ 11 w 13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1" y="11"/>
                  </a:moveTo>
                  <a:cubicBezTo>
                    <a:pt x="13" y="9"/>
                    <a:pt x="13" y="5"/>
                    <a:pt x="11" y="3"/>
                  </a:cubicBezTo>
                  <a:cubicBezTo>
                    <a:pt x="8" y="0"/>
                    <a:pt x="5" y="0"/>
                    <a:pt x="2" y="3"/>
                  </a:cubicBezTo>
                  <a:cubicBezTo>
                    <a:pt x="0" y="5"/>
                    <a:pt x="0" y="9"/>
                    <a:pt x="2" y="11"/>
                  </a:cubicBezTo>
                  <a:cubicBezTo>
                    <a:pt x="5" y="13"/>
                    <a:pt x="8" y="13"/>
                    <a:pt x="11" y="11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5474488" y="4571239"/>
              <a:ext cx="16223" cy="16223"/>
            </a:xfrm>
            <a:custGeom>
              <a:avLst/>
              <a:gdLst>
                <a:gd name="T0" fmla="*/ 11 w 13"/>
                <a:gd name="T1" fmla="*/ 11 h 13"/>
                <a:gd name="T2" fmla="*/ 11 w 13"/>
                <a:gd name="T3" fmla="*/ 3 h 13"/>
                <a:gd name="T4" fmla="*/ 2 w 13"/>
                <a:gd name="T5" fmla="*/ 3 h 13"/>
                <a:gd name="T6" fmla="*/ 2 w 13"/>
                <a:gd name="T7" fmla="*/ 11 h 13"/>
                <a:gd name="T8" fmla="*/ 11 w 13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1" y="11"/>
                  </a:moveTo>
                  <a:cubicBezTo>
                    <a:pt x="13" y="9"/>
                    <a:pt x="13" y="5"/>
                    <a:pt x="11" y="3"/>
                  </a:cubicBezTo>
                  <a:cubicBezTo>
                    <a:pt x="8" y="0"/>
                    <a:pt x="4" y="0"/>
                    <a:pt x="2" y="3"/>
                  </a:cubicBezTo>
                  <a:cubicBezTo>
                    <a:pt x="0" y="5"/>
                    <a:pt x="0" y="9"/>
                    <a:pt x="2" y="11"/>
                  </a:cubicBezTo>
                  <a:cubicBezTo>
                    <a:pt x="5" y="13"/>
                    <a:pt x="8" y="13"/>
                    <a:pt x="11" y="11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5494455" y="4557511"/>
              <a:ext cx="16223" cy="16223"/>
            </a:xfrm>
            <a:custGeom>
              <a:avLst/>
              <a:gdLst>
                <a:gd name="T0" fmla="*/ 11 w 13"/>
                <a:gd name="T1" fmla="*/ 11 h 13"/>
                <a:gd name="T2" fmla="*/ 11 w 13"/>
                <a:gd name="T3" fmla="*/ 2 h 13"/>
                <a:gd name="T4" fmla="*/ 3 w 13"/>
                <a:gd name="T5" fmla="*/ 2 h 13"/>
                <a:gd name="T6" fmla="*/ 3 w 13"/>
                <a:gd name="T7" fmla="*/ 11 h 13"/>
                <a:gd name="T8" fmla="*/ 11 w 13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1" y="11"/>
                  </a:moveTo>
                  <a:cubicBezTo>
                    <a:pt x="13" y="8"/>
                    <a:pt x="13" y="5"/>
                    <a:pt x="11" y="2"/>
                  </a:cubicBezTo>
                  <a:cubicBezTo>
                    <a:pt x="9" y="0"/>
                    <a:pt x="5" y="0"/>
                    <a:pt x="3" y="2"/>
                  </a:cubicBezTo>
                  <a:cubicBezTo>
                    <a:pt x="0" y="5"/>
                    <a:pt x="0" y="8"/>
                    <a:pt x="3" y="11"/>
                  </a:cubicBezTo>
                  <a:cubicBezTo>
                    <a:pt x="5" y="13"/>
                    <a:pt x="9" y="13"/>
                    <a:pt x="11" y="11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2"/>
            <p:cNvSpPr>
              <a:spLocks/>
            </p:cNvSpPr>
            <p:nvPr/>
          </p:nvSpPr>
          <p:spPr bwMode="auto">
            <a:xfrm>
              <a:off x="4488607" y="5065427"/>
              <a:ext cx="943451" cy="408080"/>
            </a:xfrm>
            <a:custGeom>
              <a:avLst/>
              <a:gdLst>
                <a:gd name="T0" fmla="*/ 753 w 771"/>
                <a:gd name="T1" fmla="*/ 93 h 333"/>
                <a:gd name="T2" fmla="*/ 676 w 771"/>
                <a:gd name="T3" fmla="*/ 128 h 333"/>
                <a:gd name="T4" fmla="*/ 673 w 771"/>
                <a:gd name="T5" fmla="*/ 25 h 333"/>
                <a:gd name="T6" fmla="*/ 594 w 771"/>
                <a:gd name="T7" fmla="*/ 42 h 333"/>
                <a:gd name="T8" fmla="*/ 82 w 771"/>
                <a:gd name="T9" fmla="*/ 155 h 333"/>
                <a:gd name="T10" fmla="*/ 102 w 771"/>
                <a:gd name="T11" fmla="*/ 237 h 333"/>
                <a:gd name="T12" fmla="*/ 43 w 771"/>
                <a:gd name="T13" fmla="*/ 230 h 333"/>
                <a:gd name="T14" fmla="*/ 45 w 771"/>
                <a:gd name="T15" fmla="*/ 327 h 333"/>
                <a:gd name="T16" fmla="*/ 61 w 771"/>
                <a:gd name="T17" fmla="*/ 266 h 333"/>
                <a:gd name="T18" fmla="*/ 136 w 771"/>
                <a:gd name="T19" fmla="*/ 281 h 333"/>
                <a:gd name="T20" fmla="*/ 138 w 771"/>
                <a:gd name="T21" fmla="*/ 181 h 333"/>
                <a:gd name="T22" fmla="*/ 636 w 771"/>
                <a:gd name="T23" fmla="*/ 66 h 333"/>
                <a:gd name="T24" fmla="*/ 653 w 771"/>
                <a:gd name="T25" fmla="*/ 190 h 333"/>
                <a:gd name="T26" fmla="*/ 753 w 771"/>
                <a:gd name="T27" fmla="*/ 9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1" h="333">
                  <a:moveTo>
                    <a:pt x="753" y="93"/>
                  </a:moveTo>
                  <a:cubicBezTo>
                    <a:pt x="736" y="36"/>
                    <a:pt x="676" y="128"/>
                    <a:pt x="676" y="128"/>
                  </a:cubicBezTo>
                  <a:cubicBezTo>
                    <a:pt x="676" y="128"/>
                    <a:pt x="693" y="51"/>
                    <a:pt x="673" y="25"/>
                  </a:cubicBezTo>
                  <a:cubicBezTo>
                    <a:pt x="654" y="0"/>
                    <a:pt x="606" y="34"/>
                    <a:pt x="594" y="42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43" y="230"/>
                    <a:pt x="43" y="230"/>
                    <a:pt x="43" y="230"/>
                  </a:cubicBezTo>
                  <a:cubicBezTo>
                    <a:pt x="43" y="230"/>
                    <a:pt x="0" y="321"/>
                    <a:pt x="45" y="327"/>
                  </a:cubicBezTo>
                  <a:cubicBezTo>
                    <a:pt x="91" y="333"/>
                    <a:pt x="61" y="266"/>
                    <a:pt x="61" y="266"/>
                  </a:cubicBezTo>
                  <a:cubicBezTo>
                    <a:pt x="61" y="266"/>
                    <a:pt x="104" y="291"/>
                    <a:pt x="136" y="281"/>
                  </a:cubicBezTo>
                  <a:cubicBezTo>
                    <a:pt x="160" y="274"/>
                    <a:pt x="141" y="203"/>
                    <a:pt x="138" y="181"/>
                  </a:cubicBezTo>
                  <a:cubicBezTo>
                    <a:pt x="474" y="161"/>
                    <a:pt x="631" y="69"/>
                    <a:pt x="636" y="66"/>
                  </a:cubicBezTo>
                  <a:cubicBezTo>
                    <a:pt x="636" y="66"/>
                    <a:pt x="644" y="149"/>
                    <a:pt x="653" y="190"/>
                  </a:cubicBezTo>
                  <a:cubicBezTo>
                    <a:pt x="653" y="190"/>
                    <a:pt x="771" y="151"/>
                    <a:pt x="753" y="93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4448672" y="4692290"/>
              <a:ext cx="766242" cy="562826"/>
            </a:xfrm>
            <a:custGeom>
              <a:avLst/>
              <a:gdLst>
                <a:gd name="T0" fmla="*/ 568 w 627"/>
                <a:gd name="T1" fmla="*/ 0 h 460"/>
                <a:gd name="T2" fmla="*/ 627 w 627"/>
                <a:gd name="T3" fmla="*/ 347 h 460"/>
                <a:gd name="T4" fmla="*/ 115 w 627"/>
                <a:gd name="T5" fmla="*/ 460 h 460"/>
                <a:gd name="T6" fmla="*/ 0 w 627"/>
                <a:gd name="T7" fmla="*/ 118 h 460"/>
                <a:gd name="T8" fmla="*/ 568 w 627"/>
                <a:gd name="T9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460">
                  <a:moveTo>
                    <a:pt x="568" y="0"/>
                  </a:moveTo>
                  <a:cubicBezTo>
                    <a:pt x="627" y="347"/>
                    <a:pt x="627" y="347"/>
                    <a:pt x="627" y="347"/>
                  </a:cubicBezTo>
                  <a:cubicBezTo>
                    <a:pt x="627" y="347"/>
                    <a:pt x="422" y="435"/>
                    <a:pt x="115" y="46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389" y="101"/>
                    <a:pt x="568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4819314" y="4707265"/>
              <a:ext cx="297012" cy="244598"/>
            </a:xfrm>
            <a:custGeom>
              <a:avLst/>
              <a:gdLst>
                <a:gd name="T0" fmla="*/ 238 w 238"/>
                <a:gd name="T1" fmla="*/ 0 h 196"/>
                <a:gd name="T2" fmla="*/ 161 w 238"/>
                <a:gd name="T3" fmla="*/ 196 h 196"/>
                <a:gd name="T4" fmla="*/ 0 w 238"/>
                <a:gd name="T5" fmla="*/ 69 h 196"/>
                <a:gd name="T6" fmla="*/ 238 w 238"/>
                <a:gd name="T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196">
                  <a:moveTo>
                    <a:pt x="238" y="0"/>
                  </a:moveTo>
                  <a:lnTo>
                    <a:pt x="161" y="196"/>
                  </a:lnTo>
                  <a:lnTo>
                    <a:pt x="0" y="69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4819314" y="4793374"/>
              <a:ext cx="200920" cy="158490"/>
            </a:xfrm>
            <a:custGeom>
              <a:avLst/>
              <a:gdLst>
                <a:gd name="T0" fmla="*/ 161 w 161"/>
                <a:gd name="T1" fmla="*/ 127 h 127"/>
                <a:gd name="T2" fmla="*/ 66 w 161"/>
                <a:gd name="T3" fmla="*/ 107 h 127"/>
                <a:gd name="T4" fmla="*/ 60 w 161"/>
                <a:gd name="T5" fmla="*/ 69 h 127"/>
                <a:gd name="T6" fmla="*/ 16 w 161"/>
                <a:gd name="T7" fmla="*/ 64 h 127"/>
                <a:gd name="T8" fmla="*/ 0 w 161"/>
                <a:gd name="T9" fmla="*/ 0 h 127"/>
                <a:gd name="T10" fmla="*/ 161 w 161"/>
                <a:gd name="T1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27">
                  <a:moveTo>
                    <a:pt x="161" y="127"/>
                  </a:moveTo>
                  <a:lnTo>
                    <a:pt x="66" y="107"/>
                  </a:lnTo>
                  <a:lnTo>
                    <a:pt x="60" y="69"/>
                  </a:lnTo>
                  <a:lnTo>
                    <a:pt x="16" y="64"/>
                  </a:lnTo>
                  <a:lnTo>
                    <a:pt x="0" y="0"/>
                  </a:lnTo>
                  <a:lnTo>
                    <a:pt x="161" y="12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4954093" y="4773407"/>
              <a:ext cx="91100" cy="178457"/>
            </a:xfrm>
            <a:custGeom>
              <a:avLst/>
              <a:gdLst>
                <a:gd name="T0" fmla="*/ 57 w 73"/>
                <a:gd name="T1" fmla="*/ 15 h 143"/>
                <a:gd name="T2" fmla="*/ 39 w 73"/>
                <a:gd name="T3" fmla="*/ 0 h 143"/>
                <a:gd name="T4" fmla="*/ 6 w 73"/>
                <a:gd name="T5" fmla="*/ 10 h 143"/>
                <a:gd name="T6" fmla="*/ 0 w 73"/>
                <a:gd name="T7" fmla="*/ 36 h 143"/>
                <a:gd name="T8" fmla="*/ 16 w 73"/>
                <a:gd name="T9" fmla="*/ 45 h 143"/>
                <a:gd name="T10" fmla="*/ 16 w 73"/>
                <a:gd name="T11" fmla="*/ 114 h 143"/>
                <a:gd name="T12" fmla="*/ 53 w 73"/>
                <a:gd name="T13" fmla="*/ 143 h 143"/>
                <a:gd name="T14" fmla="*/ 73 w 73"/>
                <a:gd name="T15" fmla="*/ 92 h 143"/>
                <a:gd name="T16" fmla="*/ 46 w 73"/>
                <a:gd name="T17" fmla="*/ 39 h 143"/>
                <a:gd name="T18" fmla="*/ 57 w 73"/>
                <a:gd name="T19" fmla="*/ 1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43">
                  <a:moveTo>
                    <a:pt x="57" y="15"/>
                  </a:moveTo>
                  <a:lnTo>
                    <a:pt x="39" y="0"/>
                  </a:lnTo>
                  <a:lnTo>
                    <a:pt x="6" y="10"/>
                  </a:lnTo>
                  <a:lnTo>
                    <a:pt x="0" y="36"/>
                  </a:lnTo>
                  <a:lnTo>
                    <a:pt x="16" y="45"/>
                  </a:lnTo>
                  <a:lnTo>
                    <a:pt x="16" y="114"/>
                  </a:lnTo>
                  <a:lnTo>
                    <a:pt x="53" y="143"/>
                  </a:lnTo>
                  <a:lnTo>
                    <a:pt x="73" y="92"/>
                  </a:lnTo>
                  <a:lnTo>
                    <a:pt x="46" y="39"/>
                  </a:lnTo>
                  <a:lnTo>
                    <a:pt x="57" y="1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5013994" y="4966839"/>
              <a:ext cx="31199" cy="31199"/>
            </a:xfrm>
            <a:custGeom>
              <a:avLst/>
              <a:gdLst>
                <a:gd name="T0" fmla="*/ 2 w 26"/>
                <a:gd name="T1" fmla="*/ 18 h 26"/>
                <a:gd name="T2" fmla="*/ 18 w 26"/>
                <a:gd name="T3" fmla="*/ 24 h 26"/>
                <a:gd name="T4" fmla="*/ 23 w 26"/>
                <a:gd name="T5" fmla="*/ 8 h 26"/>
                <a:gd name="T6" fmla="*/ 8 w 26"/>
                <a:gd name="T7" fmla="*/ 3 h 26"/>
                <a:gd name="T8" fmla="*/ 2 w 26"/>
                <a:gd name="T9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" y="18"/>
                  </a:moveTo>
                  <a:cubicBezTo>
                    <a:pt x="5" y="24"/>
                    <a:pt x="12" y="26"/>
                    <a:pt x="18" y="24"/>
                  </a:cubicBezTo>
                  <a:cubicBezTo>
                    <a:pt x="24" y="21"/>
                    <a:pt x="26" y="14"/>
                    <a:pt x="23" y="8"/>
                  </a:cubicBezTo>
                  <a:cubicBezTo>
                    <a:pt x="20" y="2"/>
                    <a:pt x="13" y="0"/>
                    <a:pt x="8" y="3"/>
                  </a:cubicBezTo>
                  <a:cubicBezTo>
                    <a:pt x="2" y="6"/>
                    <a:pt x="0" y="13"/>
                    <a:pt x="2" y="18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5020234" y="4707265"/>
              <a:ext cx="121051" cy="244598"/>
            </a:xfrm>
            <a:custGeom>
              <a:avLst/>
              <a:gdLst>
                <a:gd name="T0" fmla="*/ 77 w 97"/>
                <a:gd name="T1" fmla="*/ 0 h 196"/>
                <a:gd name="T2" fmla="*/ 97 w 97"/>
                <a:gd name="T3" fmla="*/ 73 h 196"/>
                <a:gd name="T4" fmla="*/ 60 w 97"/>
                <a:gd name="T5" fmla="*/ 92 h 196"/>
                <a:gd name="T6" fmla="*/ 79 w 97"/>
                <a:gd name="T7" fmla="*/ 142 h 196"/>
                <a:gd name="T8" fmla="*/ 0 w 97"/>
                <a:gd name="T9" fmla="*/ 196 h 196"/>
                <a:gd name="T10" fmla="*/ 77 w 9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96">
                  <a:moveTo>
                    <a:pt x="77" y="0"/>
                  </a:moveTo>
                  <a:lnTo>
                    <a:pt x="97" y="73"/>
                  </a:lnTo>
                  <a:lnTo>
                    <a:pt x="60" y="92"/>
                  </a:lnTo>
                  <a:lnTo>
                    <a:pt x="79" y="142"/>
                  </a:lnTo>
                  <a:lnTo>
                    <a:pt x="0" y="19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4382531" y="3934784"/>
              <a:ext cx="761250" cy="902268"/>
            </a:xfrm>
            <a:custGeom>
              <a:avLst/>
              <a:gdLst>
                <a:gd name="T0" fmla="*/ 131 w 622"/>
                <a:gd name="T1" fmla="*/ 288 h 737"/>
                <a:gd name="T2" fmla="*/ 54 w 622"/>
                <a:gd name="T3" fmla="*/ 737 h 737"/>
                <a:gd name="T4" fmla="*/ 622 w 622"/>
                <a:gd name="T5" fmla="*/ 619 h 737"/>
                <a:gd name="T6" fmla="*/ 131 w 622"/>
                <a:gd name="T7" fmla="*/ 288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737">
                  <a:moveTo>
                    <a:pt x="131" y="288"/>
                  </a:moveTo>
                  <a:cubicBezTo>
                    <a:pt x="131" y="288"/>
                    <a:pt x="0" y="426"/>
                    <a:pt x="54" y="737"/>
                  </a:cubicBezTo>
                  <a:cubicBezTo>
                    <a:pt x="54" y="737"/>
                    <a:pt x="443" y="720"/>
                    <a:pt x="622" y="619"/>
                  </a:cubicBezTo>
                  <a:cubicBezTo>
                    <a:pt x="622" y="619"/>
                    <a:pt x="572" y="0"/>
                    <a:pt x="131" y="288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4382531" y="3934784"/>
              <a:ext cx="761250" cy="902268"/>
            </a:xfrm>
            <a:custGeom>
              <a:avLst/>
              <a:gdLst>
                <a:gd name="T0" fmla="*/ 131 w 622"/>
                <a:gd name="T1" fmla="*/ 288 h 737"/>
                <a:gd name="T2" fmla="*/ 54 w 622"/>
                <a:gd name="T3" fmla="*/ 737 h 737"/>
                <a:gd name="T4" fmla="*/ 622 w 622"/>
                <a:gd name="T5" fmla="*/ 619 h 737"/>
                <a:gd name="T6" fmla="*/ 131 w 622"/>
                <a:gd name="T7" fmla="*/ 288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737">
                  <a:moveTo>
                    <a:pt x="131" y="288"/>
                  </a:moveTo>
                  <a:cubicBezTo>
                    <a:pt x="131" y="288"/>
                    <a:pt x="0" y="426"/>
                    <a:pt x="54" y="737"/>
                  </a:cubicBezTo>
                  <a:cubicBezTo>
                    <a:pt x="54" y="737"/>
                    <a:pt x="443" y="720"/>
                    <a:pt x="622" y="619"/>
                  </a:cubicBezTo>
                  <a:cubicBezTo>
                    <a:pt x="622" y="619"/>
                    <a:pt x="572" y="0"/>
                    <a:pt x="131" y="288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4096750" y="3911073"/>
              <a:ext cx="1199281" cy="925979"/>
            </a:xfrm>
            <a:custGeom>
              <a:avLst/>
              <a:gdLst>
                <a:gd name="T0" fmla="*/ 768 w 980"/>
                <a:gd name="T1" fmla="*/ 0 h 756"/>
                <a:gd name="T2" fmla="*/ 406 w 980"/>
                <a:gd name="T3" fmla="*/ 377 h 756"/>
                <a:gd name="T4" fmla="*/ 390 w 980"/>
                <a:gd name="T5" fmla="*/ 509 h 756"/>
                <a:gd name="T6" fmla="*/ 324 w 980"/>
                <a:gd name="T7" fmla="*/ 525 h 756"/>
                <a:gd name="T8" fmla="*/ 384 w 980"/>
                <a:gd name="T9" fmla="*/ 552 h 756"/>
                <a:gd name="T10" fmla="*/ 287 w 980"/>
                <a:gd name="T11" fmla="*/ 756 h 756"/>
                <a:gd name="T12" fmla="*/ 290 w 980"/>
                <a:gd name="T13" fmla="*/ 218 h 756"/>
                <a:gd name="T14" fmla="*/ 442 w 980"/>
                <a:gd name="T15" fmla="*/ 66 h 756"/>
                <a:gd name="T16" fmla="*/ 768 w 980"/>
                <a:gd name="T1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0" h="756">
                  <a:moveTo>
                    <a:pt x="768" y="0"/>
                  </a:moveTo>
                  <a:cubicBezTo>
                    <a:pt x="768" y="0"/>
                    <a:pt x="980" y="347"/>
                    <a:pt x="406" y="377"/>
                  </a:cubicBezTo>
                  <a:cubicBezTo>
                    <a:pt x="390" y="509"/>
                    <a:pt x="390" y="509"/>
                    <a:pt x="390" y="509"/>
                  </a:cubicBezTo>
                  <a:cubicBezTo>
                    <a:pt x="390" y="509"/>
                    <a:pt x="329" y="467"/>
                    <a:pt x="324" y="525"/>
                  </a:cubicBezTo>
                  <a:cubicBezTo>
                    <a:pt x="319" y="583"/>
                    <a:pt x="384" y="552"/>
                    <a:pt x="384" y="552"/>
                  </a:cubicBezTo>
                  <a:cubicBezTo>
                    <a:pt x="384" y="552"/>
                    <a:pt x="349" y="706"/>
                    <a:pt x="287" y="756"/>
                  </a:cubicBezTo>
                  <a:cubicBezTo>
                    <a:pt x="287" y="756"/>
                    <a:pt x="0" y="211"/>
                    <a:pt x="290" y="218"/>
                  </a:cubicBezTo>
                  <a:cubicBezTo>
                    <a:pt x="290" y="218"/>
                    <a:pt x="287" y="100"/>
                    <a:pt x="442" y="66"/>
                  </a:cubicBezTo>
                  <a:cubicBezTo>
                    <a:pt x="602" y="32"/>
                    <a:pt x="732" y="219"/>
                    <a:pt x="768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4709494" y="4492618"/>
              <a:ext cx="46174" cy="84861"/>
            </a:xfrm>
            <a:custGeom>
              <a:avLst/>
              <a:gdLst>
                <a:gd name="T0" fmla="*/ 33 w 38"/>
                <a:gd name="T1" fmla="*/ 31 h 69"/>
                <a:gd name="T2" fmla="*/ 28 w 38"/>
                <a:gd name="T3" fmla="*/ 66 h 69"/>
                <a:gd name="T4" fmla="*/ 5 w 38"/>
                <a:gd name="T5" fmla="*/ 39 h 69"/>
                <a:gd name="T6" fmla="*/ 10 w 38"/>
                <a:gd name="T7" fmla="*/ 3 h 69"/>
                <a:gd name="T8" fmla="*/ 33 w 38"/>
                <a:gd name="T9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9">
                  <a:moveTo>
                    <a:pt x="33" y="31"/>
                  </a:moveTo>
                  <a:cubicBezTo>
                    <a:pt x="38" y="48"/>
                    <a:pt x="36" y="64"/>
                    <a:pt x="28" y="66"/>
                  </a:cubicBezTo>
                  <a:cubicBezTo>
                    <a:pt x="21" y="69"/>
                    <a:pt x="10" y="56"/>
                    <a:pt x="5" y="39"/>
                  </a:cubicBezTo>
                  <a:cubicBezTo>
                    <a:pt x="0" y="21"/>
                    <a:pt x="2" y="5"/>
                    <a:pt x="10" y="3"/>
                  </a:cubicBezTo>
                  <a:cubicBezTo>
                    <a:pt x="18" y="0"/>
                    <a:pt x="28" y="13"/>
                    <a:pt x="33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>
              <a:off x="4992779" y="4412749"/>
              <a:ext cx="46174" cy="83613"/>
            </a:xfrm>
            <a:custGeom>
              <a:avLst/>
              <a:gdLst>
                <a:gd name="T0" fmla="*/ 33 w 38"/>
                <a:gd name="T1" fmla="*/ 30 h 68"/>
                <a:gd name="T2" fmla="*/ 28 w 38"/>
                <a:gd name="T3" fmla="*/ 66 h 68"/>
                <a:gd name="T4" fmla="*/ 5 w 38"/>
                <a:gd name="T5" fmla="*/ 38 h 68"/>
                <a:gd name="T6" fmla="*/ 10 w 38"/>
                <a:gd name="T7" fmla="*/ 2 h 68"/>
                <a:gd name="T8" fmla="*/ 33 w 38"/>
                <a:gd name="T9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8">
                  <a:moveTo>
                    <a:pt x="33" y="30"/>
                  </a:moveTo>
                  <a:cubicBezTo>
                    <a:pt x="38" y="48"/>
                    <a:pt x="36" y="64"/>
                    <a:pt x="28" y="66"/>
                  </a:cubicBezTo>
                  <a:cubicBezTo>
                    <a:pt x="21" y="68"/>
                    <a:pt x="10" y="56"/>
                    <a:pt x="5" y="38"/>
                  </a:cubicBezTo>
                  <a:cubicBezTo>
                    <a:pt x="0" y="20"/>
                    <a:pt x="3" y="4"/>
                    <a:pt x="10" y="2"/>
                  </a:cubicBezTo>
                  <a:cubicBezTo>
                    <a:pt x="18" y="0"/>
                    <a:pt x="28" y="12"/>
                    <a:pt x="33" y="3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34"/>
            <p:cNvSpPr>
              <a:spLocks/>
            </p:cNvSpPr>
            <p:nvPr/>
          </p:nvSpPr>
          <p:spPr bwMode="auto">
            <a:xfrm>
              <a:off x="3432840" y="5075411"/>
              <a:ext cx="943451" cy="406832"/>
            </a:xfrm>
            <a:custGeom>
              <a:avLst/>
              <a:gdLst>
                <a:gd name="T0" fmla="*/ 754 w 771"/>
                <a:gd name="T1" fmla="*/ 93 h 333"/>
                <a:gd name="T2" fmla="*/ 676 w 771"/>
                <a:gd name="T3" fmla="*/ 128 h 333"/>
                <a:gd name="T4" fmla="*/ 673 w 771"/>
                <a:gd name="T5" fmla="*/ 25 h 333"/>
                <a:gd name="T6" fmla="*/ 594 w 771"/>
                <a:gd name="T7" fmla="*/ 42 h 333"/>
                <a:gd name="T8" fmla="*/ 82 w 771"/>
                <a:gd name="T9" fmla="*/ 155 h 333"/>
                <a:gd name="T10" fmla="*/ 102 w 771"/>
                <a:gd name="T11" fmla="*/ 237 h 333"/>
                <a:gd name="T12" fmla="*/ 43 w 771"/>
                <a:gd name="T13" fmla="*/ 230 h 333"/>
                <a:gd name="T14" fmla="*/ 45 w 771"/>
                <a:gd name="T15" fmla="*/ 327 h 333"/>
                <a:gd name="T16" fmla="*/ 61 w 771"/>
                <a:gd name="T17" fmla="*/ 266 h 333"/>
                <a:gd name="T18" fmla="*/ 136 w 771"/>
                <a:gd name="T19" fmla="*/ 281 h 333"/>
                <a:gd name="T20" fmla="*/ 138 w 771"/>
                <a:gd name="T21" fmla="*/ 181 h 333"/>
                <a:gd name="T22" fmla="*/ 636 w 771"/>
                <a:gd name="T23" fmla="*/ 66 h 333"/>
                <a:gd name="T24" fmla="*/ 653 w 771"/>
                <a:gd name="T25" fmla="*/ 190 h 333"/>
                <a:gd name="T26" fmla="*/ 754 w 771"/>
                <a:gd name="T27" fmla="*/ 9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1" h="333">
                  <a:moveTo>
                    <a:pt x="754" y="93"/>
                  </a:moveTo>
                  <a:cubicBezTo>
                    <a:pt x="736" y="36"/>
                    <a:pt x="676" y="128"/>
                    <a:pt x="676" y="128"/>
                  </a:cubicBezTo>
                  <a:cubicBezTo>
                    <a:pt x="676" y="128"/>
                    <a:pt x="693" y="51"/>
                    <a:pt x="673" y="25"/>
                  </a:cubicBezTo>
                  <a:cubicBezTo>
                    <a:pt x="654" y="0"/>
                    <a:pt x="606" y="34"/>
                    <a:pt x="594" y="42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43" y="230"/>
                    <a:pt x="43" y="230"/>
                    <a:pt x="43" y="230"/>
                  </a:cubicBezTo>
                  <a:cubicBezTo>
                    <a:pt x="43" y="230"/>
                    <a:pt x="0" y="321"/>
                    <a:pt x="45" y="327"/>
                  </a:cubicBezTo>
                  <a:cubicBezTo>
                    <a:pt x="91" y="333"/>
                    <a:pt x="61" y="266"/>
                    <a:pt x="61" y="266"/>
                  </a:cubicBezTo>
                  <a:cubicBezTo>
                    <a:pt x="61" y="266"/>
                    <a:pt x="104" y="291"/>
                    <a:pt x="136" y="281"/>
                  </a:cubicBezTo>
                  <a:cubicBezTo>
                    <a:pt x="161" y="274"/>
                    <a:pt x="141" y="203"/>
                    <a:pt x="138" y="181"/>
                  </a:cubicBezTo>
                  <a:cubicBezTo>
                    <a:pt x="474" y="161"/>
                    <a:pt x="631" y="69"/>
                    <a:pt x="636" y="66"/>
                  </a:cubicBezTo>
                  <a:cubicBezTo>
                    <a:pt x="636" y="66"/>
                    <a:pt x="644" y="149"/>
                    <a:pt x="653" y="190"/>
                  </a:cubicBezTo>
                  <a:cubicBezTo>
                    <a:pt x="653" y="190"/>
                    <a:pt x="771" y="151"/>
                    <a:pt x="754" y="93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3326764" y="3944767"/>
              <a:ext cx="761250" cy="909756"/>
            </a:xfrm>
            <a:custGeom>
              <a:avLst/>
              <a:gdLst>
                <a:gd name="T0" fmla="*/ 622 w 622"/>
                <a:gd name="T1" fmla="*/ 619 h 744"/>
                <a:gd name="T2" fmla="*/ 131 w 622"/>
                <a:gd name="T3" fmla="*/ 288 h 744"/>
                <a:gd name="T4" fmla="*/ 54 w 622"/>
                <a:gd name="T5" fmla="*/ 737 h 744"/>
                <a:gd name="T6" fmla="*/ 622 w 622"/>
                <a:gd name="T7" fmla="*/ 619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744">
                  <a:moveTo>
                    <a:pt x="622" y="619"/>
                  </a:moveTo>
                  <a:cubicBezTo>
                    <a:pt x="622" y="619"/>
                    <a:pt x="572" y="0"/>
                    <a:pt x="131" y="288"/>
                  </a:cubicBezTo>
                  <a:cubicBezTo>
                    <a:pt x="131" y="288"/>
                    <a:pt x="0" y="425"/>
                    <a:pt x="54" y="737"/>
                  </a:cubicBezTo>
                  <a:cubicBezTo>
                    <a:pt x="537" y="744"/>
                    <a:pt x="622" y="619"/>
                    <a:pt x="622" y="619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36"/>
            <p:cNvSpPr>
              <a:spLocks/>
            </p:cNvSpPr>
            <p:nvPr/>
          </p:nvSpPr>
          <p:spPr bwMode="auto">
            <a:xfrm>
              <a:off x="3392906" y="4702273"/>
              <a:ext cx="766242" cy="562826"/>
            </a:xfrm>
            <a:custGeom>
              <a:avLst/>
              <a:gdLst>
                <a:gd name="T0" fmla="*/ 568 w 627"/>
                <a:gd name="T1" fmla="*/ 0 h 460"/>
                <a:gd name="T2" fmla="*/ 627 w 627"/>
                <a:gd name="T3" fmla="*/ 347 h 460"/>
                <a:gd name="T4" fmla="*/ 115 w 627"/>
                <a:gd name="T5" fmla="*/ 460 h 460"/>
                <a:gd name="T6" fmla="*/ 0 w 627"/>
                <a:gd name="T7" fmla="*/ 118 h 460"/>
                <a:gd name="T8" fmla="*/ 568 w 627"/>
                <a:gd name="T9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460">
                  <a:moveTo>
                    <a:pt x="568" y="0"/>
                  </a:moveTo>
                  <a:cubicBezTo>
                    <a:pt x="627" y="347"/>
                    <a:pt x="627" y="347"/>
                    <a:pt x="627" y="347"/>
                  </a:cubicBezTo>
                  <a:cubicBezTo>
                    <a:pt x="627" y="347"/>
                    <a:pt x="422" y="435"/>
                    <a:pt x="115" y="46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389" y="101"/>
                    <a:pt x="568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37"/>
            <p:cNvSpPr>
              <a:spLocks/>
            </p:cNvSpPr>
            <p:nvPr/>
          </p:nvSpPr>
          <p:spPr bwMode="auto">
            <a:xfrm>
              <a:off x="2926172" y="4964343"/>
              <a:ext cx="2496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38"/>
            <p:cNvSpPr>
              <a:spLocks/>
            </p:cNvSpPr>
            <p:nvPr/>
          </p:nvSpPr>
          <p:spPr bwMode="auto">
            <a:xfrm>
              <a:off x="3845912" y="4818333"/>
              <a:ext cx="136027" cy="333203"/>
            </a:xfrm>
            <a:custGeom>
              <a:avLst/>
              <a:gdLst>
                <a:gd name="T0" fmla="*/ 66 w 109"/>
                <a:gd name="T1" fmla="*/ 0 h 267"/>
                <a:gd name="T2" fmla="*/ 78 w 109"/>
                <a:gd name="T3" fmla="*/ 22 h 267"/>
                <a:gd name="T4" fmla="*/ 62 w 109"/>
                <a:gd name="T5" fmla="*/ 47 h 267"/>
                <a:gd name="T6" fmla="*/ 109 w 109"/>
                <a:gd name="T7" fmla="*/ 201 h 267"/>
                <a:gd name="T8" fmla="*/ 56 w 109"/>
                <a:gd name="T9" fmla="*/ 267 h 267"/>
                <a:gd name="T10" fmla="*/ 0 w 109"/>
                <a:gd name="T11" fmla="*/ 210 h 267"/>
                <a:gd name="T12" fmla="*/ 31 w 109"/>
                <a:gd name="T13" fmla="*/ 50 h 267"/>
                <a:gd name="T14" fmla="*/ 12 w 109"/>
                <a:gd name="T15" fmla="*/ 24 h 267"/>
                <a:gd name="T16" fmla="*/ 22 w 109"/>
                <a:gd name="T17" fmla="*/ 6 h 267"/>
                <a:gd name="T18" fmla="*/ 66 w 109"/>
                <a:gd name="T1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267">
                  <a:moveTo>
                    <a:pt x="66" y="0"/>
                  </a:moveTo>
                  <a:lnTo>
                    <a:pt x="78" y="22"/>
                  </a:lnTo>
                  <a:lnTo>
                    <a:pt x="62" y="47"/>
                  </a:lnTo>
                  <a:lnTo>
                    <a:pt x="109" y="201"/>
                  </a:lnTo>
                  <a:lnTo>
                    <a:pt x="56" y="267"/>
                  </a:lnTo>
                  <a:lnTo>
                    <a:pt x="0" y="210"/>
                  </a:lnTo>
                  <a:lnTo>
                    <a:pt x="31" y="50"/>
                  </a:lnTo>
                  <a:lnTo>
                    <a:pt x="12" y="24"/>
                  </a:lnTo>
                  <a:lnTo>
                    <a:pt x="22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39"/>
            <p:cNvSpPr>
              <a:spLocks/>
            </p:cNvSpPr>
            <p:nvPr/>
          </p:nvSpPr>
          <p:spPr bwMode="auto">
            <a:xfrm>
              <a:off x="3845912" y="4818333"/>
              <a:ext cx="136027" cy="333203"/>
            </a:xfrm>
            <a:custGeom>
              <a:avLst/>
              <a:gdLst>
                <a:gd name="T0" fmla="*/ 66 w 109"/>
                <a:gd name="T1" fmla="*/ 0 h 267"/>
                <a:gd name="T2" fmla="*/ 78 w 109"/>
                <a:gd name="T3" fmla="*/ 22 h 267"/>
                <a:gd name="T4" fmla="*/ 62 w 109"/>
                <a:gd name="T5" fmla="*/ 47 h 267"/>
                <a:gd name="T6" fmla="*/ 109 w 109"/>
                <a:gd name="T7" fmla="*/ 201 h 267"/>
                <a:gd name="T8" fmla="*/ 56 w 109"/>
                <a:gd name="T9" fmla="*/ 267 h 267"/>
                <a:gd name="T10" fmla="*/ 0 w 109"/>
                <a:gd name="T11" fmla="*/ 210 h 267"/>
                <a:gd name="T12" fmla="*/ 31 w 109"/>
                <a:gd name="T13" fmla="*/ 50 h 267"/>
                <a:gd name="T14" fmla="*/ 12 w 109"/>
                <a:gd name="T15" fmla="*/ 24 h 267"/>
                <a:gd name="T16" fmla="*/ 22 w 109"/>
                <a:gd name="T17" fmla="*/ 6 h 267"/>
                <a:gd name="T18" fmla="*/ 66 w 109"/>
                <a:gd name="T1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267">
                  <a:moveTo>
                    <a:pt x="66" y="0"/>
                  </a:moveTo>
                  <a:lnTo>
                    <a:pt x="78" y="22"/>
                  </a:lnTo>
                  <a:lnTo>
                    <a:pt x="62" y="47"/>
                  </a:lnTo>
                  <a:lnTo>
                    <a:pt x="109" y="201"/>
                  </a:lnTo>
                  <a:lnTo>
                    <a:pt x="56" y="267"/>
                  </a:lnTo>
                  <a:lnTo>
                    <a:pt x="0" y="210"/>
                  </a:lnTo>
                  <a:lnTo>
                    <a:pt x="31" y="50"/>
                  </a:lnTo>
                  <a:lnTo>
                    <a:pt x="12" y="24"/>
                  </a:lnTo>
                  <a:lnTo>
                    <a:pt x="22" y="6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40"/>
            <p:cNvSpPr>
              <a:spLocks/>
            </p:cNvSpPr>
            <p:nvPr/>
          </p:nvSpPr>
          <p:spPr bwMode="auto">
            <a:xfrm>
              <a:off x="1316315" y="4968087"/>
              <a:ext cx="4229306" cy="258326"/>
            </a:xfrm>
            <a:custGeom>
              <a:avLst/>
              <a:gdLst>
                <a:gd name="T0" fmla="*/ 3389 w 3389"/>
                <a:gd name="T1" fmla="*/ 132 h 207"/>
                <a:gd name="T2" fmla="*/ 3 w 3389"/>
                <a:gd name="T3" fmla="*/ 207 h 207"/>
                <a:gd name="T4" fmla="*/ 0 w 3389"/>
                <a:gd name="T5" fmla="*/ 74 h 207"/>
                <a:gd name="T6" fmla="*/ 3386 w 3389"/>
                <a:gd name="T7" fmla="*/ 0 h 207"/>
                <a:gd name="T8" fmla="*/ 3389 w 3389"/>
                <a:gd name="T9" fmla="*/ 13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9" h="207">
                  <a:moveTo>
                    <a:pt x="3389" y="132"/>
                  </a:moveTo>
                  <a:lnTo>
                    <a:pt x="3" y="207"/>
                  </a:lnTo>
                  <a:lnTo>
                    <a:pt x="0" y="74"/>
                  </a:lnTo>
                  <a:lnTo>
                    <a:pt x="3386" y="0"/>
                  </a:lnTo>
                  <a:lnTo>
                    <a:pt x="3389" y="13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41"/>
            <p:cNvSpPr>
              <a:spLocks/>
            </p:cNvSpPr>
            <p:nvPr/>
          </p:nvSpPr>
          <p:spPr bwMode="auto">
            <a:xfrm>
              <a:off x="1316315" y="4968087"/>
              <a:ext cx="4229306" cy="258326"/>
            </a:xfrm>
            <a:custGeom>
              <a:avLst/>
              <a:gdLst>
                <a:gd name="T0" fmla="*/ 3389 w 3389"/>
                <a:gd name="T1" fmla="*/ 132 h 207"/>
                <a:gd name="T2" fmla="*/ 3 w 3389"/>
                <a:gd name="T3" fmla="*/ 207 h 207"/>
                <a:gd name="T4" fmla="*/ 0 w 3389"/>
                <a:gd name="T5" fmla="*/ 74 h 207"/>
                <a:gd name="T6" fmla="*/ 3386 w 3389"/>
                <a:gd name="T7" fmla="*/ 0 h 207"/>
                <a:gd name="T8" fmla="*/ 3389 w 3389"/>
                <a:gd name="T9" fmla="*/ 13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9" h="207">
                  <a:moveTo>
                    <a:pt x="3389" y="132"/>
                  </a:moveTo>
                  <a:lnTo>
                    <a:pt x="3" y="207"/>
                  </a:lnTo>
                  <a:lnTo>
                    <a:pt x="0" y="74"/>
                  </a:lnTo>
                  <a:lnTo>
                    <a:pt x="3386" y="0"/>
                  </a:lnTo>
                  <a:lnTo>
                    <a:pt x="3389" y="1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42"/>
            <p:cNvSpPr>
              <a:spLocks/>
            </p:cNvSpPr>
            <p:nvPr/>
          </p:nvSpPr>
          <p:spPr bwMode="auto">
            <a:xfrm>
              <a:off x="1317563" y="5144048"/>
              <a:ext cx="2496" cy="82365"/>
            </a:xfrm>
            <a:custGeom>
              <a:avLst/>
              <a:gdLst>
                <a:gd name="T0" fmla="*/ 0 w 2"/>
                <a:gd name="T1" fmla="*/ 0 h 66"/>
                <a:gd name="T2" fmla="*/ 0 w 2"/>
                <a:gd name="T3" fmla="*/ 0 h 66"/>
                <a:gd name="T4" fmla="*/ 2 w 2"/>
                <a:gd name="T5" fmla="*/ 66 h 66"/>
                <a:gd name="T6" fmla="*/ 0 w 2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6">
                  <a:moveTo>
                    <a:pt x="0" y="0"/>
                  </a:moveTo>
                  <a:lnTo>
                    <a:pt x="0" y="0"/>
                  </a:lnTo>
                  <a:lnTo>
                    <a:pt x="2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43"/>
            <p:cNvSpPr>
              <a:spLocks/>
            </p:cNvSpPr>
            <p:nvPr/>
          </p:nvSpPr>
          <p:spPr bwMode="auto">
            <a:xfrm>
              <a:off x="1317563" y="5144048"/>
              <a:ext cx="2496" cy="82365"/>
            </a:xfrm>
            <a:custGeom>
              <a:avLst/>
              <a:gdLst>
                <a:gd name="T0" fmla="*/ 0 w 2"/>
                <a:gd name="T1" fmla="*/ 0 h 66"/>
                <a:gd name="T2" fmla="*/ 0 w 2"/>
                <a:gd name="T3" fmla="*/ 0 h 66"/>
                <a:gd name="T4" fmla="*/ 2 w 2"/>
                <a:gd name="T5" fmla="*/ 66 h 66"/>
                <a:gd name="T6" fmla="*/ 0 w 2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6">
                  <a:moveTo>
                    <a:pt x="0" y="0"/>
                  </a:moveTo>
                  <a:lnTo>
                    <a:pt x="0" y="0"/>
                  </a:lnTo>
                  <a:lnTo>
                    <a:pt x="2" y="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44"/>
            <p:cNvSpPr>
              <a:spLocks/>
            </p:cNvSpPr>
            <p:nvPr/>
          </p:nvSpPr>
          <p:spPr bwMode="auto">
            <a:xfrm>
              <a:off x="1317563" y="5050452"/>
              <a:ext cx="4203099" cy="175961"/>
            </a:xfrm>
            <a:custGeom>
              <a:avLst/>
              <a:gdLst>
                <a:gd name="T0" fmla="*/ 3368 w 3368"/>
                <a:gd name="T1" fmla="*/ 0 h 141"/>
                <a:gd name="T2" fmla="*/ 0 w 3368"/>
                <a:gd name="T3" fmla="*/ 75 h 141"/>
                <a:gd name="T4" fmla="*/ 2 w 3368"/>
                <a:gd name="T5" fmla="*/ 141 h 141"/>
                <a:gd name="T6" fmla="*/ 306 w 3368"/>
                <a:gd name="T7" fmla="*/ 134 h 141"/>
                <a:gd name="T8" fmla="*/ 881 w 3368"/>
                <a:gd name="T9" fmla="*/ 121 h 141"/>
                <a:gd name="T10" fmla="*/ 3361 w 3368"/>
                <a:gd name="T11" fmla="*/ 66 h 141"/>
                <a:gd name="T12" fmla="*/ 3368 w 3368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8" h="141">
                  <a:moveTo>
                    <a:pt x="3368" y="0"/>
                  </a:moveTo>
                  <a:lnTo>
                    <a:pt x="0" y="75"/>
                  </a:lnTo>
                  <a:lnTo>
                    <a:pt x="2" y="141"/>
                  </a:lnTo>
                  <a:lnTo>
                    <a:pt x="306" y="134"/>
                  </a:lnTo>
                  <a:lnTo>
                    <a:pt x="881" y="121"/>
                  </a:lnTo>
                  <a:lnTo>
                    <a:pt x="3361" y="66"/>
                  </a:lnTo>
                  <a:lnTo>
                    <a:pt x="3368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45"/>
            <p:cNvSpPr>
              <a:spLocks/>
            </p:cNvSpPr>
            <p:nvPr/>
          </p:nvSpPr>
          <p:spPr bwMode="auto">
            <a:xfrm>
              <a:off x="1317563" y="5050452"/>
              <a:ext cx="4203099" cy="175961"/>
            </a:xfrm>
            <a:custGeom>
              <a:avLst/>
              <a:gdLst>
                <a:gd name="T0" fmla="*/ 3368 w 3368"/>
                <a:gd name="T1" fmla="*/ 0 h 141"/>
                <a:gd name="T2" fmla="*/ 0 w 3368"/>
                <a:gd name="T3" fmla="*/ 75 h 141"/>
                <a:gd name="T4" fmla="*/ 2 w 3368"/>
                <a:gd name="T5" fmla="*/ 141 h 141"/>
                <a:gd name="T6" fmla="*/ 306 w 3368"/>
                <a:gd name="T7" fmla="*/ 134 h 141"/>
                <a:gd name="T8" fmla="*/ 881 w 3368"/>
                <a:gd name="T9" fmla="*/ 121 h 141"/>
                <a:gd name="T10" fmla="*/ 3361 w 3368"/>
                <a:gd name="T11" fmla="*/ 66 h 141"/>
                <a:gd name="T12" fmla="*/ 3368 w 3368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8" h="141">
                  <a:moveTo>
                    <a:pt x="3368" y="0"/>
                  </a:moveTo>
                  <a:lnTo>
                    <a:pt x="0" y="75"/>
                  </a:lnTo>
                  <a:lnTo>
                    <a:pt x="2" y="141"/>
                  </a:lnTo>
                  <a:lnTo>
                    <a:pt x="306" y="134"/>
                  </a:lnTo>
                  <a:lnTo>
                    <a:pt x="881" y="121"/>
                  </a:lnTo>
                  <a:lnTo>
                    <a:pt x="3361" y="66"/>
                  </a:lnTo>
                  <a:lnTo>
                    <a:pt x="3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46"/>
            <p:cNvSpPr>
              <a:spLocks/>
            </p:cNvSpPr>
            <p:nvPr/>
          </p:nvSpPr>
          <p:spPr bwMode="auto">
            <a:xfrm>
              <a:off x="5483224" y="4800862"/>
              <a:ext cx="580297" cy="499180"/>
            </a:xfrm>
            <a:custGeom>
              <a:avLst/>
              <a:gdLst>
                <a:gd name="T0" fmla="*/ 0 w 465"/>
                <a:gd name="T1" fmla="*/ 0 h 400"/>
                <a:gd name="T2" fmla="*/ 465 w 465"/>
                <a:gd name="T3" fmla="*/ 191 h 400"/>
                <a:gd name="T4" fmla="*/ 9 w 465"/>
                <a:gd name="T5" fmla="*/ 400 h 400"/>
                <a:gd name="T6" fmla="*/ 30 w 465"/>
                <a:gd name="T7" fmla="*/ 200 h 400"/>
                <a:gd name="T8" fmla="*/ 0 w 465"/>
                <a:gd name="T9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400">
                  <a:moveTo>
                    <a:pt x="0" y="0"/>
                  </a:moveTo>
                  <a:lnTo>
                    <a:pt x="465" y="191"/>
                  </a:lnTo>
                  <a:lnTo>
                    <a:pt x="9" y="400"/>
                  </a:lnTo>
                  <a:lnTo>
                    <a:pt x="3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47"/>
            <p:cNvSpPr>
              <a:spLocks/>
            </p:cNvSpPr>
            <p:nvPr/>
          </p:nvSpPr>
          <p:spPr bwMode="auto">
            <a:xfrm>
              <a:off x="5483224" y="4800862"/>
              <a:ext cx="580297" cy="499180"/>
            </a:xfrm>
            <a:custGeom>
              <a:avLst/>
              <a:gdLst>
                <a:gd name="T0" fmla="*/ 0 w 465"/>
                <a:gd name="T1" fmla="*/ 0 h 400"/>
                <a:gd name="T2" fmla="*/ 465 w 465"/>
                <a:gd name="T3" fmla="*/ 191 h 400"/>
                <a:gd name="T4" fmla="*/ 9 w 465"/>
                <a:gd name="T5" fmla="*/ 400 h 400"/>
                <a:gd name="T6" fmla="*/ 30 w 465"/>
                <a:gd name="T7" fmla="*/ 200 h 400"/>
                <a:gd name="T8" fmla="*/ 0 w 465"/>
                <a:gd name="T9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400">
                  <a:moveTo>
                    <a:pt x="0" y="0"/>
                  </a:moveTo>
                  <a:lnTo>
                    <a:pt x="465" y="191"/>
                  </a:lnTo>
                  <a:lnTo>
                    <a:pt x="9" y="400"/>
                  </a:lnTo>
                  <a:lnTo>
                    <a:pt x="30" y="2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48"/>
            <p:cNvSpPr>
              <a:spLocks/>
            </p:cNvSpPr>
            <p:nvPr/>
          </p:nvSpPr>
          <p:spPr bwMode="auto">
            <a:xfrm>
              <a:off x="5494455" y="5039220"/>
              <a:ext cx="569066" cy="260822"/>
            </a:xfrm>
            <a:custGeom>
              <a:avLst/>
              <a:gdLst>
                <a:gd name="T0" fmla="*/ 456 w 456"/>
                <a:gd name="T1" fmla="*/ 0 h 209"/>
                <a:gd name="T2" fmla="*/ 21 w 456"/>
                <a:gd name="T3" fmla="*/ 9 h 209"/>
                <a:gd name="T4" fmla="*/ 0 w 456"/>
                <a:gd name="T5" fmla="*/ 209 h 209"/>
                <a:gd name="T6" fmla="*/ 456 w 456"/>
                <a:gd name="T7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209">
                  <a:moveTo>
                    <a:pt x="456" y="0"/>
                  </a:moveTo>
                  <a:lnTo>
                    <a:pt x="21" y="9"/>
                  </a:lnTo>
                  <a:lnTo>
                    <a:pt x="0" y="209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49"/>
            <p:cNvSpPr>
              <a:spLocks/>
            </p:cNvSpPr>
            <p:nvPr/>
          </p:nvSpPr>
          <p:spPr bwMode="auto">
            <a:xfrm>
              <a:off x="5494455" y="5039220"/>
              <a:ext cx="569066" cy="260822"/>
            </a:xfrm>
            <a:custGeom>
              <a:avLst/>
              <a:gdLst>
                <a:gd name="T0" fmla="*/ 456 w 456"/>
                <a:gd name="T1" fmla="*/ 0 h 209"/>
                <a:gd name="T2" fmla="*/ 21 w 456"/>
                <a:gd name="T3" fmla="*/ 9 h 209"/>
                <a:gd name="T4" fmla="*/ 0 w 456"/>
                <a:gd name="T5" fmla="*/ 209 h 209"/>
                <a:gd name="T6" fmla="*/ 456 w 456"/>
                <a:gd name="T7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209">
                  <a:moveTo>
                    <a:pt x="456" y="0"/>
                  </a:moveTo>
                  <a:lnTo>
                    <a:pt x="21" y="9"/>
                  </a:lnTo>
                  <a:lnTo>
                    <a:pt x="0" y="209"/>
                  </a:lnTo>
                  <a:lnTo>
                    <a:pt x="4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50"/>
            <p:cNvSpPr>
              <a:spLocks/>
            </p:cNvSpPr>
            <p:nvPr/>
          </p:nvSpPr>
          <p:spPr bwMode="auto">
            <a:xfrm>
              <a:off x="1034278" y="4787134"/>
              <a:ext cx="1378986" cy="272053"/>
            </a:xfrm>
            <a:custGeom>
              <a:avLst/>
              <a:gdLst>
                <a:gd name="T0" fmla="*/ 842 w 1105"/>
                <a:gd name="T1" fmla="*/ 0 h 218"/>
                <a:gd name="T2" fmla="*/ 0 w 1105"/>
                <a:gd name="T3" fmla="*/ 19 h 218"/>
                <a:gd name="T4" fmla="*/ 263 w 1105"/>
                <a:gd name="T5" fmla="*/ 218 h 218"/>
                <a:gd name="T6" fmla="*/ 1105 w 1105"/>
                <a:gd name="T7" fmla="*/ 200 h 218"/>
                <a:gd name="T8" fmla="*/ 842 w 1105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5" h="218">
                  <a:moveTo>
                    <a:pt x="842" y="0"/>
                  </a:moveTo>
                  <a:lnTo>
                    <a:pt x="0" y="19"/>
                  </a:lnTo>
                  <a:lnTo>
                    <a:pt x="263" y="218"/>
                  </a:lnTo>
                  <a:lnTo>
                    <a:pt x="1105" y="200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51"/>
            <p:cNvSpPr>
              <a:spLocks/>
            </p:cNvSpPr>
            <p:nvPr/>
          </p:nvSpPr>
          <p:spPr bwMode="auto">
            <a:xfrm>
              <a:off x="1051750" y="5201454"/>
              <a:ext cx="1365258" cy="285781"/>
            </a:xfrm>
            <a:custGeom>
              <a:avLst/>
              <a:gdLst>
                <a:gd name="T0" fmla="*/ 252 w 1094"/>
                <a:gd name="T1" fmla="*/ 19 h 229"/>
                <a:gd name="T2" fmla="*/ 1094 w 1094"/>
                <a:gd name="T3" fmla="*/ 0 h 229"/>
                <a:gd name="T4" fmla="*/ 841 w 1094"/>
                <a:gd name="T5" fmla="*/ 211 h 229"/>
                <a:gd name="T6" fmla="*/ 0 w 1094"/>
                <a:gd name="T7" fmla="*/ 229 h 229"/>
                <a:gd name="T8" fmla="*/ 252 w 1094"/>
                <a:gd name="T9" fmla="*/ 1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229">
                  <a:moveTo>
                    <a:pt x="252" y="19"/>
                  </a:moveTo>
                  <a:lnTo>
                    <a:pt x="1094" y="0"/>
                  </a:lnTo>
                  <a:lnTo>
                    <a:pt x="841" y="211"/>
                  </a:lnTo>
                  <a:lnTo>
                    <a:pt x="0" y="229"/>
                  </a:lnTo>
                  <a:lnTo>
                    <a:pt x="252" y="19"/>
                  </a:lnTo>
                  <a:close/>
                </a:path>
              </a:pathLst>
            </a:custGeom>
            <a:solidFill>
              <a:srgbClr val="B35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52"/>
            <p:cNvSpPr>
              <a:spLocks/>
            </p:cNvSpPr>
            <p:nvPr/>
          </p:nvSpPr>
          <p:spPr bwMode="auto">
            <a:xfrm>
              <a:off x="1051750" y="5201454"/>
              <a:ext cx="1365258" cy="285781"/>
            </a:xfrm>
            <a:custGeom>
              <a:avLst/>
              <a:gdLst>
                <a:gd name="T0" fmla="*/ 252 w 1094"/>
                <a:gd name="T1" fmla="*/ 19 h 229"/>
                <a:gd name="T2" fmla="*/ 1094 w 1094"/>
                <a:gd name="T3" fmla="*/ 0 h 229"/>
                <a:gd name="T4" fmla="*/ 841 w 1094"/>
                <a:gd name="T5" fmla="*/ 211 h 229"/>
                <a:gd name="T6" fmla="*/ 0 w 1094"/>
                <a:gd name="T7" fmla="*/ 229 h 229"/>
                <a:gd name="T8" fmla="*/ 252 w 1094"/>
                <a:gd name="T9" fmla="*/ 1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229">
                  <a:moveTo>
                    <a:pt x="252" y="19"/>
                  </a:moveTo>
                  <a:lnTo>
                    <a:pt x="1094" y="0"/>
                  </a:lnTo>
                  <a:lnTo>
                    <a:pt x="841" y="211"/>
                  </a:lnTo>
                  <a:lnTo>
                    <a:pt x="0" y="229"/>
                  </a:lnTo>
                  <a:lnTo>
                    <a:pt x="252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53"/>
            <p:cNvSpPr>
              <a:spLocks/>
            </p:cNvSpPr>
            <p:nvPr/>
          </p:nvSpPr>
          <p:spPr bwMode="auto">
            <a:xfrm>
              <a:off x="1051750" y="5201454"/>
              <a:ext cx="1365258" cy="285781"/>
            </a:xfrm>
            <a:custGeom>
              <a:avLst/>
              <a:gdLst>
                <a:gd name="T0" fmla="*/ 1094 w 1094"/>
                <a:gd name="T1" fmla="*/ 0 h 229"/>
                <a:gd name="T2" fmla="*/ 252 w 1094"/>
                <a:gd name="T3" fmla="*/ 19 h 229"/>
                <a:gd name="T4" fmla="*/ 0 w 1094"/>
                <a:gd name="T5" fmla="*/ 229 h 229"/>
                <a:gd name="T6" fmla="*/ 841 w 1094"/>
                <a:gd name="T7" fmla="*/ 211 h 229"/>
                <a:gd name="T8" fmla="*/ 1094 w 1094"/>
                <a:gd name="T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229">
                  <a:moveTo>
                    <a:pt x="1094" y="0"/>
                  </a:moveTo>
                  <a:lnTo>
                    <a:pt x="252" y="19"/>
                  </a:lnTo>
                  <a:lnTo>
                    <a:pt x="0" y="229"/>
                  </a:lnTo>
                  <a:lnTo>
                    <a:pt x="841" y="211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54"/>
            <p:cNvSpPr>
              <a:spLocks/>
            </p:cNvSpPr>
            <p:nvPr/>
          </p:nvSpPr>
          <p:spPr bwMode="auto">
            <a:xfrm>
              <a:off x="1051750" y="5201454"/>
              <a:ext cx="1365258" cy="285781"/>
            </a:xfrm>
            <a:custGeom>
              <a:avLst/>
              <a:gdLst>
                <a:gd name="T0" fmla="*/ 1094 w 1094"/>
                <a:gd name="T1" fmla="*/ 0 h 229"/>
                <a:gd name="T2" fmla="*/ 252 w 1094"/>
                <a:gd name="T3" fmla="*/ 19 h 229"/>
                <a:gd name="T4" fmla="*/ 0 w 1094"/>
                <a:gd name="T5" fmla="*/ 229 h 229"/>
                <a:gd name="T6" fmla="*/ 841 w 1094"/>
                <a:gd name="T7" fmla="*/ 211 h 229"/>
                <a:gd name="T8" fmla="*/ 1094 w 1094"/>
                <a:gd name="T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229">
                  <a:moveTo>
                    <a:pt x="1094" y="0"/>
                  </a:moveTo>
                  <a:lnTo>
                    <a:pt x="252" y="19"/>
                  </a:lnTo>
                  <a:lnTo>
                    <a:pt x="0" y="229"/>
                  </a:lnTo>
                  <a:lnTo>
                    <a:pt x="841" y="211"/>
                  </a:lnTo>
                  <a:lnTo>
                    <a:pt x="10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55"/>
            <p:cNvSpPr>
              <a:spLocks/>
            </p:cNvSpPr>
            <p:nvPr/>
          </p:nvSpPr>
          <p:spPr bwMode="auto">
            <a:xfrm>
              <a:off x="4558492" y="5117841"/>
              <a:ext cx="92348" cy="83613"/>
            </a:xfrm>
            <a:custGeom>
              <a:avLst/>
              <a:gdLst>
                <a:gd name="T0" fmla="*/ 34 w 75"/>
                <a:gd name="T1" fmla="*/ 0 h 68"/>
                <a:gd name="T2" fmla="*/ 0 w 75"/>
                <a:gd name="T3" fmla="*/ 45 h 68"/>
                <a:gd name="T4" fmla="*/ 35 w 75"/>
                <a:gd name="T5" fmla="*/ 62 h 68"/>
                <a:gd name="T6" fmla="*/ 52 w 75"/>
                <a:gd name="T7" fmla="*/ 61 h 68"/>
                <a:gd name="T8" fmla="*/ 49 w 75"/>
                <a:gd name="T9" fmla="*/ 53 h 68"/>
                <a:gd name="T10" fmla="*/ 58 w 75"/>
                <a:gd name="T11" fmla="*/ 49 h 68"/>
                <a:gd name="T12" fmla="*/ 57 w 75"/>
                <a:gd name="T13" fmla="*/ 41 h 68"/>
                <a:gd name="T14" fmla="*/ 65 w 75"/>
                <a:gd name="T15" fmla="*/ 38 h 68"/>
                <a:gd name="T16" fmla="*/ 62 w 75"/>
                <a:gd name="T17" fmla="*/ 29 h 68"/>
                <a:gd name="T18" fmla="*/ 71 w 75"/>
                <a:gd name="T19" fmla="*/ 26 h 68"/>
                <a:gd name="T20" fmla="*/ 57 w 75"/>
                <a:gd name="T21" fmla="*/ 9 h 68"/>
                <a:gd name="T22" fmla="*/ 34 w 75"/>
                <a:gd name="T2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68">
                  <a:moveTo>
                    <a:pt x="34" y="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8" y="64"/>
                    <a:pt x="48" y="68"/>
                    <a:pt x="52" y="61"/>
                  </a:cubicBezTo>
                  <a:cubicBezTo>
                    <a:pt x="54" y="58"/>
                    <a:pt x="52" y="55"/>
                    <a:pt x="49" y="53"/>
                  </a:cubicBezTo>
                  <a:cubicBezTo>
                    <a:pt x="53" y="53"/>
                    <a:pt x="57" y="53"/>
                    <a:pt x="58" y="49"/>
                  </a:cubicBezTo>
                  <a:cubicBezTo>
                    <a:pt x="60" y="46"/>
                    <a:pt x="59" y="44"/>
                    <a:pt x="57" y="41"/>
                  </a:cubicBezTo>
                  <a:cubicBezTo>
                    <a:pt x="60" y="42"/>
                    <a:pt x="63" y="41"/>
                    <a:pt x="65" y="38"/>
                  </a:cubicBezTo>
                  <a:cubicBezTo>
                    <a:pt x="66" y="35"/>
                    <a:pt x="65" y="32"/>
                    <a:pt x="62" y="29"/>
                  </a:cubicBezTo>
                  <a:cubicBezTo>
                    <a:pt x="66" y="30"/>
                    <a:pt x="69" y="29"/>
                    <a:pt x="71" y="26"/>
                  </a:cubicBezTo>
                  <a:cubicBezTo>
                    <a:pt x="75" y="19"/>
                    <a:pt x="60" y="10"/>
                    <a:pt x="57" y="9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56"/>
            <p:cNvSpPr>
              <a:spLocks/>
            </p:cNvSpPr>
            <p:nvPr/>
          </p:nvSpPr>
          <p:spPr bwMode="auto">
            <a:xfrm>
              <a:off x="4544765" y="5106610"/>
              <a:ext cx="58654" cy="72381"/>
            </a:xfrm>
            <a:custGeom>
              <a:avLst/>
              <a:gdLst>
                <a:gd name="T0" fmla="*/ 0 w 47"/>
                <a:gd name="T1" fmla="*/ 49 h 58"/>
                <a:gd name="T2" fmla="*/ 16 w 47"/>
                <a:gd name="T3" fmla="*/ 58 h 58"/>
                <a:gd name="T4" fmla="*/ 47 w 47"/>
                <a:gd name="T5" fmla="*/ 9 h 58"/>
                <a:gd name="T6" fmla="*/ 31 w 47"/>
                <a:gd name="T7" fmla="*/ 0 h 58"/>
                <a:gd name="T8" fmla="*/ 0 w 47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8">
                  <a:moveTo>
                    <a:pt x="0" y="49"/>
                  </a:moveTo>
                  <a:lnTo>
                    <a:pt x="16" y="58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57"/>
            <p:cNvSpPr>
              <a:spLocks/>
            </p:cNvSpPr>
            <p:nvPr/>
          </p:nvSpPr>
          <p:spPr bwMode="auto">
            <a:xfrm>
              <a:off x="4244008" y="4837052"/>
              <a:ext cx="348178" cy="339443"/>
            </a:xfrm>
            <a:custGeom>
              <a:avLst/>
              <a:gdLst>
                <a:gd name="T0" fmla="*/ 191 w 285"/>
                <a:gd name="T1" fmla="*/ 71 h 278"/>
                <a:gd name="T2" fmla="*/ 167 w 285"/>
                <a:gd name="T3" fmla="*/ 0 h 278"/>
                <a:gd name="T4" fmla="*/ 253 w 285"/>
                <a:gd name="T5" fmla="*/ 278 h 278"/>
                <a:gd name="T6" fmla="*/ 285 w 285"/>
                <a:gd name="T7" fmla="*/ 223 h 278"/>
                <a:gd name="T8" fmla="*/ 191 w 285"/>
                <a:gd name="T9" fmla="*/ 7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278">
                  <a:moveTo>
                    <a:pt x="191" y="71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0" y="205"/>
                    <a:pt x="253" y="278"/>
                    <a:pt x="253" y="278"/>
                  </a:cubicBezTo>
                  <a:cubicBezTo>
                    <a:pt x="285" y="223"/>
                    <a:pt x="285" y="223"/>
                    <a:pt x="285" y="223"/>
                  </a:cubicBezTo>
                  <a:cubicBezTo>
                    <a:pt x="219" y="195"/>
                    <a:pt x="130" y="157"/>
                    <a:pt x="191" y="7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58"/>
            <p:cNvSpPr>
              <a:spLocks/>
            </p:cNvSpPr>
            <p:nvPr/>
          </p:nvSpPr>
          <p:spPr bwMode="auto">
            <a:xfrm>
              <a:off x="4482367" y="5120337"/>
              <a:ext cx="16223" cy="16223"/>
            </a:xfrm>
            <a:custGeom>
              <a:avLst/>
              <a:gdLst>
                <a:gd name="T0" fmla="*/ 3 w 13"/>
                <a:gd name="T1" fmla="*/ 11 h 13"/>
                <a:gd name="T2" fmla="*/ 12 w 13"/>
                <a:gd name="T3" fmla="*/ 10 h 13"/>
                <a:gd name="T4" fmla="*/ 10 w 13"/>
                <a:gd name="T5" fmla="*/ 2 h 13"/>
                <a:gd name="T6" fmla="*/ 2 w 13"/>
                <a:gd name="T7" fmla="*/ 3 h 13"/>
                <a:gd name="T8" fmla="*/ 3 w 13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11"/>
                  </a:moveTo>
                  <a:cubicBezTo>
                    <a:pt x="6" y="13"/>
                    <a:pt x="10" y="13"/>
                    <a:pt x="12" y="10"/>
                  </a:cubicBezTo>
                  <a:cubicBezTo>
                    <a:pt x="13" y="8"/>
                    <a:pt x="13" y="4"/>
                    <a:pt x="10" y="2"/>
                  </a:cubicBezTo>
                  <a:cubicBezTo>
                    <a:pt x="8" y="0"/>
                    <a:pt x="4" y="1"/>
                    <a:pt x="2" y="3"/>
                  </a:cubicBezTo>
                  <a:cubicBezTo>
                    <a:pt x="0" y="6"/>
                    <a:pt x="1" y="9"/>
                    <a:pt x="3" y="11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59"/>
            <p:cNvSpPr>
              <a:spLocks/>
            </p:cNvSpPr>
            <p:nvPr/>
          </p:nvSpPr>
          <p:spPr bwMode="auto">
            <a:xfrm>
              <a:off x="4503582" y="5131569"/>
              <a:ext cx="17471" cy="16223"/>
            </a:xfrm>
            <a:custGeom>
              <a:avLst/>
              <a:gdLst>
                <a:gd name="T0" fmla="*/ 4 w 14"/>
                <a:gd name="T1" fmla="*/ 11 h 13"/>
                <a:gd name="T2" fmla="*/ 12 w 14"/>
                <a:gd name="T3" fmla="*/ 10 h 13"/>
                <a:gd name="T4" fmla="*/ 11 w 14"/>
                <a:gd name="T5" fmla="*/ 2 h 13"/>
                <a:gd name="T6" fmla="*/ 2 w 14"/>
                <a:gd name="T7" fmla="*/ 3 h 13"/>
                <a:gd name="T8" fmla="*/ 4 w 14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11"/>
                  </a:moveTo>
                  <a:cubicBezTo>
                    <a:pt x="6" y="13"/>
                    <a:pt x="10" y="12"/>
                    <a:pt x="12" y="10"/>
                  </a:cubicBezTo>
                  <a:cubicBezTo>
                    <a:pt x="14" y="7"/>
                    <a:pt x="13" y="3"/>
                    <a:pt x="11" y="2"/>
                  </a:cubicBezTo>
                  <a:cubicBezTo>
                    <a:pt x="8" y="0"/>
                    <a:pt x="4" y="0"/>
                    <a:pt x="2" y="3"/>
                  </a:cubicBezTo>
                  <a:cubicBezTo>
                    <a:pt x="0" y="5"/>
                    <a:pt x="1" y="9"/>
                    <a:pt x="4" y="11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60"/>
            <p:cNvSpPr>
              <a:spLocks/>
            </p:cNvSpPr>
            <p:nvPr/>
          </p:nvSpPr>
          <p:spPr bwMode="auto">
            <a:xfrm>
              <a:off x="4527293" y="5142800"/>
              <a:ext cx="16223" cy="16223"/>
            </a:xfrm>
            <a:custGeom>
              <a:avLst/>
              <a:gdLst>
                <a:gd name="T0" fmla="*/ 3 w 13"/>
                <a:gd name="T1" fmla="*/ 11 h 13"/>
                <a:gd name="T2" fmla="*/ 11 w 13"/>
                <a:gd name="T3" fmla="*/ 10 h 13"/>
                <a:gd name="T4" fmla="*/ 10 w 13"/>
                <a:gd name="T5" fmla="*/ 2 h 13"/>
                <a:gd name="T6" fmla="*/ 2 w 13"/>
                <a:gd name="T7" fmla="*/ 3 h 13"/>
                <a:gd name="T8" fmla="*/ 3 w 13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11"/>
                  </a:moveTo>
                  <a:cubicBezTo>
                    <a:pt x="5" y="13"/>
                    <a:pt x="9" y="12"/>
                    <a:pt x="11" y="10"/>
                  </a:cubicBezTo>
                  <a:cubicBezTo>
                    <a:pt x="13" y="7"/>
                    <a:pt x="12" y="4"/>
                    <a:pt x="10" y="2"/>
                  </a:cubicBezTo>
                  <a:cubicBezTo>
                    <a:pt x="7" y="0"/>
                    <a:pt x="4" y="0"/>
                    <a:pt x="2" y="3"/>
                  </a:cubicBezTo>
                  <a:cubicBezTo>
                    <a:pt x="0" y="5"/>
                    <a:pt x="0" y="9"/>
                    <a:pt x="3" y="11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61"/>
            <p:cNvSpPr>
              <a:spLocks/>
            </p:cNvSpPr>
            <p:nvPr/>
          </p:nvSpPr>
          <p:spPr bwMode="auto">
            <a:xfrm>
              <a:off x="3105877" y="4847036"/>
              <a:ext cx="415568" cy="386865"/>
            </a:xfrm>
            <a:custGeom>
              <a:avLst/>
              <a:gdLst>
                <a:gd name="T0" fmla="*/ 302 w 339"/>
                <a:gd name="T1" fmla="*/ 311 h 317"/>
                <a:gd name="T2" fmla="*/ 298 w 339"/>
                <a:gd name="T3" fmla="*/ 299 h 317"/>
                <a:gd name="T4" fmla="*/ 312 w 339"/>
                <a:gd name="T5" fmla="*/ 300 h 317"/>
                <a:gd name="T6" fmla="*/ 308 w 339"/>
                <a:gd name="T7" fmla="*/ 283 h 317"/>
                <a:gd name="T8" fmla="*/ 308 w 339"/>
                <a:gd name="T9" fmla="*/ 283 h 317"/>
                <a:gd name="T10" fmla="*/ 323 w 339"/>
                <a:gd name="T11" fmla="*/ 285 h 317"/>
                <a:gd name="T12" fmla="*/ 318 w 339"/>
                <a:gd name="T13" fmla="*/ 270 h 317"/>
                <a:gd name="T14" fmla="*/ 335 w 339"/>
                <a:gd name="T15" fmla="*/ 272 h 317"/>
                <a:gd name="T16" fmla="*/ 327 w 339"/>
                <a:gd name="T17" fmla="*/ 259 h 317"/>
                <a:gd name="T18" fmla="*/ 266 w 339"/>
                <a:gd name="T19" fmla="*/ 43 h 317"/>
                <a:gd name="T20" fmla="*/ 234 w 339"/>
                <a:gd name="T21" fmla="*/ 0 h 317"/>
                <a:gd name="T22" fmla="*/ 287 w 339"/>
                <a:gd name="T23" fmla="*/ 308 h 317"/>
                <a:gd name="T24" fmla="*/ 302 w 339"/>
                <a:gd name="T25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317">
                  <a:moveTo>
                    <a:pt x="302" y="311"/>
                  </a:moveTo>
                  <a:cubicBezTo>
                    <a:pt x="305" y="306"/>
                    <a:pt x="301" y="302"/>
                    <a:pt x="298" y="299"/>
                  </a:cubicBezTo>
                  <a:cubicBezTo>
                    <a:pt x="301" y="302"/>
                    <a:pt x="307" y="306"/>
                    <a:pt x="312" y="300"/>
                  </a:cubicBezTo>
                  <a:cubicBezTo>
                    <a:pt x="318" y="294"/>
                    <a:pt x="311" y="286"/>
                    <a:pt x="308" y="283"/>
                  </a:cubicBezTo>
                  <a:cubicBezTo>
                    <a:pt x="308" y="283"/>
                    <a:pt x="308" y="283"/>
                    <a:pt x="308" y="283"/>
                  </a:cubicBezTo>
                  <a:cubicBezTo>
                    <a:pt x="311" y="285"/>
                    <a:pt x="319" y="291"/>
                    <a:pt x="323" y="285"/>
                  </a:cubicBezTo>
                  <a:cubicBezTo>
                    <a:pt x="328" y="280"/>
                    <a:pt x="321" y="273"/>
                    <a:pt x="318" y="270"/>
                  </a:cubicBezTo>
                  <a:cubicBezTo>
                    <a:pt x="321" y="273"/>
                    <a:pt x="331" y="279"/>
                    <a:pt x="335" y="272"/>
                  </a:cubicBezTo>
                  <a:cubicBezTo>
                    <a:pt x="339" y="266"/>
                    <a:pt x="327" y="259"/>
                    <a:pt x="327" y="259"/>
                  </a:cubicBezTo>
                  <a:cubicBezTo>
                    <a:pt x="81" y="156"/>
                    <a:pt x="266" y="43"/>
                    <a:pt x="266" y="43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0" y="175"/>
                    <a:pt x="265" y="293"/>
                    <a:pt x="287" y="308"/>
                  </a:cubicBezTo>
                  <a:cubicBezTo>
                    <a:pt x="287" y="308"/>
                    <a:pt x="298" y="317"/>
                    <a:pt x="302" y="311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62"/>
            <p:cNvSpPr>
              <a:spLocks/>
            </p:cNvSpPr>
            <p:nvPr/>
          </p:nvSpPr>
          <p:spPr bwMode="auto">
            <a:xfrm>
              <a:off x="3342988" y="4847036"/>
              <a:ext cx="88605" cy="88605"/>
            </a:xfrm>
            <a:custGeom>
              <a:avLst/>
              <a:gdLst>
                <a:gd name="T0" fmla="*/ 72 w 72"/>
                <a:gd name="T1" fmla="*/ 43 h 73"/>
                <a:gd name="T2" fmla="*/ 40 w 72"/>
                <a:gd name="T3" fmla="*/ 0 h 73"/>
                <a:gd name="T4" fmla="*/ 0 w 72"/>
                <a:gd name="T5" fmla="*/ 34 h 73"/>
                <a:gd name="T6" fmla="*/ 36 w 72"/>
                <a:gd name="T7" fmla="*/ 73 h 73"/>
                <a:gd name="T8" fmla="*/ 72 w 72"/>
                <a:gd name="T9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72" y="43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24" y="11"/>
                    <a:pt x="11" y="23"/>
                    <a:pt x="0" y="3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54" y="54"/>
                    <a:pt x="72" y="43"/>
                    <a:pt x="72" y="4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63"/>
            <p:cNvSpPr>
              <a:spLocks/>
            </p:cNvSpPr>
            <p:nvPr/>
          </p:nvSpPr>
          <p:spPr bwMode="auto">
            <a:xfrm>
              <a:off x="3753564" y="4598694"/>
              <a:ext cx="227127" cy="141018"/>
            </a:xfrm>
            <a:custGeom>
              <a:avLst/>
              <a:gdLst>
                <a:gd name="T0" fmla="*/ 0 w 186"/>
                <a:gd name="T1" fmla="*/ 41 h 115"/>
                <a:gd name="T2" fmla="*/ 104 w 186"/>
                <a:gd name="T3" fmla="*/ 101 h 115"/>
                <a:gd name="T4" fmla="*/ 164 w 186"/>
                <a:gd name="T5" fmla="*/ 7 h 115"/>
                <a:gd name="T6" fmla="*/ 0 w 186"/>
                <a:gd name="T7" fmla="*/ 4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15">
                  <a:moveTo>
                    <a:pt x="0" y="41"/>
                  </a:moveTo>
                  <a:cubicBezTo>
                    <a:pt x="6" y="70"/>
                    <a:pt x="24" y="115"/>
                    <a:pt x="104" y="101"/>
                  </a:cubicBezTo>
                  <a:cubicBezTo>
                    <a:pt x="186" y="86"/>
                    <a:pt x="164" y="7"/>
                    <a:pt x="164" y="7"/>
                  </a:cubicBezTo>
                  <a:cubicBezTo>
                    <a:pt x="164" y="7"/>
                    <a:pt x="72" y="0"/>
                    <a:pt x="0" y="4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64"/>
            <p:cNvSpPr>
              <a:spLocks/>
            </p:cNvSpPr>
            <p:nvPr/>
          </p:nvSpPr>
          <p:spPr bwMode="auto">
            <a:xfrm>
              <a:off x="4815570" y="4573735"/>
              <a:ext cx="229623" cy="142266"/>
            </a:xfrm>
            <a:custGeom>
              <a:avLst/>
              <a:gdLst>
                <a:gd name="T0" fmla="*/ 0 w 188"/>
                <a:gd name="T1" fmla="*/ 43 h 116"/>
                <a:gd name="T2" fmla="*/ 106 w 188"/>
                <a:gd name="T3" fmla="*/ 100 h 116"/>
                <a:gd name="T4" fmla="*/ 164 w 188"/>
                <a:gd name="T5" fmla="*/ 5 h 116"/>
                <a:gd name="T6" fmla="*/ 0 w 188"/>
                <a:gd name="T7" fmla="*/ 4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116">
                  <a:moveTo>
                    <a:pt x="0" y="43"/>
                  </a:moveTo>
                  <a:cubicBezTo>
                    <a:pt x="8" y="71"/>
                    <a:pt x="26" y="116"/>
                    <a:pt x="106" y="100"/>
                  </a:cubicBezTo>
                  <a:cubicBezTo>
                    <a:pt x="188" y="84"/>
                    <a:pt x="164" y="5"/>
                    <a:pt x="164" y="5"/>
                  </a:cubicBezTo>
                  <a:cubicBezTo>
                    <a:pt x="164" y="5"/>
                    <a:pt x="72" y="0"/>
                    <a:pt x="0" y="43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65"/>
            <p:cNvSpPr>
              <a:spLocks/>
            </p:cNvSpPr>
            <p:nvPr/>
          </p:nvSpPr>
          <p:spPr bwMode="auto">
            <a:xfrm>
              <a:off x="3636256" y="4505097"/>
              <a:ext cx="46174" cy="83613"/>
            </a:xfrm>
            <a:custGeom>
              <a:avLst/>
              <a:gdLst>
                <a:gd name="T0" fmla="*/ 33 w 38"/>
                <a:gd name="T1" fmla="*/ 30 h 68"/>
                <a:gd name="T2" fmla="*/ 28 w 38"/>
                <a:gd name="T3" fmla="*/ 66 h 68"/>
                <a:gd name="T4" fmla="*/ 5 w 38"/>
                <a:gd name="T5" fmla="*/ 38 h 68"/>
                <a:gd name="T6" fmla="*/ 10 w 38"/>
                <a:gd name="T7" fmla="*/ 2 h 68"/>
                <a:gd name="T8" fmla="*/ 33 w 38"/>
                <a:gd name="T9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8">
                  <a:moveTo>
                    <a:pt x="33" y="30"/>
                  </a:moveTo>
                  <a:cubicBezTo>
                    <a:pt x="38" y="47"/>
                    <a:pt x="35" y="64"/>
                    <a:pt x="28" y="66"/>
                  </a:cubicBezTo>
                  <a:cubicBezTo>
                    <a:pt x="20" y="68"/>
                    <a:pt x="10" y="55"/>
                    <a:pt x="5" y="38"/>
                  </a:cubicBezTo>
                  <a:cubicBezTo>
                    <a:pt x="0" y="20"/>
                    <a:pt x="2" y="4"/>
                    <a:pt x="10" y="2"/>
                  </a:cubicBezTo>
                  <a:cubicBezTo>
                    <a:pt x="17" y="0"/>
                    <a:pt x="28" y="12"/>
                    <a:pt x="33" y="3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66"/>
            <p:cNvSpPr>
              <a:spLocks/>
            </p:cNvSpPr>
            <p:nvPr/>
          </p:nvSpPr>
          <p:spPr bwMode="auto">
            <a:xfrm>
              <a:off x="3919541" y="4423980"/>
              <a:ext cx="46174" cy="83613"/>
            </a:xfrm>
            <a:custGeom>
              <a:avLst/>
              <a:gdLst>
                <a:gd name="T0" fmla="*/ 33 w 38"/>
                <a:gd name="T1" fmla="*/ 30 h 68"/>
                <a:gd name="T2" fmla="*/ 28 w 38"/>
                <a:gd name="T3" fmla="*/ 66 h 68"/>
                <a:gd name="T4" fmla="*/ 5 w 38"/>
                <a:gd name="T5" fmla="*/ 38 h 68"/>
                <a:gd name="T6" fmla="*/ 10 w 38"/>
                <a:gd name="T7" fmla="*/ 2 h 68"/>
                <a:gd name="T8" fmla="*/ 33 w 38"/>
                <a:gd name="T9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8">
                  <a:moveTo>
                    <a:pt x="33" y="30"/>
                  </a:moveTo>
                  <a:cubicBezTo>
                    <a:pt x="38" y="48"/>
                    <a:pt x="36" y="64"/>
                    <a:pt x="28" y="66"/>
                  </a:cubicBezTo>
                  <a:cubicBezTo>
                    <a:pt x="20" y="68"/>
                    <a:pt x="10" y="56"/>
                    <a:pt x="5" y="38"/>
                  </a:cubicBezTo>
                  <a:cubicBezTo>
                    <a:pt x="0" y="21"/>
                    <a:pt x="2" y="4"/>
                    <a:pt x="10" y="2"/>
                  </a:cubicBezTo>
                  <a:cubicBezTo>
                    <a:pt x="17" y="0"/>
                    <a:pt x="28" y="13"/>
                    <a:pt x="33" y="3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67"/>
            <p:cNvSpPr>
              <a:spLocks/>
            </p:cNvSpPr>
            <p:nvPr/>
          </p:nvSpPr>
          <p:spPr bwMode="auto">
            <a:xfrm>
              <a:off x="4275207" y="5126577"/>
              <a:ext cx="79869" cy="53662"/>
            </a:xfrm>
            <a:custGeom>
              <a:avLst/>
              <a:gdLst>
                <a:gd name="T0" fmla="*/ 54 w 66"/>
                <a:gd name="T1" fmla="*/ 0 h 44"/>
                <a:gd name="T2" fmla="*/ 47 w 66"/>
                <a:gd name="T3" fmla="*/ 9 h 44"/>
                <a:gd name="T4" fmla="*/ 39 w 66"/>
                <a:gd name="T5" fmla="*/ 2 h 44"/>
                <a:gd name="T6" fmla="*/ 32 w 66"/>
                <a:gd name="T7" fmla="*/ 12 h 44"/>
                <a:gd name="T8" fmla="*/ 23 w 66"/>
                <a:gd name="T9" fmla="*/ 3 h 44"/>
                <a:gd name="T10" fmla="*/ 16 w 66"/>
                <a:gd name="T11" fmla="*/ 12 h 44"/>
                <a:gd name="T12" fmla="*/ 8 w 66"/>
                <a:gd name="T13" fmla="*/ 4 h 44"/>
                <a:gd name="T14" fmla="*/ 1 w 66"/>
                <a:gd name="T15" fmla="*/ 25 h 44"/>
                <a:gd name="T16" fmla="*/ 12 w 66"/>
                <a:gd name="T17" fmla="*/ 44 h 44"/>
                <a:gd name="T18" fmla="*/ 18 w 66"/>
                <a:gd name="T19" fmla="*/ 35 h 44"/>
                <a:gd name="T20" fmla="*/ 26 w 66"/>
                <a:gd name="T21" fmla="*/ 43 h 44"/>
                <a:gd name="T22" fmla="*/ 33 w 66"/>
                <a:gd name="T23" fmla="*/ 32 h 44"/>
                <a:gd name="T24" fmla="*/ 42 w 66"/>
                <a:gd name="T25" fmla="*/ 42 h 44"/>
                <a:gd name="T26" fmla="*/ 49 w 66"/>
                <a:gd name="T27" fmla="*/ 33 h 44"/>
                <a:gd name="T28" fmla="*/ 57 w 66"/>
                <a:gd name="T29" fmla="*/ 40 h 44"/>
                <a:gd name="T30" fmla="*/ 65 w 66"/>
                <a:gd name="T31" fmla="*/ 20 h 44"/>
                <a:gd name="T32" fmla="*/ 54 w 66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44">
                  <a:moveTo>
                    <a:pt x="54" y="0"/>
                  </a:moveTo>
                  <a:cubicBezTo>
                    <a:pt x="51" y="1"/>
                    <a:pt x="48" y="4"/>
                    <a:pt x="47" y="9"/>
                  </a:cubicBezTo>
                  <a:cubicBezTo>
                    <a:pt x="45" y="4"/>
                    <a:pt x="42" y="1"/>
                    <a:pt x="39" y="2"/>
                  </a:cubicBezTo>
                  <a:cubicBezTo>
                    <a:pt x="36" y="2"/>
                    <a:pt x="33" y="6"/>
                    <a:pt x="32" y="12"/>
                  </a:cubicBezTo>
                  <a:cubicBezTo>
                    <a:pt x="30" y="6"/>
                    <a:pt x="27" y="3"/>
                    <a:pt x="23" y="3"/>
                  </a:cubicBezTo>
                  <a:cubicBezTo>
                    <a:pt x="20" y="3"/>
                    <a:pt x="18" y="7"/>
                    <a:pt x="16" y="12"/>
                  </a:cubicBezTo>
                  <a:cubicBezTo>
                    <a:pt x="14" y="7"/>
                    <a:pt x="11" y="4"/>
                    <a:pt x="8" y="4"/>
                  </a:cubicBezTo>
                  <a:cubicBezTo>
                    <a:pt x="3" y="5"/>
                    <a:pt x="0" y="14"/>
                    <a:pt x="1" y="25"/>
                  </a:cubicBezTo>
                  <a:cubicBezTo>
                    <a:pt x="2" y="36"/>
                    <a:pt x="6" y="44"/>
                    <a:pt x="12" y="44"/>
                  </a:cubicBezTo>
                  <a:cubicBezTo>
                    <a:pt x="15" y="44"/>
                    <a:pt x="17" y="40"/>
                    <a:pt x="18" y="35"/>
                  </a:cubicBezTo>
                  <a:cubicBezTo>
                    <a:pt x="20" y="40"/>
                    <a:pt x="23" y="43"/>
                    <a:pt x="26" y="43"/>
                  </a:cubicBezTo>
                  <a:cubicBezTo>
                    <a:pt x="30" y="43"/>
                    <a:pt x="32" y="38"/>
                    <a:pt x="33" y="32"/>
                  </a:cubicBezTo>
                  <a:cubicBezTo>
                    <a:pt x="36" y="38"/>
                    <a:pt x="39" y="42"/>
                    <a:pt x="42" y="42"/>
                  </a:cubicBezTo>
                  <a:cubicBezTo>
                    <a:pt x="45" y="41"/>
                    <a:pt x="48" y="38"/>
                    <a:pt x="49" y="33"/>
                  </a:cubicBezTo>
                  <a:cubicBezTo>
                    <a:pt x="51" y="38"/>
                    <a:pt x="54" y="41"/>
                    <a:pt x="57" y="40"/>
                  </a:cubicBezTo>
                  <a:cubicBezTo>
                    <a:pt x="62" y="40"/>
                    <a:pt x="66" y="31"/>
                    <a:pt x="65" y="20"/>
                  </a:cubicBezTo>
                  <a:cubicBezTo>
                    <a:pt x="64" y="9"/>
                    <a:pt x="59" y="0"/>
                    <a:pt x="54" y="0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68"/>
            <p:cNvSpPr>
              <a:spLocks/>
            </p:cNvSpPr>
            <p:nvPr/>
          </p:nvSpPr>
          <p:spPr bwMode="auto">
            <a:xfrm>
              <a:off x="1941539" y="4847036"/>
              <a:ext cx="414320" cy="386865"/>
            </a:xfrm>
            <a:custGeom>
              <a:avLst/>
              <a:gdLst>
                <a:gd name="T0" fmla="*/ 302 w 339"/>
                <a:gd name="T1" fmla="*/ 311 h 317"/>
                <a:gd name="T2" fmla="*/ 298 w 339"/>
                <a:gd name="T3" fmla="*/ 299 h 317"/>
                <a:gd name="T4" fmla="*/ 312 w 339"/>
                <a:gd name="T5" fmla="*/ 300 h 317"/>
                <a:gd name="T6" fmla="*/ 308 w 339"/>
                <a:gd name="T7" fmla="*/ 283 h 317"/>
                <a:gd name="T8" fmla="*/ 308 w 339"/>
                <a:gd name="T9" fmla="*/ 283 h 317"/>
                <a:gd name="T10" fmla="*/ 323 w 339"/>
                <a:gd name="T11" fmla="*/ 285 h 317"/>
                <a:gd name="T12" fmla="*/ 318 w 339"/>
                <a:gd name="T13" fmla="*/ 270 h 317"/>
                <a:gd name="T14" fmla="*/ 335 w 339"/>
                <a:gd name="T15" fmla="*/ 272 h 317"/>
                <a:gd name="T16" fmla="*/ 327 w 339"/>
                <a:gd name="T17" fmla="*/ 259 h 317"/>
                <a:gd name="T18" fmla="*/ 267 w 339"/>
                <a:gd name="T19" fmla="*/ 43 h 317"/>
                <a:gd name="T20" fmla="*/ 234 w 339"/>
                <a:gd name="T21" fmla="*/ 0 h 317"/>
                <a:gd name="T22" fmla="*/ 287 w 339"/>
                <a:gd name="T23" fmla="*/ 308 h 317"/>
                <a:gd name="T24" fmla="*/ 302 w 339"/>
                <a:gd name="T25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317">
                  <a:moveTo>
                    <a:pt x="302" y="311"/>
                  </a:moveTo>
                  <a:cubicBezTo>
                    <a:pt x="305" y="306"/>
                    <a:pt x="301" y="302"/>
                    <a:pt x="298" y="299"/>
                  </a:cubicBezTo>
                  <a:cubicBezTo>
                    <a:pt x="301" y="302"/>
                    <a:pt x="308" y="306"/>
                    <a:pt x="312" y="300"/>
                  </a:cubicBezTo>
                  <a:cubicBezTo>
                    <a:pt x="318" y="294"/>
                    <a:pt x="311" y="286"/>
                    <a:pt x="308" y="283"/>
                  </a:cubicBezTo>
                  <a:cubicBezTo>
                    <a:pt x="308" y="283"/>
                    <a:pt x="308" y="283"/>
                    <a:pt x="308" y="283"/>
                  </a:cubicBezTo>
                  <a:cubicBezTo>
                    <a:pt x="311" y="285"/>
                    <a:pt x="319" y="291"/>
                    <a:pt x="323" y="285"/>
                  </a:cubicBezTo>
                  <a:cubicBezTo>
                    <a:pt x="328" y="280"/>
                    <a:pt x="321" y="273"/>
                    <a:pt x="318" y="270"/>
                  </a:cubicBezTo>
                  <a:cubicBezTo>
                    <a:pt x="321" y="273"/>
                    <a:pt x="331" y="279"/>
                    <a:pt x="335" y="272"/>
                  </a:cubicBezTo>
                  <a:cubicBezTo>
                    <a:pt x="339" y="266"/>
                    <a:pt x="327" y="259"/>
                    <a:pt x="327" y="259"/>
                  </a:cubicBezTo>
                  <a:cubicBezTo>
                    <a:pt x="81" y="156"/>
                    <a:pt x="267" y="43"/>
                    <a:pt x="267" y="43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0" y="175"/>
                    <a:pt x="265" y="293"/>
                    <a:pt x="287" y="308"/>
                  </a:cubicBezTo>
                  <a:cubicBezTo>
                    <a:pt x="287" y="308"/>
                    <a:pt x="298" y="317"/>
                    <a:pt x="302" y="311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69"/>
            <p:cNvSpPr>
              <a:spLocks/>
            </p:cNvSpPr>
            <p:nvPr/>
          </p:nvSpPr>
          <p:spPr bwMode="auto">
            <a:xfrm>
              <a:off x="2178649" y="4847036"/>
              <a:ext cx="89852" cy="88605"/>
            </a:xfrm>
            <a:custGeom>
              <a:avLst/>
              <a:gdLst>
                <a:gd name="T0" fmla="*/ 73 w 73"/>
                <a:gd name="T1" fmla="*/ 43 h 73"/>
                <a:gd name="T2" fmla="*/ 40 w 73"/>
                <a:gd name="T3" fmla="*/ 0 h 73"/>
                <a:gd name="T4" fmla="*/ 0 w 73"/>
                <a:gd name="T5" fmla="*/ 34 h 73"/>
                <a:gd name="T6" fmla="*/ 37 w 73"/>
                <a:gd name="T7" fmla="*/ 73 h 73"/>
                <a:gd name="T8" fmla="*/ 73 w 73"/>
                <a:gd name="T9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73" y="43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24" y="11"/>
                    <a:pt x="11" y="23"/>
                    <a:pt x="0" y="3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54" y="54"/>
                    <a:pt x="73" y="43"/>
                    <a:pt x="73" y="4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70"/>
            <p:cNvSpPr>
              <a:spLocks/>
            </p:cNvSpPr>
            <p:nvPr/>
          </p:nvSpPr>
          <p:spPr bwMode="auto">
            <a:xfrm>
              <a:off x="2587977" y="4598694"/>
              <a:ext cx="228375" cy="141018"/>
            </a:xfrm>
            <a:custGeom>
              <a:avLst/>
              <a:gdLst>
                <a:gd name="T0" fmla="*/ 0 w 186"/>
                <a:gd name="T1" fmla="*/ 41 h 115"/>
                <a:gd name="T2" fmla="*/ 104 w 186"/>
                <a:gd name="T3" fmla="*/ 101 h 115"/>
                <a:gd name="T4" fmla="*/ 164 w 186"/>
                <a:gd name="T5" fmla="*/ 7 h 115"/>
                <a:gd name="T6" fmla="*/ 0 w 186"/>
                <a:gd name="T7" fmla="*/ 4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15">
                  <a:moveTo>
                    <a:pt x="0" y="41"/>
                  </a:moveTo>
                  <a:cubicBezTo>
                    <a:pt x="6" y="70"/>
                    <a:pt x="24" y="115"/>
                    <a:pt x="104" y="101"/>
                  </a:cubicBezTo>
                  <a:cubicBezTo>
                    <a:pt x="186" y="86"/>
                    <a:pt x="164" y="7"/>
                    <a:pt x="164" y="7"/>
                  </a:cubicBezTo>
                  <a:cubicBezTo>
                    <a:pt x="164" y="7"/>
                    <a:pt x="72" y="0"/>
                    <a:pt x="0" y="4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71"/>
            <p:cNvSpPr>
              <a:spLocks/>
            </p:cNvSpPr>
            <p:nvPr/>
          </p:nvSpPr>
          <p:spPr bwMode="auto">
            <a:xfrm>
              <a:off x="2470670" y="4505097"/>
              <a:ext cx="47422" cy="83613"/>
            </a:xfrm>
            <a:custGeom>
              <a:avLst/>
              <a:gdLst>
                <a:gd name="T0" fmla="*/ 33 w 38"/>
                <a:gd name="T1" fmla="*/ 30 h 68"/>
                <a:gd name="T2" fmla="*/ 28 w 38"/>
                <a:gd name="T3" fmla="*/ 66 h 68"/>
                <a:gd name="T4" fmla="*/ 5 w 38"/>
                <a:gd name="T5" fmla="*/ 38 h 68"/>
                <a:gd name="T6" fmla="*/ 10 w 38"/>
                <a:gd name="T7" fmla="*/ 2 h 68"/>
                <a:gd name="T8" fmla="*/ 33 w 38"/>
                <a:gd name="T9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8">
                  <a:moveTo>
                    <a:pt x="33" y="30"/>
                  </a:moveTo>
                  <a:cubicBezTo>
                    <a:pt x="38" y="47"/>
                    <a:pt x="36" y="64"/>
                    <a:pt x="28" y="66"/>
                  </a:cubicBezTo>
                  <a:cubicBezTo>
                    <a:pt x="20" y="68"/>
                    <a:pt x="10" y="55"/>
                    <a:pt x="5" y="38"/>
                  </a:cubicBezTo>
                  <a:cubicBezTo>
                    <a:pt x="0" y="20"/>
                    <a:pt x="2" y="4"/>
                    <a:pt x="10" y="2"/>
                  </a:cubicBezTo>
                  <a:cubicBezTo>
                    <a:pt x="17" y="0"/>
                    <a:pt x="28" y="12"/>
                    <a:pt x="33" y="3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72"/>
            <p:cNvSpPr>
              <a:spLocks/>
            </p:cNvSpPr>
            <p:nvPr/>
          </p:nvSpPr>
          <p:spPr bwMode="auto">
            <a:xfrm>
              <a:off x="2755203" y="4423980"/>
              <a:ext cx="46174" cy="83613"/>
            </a:xfrm>
            <a:custGeom>
              <a:avLst/>
              <a:gdLst>
                <a:gd name="T0" fmla="*/ 33 w 38"/>
                <a:gd name="T1" fmla="*/ 30 h 68"/>
                <a:gd name="T2" fmla="*/ 28 w 38"/>
                <a:gd name="T3" fmla="*/ 66 h 68"/>
                <a:gd name="T4" fmla="*/ 5 w 38"/>
                <a:gd name="T5" fmla="*/ 38 h 68"/>
                <a:gd name="T6" fmla="*/ 10 w 38"/>
                <a:gd name="T7" fmla="*/ 2 h 68"/>
                <a:gd name="T8" fmla="*/ 33 w 38"/>
                <a:gd name="T9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8">
                  <a:moveTo>
                    <a:pt x="33" y="30"/>
                  </a:moveTo>
                  <a:cubicBezTo>
                    <a:pt x="38" y="48"/>
                    <a:pt x="36" y="64"/>
                    <a:pt x="28" y="66"/>
                  </a:cubicBezTo>
                  <a:cubicBezTo>
                    <a:pt x="20" y="68"/>
                    <a:pt x="10" y="56"/>
                    <a:pt x="5" y="38"/>
                  </a:cubicBezTo>
                  <a:cubicBezTo>
                    <a:pt x="0" y="21"/>
                    <a:pt x="2" y="4"/>
                    <a:pt x="10" y="2"/>
                  </a:cubicBezTo>
                  <a:cubicBezTo>
                    <a:pt x="18" y="0"/>
                    <a:pt x="28" y="13"/>
                    <a:pt x="33" y="3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73"/>
            <p:cNvSpPr>
              <a:spLocks/>
            </p:cNvSpPr>
            <p:nvPr/>
          </p:nvSpPr>
          <p:spPr bwMode="auto">
            <a:xfrm>
              <a:off x="3109621" y="5151536"/>
              <a:ext cx="81117" cy="54910"/>
            </a:xfrm>
            <a:custGeom>
              <a:avLst/>
              <a:gdLst>
                <a:gd name="T0" fmla="*/ 54 w 66"/>
                <a:gd name="T1" fmla="*/ 0 h 45"/>
                <a:gd name="T2" fmla="*/ 47 w 66"/>
                <a:gd name="T3" fmla="*/ 9 h 45"/>
                <a:gd name="T4" fmla="*/ 39 w 66"/>
                <a:gd name="T5" fmla="*/ 2 h 45"/>
                <a:gd name="T6" fmla="*/ 32 w 66"/>
                <a:gd name="T7" fmla="*/ 12 h 45"/>
                <a:gd name="T8" fmla="*/ 23 w 66"/>
                <a:gd name="T9" fmla="*/ 3 h 45"/>
                <a:gd name="T10" fmla="*/ 16 w 66"/>
                <a:gd name="T11" fmla="*/ 12 h 45"/>
                <a:gd name="T12" fmla="*/ 8 w 66"/>
                <a:gd name="T13" fmla="*/ 4 h 45"/>
                <a:gd name="T14" fmla="*/ 1 w 66"/>
                <a:gd name="T15" fmla="*/ 25 h 45"/>
                <a:gd name="T16" fmla="*/ 12 w 66"/>
                <a:gd name="T17" fmla="*/ 44 h 45"/>
                <a:gd name="T18" fmla="*/ 18 w 66"/>
                <a:gd name="T19" fmla="*/ 35 h 45"/>
                <a:gd name="T20" fmla="*/ 26 w 66"/>
                <a:gd name="T21" fmla="*/ 43 h 45"/>
                <a:gd name="T22" fmla="*/ 34 w 66"/>
                <a:gd name="T23" fmla="*/ 32 h 45"/>
                <a:gd name="T24" fmla="*/ 42 w 66"/>
                <a:gd name="T25" fmla="*/ 42 h 45"/>
                <a:gd name="T26" fmla="*/ 49 w 66"/>
                <a:gd name="T27" fmla="*/ 33 h 45"/>
                <a:gd name="T28" fmla="*/ 57 w 66"/>
                <a:gd name="T29" fmla="*/ 40 h 45"/>
                <a:gd name="T30" fmla="*/ 65 w 66"/>
                <a:gd name="T31" fmla="*/ 20 h 45"/>
                <a:gd name="T32" fmla="*/ 54 w 66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45">
                  <a:moveTo>
                    <a:pt x="54" y="0"/>
                  </a:moveTo>
                  <a:cubicBezTo>
                    <a:pt x="51" y="1"/>
                    <a:pt x="49" y="4"/>
                    <a:pt x="47" y="9"/>
                  </a:cubicBezTo>
                  <a:cubicBezTo>
                    <a:pt x="45" y="4"/>
                    <a:pt x="42" y="1"/>
                    <a:pt x="39" y="2"/>
                  </a:cubicBezTo>
                  <a:cubicBezTo>
                    <a:pt x="36" y="2"/>
                    <a:pt x="33" y="6"/>
                    <a:pt x="32" y="12"/>
                  </a:cubicBezTo>
                  <a:cubicBezTo>
                    <a:pt x="30" y="7"/>
                    <a:pt x="27" y="3"/>
                    <a:pt x="23" y="3"/>
                  </a:cubicBezTo>
                  <a:cubicBezTo>
                    <a:pt x="20" y="3"/>
                    <a:pt x="18" y="7"/>
                    <a:pt x="16" y="12"/>
                  </a:cubicBezTo>
                  <a:cubicBezTo>
                    <a:pt x="14" y="7"/>
                    <a:pt x="11" y="4"/>
                    <a:pt x="8" y="4"/>
                  </a:cubicBezTo>
                  <a:cubicBezTo>
                    <a:pt x="3" y="5"/>
                    <a:pt x="0" y="14"/>
                    <a:pt x="1" y="25"/>
                  </a:cubicBezTo>
                  <a:cubicBezTo>
                    <a:pt x="2" y="36"/>
                    <a:pt x="7" y="45"/>
                    <a:pt x="12" y="44"/>
                  </a:cubicBezTo>
                  <a:cubicBezTo>
                    <a:pt x="15" y="44"/>
                    <a:pt x="17" y="40"/>
                    <a:pt x="18" y="35"/>
                  </a:cubicBezTo>
                  <a:cubicBezTo>
                    <a:pt x="20" y="40"/>
                    <a:pt x="23" y="43"/>
                    <a:pt x="26" y="43"/>
                  </a:cubicBezTo>
                  <a:cubicBezTo>
                    <a:pt x="30" y="43"/>
                    <a:pt x="32" y="38"/>
                    <a:pt x="34" y="32"/>
                  </a:cubicBezTo>
                  <a:cubicBezTo>
                    <a:pt x="36" y="38"/>
                    <a:pt x="39" y="42"/>
                    <a:pt x="42" y="42"/>
                  </a:cubicBezTo>
                  <a:cubicBezTo>
                    <a:pt x="45" y="41"/>
                    <a:pt x="48" y="38"/>
                    <a:pt x="49" y="33"/>
                  </a:cubicBezTo>
                  <a:cubicBezTo>
                    <a:pt x="51" y="38"/>
                    <a:pt x="54" y="41"/>
                    <a:pt x="57" y="40"/>
                  </a:cubicBezTo>
                  <a:cubicBezTo>
                    <a:pt x="62" y="40"/>
                    <a:pt x="66" y="31"/>
                    <a:pt x="65" y="20"/>
                  </a:cubicBezTo>
                  <a:cubicBezTo>
                    <a:pt x="64" y="9"/>
                    <a:pt x="59" y="0"/>
                    <a:pt x="54" y="0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74"/>
            <p:cNvSpPr>
              <a:spLocks/>
            </p:cNvSpPr>
            <p:nvPr/>
          </p:nvSpPr>
          <p:spPr bwMode="auto">
            <a:xfrm>
              <a:off x="1957762" y="3994685"/>
              <a:ext cx="882301" cy="852350"/>
            </a:xfrm>
            <a:custGeom>
              <a:avLst/>
              <a:gdLst>
                <a:gd name="T0" fmla="*/ 340 w 722"/>
                <a:gd name="T1" fmla="*/ 445 h 696"/>
                <a:gd name="T2" fmla="*/ 340 w 722"/>
                <a:gd name="T3" fmla="*/ 363 h 696"/>
                <a:gd name="T4" fmla="*/ 722 w 722"/>
                <a:gd name="T5" fmla="*/ 264 h 696"/>
                <a:gd name="T6" fmla="*/ 392 w 722"/>
                <a:gd name="T7" fmla="*/ 28 h 696"/>
                <a:gd name="T8" fmla="*/ 184 w 722"/>
                <a:gd name="T9" fmla="*/ 152 h 696"/>
                <a:gd name="T10" fmla="*/ 169 w 722"/>
                <a:gd name="T11" fmla="*/ 120 h 696"/>
                <a:gd name="T12" fmla="*/ 162 w 722"/>
                <a:gd name="T13" fmla="*/ 169 h 696"/>
                <a:gd name="T14" fmla="*/ 124 w 722"/>
                <a:gd name="T15" fmla="*/ 200 h 696"/>
                <a:gd name="T16" fmla="*/ 150 w 722"/>
                <a:gd name="T17" fmla="*/ 197 h 696"/>
                <a:gd name="T18" fmla="*/ 221 w 722"/>
                <a:gd name="T19" fmla="*/ 696 h 696"/>
                <a:gd name="T20" fmla="*/ 334 w 722"/>
                <a:gd name="T21" fmla="*/ 486 h 696"/>
                <a:gd name="T22" fmla="*/ 277 w 722"/>
                <a:gd name="T23" fmla="*/ 460 h 696"/>
                <a:gd name="T24" fmla="*/ 340 w 722"/>
                <a:gd name="T25" fmla="*/ 445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2" h="696">
                  <a:moveTo>
                    <a:pt x="340" y="445"/>
                  </a:moveTo>
                  <a:cubicBezTo>
                    <a:pt x="340" y="363"/>
                    <a:pt x="340" y="363"/>
                    <a:pt x="340" y="363"/>
                  </a:cubicBezTo>
                  <a:cubicBezTo>
                    <a:pt x="592" y="321"/>
                    <a:pt x="722" y="264"/>
                    <a:pt x="722" y="264"/>
                  </a:cubicBezTo>
                  <a:cubicBezTo>
                    <a:pt x="677" y="49"/>
                    <a:pt x="510" y="0"/>
                    <a:pt x="392" y="28"/>
                  </a:cubicBezTo>
                  <a:cubicBezTo>
                    <a:pt x="241" y="61"/>
                    <a:pt x="196" y="116"/>
                    <a:pt x="184" y="152"/>
                  </a:cubicBezTo>
                  <a:cubicBezTo>
                    <a:pt x="171" y="138"/>
                    <a:pt x="169" y="120"/>
                    <a:pt x="169" y="120"/>
                  </a:cubicBezTo>
                  <a:cubicBezTo>
                    <a:pt x="149" y="147"/>
                    <a:pt x="162" y="169"/>
                    <a:pt x="162" y="169"/>
                  </a:cubicBezTo>
                  <a:cubicBezTo>
                    <a:pt x="132" y="171"/>
                    <a:pt x="124" y="200"/>
                    <a:pt x="124" y="200"/>
                  </a:cubicBezTo>
                  <a:cubicBezTo>
                    <a:pt x="133" y="197"/>
                    <a:pt x="142" y="196"/>
                    <a:pt x="150" y="197"/>
                  </a:cubicBezTo>
                  <a:cubicBezTo>
                    <a:pt x="0" y="277"/>
                    <a:pt x="221" y="696"/>
                    <a:pt x="221" y="696"/>
                  </a:cubicBezTo>
                  <a:cubicBezTo>
                    <a:pt x="283" y="652"/>
                    <a:pt x="334" y="486"/>
                    <a:pt x="334" y="486"/>
                  </a:cubicBezTo>
                  <a:cubicBezTo>
                    <a:pt x="334" y="486"/>
                    <a:pt x="271" y="515"/>
                    <a:pt x="277" y="460"/>
                  </a:cubicBezTo>
                  <a:cubicBezTo>
                    <a:pt x="283" y="404"/>
                    <a:pt x="340" y="445"/>
                    <a:pt x="340" y="44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75"/>
            <p:cNvSpPr>
              <a:spLocks/>
            </p:cNvSpPr>
            <p:nvPr/>
          </p:nvSpPr>
          <p:spPr bwMode="auto">
            <a:xfrm>
              <a:off x="3070934" y="3936032"/>
              <a:ext cx="984633" cy="911004"/>
            </a:xfrm>
            <a:custGeom>
              <a:avLst/>
              <a:gdLst>
                <a:gd name="T0" fmla="*/ 805 w 805"/>
                <a:gd name="T1" fmla="*/ 386 h 744"/>
                <a:gd name="T2" fmla="*/ 356 w 805"/>
                <a:gd name="T3" fmla="*/ 360 h 744"/>
                <a:gd name="T4" fmla="*/ 368 w 805"/>
                <a:gd name="T5" fmla="*/ 487 h 744"/>
                <a:gd name="T6" fmla="*/ 306 w 805"/>
                <a:gd name="T7" fmla="*/ 505 h 744"/>
                <a:gd name="T8" fmla="*/ 364 w 805"/>
                <a:gd name="T9" fmla="*/ 528 h 744"/>
                <a:gd name="T10" fmla="*/ 263 w 805"/>
                <a:gd name="T11" fmla="*/ 744 h 744"/>
                <a:gd name="T12" fmla="*/ 215 w 805"/>
                <a:gd name="T13" fmla="*/ 233 h 744"/>
                <a:gd name="T14" fmla="*/ 371 w 805"/>
                <a:gd name="T15" fmla="*/ 61 h 744"/>
                <a:gd name="T16" fmla="*/ 805 w 805"/>
                <a:gd name="T17" fmla="*/ 38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5" h="744">
                  <a:moveTo>
                    <a:pt x="805" y="386"/>
                  </a:moveTo>
                  <a:cubicBezTo>
                    <a:pt x="805" y="386"/>
                    <a:pt x="642" y="289"/>
                    <a:pt x="356" y="360"/>
                  </a:cubicBezTo>
                  <a:cubicBezTo>
                    <a:pt x="368" y="487"/>
                    <a:pt x="368" y="487"/>
                    <a:pt x="368" y="487"/>
                  </a:cubicBezTo>
                  <a:cubicBezTo>
                    <a:pt x="368" y="487"/>
                    <a:pt x="308" y="449"/>
                    <a:pt x="306" y="505"/>
                  </a:cubicBezTo>
                  <a:cubicBezTo>
                    <a:pt x="303" y="560"/>
                    <a:pt x="364" y="528"/>
                    <a:pt x="364" y="528"/>
                  </a:cubicBezTo>
                  <a:cubicBezTo>
                    <a:pt x="364" y="528"/>
                    <a:pt x="323" y="697"/>
                    <a:pt x="263" y="744"/>
                  </a:cubicBezTo>
                  <a:cubicBezTo>
                    <a:pt x="263" y="744"/>
                    <a:pt x="0" y="247"/>
                    <a:pt x="215" y="233"/>
                  </a:cubicBezTo>
                  <a:cubicBezTo>
                    <a:pt x="215" y="233"/>
                    <a:pt x="194" y="116"/>
                    <a:pt x="371" y="61"/>
                  </a:cubicBezTo>
                  <a:cubicBezTo>
                    <a:pt x="568" y="0"/>
                    <a:pt x="768" y="74"/>
                    <a:pt x="805" y="38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3" name="Rectangle 15">
            <a:extLst>
              <a:ext uri="{FF2B5EF4-FFF2-40B4-BE49-F238E27FC236}">
                <a16:creationId xmlns:a16="http://schemas.microsoft.com/office/drawing/2014/main" xmlns="" id="{0CA18688-39E0-46DE-A473-66B669C6543A}"/>
              </a:ext>
            </a:extLst>
          </p:cNvPr>
          <p:cNvSpPr/>
          <p:nvPr/>
        </p:nvSpPr>
        <p:spPr>
          <a:xfrm rot="20761746">
            <a:off x="36686" y="268120"/>
            <a:ext cx="3399264" cy="736173"/>
          </a:xfrm>
          <a:custGeom>
            <a:avLst/>
            <a:gdLst>
              <a:gd name="connsiteX0" fmla="*/ 0 w 3539613"/>
              <a:gd name="connsiteY0" fmla="*/ 0 h 1039696"/>
              <a:gd name="connsiteX1" fmla="*/ 3539613 w 3539613"/>
              <a:gd name="connsiteY1" fmla="*/ 0 h 1039696"/>
              <a:gd name="connsiteX2" fmla="*/ 3539613 w 3539613"/>
              <a:gd name="connsiteY2" fmla="*/ 1039696 h 1039696"/>
              <a:gd name="connsiteX3" fmla="*/ 0 w 3539613"/>
              <a:gd name="connsiteY3" fmla="*/ 1039696 h 1039696"/>
              <a:gd name="connsiteX4" fmla="*/ 0 w 3539613"/>
              <a:gd name="connsiteY4" fmla="*/ 0 h 1039696"/>
              <a:gd name="connsiteX0" fmla="*/ 0 w 3539613"/>
              <a:gd name="connsiteY0" fmla="*/ 0 h 1039696"/>
              <a:gd name="connsiteX1" fmla="*/ 3539613 w 3539613"/>
              <a:gd name="connsiteY1" fmla="*/ 0 h 1039696"/>
              <a:gd name="connsiteX2" fmla="*/ 3099568 w 3539613"/>
              <a:gd name="connsiteY2" fmla="*/ 975812 h 1039696"/>
              <a:gd name="connsiteX3" fmla="*/ 0 w 3539613"/>
              <a:gd name="connsiteY3" fmla="*/ 1039696 h 1039696"/>
              <a:gd name="connsiteX4" fmla="*/ 0 w 3539613"/>
              <a:gd name="connsiteY4" fmla="*/ 0 h 1039696"/>
              <a:gd name="connsiteX0" fmla="*/ 321918 w 3539613"/>
              <a:gd name="connsiteY0" fmla="*/ 0 h 1050793"/>
              <a:gd name="connsiteX1" fmla="*/ 3539613 w 3539613"/>
              <a:gd name="connsiteY1" fmla="*/ 11097 h 1050793"/>
              <a:gd name="connsiteX2" fmla="*/ 3099568 w 3539613"/>
              <a:gd name="connsiteY2" fmla="*/ 986909 h 1050793"/>
              <a:gd name="connsiteX3" fmla="*/ 0 w 3539613"/>
              <a:gd name="connsiteY3" fmla="*/ 1050793 h 1050793"/>
              <a:gd name="connsiteX4" fmla="*/ 321918 w 3539613"/>
              <a:gd name="connsiteY4" fmla="*/ 0 h 1050793"/>
              <a:gd name="connsiteX0" fmla="*/ 307606 w 3525301"/>
              <a:gd name="connsiteY0" fmla="*/ 0 h 1054354"/>
              <a:gd name="connsiteX1" fmla="*/ 3525301 w 3525301"/>
              <a:gd name="connsiteY1" fmla="*/ 11097 h 1054354"/>
              <a:gd name="connsiteX2" fmla="*/ 3085256 w 3525301"/>
              <a:gd name="connsiteY2" fmla="*/ 986909 h 1054354"/>
              <a:gd name="connsiteX3" fmla="*/ 0 w 3525301"/>
              <a:gd name="connsiteY3" fmla="*/ 1054354 h 1054354"/>
              <a:gd name="connsiteX4" fmla="*/ 307606 w 3525301"/>
              <a:gd name="connsiteY4" fmla="*/ 0 h 1054354"/>
              <a:gd name="connsiteX0" fmla="*/ 307606 w 3525301"/>
              <a:gd name="connsiteY0" fmla="*/ 0 h 1054354"/>
              <a:gd name="connsiteX1" fmla="*/ 3525301 w 3525301"/>
              <a:gd name="connsiteY1" fmla="*/ 11097 h 1054354"/>
              <a:gd name="connsiteX2" fmla="*/ 3163938 w 3525301"/>
              <a:gd name="connsiteY2" fmla="*/ 976088 h 1054354"/>
              <a:gd name="connsiteX3" fmla="*/ 0 w 3525301"/>
              <a:gd name="connsiteY3" fmla="*/ 1054354 h 1054354"/>
              <a:gd name="connsiteX4" fmla="*/ 307606 w 3525301"/>
              <a:gd name="connsiteY4" fmla="*/ 0 h 1054354"/>
              <a:gd name="connsiteX0" fmla="*/ 307606 w 3944051"/>
              <a:gd name="connsiteY0" fmla="*/ 0 h 1054354"/>
              <a:gd name="connsiteX1" fmla="*/ 3944051 w 3944051"/>
              <a:gd name="connsiteY1" fmla="*/ 221663 h 1054354"/>
              <a:gd name="connsiteX2" fmla="*/ 3163938 w 3944051"/>
              <a:gd name="connsiteY2" fmla="*/ 976088 h 1054354"/>
              <a:gd name="connsiteX3" fmla="*/ 0 w 3944051"/>
              <a:gd name="connsiteY3" fmla="*/ 1054354 h 1054354"/>
              <a:gd name="connsiteX4" fmla="*/ 307606 w 3944051"/>
              <a:gd name="connsiteY4" fmla="*/ 0 h 1054354"/>
              <a:gd name="connsiteX0" fmla="*/ 307606 w 3944051"/>
              <a:gd name="connsiteY0" fmla="*/ 0 h 1129683"/>
              <a:gd name="connsiteX1" fmla="*/ 3944051 w 3944051"/>
              <a:gd name="connsiteY1" fmla="*/ 221663 h 1129683"/>
              <a:gd name="connsiteX2" fmla="*/ 3353695 w 3944051"/>
              <a:gd name="connsiteY2" fmla="*/ 1129683 h 1129683"/>
              <a:gd name="connsiteX3" fmla="*/ 0 w 3944051"/>
              <a:gd name="connsiteY3" fmla="*/ 1054354 h 1129683"/>
              <a:gd name="connsiteX4" fmla="*/ 307606 w 3944051"/>
              <a:gd name="connsiteY4" fmla="*/ 0 h 11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051" h="1129683">
                <a:moveTo>
                  <a:pt x="307606" y="0"/>
                </a:moveTo>
                <a:lnTo>
                  <a:pt x="3944051" y="221663"/>
                </a:lnTo>
                <a:lnTo>
                  <a:pt x="3353695" y="1129683"/>
                </a:lnTo>
                <a:lnTo>
                  <a:pt x="0" y="1054354"/>
                </a:lnTo>
                <a:lnTo>
                  <a:pt x="307606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الفهرس</a:t>
            </a:r>
            <a:endParaRPr lang="ar-EG" dirty="0"/>
          </a:p>
        </p:txBody>
      </p:sp>
      <p:sp>
        <p:nvSpPr>
          <p:cNvPr id="104" name="Oval 111"/>
          <p:cNvSpPr/>
          <p:nvPr/>
        </p:nvSpPr>
        <p:spPr>
          <a:xfrm>
            <a:off x="8211878" y="1403745"/>
            <a:ext cx="588671" cy="6134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05" name="Oval 115"/>
          <p:cNvSpPr/>
          <p:nvPr/>
        </p:nvSpPr>
        <p:spPr>
          <a:xfrm>
            <a:off x="8286255" y="2735008"/>
            <a:ext cx="588671" cy="61344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315200" y="1587283"/>
            <a:ext cx="77136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>
                <a:solidFill>
                  <a:schemeClr val="bg1"/>
                </a:solidFill>
                <a:hlinkClick r:id="rId2" action="ppaction://hlinksldjump"/>
              </a:rPr>
              <a:t>الاهداف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108" name="TextBox 107">
            <a:hlinkClick r:id="rId3" action="ppaction://hlinksldjump"/>
          </p:cNvPr>
          <p:cNvSpPr txBox="1"/>
          <p:nvPr/>
        </p:nvSpPr>
        <p:spPr>
          <a:xfrm>
            <a:off x="7333180" y="2853242"/>
            <a:ext cx="79701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>
                <a:solidFill>
                  <a:schemeClr val="bg1"/>
                </a:solidFill>
                <a:hlinkClick r:id="rId4" action="ppaction://hlinksldjump"/>
              </a:rPr>
              <a:t>المحتوي</a:t>
            </a:r>
            <a:endParaRPr lang="ar-EG" dirty="0">
              <a:solidFill>
                <a:schemeClr val="bg1"/>
              </a:solidFill>
            </a:endParaRPr>
          </a:p>
        </p:txBody>
      </p:sp>
      <p:pic>
        <p:nvPicPr>
          <p:cNvPr id="110" name="Picture 109">
            <a:hlinkClick r:id="" action="ppaction://hlinkshowjump?jump=nextslide">
              <a:snd r:embed="rId5" name="click.wav"/>
            </a:hlinkClick>
            <a:extLst>
              <a:ext uri="{FF2B5EF4-FFF2-40B4-BE49-F238E27FC236}">
                <a16:creationId xmlns:a16="http://schemas.microsoft.com/office/drawing/2014/main" xmlns="" id="{5B0DB30A-E415-420C-A3CB-4F734A610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5843" y="4607583"/>
            <a:ext cx="409888" cy="409888"/>
          </a:xfrm>
          <a:prstGeom prst="rect">
            <a:avLst/>
          </a:prstGeom>
        </p:spPr>
      </p:pic>
      <p:pic>
        <p:nvPicPr>
          <p:cNvPr id="111" name="Picture 110">
            <a:hlinkClick r:id="" action="ppaction://hlinkshowjump?jump=previousslide">
              <a:snd r:embed="rId5" name="click.wav"/>
            </a:hlinkClick>
            <a:extLst>
              <a:ext uri="{FF2B5EF4-FFF2-40B4-BE49-F238E27FC236}">
                <a16:creationId xmlns:a16="http://schemas.microsoft.com/office/drawing/2014/main" xmlns="" id="{D14D6C68-64E4-4EE5-840E-A9AE8936B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4623024"/>
            <a:ext cx="418110" cy="41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5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>
            <a:extLst>
              <a:ext uri="{FF2B5EF4-FFF2-40B4-BE49-F238E27FC236}">
                <a16:creationId xmlns:a16="http://schemas.microsoft.com/office/drawing/2014/main" xmlns="" id="{0CA18688-39E0-46DE-A473-66B669C6543A}"/>
              </a:ext>
            </a:extLst>
          </p:cNvPr>
          <p:cNvSpPr/>
          <p:nvPr/>
        </p:nvSpPr>
        <p:spPr>
          <a:xfrm rot="20761746">
            <a:off x="20061" y="518437"/>
            <a:ext cx="3598230" cy="766523"/>
          </a:xfrm>
          <a:custGeom>
            <a:avLst/>
            <a:gdLst>
              <a:gd name="connsiteX0" fmla="*/ 0 w 3539613"/>
              <a:gd name="connsiteY0" fmla="*/ 0 h 1039696"/>
              <a:gd name="connsiteX1" fmla="*/ 3539613 w 3539613"/>
              <a:gd name="connsiteY1" fmla="*/ 0 h 1039696"/>
              <a:gd name="connsiteX2" fmla="*/ 3539613 w 3539613"/>
              <a:gd name="connsiteY2" fmla="*/ 1039696 h 1039696"/>
              <a:gd name="connsiteX3" fmla="*/ 0 w 3539613"/>
              <a:gd name="connsiteY3" fmla="*/ 1039696 h 1039696"/>
              <a:gd name="connsiteX4" fmla="*/ 0 w 3539613"/>
              <a:gd name="connsiteY4" fmla="*/ 0 h 1039696"/>
              <a:gd name="connsiteX0" fmla="*/ 0 w 3539613"/>
              <a:gd name="connsiteY0" fmla="*/ 0 h 1039696"/>
              <a:gd name="connsiteX1" fmla="*/ 3539613 w 3539613"/>
              <a:gd name="connsiteY1" fmla="*/ 0 h 1039696"/>
              <a:gd name="connsiteX2" fmla="*/ 3099568 w 3539613"/>
              <a:gd name="connsiteY2" fmla="*/ 975812 h 1039696"/>
              <a:gd name="connsiteX3" fmla="*/ 0 w 3539613"/>
              <a:gd name="connsiteY3" fmla="*/ 1039696 h 1039696"/>
              <a:gd name="connsiteX4" fmla="*/ 0 w 3539613"/>
              <a:gd name="connsiteY4" fmla="*/ 0 h 1039696"/>
              <a:gd name="connsiteX0" fmla="*/ 321918 w 3539613"/>
              <a:gd name="connsiteY0" fmla="*/ 0 h 1050793"/>
              <a:gd name="connsiteX1" fmla="*/ 3539613 w 3539613"/>
              <a:gd name="connsiteY1" fmla="*/ 11097 h 1050793"/>
              <a:gd name="connsiteX2" fmla="*/ 3099568 w 3539613"/>
              <a:gd name="connsiteY2" fmla="*/ 986909 h 1050793"/>
              <a:gd name="connsiteX3" fmla="*/ 0 w 3539613"/>
              <a:gd name="connsiteY3" fmla="*/ 1050793 h 1050793"/>
              <a:gd name="connsiteX4" fmla="*/ 321918 w 3539613"/>
              <a:gd name="connsiteY4" fmla="*/ 0 h 1050793"/>
              <a:gd name="connsiteX0" fmla="*/ 307606 w 3525301"/>
              <a:gd name="connsiteY0" fmla="*/ 0 h 1054354"/>
              <a:gd name="connsiteX1" fmla="*/ 3525301 w 3525301"/>
              <a:gd name="connsiteY1" fmla="*/ 11097 h 1054354"/>
              <a:gd name="connsiteX2" fmla="*/ 3085256 w 3525301"/>
              <a:gd name="connsiteY2" fmla="*/ 986909 h 1054354"/>
              <a:gd name="connsiteX3" fmla="*/ 0 w 3525301"/>
              <a:gd name="connsiteY3" fmla="*/ 1054354 h 1054354"/>
              <a:gd name="connsiteX4" fmla="*/ 307606 w 3525301"/>
              <a:gd name="connsiteY4" fmla="*/ 0 h 1054354"/>
              <a:gd name="connsiteX0" fmla="*/ 307606 w 3525301"/>
              <a:gd name="connsiteY0" fmla="*/ 0 h 1054354"/>
              <a:gd name="connsiteX1" fmla="*/ 3525301 w 3525301"/>
              <a:gd name="connsiteY1" fmla="*/ 11097 h 1054354"/>
              <a:gd name="connsiteX2" fmla="*/ 3163938 w 3525301"/>
              <a:gd name="connsiteY2" fmla="*/ 976088 h 1054354"/>
              <a:gd name="connsiteX3" fmla="*/ 0 w 3525301"/>
              <a:gd name="connsiteY3" fmla="*/ 1054354 h 1054354"/>
              <a:gd name="connsiteX4" fmla="*/ 307606 w 3525301"/>
              <a:gd name="connsiteY4" fmla="*/ 0 h 1054354"/>
              <a:gd name="connsiteX0" fmla="*/ 307606 w 3944051"/>
              <a:gd name="connsiteY0" fmla="*/ 0 h 1054354"/>
              <a:gd name="connsiteX1" fmla="*/ 3944051 w 3944051"/>
              <a:gd name="connsiteY1" fmla="*/ 221663 h 1054354"/>
              <a:gd name="connsiteX2" fmla="*/ 3163938 w 3944051"/>
              <a:gd name="connsiteY2" fmla="*/ 976088 h 1054354"/>
              <a:gd name="connsiteX3" fmla="*/ 0 w 3944051"/>
              <a:gd name="connsiteY3" fmla="*/ 1054354 h 1054354"/>
              <a:gd name="connsiteX4" fmla="*/ 307606 w 3944051"/>
              <a:gd name="connsiteY4" fmla="*/ 0 h 1054354"/>
              <a:gd name="connsiteX0" fmla="*/ 307606 w 3944051"/>
              <a:gd name="connsiteY0" fmla="*/ 0 h 1129683"/>
              <a:gd name="connsiteX1" fmla="*/ 3944051 w 3944051"/>
              <a:gd name="connsiteY1" fmla="*/ 221663 h 1129683"/>
              <a:gd name="connsiteX2" fmla="*/ 3353695 w 3944051"/>
              <a:gd name="connsiteY2" fmla="*/ 1129683 h 1129683"/>
              <a:gd name="connsiteX3" fmla="*/ 0 w 3944051"/>
              <a:gd name="connsiteY3" fmla="*/ 1054354 h 1129683"/>
              <a:gd name="connsiteX4" fmla="*/ 307606 w 3944051"/>
              <a:gd name="connsiteY4" fmla="*/ 0 h 11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051" h="1129683">
                <a:moveTo>
                  <a:pt x="307606" y="0"/>
                </a:moveTo>
                <a:lnTo>
                  <a:pt x="3944051" y="221663"/>
                </a:lnTo>
                <a:lnTo>
                  <a:pt x="3353695" y="1129683"/>
                </a:lnTo>
                <a:lnTo>
                  <a:pt x="0" y="1054354"/>
                </a:lnTo>
                <a:lnTo>
                  <a:pt x="307606" y="0"/>
                </a:lnTo>
                <a:close/>
              </a:path>
            </a:pathLst>
          </a:cu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الاهدااف</a:t>
            </a:r>
            <a:endParaRPr lang="ar-EG" dirty="0"/>
          </a:p>
        </p:txBody>
      </p:sp>
      <p:pic>
        <p:nvPicPr>
          <p:cNvPr id="5" name="Picture 4">
            <a:hlinkClick r:id="rId2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B9FEE90E-1376-4AEC-9097-B4017C162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350" y="4623024"/>
            <a:ext cx="457200" cy="457200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nextslide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5B0DB30A-E415-420C-A3CB-4F734A610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1030" y="4631239"/>
            <a:ext cx="409888" cy="409888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D14D6C68-64E4-4EE5-840E-A9AE8936B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9090" y="4623024"/>
            <a:ext cx="418110" cy="41811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530198" y="745017"/>
            <a:ext cx="4256414" cy="1268804"/>
            <a:chOff x="378923" y="1400175"/>
            <a:chExt cx="4056084" cy="1114425"/>
          </a:xfrm>
        </p:grpSpPr>
        <p:sp>
          <p:nvSpPr>
            <p:cNvPr id="16" name="Pentagon 15"/>
            <p:cNvSpPr/>
            <p:nvPr/>
          </p:nvSpPr>
          <p:spPr>
            <a:xfrm>
              <a:off x="3925768" y="1600200"/>
              <a:ext cx="509239" cy="914400"/>
            </a:xfrm>
            <a:prstGeom prst="homePlate">
              <a:avLst>
                <a:gd name="adj" fmla="val 3503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 rot="5400000" flipV="1">
              <a:off x="3477730" y="1848214"/>
              <a:ext cx="1114425" cy="218347"/>
            </a:xfrm>
            <a:custGeom>
              <a:avLst/>
              <a:gdLst>
                <a:gd name="connsiteX0" fmla="*/ 0 w 633676"/>
                <a:gd name="connsiteY0" fmla="*/ 274320 h 274320"/>
                <a:gd name="connsiteX1" fmla="*/ 68580 w 633676"/>
                <a:gd name="connsiteY1" fmla="*/ 0 h 274320"/>
                <a:gd name="connsiteX2" fmla="*/ 633676 w 633676"/>
                <a:gd name="connsiteY2" fmla="*/ 0 h 274320"/>
                <a:gd name="connsiteX3" fmla="*/ 565096 w 633676"/>
                <a:gd name="connsiteY3" fmla="*/ 274320 h 274320"/>
                <a:gd name="connsiteX4" fmla="*/ 0 w 633676"/>
                <a:gd name="connsiteY4" fmla="*/ 274320 h 274320"/>
                <a:gd name="connsiteX0" fmla="*/ 0 w 633676"/>
                <a:gd name="connsiteY0" fmla="*/ 274320 h 274320"/>
                <a:gd name="connsiteX1" fmla="*/ 115214 w 633676"/>
                <a:gd name="connsiteY1" fmla="*/ 0 h 274320"/>
                <a:gd name="connsiteX2" fmla="*/ 633676 w 633676"/>
                <a:gd name="connsiteY2" fmla="*/ 0 h 274320"/>
                <a:gd name="connsiteX3" fmla="*/ 565096 w 633676"/>
                <a:gd name="connsiteY3" fmla="*/ 274320 h 274320"/>
                <a:gd name="connsiteX4" fmla="*/ 0 w 633676"/>
                <a:gd name="connsiteY4" fmla="*/ 274320 h 274320"/>
                <a:gd name="connsiteX0" fmla="*/ 0 w 576069"/>
                <a:gd name="connsiteY0" fmla="*/ 274320 h 274320"/>
                <a:gd name="connsiteX1" fmla="*/ 57607 w 576069"/>
                <a:gd name="connsiteY1" fmla="*/ 0 h 274320"/>
                <a:gd name="connsiteX2" fmla="*/ 576069 w 576069"/>
                <a:gd name="connsiteY2" fmla="*/ 0 h 274320"/>
                <a:gd name="connsiteX3" fmla="*/ 507489 w 576069"/>
                <a:gd name="connsiteY3" fmla="*/ 274320 h 274320"/>
                <a:gd name="connsiteX4" fmla="*/ 0 w 576069"/>
                <a:gd name="connsiteY4" fmla="*/ 274320 h 274320"/>
                <a:gd name="connsiteX0" fmla="*/ 0 w 576069"/>
                <a:gd name="connsiteY0" fmla="*/ 274323 h 274323"/>
                <a:gd name="connsiteX1" fmla="*/ 57607 w 576069"/>
                <a:gd name="connsiteY1" fmla="*/ 0 h 274323"/>
                <a:gd name="connsiteX2" fmla="*/ 576069 w 576069"/>
                <a:gd name="connsiteY2" fmla="*/ 0 h 274323"/>
                <a:gd name="connsiteX3" fmla="*/ 507489 w 576069"/>
                <a:gd name="connsiteY3" fmla="*/ 274320 h 274323"/>
                <a:gd name="connsiteX4" fmla="*/ 0 w 576069"/>
                <a:gd name="connsiteY4" fmla="*/ 274323 h 274323"/>
                <a:gd name="connsiteX0" fmla="*/ 0 w 576069"/>
                <a:gd name="connsiteY0" fmla="*/ 274323 h 274323"/>
                <a:gd name="connsiteX1" fmla="*/ 57607 w 576069"/>
                <a:gd name="connsiteY1" fmla="*/ 0 h 274323"/>
                <a:gd name="connsiteX2" fmla="*/ 576069 w 576069"/>
                <a:gd name="connsiteY2" fmla="*/ 0 h 274323"/>
                <a:gd name="connsiteX3" fmla="*/ 507489 w 576069"/>
                <a:gd name="connsiteY3" fmla="*/ 274320 h 274323"/>
                <a:gd name="connsiteX4" fmla="*/ 0 w 576069"/>
                <a:gd name="connsiteY4" fmla="*/ 274323 h 274323"/>
                <a:gd name="connsiteX0" fmla="*/ 0 w 633677"/>
                <a:gd name="connsiteY0" fmla="*/ 274323 h 274323"/>
                <a:gd name="connsiteX1" fmla="*/ 115215 w 633677"/>
                <a:gd name="connsiteY1" fmla="*/ 0 h 274323"/>
                <a:gd name="connsiteX2" fmla="*/ 633677 w 633677"/>
                <a:gd name="connsiteY2" fmla="*/ 0 h 274323"/>
                <a:gd name="connsiteX3" fmla="*/ 565097 w 633677"/>
                <a:gd name="connsiteY3" fmla="*/ 274320 h 274323"/>
                <a:gd name="connsiteX4" fmla="*/ 0 w 633677"/>
                <a:gd name="connsiteY4" fmla="*/ 274323 h 274323"/>
                <a:gd name="connsiteX0" fmla="*/ 0 w 633677"/>
                <a:gd name="connsiteY0" fmla="*/ 274323 h 274323"/>
                <a:gd name="connsiteX1" fmla="*/ 115215 w 633677"/>
                <a:gd name="connsiteY1" fmla="*/ 0 h 274323"/>
                <a:gd name="connsiteX2" fmla="*/ 633677 w 633677"/>
                <a:gd name="connsiteY2" fmla="*/ 0 h 274323"/>
                <a:gd name="connsiteX3" fmla="*/ 518463 w 633677"/>
                <a:gd name="connsiteY3" fmla="*/ 274323 h 274323"/>
                <a:gd name="connsiteX4" fmla="*/ 0 w 633677"/>
                <a:gd name="connsiteY4" fmla="*/ 274323 h 27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677" h="274323">
                  <a:moveTo>
                    <a:pt x="0" y="274323"/>
                  </a:moveTo>
                  <a:lnTo>
                    <a:pt x="115215" y="0"/>
                  </a:lnTo>
                  <a:lnTo>
                    <a:pt x="633677" y="0"/>
                  </a:lnTo>
                  <a:lnTo>
                    <a:pt x="518463" y="274323"/>
                  </a:lnTo>
                  <a:lnTo>
                    <a:pt x="0" y="2743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 flipH="1">
              <a:off x="378923" y="1663134"/>
              <a:ext cx="3001289" cy="85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dirty="0" smtClean="0"/>
                <a:t>1- ان يتعرف دور الغده النخاميه</a:t>
              </a:r>
            </a:p>
            <a:p>
              <a:pPr algn="ctr"/>
              <a:r>
                <a:rPr lang="ar-EG" dirty="0" smtClean="0"/>
                <a:t>2-  يكتشف وظائف الهرمونات</a:t>
              </a:r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>
            <a:xfrm rot="16200000" flipH="1" flipV="1">
              <a:off x="2782784" y="1848214"/>
              <a:ext cx="1114425" cy="218347"/>
            </a:xfrm>
            <a:custGeom>
              <a:avLst/>
              <a:gdLst>
                <a:gd name="connsiteX0" fmla="*/ 0 w 633676"/>
                <a:gd name="connsiteY0" fmla="*/ 274320 h 274320"/>
                <a:gd name="connsiteX1" fmla="*/ 68580 w 633676"/>
                <a:gd name="connsiteY1" fmla="*/ 0 h 274320"/>
                <a:gd name="connsiteX2" fmla="*/ 633676 w 633676"/>
                <a:gd name="connsiteY2" fmla="*/ 0 h 274320"/>
                <a:gd name="connsiteX3" fmla="*/ 565096 w 633676"/>
                <a:gd name="connsiteY3" fmla="*/ 274320 h 274320"/>
                <a:gd name="connsiteX4" fmla="*/ 0 w 633676"/>
                <a:gd name="connsiteY4" fmla="*/ 274320 h 274320"/>
                <a:gd name="connsiteX0" fmla="*/ 0 w 633676"/>
                <a:gd name="connsiteY0" fmla="*/ 274320 h 274320"/>
                <a:gd name="connsiteX1" fmla="*/ 115214 w 633676"/>
                <a:gd name="connsiteY1" fmla="*/ 0 h 274320"/>
                <a:gd name="connsiteX2" fmla="*/ 633676 w 633676"/>
                <a:gd name="connsiteY2" fmla="*/ 0 h 274320"/>
                <a:gd name="connsiteX3" fmla="*/ 565096 w 633676"/>
                <a:gd name="connsiteY3" fmla="*/ 274320 h 274320"/>
                <a:gd name="connsiteX4" fmla="*/ 0 w 633676"/>
                <a:gd name="connsiteY4" fmla="*/ 274320 h 274320"/>
                <a:gd name="connsiteX0" fmla="*/ 0 w 576069"/>
                <a:gd name="connsiteY0" fmla="*/ 274320 h 274320"/>
                <a:gd name="connsiteX1" fmla="*/ 57607 w 576069"/>
                <a:gd name="connsiteY1" fmla="*/ 0 h 274320"/>
                <a:gd name="connsiteX2" fmla="*/ 576069 w 576069"/>
                <a:gd name="connsiteY2" fmla="*/ 0 h 274320"/>
                <a:gd name="connsiteX3" fmla="*/ 507489 w 576069"/>
                <a:gd name="connsiteY3" fmla="*/ 274320 h 274320"/>
                <a:gd name="connsiteX4" fmla="*/ 0 w 576069"/>
                <a:gd name="connsiteY4" fmla="*/ 274320 h 274320"/>
                <a:gd name="connsiteX0" fmla="*/ 0 w 576069"/>
                <a:gd name="connsiteY0" fmla="*/ 274323 h 274323"/>
                <a:gd name="connsiteX1" fmla="*/ 57607 w 576069"/>
                <a:gd name="connsiteY1" fmla="*/ 0 h 274323"/>
                <a:gd name="connsiteX2" fmla="*/ 576069 w 576069"/>
                <a:gd name="connsiteY2" fmla="*/ 0 h 274323"/>
                <a:gd name="connsiteX3" fmla="*/ 507489 w 576069"/>
                <a:gd name="connsiteY3" fmla="*/ 274320 h 274323"/>
                <a:gd name="connsiteX4" fmla="*/ 0 w 576069"/>
                <a:gd name="connsiteY4" fmla="*/ 274323 h 274323"/>
                <a:gd name="connsiteX0" fmla="*/ 0 w 576069"/>
                <a:gd name="connsiteY0" fmla="*/ 274323 h 274323"/>
                <a:gd name="connsiteX1" fmla="*/ 57607 w 576069"/>
                <a:gd name="connsiteY1" fmla="*/ 0 h 274323"/>
                <a:gd name="connsiteX2" fmla="*/ 576069 w 576069"/>
                <a:gd name="connsiteY2" fmla="*/ 0 h 274323"/>
                <a:gd name="connsiteX3" fmla="*/ 507489 w 576069"/>
                <a:gd name="connsiteY3" fmla="*/ 274320 h 274323"/>
                <a:gd name="connsiteX4" fmla="*/ 0 w 576069"/>
                <a:gd name="connsiteY4" fmla="*/ 274323 h 274323"/>
                <a:gd name="connsiteX0" fmla="*/ 0 w 633677"/>
                <a:gd name="connsiteY0" fmla="*/ 274323 h 274323"/>
                <a:gd name="connsiteX1" fmla="*/ 115215 w 633677"/>
                <a:gd name="connsiteY1" fmla="*/ 0 h 274323"/>
                <a:gd name="connsiteX2" fmla="*/ 633677 w 633677"/>
                <a:gd name="connsiteY2" fmla="*/ 0 h 274323"/>
                <a:gd name="connsiteX3" fmla="*/ 565097 w 633677"/>
                <a:gd name="connsiteY3" fmla="*/ 274320 h 274323"/>
                <a:gd name="connsiteX4" fmla="*/ 0 w 633677"/>
                <a:gd name="connsiteY4" fmla="*/ 274323 h 274323"/>
                <a:gd name="connsiteX0" fmla="*/ 0 w 633677"/>
                <a:gd name="connsiteY0" fmla="*/ 274323 h 274323"/>
                <a:gd name="connsiteX1" fmla="*/ 115215 w 633677"/>
                <a:gd name="connsiteY1" fmla="*/ 0 h 274323"/>
                <a:gd name="connsiteX2" fmla="*/ 633677 w 633677"/>
                <a:gd name="connsiteY2" fmla="*/ 0 h 274323"/>
                <a:gd name="connsiteX3" fmla="*/ 518463 w 633677"/>
                <a:gd name="connsiteY3" fmla="*/ 274323 h 274323"/>
                <a:gd name="connsiteX4" fmla="*/ 0 w 633677"/>
                <a:gd name="connsiteY4" fmla="*/ 274323 h 27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677" h="274323">
                  <a:moveTo>
                    <a:pt x="0" y="274323"/>
                  </a:moveTo>
                  <a:lnTo>
                    <a:pt x="115215" y="0"/>
                  </a:lnTo>
                  <a:lnTo>
                    <a:pt x="633677" y="0"/>
                  </a:lnTo>
                  <a:lnTo>
                    <a:pt x="518463" y="274323"/>
                  </a:lnTo>
                  <a:lnTo>
                    <a:pt x="0" y="2743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3229716" y="1400175"/>
              <a:ext cx="914400" cy="914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95800" y="2087291"/>
            <a:ext cx="4310549" cy="1150267"/>
            <a:chOff x="124458" y="2543175"/>
            <a:chExt cx="4310549" cy="1150267"/>
          </a:xfrm>
        </p:grpSpPr>
        <p:sp>
          <p:nvSpPr>
            <p:cNvPr id="22" name="Pentagon 21"/>
            <p:cNvSpPr/>
            <p:nvPr/>
          </p:nvSpPr>
          <p:spPr>
            <a:xfrm>
              <a:off x="3925768" y="2743200"/>
              <a:ext cx="509239" cy="914400"/>
            </a:xfrm>
            <a:prstGeom prst="homePlate">
              <a:avLst>
                <a:gd name="adj" fmla="val 3503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>
            <a:xfrm rot="5400000" flipV="1">
              <a:off x="3477730" y="2991214"/>
              <a:ext cx="1114425" cy="218347"/>
            </a:xfrm>
            <a:custGeom>
              <a:avLst/>
              <a:gdLst>
                <a:gd name="connsiteX0" fmla="*/ 0 w 633676"/>
                <a:gd name="connsiteY0" fmla="*/ 274320 h 274320"/>
                <a:gd name="connsiteX1" fmla="*/ 68580 w 633676"/>
                <a:gd name="connsiteY1" fmla="*/ 0 h 274320"/>
                <a:gd name="connsiteX2" fmla="*/ 633676 w 633676"/>
                <a:gd name="connsiteY2" fmla="*/ 0 h 274320"/>
                <a:gd name="connsiteX3" fmla="*/ 565096 w 633676"/>
                <a:gd name="connsiteY3" fmla="*/ 274320 h 274320"/>
                <a:gd name="connsiteX4" fmla="*/ 0 w 633676"/>
                <a:gd name="connsiteY4" fmla="*/ 274320 h 274320"/>
                <a:gd name="connsiteX0" fmla="*/ 0 w 633676"/>
                <a:gd name="connsiteY0" fmla="*/ 274320 h 274320"/>
                <a:gd name="connsiteX1" fmla="*/ 115214 w 633676"/>
                <a:gd name="connsiteY1" fmla="*/ 0 h 274320"/>
                <a:gd name="connsiteX2" fmla="*/ 633676 w 633676"/>
                <a:gd name="connsiteY2" fmla="*/ 0 h 274320"/>
                <a:gd name="connsiteX3" fmla="*/ 565096 w 633676"/>
                <a:gd name="connsiteY3" fmla="*/ 274320 h 274320"/>
                <a:gd name="connsiteX4" fmla="*/ 0 w 633676"/>
                <a:gd name="connsiteY4" fmla="*/ 274320 h 274320"/>
                <a:gd name="connsiteX0" fmla="*/ 0 w 576069"/>
                <a:gd name="connsiteY0" fmla="*/ 274320 h 274320"/>
                <a:gd name="connsiteX1" fmla="*/ 57607 w 576069"/>
                <a:gd name="connsiteY1" fmla="*/ 0 h 274320"/>
                <a:gd name="connsiteX2" fmla="*/ 576069 w 576069"/>
                <a:gd name="connsiteY2" fmla="*/ 0 h 274320"/>
                <a:gd name="connsiteX3" fmla="*/ 507489 w 576069"/>
                <a:gd name="connsiteY3" fmla="*/ 274320 h 274320"/>
                <a:gd name="connsiteX4" fmla="*/ 0 w 576069"/>
                <a:gd name="connsiteY4" fmla="*/ 274320 h 274320"/>
                <a:gd name="connsiteX0" fmla="*/ 0 w 576069"/>
                <a:gd name="connsiteY0" fmla="*/ 274323 h 274323"/>
                <a:gd name="connsiteX1" fmla="*/ 57607 w 576069"/>
                <a:gd name="connsiteY1" fmla="*/ 0 h 274323"/>
                <a:gd name="connsiteX2" fmla="*/ 576069 w 576069"/>
                <a:gd name="connsiteY2" fmla="*/ 0 h 274323"/>
                <a:gd name="connsiteX3" fmla="*/ 507489 w 576069"/>
                <a:gd name="connsiteY3" fmla="*/ 274320 h 274323"/>
                <a:gd name="connsiteX4" fmla="*/ 0 w 576069"/>
                <a:gd name="connsiteY4" fmla="*/ 274323 h 274323"/>
                <a:gd name="connsiteX0" fmla="*/ 0 w 576069"/>
                <a:gd name="connsiteY0" fmla="*/ 274323 h 274323"/>
                <a:gd name="connsiteX1" fmla="*/ 57607 w 576069"/>
                <a:gd name="connsiteY1" fmla="*/ 0 h 274323"/>
                <a:gd name="connsiteX2" fmla="*/ 576069 w 576069"/>
                <a:gd name="connsiteY2" fmla="*/ 0 h 274323"/>
                <a:gd name="connsiteX3" fmla="*/ 507489 w 576069"/>
                <a:gd name="connsiteY3" fmla="*/ 274320 h 274323"/>
                <a:gd name="connsiteX4" fmla="*/ 0 w 576069"/>
                <a:gd name="connsiteY4" fmla="*/ 274323 h 274323"/>
                <a:gd name="connsiteX0" fmla="*/ 0 w 633677"/>
                <a:gd name="connsiteY0" fmla="*/ 274323 h 274323"/>
                <a:gd name="connsiteX1" fmla="*/ 115215 w 633677"/>
                <a:gd name="connsiteY1" fmla="*/ 0 h 274323"/>
                <a:gd name="connsiteX2" fmla="*/ 633677 w 633677"/>
                <a:gd name="connsiteY2" fmla="*/ 0 h 274323"/>
                <a:gd name="connsiteX3" fmla="*/ 565097 w 633677"/>
                <a:gd name="connsiteY3" fmla="*/ 274320 h 274323"/>
                <a:gd name="connsiteX4" fmla="*/ 0 w 633677"/>
                <a:gd name="connsiteY4" fmla="*/ 274323 h 274323"/>
                <a:gd name="connsiteX0" fmla="*/ 0 w 633677"/>
                <a:gd name="connsiteY0" fmla="*/ 274323 h 274323"/>
                <a:gd name="connsiteX1" fmla="*/ 115215 w 633677"/>
                <a:gd name="connsiteY1" fmla="*/ 0 h 274323"/>
                <a:gd name="connsiteX2" fmla="*/ 633677 w 633677"/>
                <a:gd name="connsiteY2" fmla="*/ 0 h 274323"/>
                <a:gd name="connsiteX3" fmla="*/ 518463 w 633677"/>
                <a:gd name="connsiteY3" fmla="*/ 274323 h 274323"/>
                <a:gd name="connsiteX4" fmla="*/ 0 w 633677"/>
                <a:gd name="connsiteY4" fmla="*/ 274323 h 27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677" h="274323">
                  <a:moveTo>
                    <a:pt x="0" y="274323"/>
                  </a:moveTo>
                  <a:lnTo>
                    <a:pt x="115215" y="0"/>
                  </a:lnTo>
                  <a:lnTo>
                    <a:pt x="633677" y="0"/>
                  </a:lnTo>
                  <a:lnTo>
                    <a:pt x="518463" y="274323"/>
                  </a:lnTo>
                  <a:lnTo>
                    <a:pt x="0" y="27432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124458" y="2719230"/>
              <a:ext cx="3180936" cy="974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 </a:t>
              </a:r>
              <a:r>
                <a:rPr lang="ar-EG" dirty="0" smtClean="0"/>
                <a:t>3-يذكراهميه الاوكسينات بالنسبه للنبات</a:t>
              </a:r>
              <a:endParaRPr lang="en-US" dirty="0" smtClean="0"/>
            </a:p>
            <a:p>
              <a:pPr algn="r"/>
              <a:r>
                <a:rPr lang="en-US" dirty="0" smtClean="0"/>
                <a:t> </a:t>
              </a:r>
              <a:r>
                <a:rPr lang="ar-EG" dirty="0" smtClean="0"/>
                <a:t>خصائص الهرمونات</a:t>
              </a:r>
              <a:r>
                <a:rPr lang="en-US" dirty="0" smtClean="0"/>
                <a:t> </a:t>
              </a:r>
              <a:r>
                <a:rPr lang="ar-EG" dirty="0" smtClean="0"/>
                <a:t> 4- يستنتج</a:t>
              </a:r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 rot="16200000" flipH="1" flipV="1">
              <a:off x="2782784" y="2991214"/>
              <a:ext cx="1114425" cy="218347"/>
            </a:xfrm>
            <a:custGeom>
              <a:avLst/>
              <a:gdLst>
                <a:gd name="connsiteX0" fmla="*/ 0 w 633676"/>
                <a:gd name="connsiteY0" fmla="*/ 274320 h 274320"/>
                <a:gd name="connsiteX1" fmla="*/ 68580 w 633676"/>
                <a:gd name="connsiteY1" fmla="*/ 0 h 274320"/>
                <a:gd name="connsiteX2" fmla="*/ 633676 w 633676"/>
                <a:gd name="connsiteY2" fmla="*/ 0 h 274320"/>
                <a:gd name="connsiteX3" fmla="*/ 565096 w 633676"/>
                <a:gd name="connsiteY3" fmla="*/ 274320 h 274320"/>
                <a:gd name="connsiteX4" fmla="*/ 0 w 633676"/>
                <a:gd name="connsiteY4" fmla="*/ 274320 h 274320"/>
                <a:gd name="connsiteX0" fmla="*/ 0 w 633676"/>
                <a:gd name="connsiteY0" fmla="*/ 274320 h 274320"/>
                <a:gd name="connsiteX1" fmla="*/ 115214 w 633676"/>
                <a:gd name="connsiteY1" fmla="*/ 0 h 274320"/>
                <a:gd name="connsiteX2" fmla="*/ 633676 w 633676"/>
                <a:gd name="connsiteY2" fmla="*/ 0 h 274320"/>
                <a:gd name="connsiteX3" fmla="*/ 565096 w 633676"/>
                <a:gd name="connsiteY3" fmla="*/ 274320 h 274320"/>
                <a:gd name="connsiteX4" fmla="*/ 0 w 633676"/>
                <a:gd name="connsiteY4" fmla="*/ 274320 h 274320"/>
                <a:gd name="connsiteX0" fmla="*/ 0 w 576069"/>
                <a:gd name="connsiteY0" fmla="*/ 274320 h 274320"/>
                <a:gd name="connsiteX1" fmla="*/ 57607 w 576069"/>
                <a:gd name="connsiteY1" fmla="*/ 0 h 274320"/>
                <a:gd name="connsiteX2" fmla="*/ 576069 w 576069"/>
                <a:gd name="connsiteY2" fmla="*/ 0 h 274320"/>
                <a:gd name="connsiteX3" fmla="*/ 507489 w 576069"/>
                <a:gd name="connsiteY3" fmla="*/ 274320 h 274320"/>
                <a:gd name="connsiteX4" fmla="*/ 0 w 576069"/>
                <a:gd name="connsiteY4" fmla="*/ 274320 h 274320"/>
                <a:gd name="connsiteX0" fmla="*/ 0 w 576069"/>
                <a:gd name="connsiteY0" fmla="*/ 274323 h 274323"/>
                <a:gd name="connsiteX1" fmla="*/ 57607 w 576069"/>
                <a:gd name="connsiteY1" fmla="*/ 0 h 274323"/>
                <a:gd name="connsiteX2" fmla="*/ 576069 w 576069"/>
                <a:gd name="connsiteY2" fmla="*/ 0 h 274323"/>
                <a:gd name="connsiteX3" fmla="*/ 507489 w 576069"/>
                <a:gd name="connsiteY3" fmla="*/ 274320 h 274323"/>
                <a:gd name="connsiteX4" fmla="*/ 0 w 576069"/>
                <a:gd name="connsiteY4" fmla="*/ 274323 h 274323"/>
                <a:gd name="connsiteX0" fmla="*/ 0 w 576069"/>
                <a:gd name="connsiteY0" fmla="*/ 274323 h 274323"/>
                <a:gd name="connsiteX1" fmla="*/ 57607 w 576069"/>
                <a:gd name="connsiteY1" fmla="*/ 0 h 274323"/>
                <a:gd name="connsiteX2" fmla="*/ 576069 w 576069"/>
                <a:gd name="connsiteY2" fmla="*/ 0 h 274323"/>
                <a:gd name="connsiteX3" fmla="*/ 507489 w 576069"/>
                <a:gd name="connsiteY3" fmla="*/ 274320 h 274323"/>
                <a:gd name="connsiteX4" fmla="*/ 0 w 576069"/>
                <a:gd name="connsiteY4" fmla="*/ 274323 h 274323"/>
                <a:gd name="connsiteX0" fmla="*/ 0 w 633677"/>
                <a:gd name="connsiteY0" fmla="*/ 274323 h 274323"/>
                <a:gd name="connsiteX1" fmla="*/ 115215 w 633677"/>
                <a:gd name="connsiteY1" fmla="*/ 0 h 274323"/>
                <a:gd name="connsiteX2" fmla="*/ 633677 w 633677"/>
                <a:gd name="connsiteY2" fmla="*/ 0 h 274323"/>
                <a:gd name="connsiteX3" fmla="*/ 565097 w 633677"/>
                <a:gd name="connsiteY3" fmla="*/ 274320 h 274323"/>
                <a:gd name="connsiteX4" fmla="*/ 0 w 633677"/>
                <a:gd name="connsiteY4" fmla="*/ 274323 h 274323"/>
                <a:gd name="connsiteX0" fmla="*/ 0 w 633677"/>
                <a:gd name="connsiteY0" fmla="*/ 274323 h 274323"/>
                <a:gd name="connsiteX1" fmla="*/ 115215 w 633677"/>
                <a:gd name="connsiteY1" fmla="*/ 0 h 274323"/>
                <a:gd name="connsiteX2" fmla="*/ 633677 w 633677"/>
                <a:gd name="connsiteY2" fmla="*/ 0 h 274323"/>
                <a:gd name="connsiteX3" fmla="*/ 518463 w 633677"/>
                <a:gd name="connsiteY3" fmla="*/ 274323 h 274323"/>
                <a:gd name="connsiteX4" fmla="*/ 0 w 633677"/>
                <a:gd name="connsiteY4" fmla="*/ 274323 h 27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677" h="274323">
                  <a:moveTo>
                    <a:pt x="0" y="274323"/>
                  </a:moveTo>
                  <a:lnTo>
                    <a:pt x="115215" y="0"/>
                  </a:lnTo>
                  <a:lnTo>
                    <a:pt x="633677" y="0"/>
                  </a:lnTo>
                  <a:lnTo>
                    <a:pt x="518463" y="274323"/>
                  </a:lnTo>
                  <a:lnTo>
                    <a:pt x="0" y="27432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 flipH="1">
              <a:off x="3229716" y="2543175"/>
              <a:ext cx="914400" cy="914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95800" y="3248354"/>
            <a:ext cx="4256414" cy="1259845"/>
            <a:chOff x="613563" y="3686175"/>
            <a:chExt cx="3821444" cy="1114426"/>
          </a:xfrm>
        </p:grpSpPr>
        <p:sp>
          <p:nvSpPr>
            <p:cNvPr id="34" name="Pentagon 33"/>
            <p:cNvSpPr/>
            <p:nvPr/>
          </p:nvSpPr>
          <p:spPr>
            <a:xfrm>
              <a:off x="3925768" y="3886200"/>
              <a:ext cx="509239" cy="914400"/>
            </a:xfrm>
            <a:prstGeom prst="homePlate">
              <a:avLst>
                <a:gd name="adj" fmla="val 3503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 34"/>
            <p:cNvSpPr/>
            <p:nvPr/>
          </p:nvSpPr>
          <p:spPr>
            <a:xfrm rot="5400000" flipV="1">
              <a:off x="3477730" y="4134214"/>
              <a:ext cx="1114425" cy="218347"/>
            </a:xfrm>
            <a:custGeom>
              <a:avLst/>
              <a:gdLst>
                <a:gd name="connsiteX0" fmla="*/ 0 w 633676"/>
                <a:gd name="connsiteY0" fmla="*/ 274320 h 274320"/>
                <a:gd name="connsiteX1" fmla="*/ 68580 w 633676"/>
                <a:gd name="connsiteY1" fmla="*/ 0 h 274320"/>
                <a:gd name="connsiteX2" fmla="*/ 633676 w 633676"/>
                <a:gd name="connsiteY2" fmla="*/ 0 h 274320"/>
                <a:gd name="connsiteX3" fmla="*/ 565096 w 633676"/>
                <a:gd name="connsiteY3" fmla="*/ 274320 h 274320"/>
                <a:gd name="connsiteX4" fmla="*/ 0 w 633676"/>
                <a:gd name="connsiteY4" fmla="*/ 274320 h 274320"/>
                <a:gd name="connsiteX0" fmla="*/ 0 w 633676"/>
                <a:gd name="connsiteY0" fmla="*/ 274320 h 274320"/>
                <a:gd name="connsiteX1" fmla="*/ 115214 w 633676"/>
                <a:gd name="connsiteY1" fmla="*/ 0 h 274320"/>
                <a:gd name="connsiteX2" fmla="*/ 633676 w 633676"/>
                <a:gd name="connsiteY2" fmla="*/ 0 h 274320"/>
                <a:gd name="connsiteX3" fmla="*/ 565096 w 633676"/>
                <a:gd name="connsiteY3" fmla="*/ 274320 h 274320"/>
                <a:gd name="connsiteX4" fmla="*/ 0 w 633676"/>
                <a:gd name="connsiteY4" fmla="*/ 274320 h 274320"/>
                <a:gd name="connsiteX0" fmla="*/ 0 w 576069"/>
                <a:gd name="connsiteY0" fmla="*/ 274320 h 274320"/>
                <a:gd name="connsiteX1" fmla="*/ 57607 w 576069"/>
                <a:gd name="connsiteY1" fmla="*/ 0 h 274320"/>
                <a:gd name="connsiteX2" fmla="*/ 576069 w 576069"/>
                <a:gd name="connsiteY2" fmla="*/ 0 h 274320"/>
                <a:gd name="connsiteX3" fmla="*/ 507489 w 576069"/>
                <a:gd name="connsiteY3" fmla="*/ 274320 h 274320"/>
                <a:gd name="connsiteX4" fmla="*/ 0 w 576069"/>
                <a:gd name="connsiteY4" fmla="*/ 274320 h 274320"/>
                <a:gd name="connsiteX0" fmla="*/ 0 w 576069"/>
                <a:gd name="connsiteY0" fmla="*/ 274323 h 274323"/>
                <a:gd name="connsiteX1" fmla="*/ 57607 w 576069"/>
                <a:gd name="connsiteY1" fmla="*/ 0 h 274323"/>
                <a:gd name="connsiteX2" fmla="*/ 576069 w 576069"/>
                <a:gd name="connsiteY2" fmla="*/ 0 h 274323"/>
                <a:gd name="connsiteX3" fmla="*/ 507489 w 576069"/>
                <a:gd name="connsiteY3" fmla="*/ 274320 h 274323"/>
                <a:gd name="connsiteX4" fmla="*/ 0 w 576069"/>
                <a:gd name="connsiteY4" fmla="*/ 274323 h 274323"/>
                <a:gd name="connsiteX0" fmla="*/ 0 w 576069"/>
                <a:gd name="connsiteY0" fmla="*/ 274323 h 274323"/>
                <a:gd name="connsiteX1" fmla="*/ 57607 w 576069"/>
                <a:gd name="connsiteY1" fmla="*/ 0 h 274323"/>
                <a:gd name="connsiteX2" fmla="*/ 576069 w 576069"/>
                <a:gd name="connsiteY2" fmla="*/ 0 h 274323"/>
                <a:gd name="connsiteX3" fmla="*/ 507489 w 576069"/>
                <a:gd name="connsiteY3" fmla="*/ 274320 h 274323"/>
                <a:gd name="connsiteX4" fmla="*/ 0 w 576069"/>
                <a:gd name="connsiteY4" fmla="*/ 274323 h 274323"/>
                <a:gd name="connsiteX0" fmla="*/ 0 w 633677"/>
                <a:gd name="connsiteY0" fmla="*/ 274323 h 274323"/>
                <a:gd name="connsiteX1" fmla="*/ 115215 w 633677"/>
                <a:gd name="connsiteY1" fmla="*/ 0 h 274323"/>
                <a:gd name="connsiteX2" fmla="*/ 633677 w 633677"/>
                <a:gd name="connsiteY2" fmla="*/ 0 h 274323"/>
                <a:gd name="connsiteX3" fmla="*/ 565097 w 633677"/>
                <a:gd name="connsiteY3" fmla="*/ 274320 h 274323"/>
                <a:gd name="connsiteX4" fmla="*/ 0 w 633677"/>
                <a:gd name="connsiteY4" fmla="*/ 274323 h 274323"/>
                <a:gd name="connsiteX0" fmla="*/ 0 w 633677"/>
                <a:gd name="connsiteY0" fmla="*/ 274323 h 274323"/>
                <a:gd name="connsiteX1" fmla="*/ 115215 w 633677"/>
                <a:gd name="connsiteY1" fmla="*/ 0 h 274323"/>
                <a:gd name="connsiteX2" fmla="*/ 633677 w 633677"/>
                <a:gd name="connsiteY2" fmla="*/ 0 h 274323"/>
                <a:gd name="connsiteX3" fmla="*/ 518463 w 633677"/>
                <a:gd name="connsiteY3" fmla="*/ 274323 h 274323"/>
                <a:gd name="connsiteX4" fmla="*/ 0 w 633677"/>
                <a:gd name="connsiteY4" fmla="*/ 274323 h 27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677" h="274323">
                  <a:moveTo>
                    <a:pt x="0" y="274323"/>
                  </a:moveTo>
                  <a:lnTo>
                    <a:pt x="115215" y="0"/>
                  </a:lnTo>
                  <a:lnTo>
                    <a:pt x="633677" y="0"/>
                  </a:lnTo>
                  <a:lnTo>
                    <a:pt x="518463" y="274323"/>
                  </a:lnTo>
                  <a:lnTo>
                    <a:pt x="0" y="27432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 flipH="1">
              <a:off x="613563" y="3886200"/>
              <a:ext cx="2784667" cy="914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dirty="0" smtClean="0"/>
                <a:t>5- يكتشف الغده الدرقيه</a:t>
              </a:r>
            </a:p>
            <a:p>
              <a:r>
                <a:rPr lang="ar-EG" dirty="0" smtClean="0"/>
                <a:t>6-يتعرف دور البنكرياس كمنظم للسكر</a:t>
              </a:r>
              <a:endParaRPr lang="en-US" dirty="0"/>
            </a:p>
          </p:txBody>
        </p:sp>
        <p:sp>
          <p:nvSpPr>
            <p:cNvPr id="37" name="Freeform 36"/>
            <p:cNvSpPr/>
            <p:nvPr/>
          </p:nvSpPr>
          <p:spPr>
            <a:xfrm rot="16200000" flipH="1" flipV="1">
              <a:off x="2782784" y="4134215"/>
              <a:ext cx="1114425" cy="218347"/>
            </a:xfrm>
            <a:custGeom>
              <a:avLst/>
              <a:gdLst>
                <a:gd name="connsiteX0" fmla="*/ 0 w 633676"/>
                <a:gd name="connsiteY0" fmla="*/ 274320 h 274320"/>
                <a:gd name="connsiteX1" fmla="*/ 68580 w 633676"/>
                <a:gd name="connsiteY1" fmla="*/ 0 h 274320"/>
                <a:gd name="connsiteX2" fmla="*/ 633676 w 633676"/>
                <a:gd name="connsiteY2" fmla="*/ 0 h 274320"/>
                <a:gd name="connsiteX3" fmla="*/ 565096 w 633676"/>
                <a:gd name="connsiteY3" fmla="*/ 274320 h 274320"/>
                <a:gd name="connsiteX4" fmla="*/ 0 w 633676"/>
                <a:gd name="connsiteY4" fmla="*/ 274320 h 274320"/>
                <a:gd name="connsiteX0" fmla="*/ 0 w 633676"/>
                <a:gd name="connsiteY0" fmla="*/ 274320 h 274320"/>
                <a:gd name="connsiteX1" fmla="*/ 115214 w 633676"/>
                <a:gd name="connsiteY1" fmla="*/ 0 h 274320"/>
                <a:gd name="connsiteX2" fmla="*/ 633676 w 633676"/>
                <a:gd name="connsiteY2" fmla="*/ 0 h 274320"/>
                <a:gd name="connsiteX3" fmla="*/ 565096 w 633676"/>
                <a:gd name="connsiteY3" fmla="*/ 274320 h 274320"/>
                <a:gd name="connsiteX4" fmla="*/ 0 w 633676"/>
                <a:gd name="connsiteY4" fmla="*/ 274320 h 274320"/>
                <a:gd name="connsiteX0" fmla="*/ 0 w 576069"/>
                <a:gd name="connsiteY0" fmla="*/ 274320 h 274320"/>
                <a:gd name="connsiteX1" fmla="*/ 57607 w 576069"/>
                <a:gd name="connsiteY1" fmla="*/ 0 h 274320"/>
                <a:gd name="connsiteX2" fmla="*/ 576069 w 576069"/>
                <a:gd name="connsiteY2" fmla="*/ 0 h 274320"/>
                <a:gd name="connsiteX3" fmla="*/ 507489 w 576069"/>
                <a:gd name="connsiteY3" fmla="*/ 274320 h 274320"/>
                <a:gd name="connsiteX4" fmla="*/ 0 w 576069"/>
                <a:gd name="connsiteY4" fmla="*/ 274320 h 274320"/>
                <a:gd name="connsiteX0" fmla="*/ 0 w 576069"/>
                <a:gd name="connsiteY0" fmla="*/ 274323 h 274323"/>
                <a:gd name="connsiteX1" fmla="*/ 57607 w 576069"/>
                <a:gd name="connsiteY1" fmla="*/ 0 h 274323"/>
                <a:gd name="connsiteX2" fmla="*/ 576069 w 576069"/>
                <a:gd name="connsiteY2" fmla="*/ 0 h 274323"/>
                <a:gd name="connsiteX3" fmla="*/ 507489 w 576069"/>
                <a:gd name="connsiteY3" fmla="*/ 274320 h 274323"/>
                <a:gd name="connsiteX4" fmla="*/ 0 w 576069"/>
                <a:gd name="connsiteY4" fmla="*/ 274323 h 274323"/>
                <a:gd name="connsiteX0" fmla="*/ 0 w 576069"/>
                <a:gd name="connsiteY0" fmla="*/ 274323 h 274323"/>
                <a:gd name="connsiteX1" fmla="*/ 57607 w 576069"/>
                <a:gd name="connsiteY1" fmla="*/ 0 h 274323"/>
                <a:gd name="connsiteX2" fmla="*/ 576069 w 576069"/>
                <a:gd name="connsiteY2" fmla="*/ 0 h 274323"/>
                <a:gd name="connsiteX3" fmla="*/ 507489 w 576069"/>
                <a:gd name="connsiteY3" fmla="*/ 274320 h 274323"/>
                <a:gd name="connsiteX4" fmla="*/ 0 w 576069"/>
                <a:gd name="connsiteY4" fmla="*/ 274323 h 274323"/>
                <a:gd name="connsiteX0" fmla="*/ 0 w 633677"/>
                <a:gd name="connsiteY0" fmla="*/ 274323 h 274323"/>
                <a:gd name="connsiteX1" fmla="*/ 115215 w 633677"/>
                <a:gd name="connsiteY1" fmla="*/ 0 h 274323"/>
                <a:gd name="connsiteX2" fmla="*/ 633677 w 633677"/>
                <a:gd name="connsiteY2" fmla="*/ 0 h 274323"/>
                <a:gd name="connsiteX3" fmla="*/ 565097 w 633677"/>
                <a:gd name="connsiteY3" fmla="*/ 274320 h 274323"/>
                <a:gd name="connsiteX4" fmla="*/ 0 w 633677"/>
                <a:gd name="connsiteY4" fmla="*/ 274323 h 274323"/>
                <a:gd name="connsiteX0" fmla="*/ 0 w 633677"/>
                <a:gd name="connsiteY0" fmla="*/ 274323 h 274323"/>
                <a:gd name="connsiteX1" fmla="*/ 115215 w 633677"/>
                <a:gd name="connsiteY1" fmla="*/ 0 h 274323"/>
                <a:gd name="connsiteX2" fmla="*/ 633677 w 633677"/>
                <a:gd name="connsiteY2" fmla="*/ 0 h 274323"/>
                <a:gd name="connsiteX3" fmla="*/ 518463 w 633677"/>
                <a:gd name="connsiteY3" fmla="*/ 274323 h 274323"/>
                <a:gd name="connsiteX4" fmla="*/ 0 w 633677"/>
                <a:gd name="connsiteY4" fmla="*/ 274323 h 27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677" h="274323">
                  <a:moveTo>
                    <a:pt x="0" y="274323"/>
                  </a:moveTo>
                  <a:lnTo>
                    <a:pt x="115215" y="0"/>
                  </a:lnTo>
                  <a:lnTo>
                    <a:pt x="633677" y="0"/>
                  </a:lnTo>
                  <a:lnTo>
                    <a:pt x="518463" y="274323"/>
                  </a:lnTo>
                  <a:lnTo>
                    <a:pt x="0" y="27432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 flipH="1">
              <a:off x="3229716" y="3686176"/>
              <a:ext cx="914400" cy="914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</p:grpSp>
      <p:grpSp>
        <p:nvGrpSpPr>
          <p:cNvPr id="39" name="Group 218"/>
          <p:cNvGrpSpPr/>
          <p:nvPr/>
        </p:nvGrpSpPr>
        <p:grpSpPr>
          <a:xfrm>
            <a:off x="7720963" y="1081859"/>
            <a:ext cx="450064" cy="517012"/>
            <a:chOff x="1920246" y="1127126"/>
            <a:chExt cx="192088" cy="220663"/>
          </a:xfrm>
          <a:solidFill>
            <a:schemeClr val="bg1"/>
          </a:solidFill>
        </p:grpSpPr>
        <p:sp>
          <p:nvSpPr>
            <p:cNvPr id="40" name="Freeform 8"/>
            <p:cNvSpPr>
              <a:spLocks noEditPoints="1"/>
            </p:cNvSpPr>
            <p:nvPr/>
          </p:nvSpPr>
          <p:spPr bwMode="auto">
            <a:xfrm>
              <a:off x="1920246" y="1127126"/>
              <a:ext cx="192088" cy="220663"/>
            </a:xfrm>
            <a:custGeom>
              <a:avLst/>
              <a:gdLst/>
              <a:ahLst/>
              <a:cxnLst>
                <a:cxn ang="0">
                  <a:pos x="75" y="47"/>
                </a:cxn>
                <a:cxn ang="0">
                  <a:pos x="48" y="11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33" y="0"/>
                </a:cxn>
                <a:cxn ang="0">
                  <a:pos x="27" y="6"/>
                </a:cxn>
                <a:cxn ang="0">
                  <a:pos x="27" y="11"/>
                </a:cxn>
                <a:cxn ang="0">
                  <a:pos x="0" y="47"/>
                </a:cxn>
                <a:cxn ang="0">
                  <a:pos x="19" y="79"/>
                </a:cxn>
                <a:cxn ang="0">
                  <a:pos x="17" y="82"/>
                </a:cxn>
                <a:cxn ang="0">
                  <a:pos x="18" y="86"/>
                </a:cxn>
                <a:cxn ang="0">
                  <a:pos x="19" y="86"/>
                </a:cxn>
                <a:cxn ang="0">
                  <a:pos x="22" y="85"/>
                </a:cxn>
                <a:cxn ang="0">
                  <a:pos x="24" y="82"/>
                </a:cxn>
                <a:cxn ang="0">
                  <a:pos x="38" y="84"/>
                </a:cxn>
                <a:cxn ang="0">
                  <a:pos x="51" y="82"/>
                </a:cxn>
                <a:cxn ang="0">
                  <a:pos x="53" y="85"/>
                </a:cxn>
                <a:cxn ang="0">
                  <a:pos x="56" y="86"/>
                </a:cxn>
                <a:cxn ang="0">
                  <a:pos x="57" y="86"/>
                </a:cxn>
                <a:cxn ang="0">
                  <a:pos x="58" y="82"/>
                </a:cxn>
                <a:cxn ang="0">
                  <a:pos x="56" y="79"/>
                </a:cxn>
                <a:cxn ang="0">
                  <a:pos x="75" y="47"/>
                </a:cxn>
                <a:cxn ang="0">
                  <a:pos x="33" y="6"/>
                </a:cxn>
                <a:cxn ang="0">
                  <a:pos x="42" y="6"/>
                </a:cxn>
                <a:cxn ang="0">
                  <a:pos x="42" y="10"/>
                </a:cxn>
                <a:cxn ang="0">
                  <a:pos x="38" y="10"/>
                </a:cxn>
                <a:cxn ang="0">
                  <a:pos x="33" y="10"/>
                </a:cxn>
                <a:cxn ang="0">
                  <a:pos x="33" y="6"/>
                </a:cxn>
                <a:cxn ang="0">
                  <a:pos x="38" y="79"/>
                </a:cxn>
                <a:cxn ang="0">
                  <a:pos x="6" y="47"/>
                </a:cxn>
                <a:cxn ang="0">
                  <a:pos x="38" y="15"/>
                </a:cxn>
                <a:cxn ang="0">
                  <a:pos x="69" y="47"/>
                </a:cxn>
                <a:cxn ang="0">
                  <a:pos x="38" y="79"/>
                </a:cxn>
              </a:cxnLst>
              <a:rect l="0" t="0" r="r" b="b"/>
              <a:pathLst>
                <a:path w="75" h="86">
                  <a:moveTo>
                    <a:pt x="75" y="47"/>
                  </a:moveTo>
                  <a:cubicBezTo>
                    <a:pt x="75" y="30"/>
                    <a:pt x="63" y="16"/>
                    <a:pt x="48" y="11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3"/>
                    <a:pt x="45" y="0"/>
                    <a:pt x="4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27" y="3"/>
                    <a:pt x="27" y="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12" y="16"/>
                    <a:pt x="0" y="30"/>
                    <a:pt x="0" y="47"/>
                  </a:cubicBezTo>
                  <a:cubicBezTo>
                    <a:pt x="0" y="61"/>
                    <a:pt x="8" y="73"/>
                    <a:pt x="19" y="79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6" y="83"/>
                    <a:pt x="17" y="85"/>
                    <a:pt x="18" y="86"/>
                  </a:cubicBezTo>
                  <a:cubicBezTo>
                    <a:pt x="18" y="86"/>
                    <a:pt x="19" y="86"/>
                    <a:pt x="19" y="86"/>
                  </a:cubicBezTo>
                  <a:cubicBezTo>
                    <a:pt x="20" y="86"/>
                    <a:pt x="21" y="86"/>
                    <a:pt x="22" y="85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8" y="83"/>
                    <a:pt x="33" y="84"/>
                    <a:pt x="38" y="84"/>
                  </a:cubicBezTo>
                  <a:cubicBezTo>
                    <a:pt x="42" y="84"/>
                    <a:pt x="47" y="83"/>
                    <a:pt x="51" y="82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4" y="86"/>
                    <a:pt x="55" y="86"/>
                    <a:pt x="56" y="86"/>
                  </a:cubicBezTo>
                  <a:cubicBezTo>
                    <a:pt x="56" y="86"/>
                    <a:pt x="57" y="86"/>
                    <a:pt x="57" y="86"/>
                  </a:cubicBezTo>
                  <a:cubicBezTo>
                    <a:pt x="58" y="85"/>
                    <a:pt x="59" y="83"/>
                    <a:pt x="58" y="82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67" y="73"/>
                    <a:pt x="75" y="61"/>
                    <a:pt x="75" y="47"/>
                  </a:cubicBezTo>
                  <a:close/>
                  <a:moveTo>
                    <a:pt x="33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1" y="10"/>
                    <a:pt x="39" y="10"/>
                    <a:pt x="38" y="10"/>
                  </a:cubicBezTo>
                  <a:cubicBezTo>
                    <a:pt x="36" y="10"/>
                    <a:pt x="34" y="10"/>
                    <a:pt x="33" y="10"/>
                  </a:cubicBezTo>
                  <a:lnTo>
                    <a:pt x="33" y="6"/>
                  </a:lnTo>
                  <a:close/>
                  <a:moveTo>
                    <a:pt x="38" y="79"/>
                  </a:moveTo>
                  <a:cubicBezTo>
                    <a:pt x="20" y="79"/>
                    <a:pt x="6" y="65"/>
                    <a:pt x="6" y="47"/>
                  </a:cubicBezTo>
                  <a:cubicBezTo>
                    <a:pt x="6" y="29"/>
                    <a:pt x="20" y="15"/>
                    <a:pt x="38" y="15"/>
                  </a:cubicBezTo>
                  <a:cubicBezTo>
                    <a:pt x="55" y="15"/>
                    <a:pt x="69" y="29"/>
                    <a:pt x="69" y="47"/>
                  </a:cubicBezTo>
                  <a:cubicBezTo>
                    <a:pt x="69" y="65"/>
                    <a:pt x="55" y="79"/>
                    <a:pt x="38" y="7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1943100" y="1174750"/>
              <a:ext cx="141288" cy="144463"/>
            </a:xfrm>
            <a:custGeom>
              <a:avLst/>
              <a:gdLst/>
              <a:ahLst/>
              <a:cxnLst>
                <a:cxn ang="0">
                  <a:pos x="53" y="18"/>
                </a:cxn>
                <a:cxn ang="0">
                  <a:pos x="51" y="17"/>
                </a:cxn>
                <a:cxn ang="0">
                  <a:pos x="50" y="19"/>
                </a:cxn>
                <a:cxn ang="0">
                  <a:pos x="52" y="28"/>
                </a:cxn>
                <a:cxn ang="0">
                  <a:pos x="28" y="52"/>
                </a:cxn>
                <a:cxn ang="0">
                  <a:pos x="3" y="28"/>
                </a:cxn>
                <a:cxn ang="0">
                  <a:pos x="28" y="4"/>
                </a:cxn>
                <a:cxn ang="0">
                  <a:pos x="29" y="2"/>
                </a:cxn>
                <a:cxn ang="0">
                  <a:pos x="28" y="0"/>
                </a:cxn>
                <a:cxn ang="0">
                  <a:pos x="0" y="28"/>
                </a:cxn>
                <a:cxn ang="0">
                  <a:pos x="28" y="56"/>
                </a:cxn>
                <a:cxn ang="0">
                  <a:pos x="55" y="28"/>
                </a:cxn>
                <a:cxn ang="0">
                  <a:pos x="53" y="18"/>
                </a:cxn>
              </a:cxnLst>
              <a:rect l="0" t="0" r="r" b="b"/>
              <a:pathLst>
                <a:path w="55" h="56">
                  <a:moveTo>
                    <a:pt x="53" y="18"/>
                  </a:moveTo>
                  <a:cubicBezTo>
                    <a:pt x="53" y="17"/>
                    <a:pt x="52" y="17"/>
                    <a:pt x="51" y="17"/>
                  </a:cubicBezTo>
                  <a:cubicBezTo>
                    <a:pt x="50" y="17"/>
                    <a:pt x="50" y="18"/>
                    <a:pt x="50" y="19"/>
                  </a:cubicBezTo>
                  <a:cubicBezTo>
                    <a:pt x="51" y="22"/>
                    <a:pt x="52" y="2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4" y="52"/>
                    <a:pt x="3" y="41"/>
                    <a:pt x="3" y="28"/>
                  </a:cubicBezTo>
                  <a:cubicBezTo>
                    <a:pt x="3" y="15"/>
                    <a:pt x="14" y="4"/>
                    <a:pt x="28" y="4"/>
                  </a:cubicBezTo>
                  <a:cubicBezTo>
                    <a:pt x="29" y="4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5" y="43"/>
                    <a:pt x="55" y="28"/>
                  </a:cubicBezTo>
                  <a:cubicBezTo>
                    <a:pt x="55" y="25"/>
                    <a:pt x="55" y="21"/>
                    <a:pt x="53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2028825" y="1177925"/>
              <a:ext cx="42863" cy="33338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3" y="12"/>
                </a:cxn>
                <a:cxn ang="0">
                  <a:pos x="15" y="13"/>
                </a:cxn>
                <a:cxn ang="0">
                  <a:pos x="16" y="12"/>
                </a:cxn>
                <a:cxn ang="0">
                  <a:pos x="16" y="1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4"/>
                </a:cxn>
              </a:cxnLst>
              <a:rect l="0" t="0" r="r" b="b"/>
              <a:pathLst>
                <a:path w="17" h="13">
                  <a:moveTo>
                    <a:pt x="1" y="4"/>
                  </a:moveTo>
                  <a:cubicBezTo>
                    <a:pt x="6" y="5"/>
                    <a:pt x="10" y="8"/>
                    <a:pt x="13" y="12"/>
                  </a:cubicBezTo>
                  <a:cubicBezTo>
                    <a:pt x="14" y="13"/>
                    <a:pt x="14" y="13"/>
                    <a:pt x="15" y="13"/>
                  </a:cubicBezTo>
                  <a:cubicBezTo>
                    <a:pt x="15" y="13"/>
                    <a:pt x="16" y="13"/>
                    <a:pt x="16" y="12"/>
                  </a:cubicBezTo>
                  <a:cubicBezTo>
                    <a:pt x="17" y="12"/>
                    <a:pt x="17" y="11"/>
                    <a:pt x="16" y="10"/>
                  </a:cubicBezTo>
                  <a:cubicBezTo>
                    <a:pt x="13" y="5"/>
                    <a:pt x="8" y="2"/>
                    <a:pt x="2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2005013" y="1239838"/>
              <a:ext cx="17463" cy="142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/>
            <p:cNvSpPr>
              <a:spLocks/>
            </p:cNvSpPr>
            <p:nvPr/>
          </p:nvSpPr>
          <p:spPr bwMode="auto">
            <a:xfrm>
              <a:off x="2009775" y="1195388"/>
              <a:ext cx="7938" cy="36513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3" y="12"/>
                </a:cxn>
              </a:cxnLst>
              <a:rect l="0" t="0" r="r" b="b"/>
              <a:pathLst>
                <a:path w="3" h="14">
                  <a:moveTo>
                    <a:pt x="3" y="1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2030413" y="1241425"/>
              <a:ext cx="36513" cy="111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2" y="0"/>
                </a:cxn>
              </a:cxnLst>
              <a:rect l="0" t="0" r="r" b="b"/>
              <a:pathLst>
                <a:path w="14" h="4">
                  <a:moveTo>
                    <a:pt x="1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4" y="3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218"/>
          <p:cNvGrpSpPr/>
          <p:nvPr/>
        </p:nvGrpSpPr>
        <p:grpSpPr>
          <a:xfrm>
            <a:off x="7768893" y="2299187"/>
            <a:ext cx="450064" cy="517012"/>
            <a:chOff x="1920246" y="1127126"/>
            <a:chExt cx="192088" cy="220663"/>
          </a:xfrm>
          <a:solidFill>
            <a:schemeClr val="bg1"/>
          </a:solidFill>
        </p:grpSpPr>
        <p:sp>
          <p:nvSpPr>
            <p:cNvPr id="47" name="Freeform 8"/>
            <p:cNvSpPr>
              <a:spLocks noEditPoints="1"/>
            </p:cNvSpPr>
            <p:nvPr/>
          </p:nvSpPr>
          <p:spPr bwMode="auto">
            <a:xfrm>
              <a:off x="1920246" y="1127126"/>
              <a:ext cx="192088" cy="220663"/>
            </a:xfrm>
            <a:custGeom>
              <a:avLst/>
              <a:gdLst/>
              <a:ahLst/>
              <a:cxnLst>
                <a:cxn ang="0">
                  <a:pos x="75" y="47"/>
                </a:cxn>
                <a:cxn ang="0">
                  <a:pos x="48" y="11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33" y="0"/>
                </a:cxn>
                <a:cxn ang="0">
                  <a:pos x="27" y="6"/>
                </a:cxn>
                <a:cxn ang="0">
                  <a:pos x="27" y="11"/>
                </a:cxn>
                <a:cxn ang="0">
                  <a:pos x="0" y="47"/>
                </a:cxn>
                <a:cxn ang="0">
                  <a:pos x="19" y="79"/>
                </a:cxn>
                <a:cxn ang="0">
                  <a:pos x="17" y="82"/>
                </a:cxn>
                <a:cxn ang="0">
                  <a:pos x="18" y="86"/>
                </a:cxn>
                <a:cxn ang="0">
                  <a:pos x="19" y="86"/>
                </a:cxn>
                <a:cxn ang="0">
                  <a:pos x="22" y="85"/>
                </a:cxn>
                <a:cxn ang="0">
                  <a:pos x="24" y="82"/>
                </a:cxn>
                <a:cxn ang="0">
                  <a:pos x="38" y="84"/>
                </a:cxn>
                <a:cxn ang="0">
                  <a:pos x="51" y="82"/>
                </a:cxn>
                <a:cxn ang="0">
                  <a:pos x="53" y="85"/>
                </a:cxn>
                <a:cxn ang="0">
                  <a:pos x="56" y="86"/>
                </a:cxn>
                <a:cxn ang="0">
                  <a:pos x="57" y="86"/>
                </a:cxn>
                <a:cxn ang="0">
                  <a:pos x="58" y="82"/>
                </a:cxn>
                <a:cxn ang="0">
                  <a:pos x="56" y="79"/>
                </a:cxn>
                <a:cxn ang="0">
                  <a:pos x="75" y="47"/>
                </a:cxn>
                <a:cxn ang="0">
                  <a:pos x="33" y="6"/>
                </a:cxn>
                <a:cxn ang="0">
                  <a:pos x="42" y="6"/>
                </a:cxn>
                <a:cxn ang="0">
                  <a:pos x="42" y="10"/>
                </a:cxn>
                <a:cxn ang="0">
                  <a:pos x="38" y="10"/>
                </a:cxn>
                <a:cxn ang="0">
                  <a:pos x="33" y="10"/>
                </a:cxn>
                <a:cxn ang="0">
                  <a:pos x="33" y="6"/>
                </a:cxn>
                <a:cxn ang="0">
                  <a:pos x="38" y="79"/>
                </a:cxn>
                <a:cxn ang="0">
                  <a:pos x="6" y="47"/>
                </a:cxn>
                <a:cxn ang="0">
                  <a:pos x="38" y="15"/>
                </a:cxn>
                <a:cxn ang="0">
                  <a:pos x="69" y="47"/>
                </a:cxn>
                <a:cxn ang="0">
                  <a:pos x="38" y="79"/>
                </a:cxn>
              </a:cxnLst>
              <a:rect l="0" t="0" r="r" b="b"/>
              <a:pathLst>
                <a:path w="75" h="86">
                  <a:moveTo>
                    <a:pt x="75" y="47"/>
                  </a:moveTo>
                  <a:cubicBezTo>
                    <a:pt x="75" y="30"/>
                    <a:pt x="63" y="16"/>
                    <a:pt x="48" y="11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3"/>
                    <a:pt x="45" y="0"/>
                    <a:pt x="4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27" y="3"/>
                    <a:pt x="27" y="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12" y="16"/>
                    <a:pt x="0" y="30"/>
                    <a:pt x="0" y="47"/>
                  </a:cubicBezTo>
                  <a:cubicBezTo>
                    <a:pt x="0" y="61"/>
                    <a:pt x="8" y="73"/>
                    <a:pt x="19" y="79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6" y="83"/>
                    <a:pt x="17" y="85"/>
                    <a:pt x="18" y="86"/>
                  </a:cubicBezTo>
                  <a:cubicBezTo>
                    <a:pt x="18" y="86"/>
                    <a:pt x="19" y="86"/>
                    <a:pt x="19" y="86"/>
                  </a:cubicBezTo>
                  <a:cubicBezTo>
                    <a:pt x="20" y="86"/>
                    <a:pt x="21" y="86"/>
                    <a:pt x="22" y="85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8" y="83"/>
                    <a:pt x="33" y="84"/>
                    <a:pt x="38" y="84"/>
                  </a:cubicBezTo>
                  <a:cubicBezTo>
                    <a:pt x="42" y="84"/>
                    <a:pt x="47" y="83"/>
                    <a:pt x="51" y="82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4" y="86"/>
                    <a:pt x="55" y="86"/>
                    <a:pt x="56" y="86"/>
                  </a:cubicBezTo>
                  <a:cubicBezTo>
                    <a:pt x="56" y="86"/>
                    <a:pt x="57" y="86"/>
                    <a:pt x="57" y="86"/>
                  </a:cubicBezTo>
                  <a:cubicBezTo>
                    <a:pt x="58" y="85"/>
                    <a:pt x="59" y="83"/>
                    <a:pt x="58" y="82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67" y="73"/>
                    <a:pt x="75" y="61"/>
                    <a:pt x="75" y="47"/>
                  </a:cubicBezTo>
                  <a:close/>
                  <a:moveTo>
                    <a:pt x="33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1" y="10"/>
                    <a:pt x="39" y="10"/>
                    <a:pt x="38" y="10"/>
                  </a:cubicBezTo>
                  <a:cubicBezTo>
                    <a:pt x="36" y="10"/>
                    <a:pt x="34" y="10"/>
                    <a:pt x="33" y="10"/>
                  </a:cubicBezTo>
                  <a:lnTo>
                    <a:pt x="33" y="6"/>
                  </a:lnTo>
                  <a:close/>
                  <a:moveTo>
                    <a:pt x="38" y="79"/>
                  </a:moveTo>
                  <a:cubicBezTo>
                    <a:pt x="20" y="79"/>
                    <a:pt x="6" y="65"/>
                    <a:pt x="6" y="47"/>
                  </a:cubicBezTo>
                  <a:cubicBezTo>
                    <a:pt x="6" y="29"/>
                    <a:pt x="20" y="15"/>
                    <a:pt x="38" y="15"/>
                  </a:cubicBezTo>
                  <a:cubicBezTo>
                    <a:pt x="55" y="15"/>
                    <a:pt x="69" y="29"/>
                    <a:pt x="69" y="47"/>
                  </a:cubicBezTo>
                  <a:cubicBezTo>
                    <a:pt x="69" y="65"/>
                    <a:pt x="55" y="79"/>
                    <a:pt x="38" y="7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"/>
            <p:cNvSpPr>
              <a:spLocks/>
            </p:cNvSpPr>
            <p:nvPr/>
          </p:nvSpPr>
          <p:spPr bwMode="auto">
            <a:xfrm>
              <a:off x="1943100" y="1174750"/>
              <a:ext cx="141288" cy="144463"/>
            </a:xfrm>
            <a:custGeom>
              <a:avLst/>
              <a:gdLst/>
              <a:ahLst/>
              <a:cxnLst>
                <a:cxn ang="0">
                  <a:pos x="53" y="18"/>
                </a:cxn>
                <a:cxn ang="0">
                  <a:pos x="51" y="17"/>
                </a:cxn>
                <a:cxn ang="0">
                  <a:pos x="50" y="19"/>
                </a:cxn>
                <a:cxn ang="0">
                  <a:pos x="52" y="28"/>
                </a:cxn>
                <a:cxn ang="0">
                  <a:pos x="28" y="52"/>
                </a:cxn>
                <a:cxn ang="0">
                  <a:pos x="3" y="28"/>
                </a:cxn>
                <a:cxn ang="0">
                  <a:pos x="28" y="4"/>
                </a:cxn>
                <a:cxn ang="0">
                  <a:pos x="29" y="2"/>
                </a:cxn>
                <a:cxn ang="0">
                  <a:pos x="28" y="0"/>
                </a:cxn>
                <a:cxn ang="0">
                  <a:pos x="0" y="28"/>
                </a:cxn>
                <a:cxn ang="0">
                  <a:pos x="28" y="56"/>
                </a:cxn>
                <a:cxn ang="0">
                  <a:pos x="55" y="28"/>
                </a:cxn>
                <a:cxn ang="0">
                  <a:pos x="53" y="18"/>
                </a:cxn>
              </a:cxnLst>
              <a:rect l="0" t="0" r="r" b="b"/>
              <a:pathLst>
                <a:path w="55" h="56">
                  <a:moveTo>
                    <a:pt x="53" y="18"/>
                  </a:moveTo>
                  <a:cubicBezTo>
                    <a:pt x="53" y="17"/>
                    <a:pt x="52" y="17"/>
                    <a:pt x="51" y="17"/>
                  </a:cubicBezTo>
                  <a:cubicBezTo>
                    <a:pt x="50" y="17"/>
                    <a:pt x="50" y="18"/>
                    <a:pt x="50" y="19"/>
                  </a:cubicBezTo>
                  <a:cubicBezTo>
                    <a:pt x="51" y="22"/>
                    <a:pt x="52" y="2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4" y="52"/>
                    <a:pt x="3" y="41"/>
                    <a:pt x="3" y="28"/>
                  </a:cubicBezTo>
                  <a:cubicBezTo>
                    <a:pt x="3" y="15"/>
                    <a:pt x="14" y="4"/>
                    <a:pt x="28" y="4"/>
                  </a:cubicBezTo>
                  <a:cubicBezTo>
                    <a:pt x="29" y="4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5" y="43"/>
                    <a:pt x="55" y="28"/>
                  </a:cubicBezTo>
                  <a:cubicBezTo>
                    <a:pt x="55" y="25"/>
                    <a:pt x="55" y="21"/>
                    <a:pt x="53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"/>
            <p:cNvSpPr>
              <a:spLocks/>
            </p:cNvSpPr>
            <p:nvPr/>
          </p:nvSpPr>
          <p:spPr bwMode="auto">
            <a:xfrm>
              <a:off x="2028825" y="1177925"/>
              <a:ext cx="42863" cy="33338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3" y="12"/>
                </a:cxn>
                <a:cxn ang="0">
                  <a:pos x="15" y="13"/>
                </a:cxn>
                <a:cxn ang="0">
                  <a:pos x="16" y="12"/>
                </a:cxn>
                <a:cxn ang="0">
                  <a:pos x="16" y="1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4"/>
                </a:cxn>
              </a:cxnLst>
              <a:rect l="0" t="0" r="r" b="b"/>
              <a:pathLst>
                <a:path w="17" h="13">
                  <a:moveTo>
                    <a:pt x="1" y="4"/>
                  </a:moveTo>
                  <a:cubicBezTo>
                    <a:pt x="6" y="5"/>
                    <a:pt x="10" y="8"/>
                    <a:pt x="13" y="12"/>
                  </a:cubicBezTo>
                  <a:cubicBezTo>
                    <a:pt x="14" y="13"/>
                    <a:pt x="14" y="13"/>
                    <a:pt x="15" y="13"/>
                  </a:cubicBezTo>
                  <a:cubicBezTo>
                    <a:pt x="15" y="13"/>
                    <a:pt x="16" y="13"/>
                    <a:pt x="16" y="12"/>
                  </a:cubicBezTo>
                  <a:cubicBezTo>
                    <a:pt x="17" y="12"/>
                    <a:pt x="17" y="11"/>
                    <a:pt x="16" y="10"/>
                  </a:cubicBezTo>
                  <a:cubicBezTo>
                    <a:pt x="13" y="5"/>
                    <a:pt x="8" y="2"/>
                    <a:pt x="2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11"/>
            <p:cNvSpPr>
              <a:spLocks noChangeArrowheads="1"/>
            </p:cNvSpPr>
            <p:nvPr/>
          </p:nvSpPr>
          <p:spPr bwMode="auto">
            <a:xfrm>
              <a:off x="2005013" y="1239838"/>
              <a:ext cx="17463" cy="142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"/>
            <p:cNvSpPr>
              <a:spLocks/>
            </p:cNvSpPr>
            <p:nvPr/>
          </p:nvSpPr>
          <p:spPr bwMode="auto">
            <a:xfrm>
              <a:off x="2009775" y="1195388"/>
              <a:ext cx="7938" cy="36513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3" y="12"/>
                </a:cxn>
              </a:cxnLst>
              <a:rect l="0" t="0" r="r" b="b"/>
              <a:pathLst>
                <a:path w="3" h="14">
                  <a:moveTo>
                    <a:pt x="3" y="1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3"/>
            <p:cNvSpPr>
              <a:spLocks/>
            </p:cNvSpPr>
            <p:nvPr/>
          </p:nvSpPr>
          <p:spPr bwMode="auto">
            <a:xfrm>
              <a:off x="2030413" y="1241425"/>
              <a:ext cx="36513" cy="111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2" y="0"/>
                </a:cxn>
              </a:cxnLst>
              <a:rect l="0" t="0" r="r" b="b"/>
              <a:pathLst>
                <a:path w="14" h="4">
                  <a:moveTo>
                    <a:pt x="1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4" y="3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218"/>
          <p:cNvGrpSpPr/>
          <p:nvPr/>
        </p:nvGrpSpPr>
        <p:grpSpPr>
          <a:xfrm>
            <a:off x="7808124" y="3580717"/>
            <a:ext cx="450064" cy="517012"/>
            <a:chOff x="1920246" y="1127126"/>
            <a:chExt cx="192088" cy="220663"/>
          </a:xfrm>
          <a:solidFill>
            <a:schemeClr val="bg1"/>
          </a:solidFill>
        </p:grpSpPr>
        <p:sp>
          <p:nvSpPr>
            <p:cNvPr id="54" name="Freeform 8"/>
            <p:cNvSpPr>
              <a:spLocks noEditPoints="1"/>
            </p:cNvSpPr>
            <p:nvPr/>
          </p:nvSpPr>
          <p:spPr bwMode="auto">
            <a:xfrm>
              <a:off x="1920246" y="1127126"/>
              <a:ext cx="192088" cy="220663"/>
            </a:xfrm>
            <a:custGeom>
              <a:avLst/>
              <a:gdLst/>
              <a:ahLst/>
              <a:cxnLst>
                <a:cxn ang="0">
                  <a:pos x="75" y="47"/>
                </a:cxn>
                <a:cxn ang="0">
                  <a:pos x="48" y="11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33" y="0"/>
                </a:cxn>
                <a:cxn ang="0">
                  <a:pos x="27" y="6"/>
                </a:cxn>
                <a:cxn ang="0">
                  <a:pos x="27" y="11"/>
                </a:cxn>
                <a:cxn ang="0">
                  <a:pos x="0" y="47"/>
                </a:cxn>
                <a:cxn ang="0">
                  <a:pos x="19" y="79"/>
                </a:cxn>
                <a:cxn ang="0">
                  <a:pos x="17" y="82"/>
                </a:cxn>
                <a:cxn ang="0">
                  <a:pos x="18" y="86"/>
                </a:cxn>
                <a:cxn ang="0">
                  <a:pos x="19" y="86"/>
                </a:cxn>
                <a:cxn ang="0">
                  <a:pos x="22" y="85"/>
                </a:cxn>
                <a:cxn ang="0">
                  <a:pos x="24" y="82"/>
                </a:cxn>
                <a:cxn ang="0">
                  <a:pos x="38" y="84"/>
                </a:cxn>
                <a:cxn ang="0">
                  <a:pos x="51" y="82"/>
                </a:cxn>
                <a:cxn ang="0">
                  <a:pos x="53" y="85"/>
                </a:cxn>
                <a:cxn ang="0">
                  <a:pos x="56" y="86"/>
                </a:cxn>
                <a:cxn ang="0">
                  <a:pos x="57" y="86"/>
                </a:cxn>
                <a:cxn ang="0">
                  <a:pos x="58" y="82"/>
                </a:cxn>
                <a:cxn ang="0">
                  <a:pos x="56" y="79"/>
                </a:cxn>
                <a:cxn ang="0">
                  <a:pos x="75" y="47"/>
                </a:cxn>
                <a:cxn ang="0">
                  <a:pos x="33" y="6"/>
                </a:cxn>
                <a:cxn ang="0">
                  <a:pos x="42" y="6"/>
                </a:cxn>
                <a:cxn ang="0">
                  <a:pos x="42" y="10"/>
                </a:cxn>
                <a:cxn ang="0">
                  <a:pos x="38" y="10"/>
                </a:cxn>
                <a:cxn ang="0">
                  <a:pos x="33" y="10"/>
                </a:cxn>
                <a:cxn ang="0">
                  <a:pos x="33" y="6"/>
                </a:cxn>
                <a:cxn ang="0">
                  <a:pos x="38" y="79"/>
                </a:cxn>
                <a:cxn ang="0">
                  <a:pos x="6" y="47"/>
                </a:cxn>
                <a:cxn ang="0">
                  <a:pos x="38" y="15"/>
                </a:cxn>
                <a:cxn ang="0">
                  <a:pos x="69" y="47"/>
                </a:cxn>
                <a:cxn ang="0">
                  <a:pos x="38" y="79"/>
                </a:cxn>
              </a:cxnLst>
              <a:rect l="0" t="0" r="r" b="b"/>
              <a:pathLst>
                <a:path w="75" h="86">
                  <a:moveTo>
                    <a:pt x="75" y="47"/>
                  </a:moveTo>
                  <a:cubicBezTo>
                    <a:pt x="75" y="30"/>
                    <a:pt x="63" y="16"/>
                    <a:pt x="48" y="11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3"/>
                    <a:pt x="45" y="0"/>
                    <a:pt x="4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27" y="3"/>
                    <a:pt x="27" y="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12" y="16"/>
                    <a:pt x="0" y="30"/>
                    <a:pt x="0" y="47"/>
                  </a:cubicBezTo>
                  <a:cubicBezTo>
                    <a:pt x="0" y="61"/>
                    <a:pt x="8" y="73"/>
                    <a:pt x="19" y="79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6" y="83"/>
                    <a:pt x="17" y="85"/>
                    <a:pt x="18" y="86"/>
                  </a:cubicBezTo>
                  <a:cubicBezTo>
                    <a:pt x="18" y="86"/>
                    <a:pt x="19" y="86"/>
                    <a:pt x="19" y="86"/>
                  </a:cubicBezTo>
                  <a:cubicBezTo>
                    <a:pt x="20" y="86"/>
                    <a:pt x="21" y="86"/>
                    <a:pt x="22" y="85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8" y="83"/>
                    <a:pt x="33" y="84"/>
                    <a:pt x="38" y="84"/>
                  </a:cubicBezTo>
                  <a:cubicBezTo>
                    <a:pt x="42" y="84"/>
                    <a:pt x="47" y="83"/>
                    <a:pt x="51" y="82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4" y="86"/>
                    <a:pt x="55" y="86"/>
                    <a:pt x="56" y="86"/>
                  </a:cubicBezTo>
                  <a:cubicBezTo>
                    <a:pt x="56" y="86"/>
                    <a:pt x="57" y="86"/>
                    <a:pt x="57" y="86"/>
                  </a:cubicBezTo>
                  <a:cubicBezTo>
                    <a:pt x="58" y="85"/>
                    <a:pt x="59" y="83"/>
                    <a:pt x="58" y="82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67" y="73"/>
                    <a:pt x="75" y="61"/>
                    <a:pt x="75" y="47"/>
                  </a:cubicBezTo>
                  <a:close/>
                  <a:moveTo>
                    <a:pt x="33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1" y="10"/>
                    <a:pt x="39" y="10"/>
                    <a:pt x="38" y="10"/>
                  </a:cubicBezTo>
                  <a:cubicBezTo>
                    <a:pt x="36" y="10"/>
                    <a:pt x="34" y="10"/>
                    <a:pt x="33" y="10"/>
                  </a:cubicBezTo>
                  <a:lnTo>
                    <a:pt x="33" y="6"/>
                  </a:lnTo>
                  <a:close/>
                  <a:moveTo>
                    <a:pt x="38" y="79"/>
                  </a:moveTo>
                  <a:cubicBezTo>
                    <a:pt x="20" y="79"/>
                    <a:pt x="6" y="65"/>
                    <a:pt x="6" y="47"/>
                  </a:cubicBezTo>
                  <a:cubicBezTo>
                    <a:pt x="6" y="29"/>
                    <a:pt x="20" y="15"/>
                    <a:pt x="38" y="15"/>
                  </a:cubicBezTo>
                  <a:cubicBezTo>
                    <a:pt x="55" y="15"/>
                    <a:pt x="69" y="29"/>
                    <a:pt x="69" y="47"/>
                  </a:cubicBezTo>
                  <a:cubicBezTo>
                    <a:pt x="69" y="65"/>
                    <a:pt x="55" y="79"/>
                    <a:pt x="38" y="7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1943100" y="1174750"/>
              <a:ext cx="141288" cy="144463"/>
            </a:xfrm>
            <a:custGeom>
              <a:avLst/>
              <a:gdLst/>
              <a:ahLst/>
              <a:cxnLst>
                <a:cxn ang="0">
                  <a:pos x="53" y="18"/>
                </a:cxn>
                <a:cxn ang="0">
                  <a:pos x="51" y="17"/>
                </a:cxn>
                <a:cxn ang="0">
                  <a:pos x="50" y="19"/>
                </a:cxn>
                <a:cxn ang="0">
                  <a:pos x="52" y="28"/>
                </a:cxn>
                <a:cxn ang="0">
                  <a:pos x="28" y="52"/>
                </a:cxn>
                <a:cxn ang="0">
                  <a:pos x="3" y="28"/>
                </a:cxn>
                <a:cxn ang="0">
                  <a:pos x="28" y="4"/>
                </a:cxn>
                <a:cxn ang="0">
                  <a:pos x="29" y="2"/>
                </a:cxn>
                <a:cxn ang="0">
                  <a:pos x="28" y="0"/>
                </a:cxn>
                <a:cxn ang="0">
                  <a:pos x="0" y="28"/>
                </a:cxn>
                <a:cxn ang="0">
                  <a:pos x="28" y="56"/>
                </a:cxn>
                <a:cxn ang="0">
                  <a:pos x="55" y="28"/>
                </a:cxn>
                <a:cxn ang="0">
                  <a:pos x="53" y="18"/>
                </a:cxn>
              </a:cxnLst>
              <a:rect l="0" t="0" r="r" b="b"/>
              <a:pathLst>
                <a:path w="55" h="56">
                  <a:moveTo>
                    <a:pt x="53" y="18"/>
                  </a:moveTo>
                  <a:cubicBezTo>
                    <a:pt x="53" y="17"/>
                    <a:pt x="52" y="17"/>
                    <a:pt x="51" y="17"/>
                  </a:cubicBezTo>
                  <a:cubicBezTo>
                    <a:pt x="50" y="17"/>
                    <a:pt x="50" y="18"/>
                    <a:pt x="50" y="19"/>
                  </a:cubicBezTo>
                  <a:cubicBezTo>
                    <a:pt x="51" y="22"/>
                    <a:pt x="52" y="2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4" y="52"/>
                    <a:pt x="3" y="41"/>
                    <a:pt x="3" y="28"/>
                  </a:cubicBezTo>
                  <a:cubicBezTo>
                    <a:pt x="3" y="15"/>
                    <a:pt x="14" y="4"/>
                    <a:pt x="28" y="4"/>
                  </a:cubicBezTo>
                  <a:cubicBezTo>
                    <a:pt x="29" y="4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5" y="43"/>
                    <a:pt x="55" y="28"/>
                  </a:cubicBezTo>
                  <a:cubicBezTo>
                    <a:pt x="55" y="25"/>
                    <a:pt x="55" y="21"/>
                    <a:pt x="53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2028825" y="1177925"/>
              <a:ext cx="42863" cy="33338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3" y="12"/>
                </a:cxn>
                <a:cxn ang="0">
                  <a:pos x="15" y="13"/>
                </a:cxn>
                <a:cxn ang="0">
                  <a:pos x="16" y="12"/>
                </a:cxn>
                <a:cxn ang="0">
                  <a:pos x="16" y="1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4"/>
                </a:cxn>
              </a:cxnLst>
              <a:rect l="0" t="0" r="r" b="b"/>
              <a:pathLst>
                <a:path w="17" h="13">
                  <a:moveTo>
                    <a:pt x="1" y="4"/>
                  </a:moveTo>
                  <a:cubicBezTo>
                    <a:pt x="6" y="5"/>
                    <a:pt x="10" y="8"/>
                    <a:pt x="13" y="12"/>
                  </a:cubicBezTo>
                  <a:cubicBezTo>
                    <a:pt x="14" y="13"/>
                    <a:pt x="14" y="13"/>
                    <a:pt x="15" y="13"/>
                  </a:cubicBezTo>
                  <a:cubicBezTo>
                    <a:pt x="15" y="13"/>
                    <a:pt x="16" y="13"/>
                    <a:pt x="16" y="12"/>
                  </a:cubicBezTo>
                  <a:cubicBezTo>
                    <a:pt x="17" y="12"/>
                    <a:pt x="17" y="11"/>
                    <a:pt x="16" y="10"/>
                  </a:cubicBezTo>
                  <a:cubicBezTo>
                    <a:pt x="13" y="5"/>
                    <a:pt x="8" y="2"/>
                    <a:pt x="2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11"/>
            <p:cNvSpPr>
              <a:spLocks noChangeArrowheads="1"/>
            </p:cNvSpPr>
            <p:nvPr/>
          </p:nvSpPr>
          <p:spPr bwMode="auto">
            <a:xfrm>
              <a:off x="2005013" y="1239838"/>
              <a:ext cx="17463" cy="142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>
              <a:off x="2009775" y="1195388"/>
              <a:ext cx="7938" cy="36513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3" y="12"/>
                </a:cxn>
              </a:cxnLst>
              <a:rect l="0" t="0" r="r" b="b"/>
              <a:pathLst>
                <a:path w="3" h="14">
                  <a:moveTo>
                    <a:pt x="3" y="1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2030413" y="1241425"/>
              <a:ext cx="36513" cy="111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2" y="0"/>
                </a:cxn>
              </a:cxnLst>
              <a:rect l="0" t="0" r="r" b="b"/>
              <a:pathLst>
                <a:path w="14" h="4">
                  <a:moveTo>
                    <a:pt x="1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4" y="3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49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912166" y="133350"/>
            <a:ext cx="1225031" cy="45720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8" name="Round Diagonal Corner Rectangle 7"/>
          <p:cNvSpPr/>
          <p:nvPr/>
        </p:nvSpPr>
        <p:spPr>
          <a:xfrm>
            <a:off x="6835571" y="3790497"/>
            <a:ext cx="1899326" cy="647769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100" name="Inhaltsplatzhalter 4"/>
          <p:cNvSpPr txBox="1">
            <a:spLocks/>
          </p:cNvSpPr>
          <p:nvPr/>
        </p:nvSpPr>
        <p:spPr>
          <a:xfrm>
            <a:off x="7010400" y="3823532"/>
            <a:ext cx="1917773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1400" b="1" dirty="0" smtClean="0">
                <a:latin typeface="+mj-lt"/>
              </a:rPr>
              <a:t>الغدد الصماء: تمتاز هذه الغدد بان ليس لها قنوات خاصه بها تصب افرازتها مباشره في الدم</a:t>
            </a:r>
            <a:r>
              <a:rPr lang="en-US" sz="1100" dirty="0" smtClean="0">
                <a:latin typeface="+mn-lt"/>
              </a:rPr>
              <a:t>. 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6805492" y="1655618"/>
            <a:ext cx="1264103" cy="596869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4" name="Round Diagonal Corner Rectangle 3"/>
          <p:cNvSpPr/>
          <p:nvPr/>
        </p:nvSpPr>
        <p:spPr>
          <a:xfrm>
            <a:off x="494037" y="2333057"/>
            <a:ext cx="1809749" cy="815634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3" name="Round Diagonal Corner Rectangle 2"/>
          <p:cNvSpPr/>
          <p:nvPr/>
        </p:nvSpPr>
        <p:spPr>
          <a:xfrm>
            <a:off x="6817123" y="2750231"/>
            <a:ext cx="1917773" cy="796919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4570163" y="2843372"/>
            <a:ext cx="2075688" cy="523831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5"/>
          <p:cNvSpPr>
            <a:spLocks/>
          </p:cNvSpPr>
          <p:nvPr/>
        </p:nvSpPr>
        <p:spPr bwMode="auto">
          <a:xfrm>
            <a:off x="4570163" y="3889234"/>
            <a:ext cx="2075688" cy="522031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 flipH="1">
            <a:off x="2495549" y="2321341"/>
            <a:ext cx="2076411" cy="522031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4570163" y="1806511"/>
            <a:ext cx="2075688" cy="514830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891" y="133350"/>
            <a:ext cx="8368363" cy="495383"/>
          </a:xfrm>
        </p:spPr>
        <p:txBody>
          <a:bodyPr/>
          <a:lstStyle/>
          <a:p>
            <a:r>
              <a:rPr lang="ar-EG" sz="2400" dirty="0" smtClean="0">
                <a:solidFill>
                  <a:schemeClr val="bg1"/>
                </a:solidFill>
              </a:rPr>
              <a:t>الهرمونات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Freeform 18"/>
          <p:cNvSpPr>
            <a:spLocks/>
          </p:cNvSpPr>
          <p:nvPr/>
        </p:nvSpPr>
        <p:spPr bwMode="auto">
          <a:xfrm flipH="1">
            <a:off x="2495549" y="3375593"/>
            <a:ext cx="2076411" cy="522031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Group 73"/>
          <p:cNvGrpSpPr/>
          <p:nvPr/>
        </p:nvGrpSpPr>
        <p:grpSpPr>
          <a:xfrm>
            <a:off x="3243486" y="1781311"/>
            <a:ext cx="2656954" cy="2658756"/>
            <a:chOff x="1574800" y="1783436"/>
            <a:chExt cx="2343150" cy="2344738"/>
          </a:xfrm>
        </p:grpSpPr>
        <p:sp>
          <p:nvSpPr>
            <p:cNvPr id="31" name="Oval 30"/>
            <p:cNvSpPr/>
            <p:nvPr/>
          </p:nvSpPr>
          <p:spPr bwMode="auto">
            <a:xfrm>
              <a:off x="1574800" y="1783436"/>
              <a:ext cx="2343150" cy="23431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63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2746376" y="3191549"/>
              <a:ext cx="666750" cy="468313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65" y="61"/>
                </a:cxn>
                <a:cxn ang="0">
                  <a:pos x="87" y="0"/>
                </a:cxn>
                <a:cxn ang="0">
                  <a:pos x="0" y="0"/>
                </a:cxn>
                <a:cxn ang="0">
                  <a:pos x="0" y="61"/>
                </a:cxn>
              </a:cxnLst>
              <a:rect l="0" t="0" r="r" b="b"/>
              <a:pathLst>
                <a:path w="87" h="61">
                  <a:moveTo>
                    <a:pt x="0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76" y="43"/>
                    <a:pt x="83" y="22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2746376" y="3659861"/>
              <a:ext cx="498475" cy="460375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0" y="60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0" y="60"/>
                </a:cxn>
              </a:cxnLst>
              <a:rect l="0" t="0" r="r" b="b"/>
              <a:pathLst>
                <a:path w="65" h="60"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6" y="47"/>
                    <a:pt x="49" y="26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auto">
            <a:xfrm>
              <a:off x="2746376" y="2721649"/>
              <a:ext cx="688975" cy="46990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87" y="61"/>
                </a:cxn>
                <a:cxn ang="0">
                  <a:pos x="90" y="31"/>
                </a:cxn>
                <a:cxn ang="0">
                  <a:pos x="87" y="0"/>
                </a:cxn>
              </a:cxnLst>
              <a:rect l="0" t="0" r="r" b="b"/>
              <a:pathLst>
                <a:path w="90" h="61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9" y="51"/>
                    <a:pt x="90" y="41"/>
                    <a:pt x="90" y="31"/>
                  </a:cubicBezTo>
                  <a:cubicBezTo>
                    <a:pt x="90" y="20"/>
                    <a:pt x="89" y="10"/>
                    <a:pt x="8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auto">
            <a:xfrm>
              <a:off x="2746376" y="1792961"/>
              <a:ext cx="498475" cy="468313"/>
            </a:xfrm>
            <a:custGeom>
              <a:avLst/>
              <a:gdLst/>
              <a:ahLst/>
              <a:cxnLst>
                <a:cxn ang="0">
                  <a:pos x="65" y="6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65" y="61"/>
                </a:cxn>
              </a:cxnLst>
              <a:rect l="0" t="0" r="r" b="b"/>
              <a:pathLst>
                <a:path w="65" h="61">
                  <a:moveTo>
                    <a:pt x="65" y="61"/>
                  </a:moveTo>
                  <a:cubicBezTo>
                    <a:pt x="49" y="34"/>
                    <a:pt x="27" y="1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65" y="6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0"/>
            <p:cNvSpPr>
              <a:spLocks/>
            </p:cNvSpPr>
            <p:nvPr/>
          </p:nvSpPr>
          <p:spPr bwMode="auto">
            <a:xfrm>
              <a:off x="2746376" y="2261274"/>
              <a:ext cx="666750" cy="460375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87" y="60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0" y="60"/>
                </a:cxn>
              </a:cxnLst>
              <a:rect l="0" t="0" r="r" b="b"/>
              <a:pathLst>
                <a:path w="87" h="60">
                  <a:moveTo>
                    <a:pt x="0" y="60"/>
                  </a:moveTo>
                  <a:cubicBezTo>
                    <a:pt x="87" y="60"/>
                    <a:pt x="87" y="60"/>
                    <a:pt x="87" y="60"/>
                  </a:cubicBezTo>
                  <a:cubicBezTo>
                    <a:pt x="84" y="38"/>
                    <a:pt x="76" y="18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1"/>
            <p:cNvSpPr>
              <a:spLocks/>
            </p:cNvSpPr>
            <p:nvPr/>
          </p:nvSpPr>
          <p:spPr bwMode="auto">
            <a:xfrm>
              <a:off x="2073276" y="3191549"/>
              <a:ext cx="673100" cy="46831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0" y="0"/>
                </a:cxn>
                <a:cxn ang="0">
                  <a:pos x="22" y="61"/>
                </a:cxn>
                <a:cxn ang="0">
                  <a:pos x="88" y="61"/>
                </a:cxn>
                <a:cxn ang="0">
                  <a:pos x="88" y="0"/>
                </a:cxn>
              </a:cxnLst>
              <a:rect l="0" t="0" r="r" b="b"/>
              <a:pathLst>
                <a:path w="88" h="61"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2"/>
                    <a:pt x="11" y="43"/>
                    <a:pt x="22" y="61"/>
                  </a:cubicBezTo>
                  <a:cubicBezTo>
                    <a:pt x="88" y="61"/>
                    <a:pt x="88" y="61"/>
                    <a:pt x="88" y="61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2241551" y="3659861"/>
              <a:ext cx="504825" cy="460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60"/>
                </a:cxn>
                <a:cxn ang="0">
                  <a:pos x="66" y="60"/>
                </a:cxn>
                <a:cxn ang="0">
                  <a:pos x="66" y="0"/>
                </a:cxn>
                <a:cxn ang="0">
                  <a:pos x="0" y="0"/>
                </a:cxn>
              </a:cxnLst>
              <a:rect l="0" t="0" r="r" b="b"/>
              <a:pathLst>
                <a:path w="66" h="60">
                  <a:moveTo>
                    <a:pt x="0" y="0"/>
                  </a:moveTo>
                  <a:cubicBezTo>
                    <a:pt x="16" y="26"/>
                    <a:pt x="39" y="47"/>
                    <a:pt x="65" y="60"/>
                  </a:cubicBezTo>
                  <a:cubicBezTo>
                    <a:pt x="65" y="60"/>
                    <a:pt x="65" y="60"/>
                    <a:pt x="66" y="6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3"/>
            <p:cNvSpPr>
              <a:spLocks/>
            </p:cNvSpPr>
            <p:nvPr/>
          </p:nvSpPr>
          <p:spPr bwMode="auto">
            <a:xfrm>
              <a:off x="2049463" y="2721649"/>
              <a:ext cx="696913" cy="46990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3" y="0"/>
                </a:cxn>
                <a:cxn ang="0">
                  <a:pos x="0" y="31"/>
                </a:cxn>
                <a:cxn ang="0">
                  <a:pos x="3" y="61"/>
                </a:cxn>
                <a:cxn ang="0">
                  <a:pos x="91" y="61"/>
                </a:cxn>
                <a:cxn ang="0">
                  <a:pos x="91" y="0"/>
                </a:cxn>
              </a:cxnLst>
              <a:rect l="0" t="0" r="r" b="b"/>
              <a:pathLst>
                <a:path w="91" h="61">
                  <a:moveTo>
                    <a:pt x="9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10"/>
                    <a:pt x="0" y="20"/>
                    <a:pt x="0" y="31"/>
                  </a:cubicBezTo>
                  <a:cubicBezTo>
                    <a:pt x="0" y="41"/>
                    <a:pt x="1" y="51"/>
                    <a:pt x="3" y="61"/>
                  </a:cubicBezTo>
                  <a:cubicBezTo>
                    <a:pt x="91" y="61"/>
                    <a:pt x="91" y="61"/>
                    <a:pt x="91" y="61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2241551" y="1792961"/>
              <a:ext cx="504825" cy="468313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5" y="0"/>
                </a:cxn>
                <a:cxn ang="0">
                  <a:pos x="0" y="61"/>
                </a:cxn>
                <a:cxn ang="0">
                  <a:pos x="66" y="61"/>
                </a:cxn>
                <a:cxn ang="0">
                  <a:pos x="66" y="0"/>
                </a:cxn>
              </a:cxnLst>
              <a:rect l="0" t="0" r="r" b="b"/>
              <a:pathLst>
                <a:path w="66" h="61">
                  <a:moveTo>
                    <a:pt x="66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38" y="13"/>
                    <a:pt x="16" y="34"/>
                    <a:pt x="0" y="61"/>
                  </a:cubicBezTo>
                  <a:cubicBezTo>
                    <a:pt x="66" y="61"/>
                    <a:pt x="66" y="61"/>
                    <a:pt x="66" y="61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5"/>
            <p:cNvSpPr>
              <a:spLocks/>
            </p:cNvSpPr>
            <p:nvPr/>
          </p:nvSpPr>
          <p:spPr bwMode="auto">
            <a:xfrm>
              <a:off x="2073276" y="2261274"/>
              <a:ext cx="673100" cy="460375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22" y="0"/>
                </a:cxn>
                <a:cxn ang="0">
                  <a:pos x="0" y="60"/>
                </a:cxn>
                <a:cxn ang="0">
                  <a:pos x="88" y="60"/>
                </a:cxn>
                <a:cxn ang="0">
                  <a:pos x="88" y="0"/>
                </a:cxn>
              </a:cxnLst>
              <a:rect l="0" t="0" r="r" b="b"/>
              <a:pathLst>
                <a:path w="88" h="60">
                  <a:moveTo>
                    <a:pt x="88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1" y="18"/>
                    <a:pt x="4" y="38"/>
                    <a:pt x="0" y="60"/>
                  </a:cubicBezTo>
                  <a:cubicBezTo>
                    <a:pt x="88" y="60"/>
                    <a:pt x="88" y="60"/>
                    <a:pt x="88" y="60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6"/>
            <p:cNvSpPr>
              <a:spLocks noEditPoints="1"/>
            </p:cNvSpPr>
            <p:nvPr/>
          </p:nvSpPr>
          <p:spPr bwMode="auto">
            <a:xfrm>
              <a:off x="2049463" y="1785024"/>
              <a:ext cx="1393825" cy="2343150"/>
            </a:xfrm>
            <a:custGeom>
              <a:avLst/>
              <a:gdLst/>
              <a:ahLst/>
              <a:cxnLst>
                <a:cxn ang="0">
                  <a:pos x="91" y="305"/>
                </a:cxn>
                <a:cxn ang="0">
                  <a:pos x="90" y="305"/>
                </a:cxn>
                <a:cxn ang="0">
                  <a:pos x="90" y="305"/>
                </a:cxn>
                <a:cxn ang="0">
                  <a:pos x="25" y="244"/>
                </a:cxn>
                <a:cxn ang="0">
                  <a:pos x="2" y="183"/>
                </a:cxn>
                <a:cxn ang="0">
                  <a:pos x="0" y="153"/>
                </a:cxn>
                <a:cxn ang="0">
                  <a:pos x="2" y="122"/>
                </a:cxn>
                <a:cxn ang="0">
                  <a:pos x="24" y="61"/>
                </a:cxn>
                <a:cxn ang="0">
                  <a:pos x="90" y="0"/>
                </a:cxn>
                <a:cxn ang="0">
                  <a:pos x="90" y="0"/>
                </a:cxn>
                <a:cxn ang="0">
                  <a:pos x="90" y="0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2" y="0"/>
                </a:cxn>
                <a:cxn ang="0">
                  <a:pos x="157" y="61"/>
                </a:cxn>
                <a:cxn ang="0">
                  <a:pos x="179" y="122"/>
                </a:cxn>
                <a:cxn ang="0">
                  <a:pos x="182" y="153"/>
                </a:cxn>
                <a:cxn ang="0">
                  <a:pos x="179" y="183"/>
                </a:cxn>
                <a:cxn ang="0">
                  <a:pos x="157" y="244"/>
                </a:cxn>
                <a:cxn ang="0">
                  <a:pos x="91" y="305"/>
                </a:cxn>
                <a:cxn ang="0">
                  <a:pos x="91" y="305"/>
                </a:cxn>
                <a:cxn ang="0">
                  <a:pos x="90" y="304"/>
                </a:cxn>
                <a:cxn ang="0">
                  <a:pos x="91" y="304"/>
                </a:cxn>
                <a:cxn ang="0">
                  <a:pos x="91" y="304"/>
                </a:cxn>
                <a:cxn ang="0">
                  <a:pos x="155" y="243"/>
                </a:cxn>
                <a:cxn ang="0">
                  <a:pos x="177" y="183"/>
                </a:cxn>
                <a:cxn ang="0">
                  <a:pos x="180" y="153"/>
                </a:cxn>
                <a:cxn ang="0">
                  <a:pos x="177" y="122"/>
                </a:cxn>
                <a:cxn ang="0">
                  <a:pos x="155" y="62"/>
                </a:cxn>
                <a:cxn ang="0">
                  <a:pos x="91" y="2"/>
                </a:cxn>
                <a:cxn ang="0">
                  <a:pos x="91" y="2"/>
                </a:cxn>
                <a:cxn ang="0">
                  <a:pos x="90" y="2"/>
                </a:cxn>
                <a:cxn ang="0">
                  <a:pos x="90" y="2"/>
                </a:cxn>
                <a:cxn ang="0">
                  <a:pos x="26" y="62"/>
                </a:cxn>
                <a:cxn ang="0">
                  <a:pos x="4" y="122"/>
                </a:cxn>
                <a:cxn ang="0">
                  <a:pos x="1" y="153"/>
                </a:cxn>
                <a:cxn ang="0">
                  <a:pos x="4" y="183"/>
                </a:cxn>
                <a:cxn ang="0">
                  <a:pos x="26" y="243"/>
                </a:cxn>
                <a:cxn ang="0">
                  <a:pos x="90" y="304"/>
                </a:cxn>
              </a:cxnLst>
              <a:rect l="0" t="0" r="r" b="b"/>
              <a:pathLst>
                <a:path w="182" h="305">
                  <a:moveTo>
                    <a:pt x="91" y="305"/>
                  </a:moveTo>
                  <a:cubicBezTo>
                    <a:pt x="90" y="305"/>
                    <a:pt x="90" y="305"/>
                    <a:pt x="90" y="305"/>
                  </a:cubicBezTo>
                  <a:cubicBezTo>
                    <a:pt x="90" y="305"/>
                    <a:pt x="90" y="305"/>
                    <a:pt x="90" y="305"/>
                  </a:cubicBezTo>
                  <a:cubicBezTo>
                    <a:pt x="63" y="292"/>
                    <a:pt x="41" y="271"/>
                    <a:pt x="25" y="244"/>
                  </a:cubicBezTo>
                  <a:cubicBezTo>
                    <a:pt x="13" y="226"/>
                    <a:pt x="6" y="205"/>
                    <a:pt x="2" y="183"/>
                  </a:cubicBezTo>
                  <a:cubicBezTo>
                    <a:pt x="0" y="173"/>
                    <a:pt x="0" y="163"/>
                    <a:pt x="0" y="153"/>
                  </a:cubicBezTo>
                  <a:cubicBezTo>
                    <a:pt x="0" y="142"/>
                    <a:pt x="0" y="132"/>
                    <a:pt x="2" y="122"/>
                  </a:cubicBezTo>
                  <a:cubicBezTo>
                    <a:pt x="6" y="100"/>
                    <a:pt x="13" y="80"/>
                    <a:pt x="24" y="61"/>
                  </a:cubicBezTo>
                  <a:cubicBezTo>
                    <a:pt x="40" y="34"/>
                    <a:pt x="63" y="13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18" y="13"/>
                    <a:pt x="141" y="34"/>
                    <a:pt x="157" y="61"/>
                  </a:cubicBezTo>
                  <a:cubicBezTo>
                    <a:pt x="168" y="80"/>
                    <a:pt x="175" y="100"/>
                    <a:pt x="179" y="122"/>
                  </a:cubicBezTo>
                  <a:cubicBezTo>
                    <a:pt x="181" y="132"/>
                    <a:pt x="182" y="142"/>
                    <a:pt x="182" y="153"/>
                  </a:cubicBezTo>
                  <a:cubicBezTo>
                    <a:pt x="182" y="163"/>
                    <a:pt x="181" y="173"/>
                    <a:pt x="179" y="183"/>
                  </a:cubicBezTo>
                  <a:cubicBezTo>
                    <a:pt x="175" y="205"/>
                    <a:pt x="168" y="226"/>
                    <a:pt x="157" y="244"/>
                  </a:cubicBezTo>
                  <a:cubicBezTo>
                    <a:pt x="141" y="271"/>
                    <a:pt x="118" y="292"/>
                    <a:pt x="91" y="305"/>
                  </a:cubicBezTo>
                  <a:cubicBezTo>
                    <a:pt x="91" y="305"/>
                    <a:pt x="91" y="305"/>
                    <a:pt x="91" y="305"/>
                  </a:cubicBezTo>
                  <a:close/>
                  <a:moveTo>
                    <a:pt x="90" y="304"/>
                  </a:moveTo>
                  <a:cubicBezTo>
                    <a:pt x="91" y="304"/>
                    <a:pt x="91" y="304"/>
                    <a:pt x="91" y="304"/>
                  </a:cubicBezTo>
                  <a:cubicBezTo>
                    <a:pt x="91" y="304"/>
                    <a:pt x="91" y="304"/>
                    <a:pt x="91" y="304"/>
                  </a:cubicBezTo>
                  <a:cubicBezTo>
                    <a:pt x="117" y="291"/>
                    <a:pt x="139" y="270"/>
                    <a:pt x="155" y="243"/>
                  </a:cubicBezTo>
                  <a:cubicBezTo>
                    <a:pt x="166" y="225"/>
                    <a:pt x="174" y="205"/>
                    <a:pt x="177" y="183"/>
                  </a:cubicBezTo>
                  <a:cubicBezTo>
                    <a:pt x="179" y="173"/>
                    <a:pt x="180" y="163"/>
                    <a:pt x="180" y="153"/>
                  </a:cubicBezTo>
                  <a:cubicBezTo>
                    <a:pt x="180" y="142"/>
                    <a:pt x="179" y="132"/>
                    <a:pt x="177" y="122"/>
                  </a:cubicBezTo>
                  <a:cubicBezTo>
                    <a:pt x="174" y="101"/>
                    <a:pt x="166" y="80"/>
                    <a:pt x="155" y="62"/>
                  </a:cubicBezTo>
                  <a:cubicBezTo>
                    <a:pt x="140" y="36"/>
                    <a:pt x="117" y="15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2"/>
                    <a:pt x="90" y="2"/>
                    <a:pt x="90" y="2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64" y="15"/>
                    <a:pt x="42" y="36"/>
                    <a:pt x="26" y="62"/>
                  </a:cubicBezTo>
                  <a:cubicBezTo>
                    <a:pt x="15" y="80"/>
                    <a:pt x="7" y="101"/>
                    <a:pt x="4" y="122"/>
                  </a:cubicBezTo>
                  <a:cubicBezTo>
                    <a:pt x="2" y="132"/>
                    <a:pt x="1" y="142"/>
                    <a:pt x="1" y="153"/>
                  </a:cubicBezTo>
                  <a:cubicBezTo>
                    <a:pt x="1" y="163"/>
                    <a:pt x="2" y="173"/>
                    <a:pt x="4" y="183"/>
                  </a:cubicBezTo>
                  <a:cubicBezTo>
                    <a:pt x="7" y="205"/>
                    <a:pt x="15" y="225"/>
                    <a:pt x="26" y="243"/>
                  </a:cubicBezTo>
                  <a:cubicBezTo>
                    <a:pt x="42" y="270"/>
                    <a:pt x="64" y="291"/>
                    <a:pt x="90" y="3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4152223" y="3928755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03634" y="3489632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11086" y="2956801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703634" y="2430270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154042" y="1997602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05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Inhaltsplatzhalter 4"/>
          <p:cNvSpPr txBox="1">
            <a:spLocks/>
          </p:cNvSpPr>
          <p:nvPr/>
        </p:nvSpPr>
        <p:spPr>
          <a:xfrm>
            <a:off x="6835571" y="1808329"/>
            <a:ext cx="1917773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1400" dirty="0" smtClean="0">
                <a:latin typeface="+mn-lt"/>
              </a:rPr>
              <a:t>الغدد في الانسان:</a:t>
            </a:r>
            <a:endParaRPr lang="en-US" sz="1400" dirty="0" smtClean="0">
              <a:latin typeface="+mn-lt"/>
            </a:endParaRPr>
          </a:p>
        </p:txBody>
      </p:sp>
      <p:sp>
        <p:nvSpPr>
          <p:cNvPr id="99" name="Inhaltsplatzhalter 4"/>
          <p:cNvSpPr txBox="1">
            <a:spLocks/>
          </p:cNvSpPr>
          <p:nvPr/>
        </p:nvSpPr>
        <p:spPr>
          <a:xfrm>
            <a:off x="6835571" y="2855988"/>
            <a:ext cx="1917773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1400" dirty="0" smtClean="0">
                <a:latin typeface="+mn-lt"/>
              </a:rPr>
              <a:t>الغدد القنويه :تحتوي هذه الغدد علي الجزء المفرز وقنوات خاصه بها تصب افرازتها داخل الجسم</a:t>
            </a:r>
            <a:endParaRPr lang="en-US" sz="1400" dirty="0" smtClean="0">
              <a:latin typeface="+mn-lt"/>
            </a:endParaRPr>
          </a:p>
        </p:txBody>
      </p:sp>
      <p:sp>
        <p:nvSpPr>
          <p:cNvPr id="101" name="Inhaltsplatzhalter 4"/>
          <p:cNvSpPr txBox="1">
            <a:spLocks/>
          </p:cNvSpPr>
          <p:nvPr/>
        </p:nvSpPr>
        <p:spPr>
          <a:xfrm>
            <a:off x="377231" y="3384737"/>
            <a:ext cx="1917773" cy="969496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400" b="1" dirty="0" smtClean="0">
                <a:latin typeface="+mj-lt"/>
              </a:rPr>
              <a:t>الغدد النخاميه: وتنقسم الي الجزء الغدي ويتكون من الفص الامامي والفص الوسطي والجزء العصبي ويتكون من الفص الخلفي والجزء من المخ المعروف بالقمع</a:t>
            </a:r>
            <a:r>
              <a:rPr lang="en-US" sz="1100" dirty="0" smtClean="0">
                <a:latin typeface="+mn-lt"/>
              </a:rPr>
              <a:t> </a:t>
            </a:r>
          </a:p>
        </p:txBody>
      </p:sp>
      <p:sp>
        <p:nvSpPr>
          <p:cNvPr id="102" name="Inhaltsplatzhalter 4"/>
          <p:cNvSpPr txBox="1">
            <a:spLocks/>
          </p:cNvSpPr>
          <p:nvPr/>
        </p:nvSpPr>
        <p:spPr>
          <a:xfrm>
            <a:off x="377231" y="2333057"/>
            <a:ext cx="1917773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400" dirty="0" smtClean="0">
                <a:latin typeface="+mn-lt"/>
              </a:rPr>
              <a:t>الغدد المشتركه:تجمع بين النوعين السابقين فان تركيبها يتكون من جزء غدي قنوي واخر عباره عن غدد صماء</a:t>
            </a:r>
            <a:endParaRPr lang="en-US" sz="1400" dirty="0" smtClean="0">
              <a:latin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74062" y="3975751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974062" y="2951399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60%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922766" y="1903739"/>
            <a:ext cx="62549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100%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693503" y="3482720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40%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693503" y="2428468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80%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08" name="Group 246"/>
          <p:cNvGrpSpPr/>
          <p:nvPr/>
        </p:nvGrpSpPr>
        <p:grpSpPr>
          <a:xfrm>
            <a:off x="4773923" y="2967102"/>
            <a:ext cx="267184" cy="269134"/>
            <a:chOff x="1905000" y="3457575"/>
            <a:chExt cx="217488" cy="219075"/>
          </a:xfrm>
          <a:solidFill>
            <a:schemeClr val="bg1"/>
          </a:solidFill>
        </p:grpSpPr>
        <p:sp>
          <p:nvSpPr>
            <p:cNvPr id="109" name="Freeform 44"/>
            <p:cNvSpPr>
              <a:spLocks noEditPoints="1"/>
            </p:cNvSpPr>
            <p:nvPr/>
          </p:nvSpPr>
          <p:spPr bwMode="auto">
            <a:xfrm>
              <a:off x="1905000" y="3457575"/>
              <a:ext cx="217488" cy="219075"/>
            </a:xfrm>
            <a:custGeom>
              <a:avLst/>
              <a:gdLst/>
              <a:ahLst/>
              <a:cxnLst>
                <a:cxn ang="0">
                  <a:pos x="76" y="9"/>
                </a:cxn>
                <a:cxn ang="0">
                  <a:pos x="53" y="0"/>
                </a:cxn>
                <a:cxn ang="0">
                  <a:pos x="30" y="9"/>
                </a:cxn>
                <a:cxn ang="0">
                  <a:pos x="21" y="32"/>
                </a:cxn>
                <a:cxn ang="0">
                  <a:pos x="25" y="48"/>
                </a:cxn>
                <a:cxn ang="0">
                  <a:pos x="1" y="73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8" y="85"/>
                </a:cxn>
                <a:cxn ang="0">
                  <a:pos x="10" y="85"/>
                </a:cxn>
                <a:cxn ang="0">
                  <a:pos x="12" y="85"/>
                </a:cxn>
                <a:cxn ang="0">
                  <a:pos x="37" y="60"/>
                </a:cxn>
                <a:cxn ang="0">
                  <a:pos x="53" y="64"/>
                </a:cxn>
                <a:cxn ang="0">
                  <a:pos x="76" y="55"/>
                </a:cxn>
                <a:cxn ang="0">
                  <a:pos x="85" y="32"/>
                </a:cxn>
                <a:cxn ang="0">
                  <a:pos x="76" y="9"/>
                </a:cxn>
                <a:cxn ang="0">
                  <a:pos x="10" y="79"/>
                </a:cxn>
                <a:cxn ang="0">
                  <a:pos x="6" y="75"/>
                </a:cxn>
                <a:cxn ang="0">
                  <a:pos x="28" y="53"/>
                </a:cxn>
                <a:cxn ang="0">
                  <a:pos x="30" y="55"/>
                </a:cxn>
                <a:cxn ang="0">
                  <a:pos x="32" y="57"/>
                </a:cxn>
                <a:cxn ang="0">
                  <a:pos x="10" y="79"/>
                </a:cxn>
                <a:cxn ang="0">
                  <a:pos x="72" y="51"/>
                </a:cxn>
                <a:cxn ang="0">
                  <a:pos x="53" y="59"/>
                </a:cxn>
                <a:cxn ang="0">
                  <a:pos x="34" y="51"/>
                </a:cxn>
                <a:cxn ang="0">
                  <a:pos x="26" y="32"/>
                </a:cxn>
                <a:cxn ang="0">
                  <a:pos x="34" y="13"/>
                </a:cxn>
                <a:cxn ang="0">
                  <a:pos x="53" y="5"/>
                </a:cxn>
                <a:cxn ang="0">
                  <a:pos x="72" y="13"/>
                </a:cxn>
                <a:cxn ang="0">
                  <a:pos x="80" y="32"/>
                </a:cxn>
                <a:cxn ang="0">
                  <a:pos x="72" y="51"/>
                </a:cxn>
              </a:cxnLst>
              <a:rect l="0" t="0" r="r" b="b"/>
              <a:pathLst>
                <a:path w="85" h="85">
                  <a:moveTo>
                    <a:pt x="76" y="9"/>
                  </a:moveTo>
                  <a:cubicBezTo>
                    <a:pt x="70" y="3"/>
                    <a:pt x="62" y="0"/>
                    <a:pt x="53" y="0"/>
                  </a:cubicBezTo>
                  <a:cubicBezTo>
                    <a:pt x="44" y="0"/>
                    <a:pt x="36" y="3"/>
                    <a:pt x="30" y="9"/>
                  </a:cubicBezTo>
                  <a:cubicBezTo>
                    <a:pt x="24" y="15"/>
                    <a:pt x="21" y="23"/>
                    <a:pt x="21" y="32"/>
                  </a:cubicBezTo>
                  <a:cubicBezTo>
                    <a:pt x="21" y="38"/>
                    <a:pt x="22" y="43"/>
                    <a:pt x="25" y="4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6"/>
                    <a:pt x="0" y="76"/>
                    <a:pt x="1" y="7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9" y="85"/>
                    <a:pt x="9" y="85"/>
                    <a:pt x="10" y="85"/>
                  </a:cubicBezTo>
                  <a:cubicBezTo>
                    <a:pt x="11" y="85"/>
                    <a:pt x="12" y="85"/>
                    <a:pt x="12" y="85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42" y="63"/>
                    <a:pt x="47" y="64"/>
                    <a:pt x="53" y="64"/>
                  </a:cubicBezTo>
                  <a:cubicBezTo>
                    <a:pt x="62" y="64"/>
                    <a:pt x="70" y="61"/>
                    <a:pt x="76" y="55"/>
                  </a:cubicBezTo>
                  <a:cubicBezTo>
                    <a:pt x="82" y="49"/>
                    <a:pt x="85" y="41"/>
                    <a:pt x="85" y="32"/>
                  </a:cubicBezTo>
                  <a:cubicBezTo>
                    <a:pt x="85" y="23"/>
                    <a:pt x="82" y="15"/>
                    <a:pt x="76" y="9"/>
                  </a:cubicBezTo>
                  <a:close/>
                  <a:moveTo>
                    <a:pt x="10" y="79"/>
                  </a:moveTo>
                  <a:cubicBezTo>
                    <a:pt x="6" y="75"/>
                    <a:pt x="6" y="75"/>
                    <a:pt x="6" y="75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3"/>
                    <a:pt x="30" y="54"/>
                    <a:pt x="30" y="55"/>
                  </a:cubicBezTo>
                  <a:cubicBezTo>
                    <a:pt x="31" y="56"/>
                    <a:pt x="32" y="56"/>
                    <a:pt x="32" y="57"/>
                  </a:cubicBezTo>
                  <a:lnTo>
                    <a:pt x="10" y="79"/>
                  </a:lnTo>
                  <a:close/>
                  <a:moveTo>
                    <a:pt x="72" y="51"/>
                  </a:moveTo>
                  <a:cubicBezTo>
                    <a:pt x="67" y="56"/>
                    <a:pt x="60" y="59"/>
                    <a:pt x="53" y="59"/>
                  </a:cubicBezTo>
                  <a:cubicBezTo>
                    <a:pt x="46" y="59"/>
                    <a:pt x="39" y="56"/>
                    <a:pt x="34" y="51"/>
                  </a:cubicBezTo>
                  <a:cubicBezTo>
                    <a:pt x="29" y="46"/>
                    <a:pt x="26" y="39"/>
                    <a:pt x="26" y="32"/>
                  </a:cubicBezTo>
                  <a:cubicBezTo>
                    <a:pt x="26" y="25"/>
                    <a:pt x="29" y="18"/>
                    <a:pt x="34" y="13"/>
                  </a:cubicBezTo>
                  <a:cubicBezTo>
                    <a:pt x="39" y="8"/>
                    <a:pt x="46" y="5"/>
                    <a:pt x="53" y="5"/>
                  </a:cubicBezTo>
                  <a:cubicBezTo>
                    <a:pt x="60" y="5"/>
                    <a:pt x="67" y="8"/>
                    <a:pt x="72" y="13"/>
                  </a:cubicBezTo>
                  <a:cubicBezTo>
                    <a:pt x="77" y="18"/>
                    <a:pt x="80" y="25"/>
                    <a:pt x="80" y="32"/>
                  </a:cubicBezTo>
                  <a:cubicBezTo>
                    <a:pt x="80" y="39"/>
                    <a:pt x="77" y="46"/>
                    <a:pt x="72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5"/>
            <p:cNvSpPr>
              <a:spLocks/>
            </p:cNvSpPr>
            <p:nvPr/>
          </p:nvSpPr>
          <p:spPr bwMode="auto">
            <a:xfrm>
              <a:off x="1992313" y="3548063"/>
              <a:ext cx="107950" cy="508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8" y="2"/>
                </a:cxn>
                <a:cxn ang="0">
                  <a:pos x="33" y="11"/>
                </a:cxn>
                <a:cxn ang="0">
                  <a:pos x="19" y="17"/>
                </a:cxn>
                <a:cxn ang="0">
                  <a:pos x="5" y="11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1" y="11"/>
                </a:cxn>
                <a:cxn ang="0">
                  <a:pos x="3" y="13"/>
                </a:cxn>
                <a:cxn ang="0">
                  <a:pos x="19" y="20"/>
                </a:cxn>
                <a:cxn ang="0">
                  <a:pos x="35" y="13"/>
                </a:cxn>
                <a:cxn ang="0">
                  <a:pos x="42" y="2"/>
                </a:cxn>
                <a:cxn ang="0">
                  <a:pos x="40" y="0"/>
                </a:cxn>
              </a:cxnLst>
              <a:rect l="0" t="0" r="r" b="b"/>
              <a:pathLst>
                <a:path w="42" h="20">
                  <a:moveTo>
                    <a:pt x="40" y="0"/>
                  </a:moveTo>
                  <a:cubicBezTo>
                    <a:pt x="39" y="0"/>
                    <a:pt x="38" y="1"/>
                    <a:pt x="38" y="2"/>
                  </a:cubicBezTo>
                  <a:cubicBezTo>
                    <a:pt x="37" y="5"/>
                    <a:pt x="35" y="8"/>
                    <a:pt x="33" y="11"/>
                  </a:cubicBezTo>
                  <a:cubicBezTo>
                    <a:pt x="29" y="15"/>
                    <a:pt x="24" y="17"/>
                    <a:pt x="19" y="17"/>
                  </a:cubicBezTo>
                  <a:cubicBezTo>
                    <a:pt x="14" y="17"/>
                    <a:pt x="9" y="15"/>
                    <a:pt x="5" y="11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8"/>
                    <a:pt x="13" y="20"/>
                    <a:pt x="19" y="20"/>
                  </a:cubicBezTo>
                  <a:cubicBezTo>
                    <a:pt x="25" y="20"/>
                    <a:pt x="31" y="18"/>
                    <a:pt x="35" y="13"/>
                  </a:cubicBezTo>
                  <a:cubicBezTo>
                    <a:pt x="38" y="10"/>
                    <a:pt x="41" y="7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6"/>
            <p:cNvSpPr>
              <a:spLocks/>
            </p:cNvSpPr>
            <p:nvPr/>
          </p:nvSpPr>
          <p:spPr bwMode="auto">
            <a:xfrm>
              <a:off x="1976438" y="3481388"/>
              <a:ext cx="123825" cy="79375"/>
            </a:xfrm>
            <a:custGeom>
              <a:avLst/>
              <a:gdLst/>
              <a:ahLst/>
              <a:cxnLst>
                <a:cxn ang="0">
                  <a:pos x="6" y="29"/>
                </a:cxn>
                <a:cxn ang="0">
                  <a:pos x="11" y="9"/>
                </a:cxn>
                <a:cxn ang="0">
                  <a:pos x="25" y="3"/>
                </a:cxn>
                <a:cxn ang="0">
                  <a:pos x="39" y="9"/>
                </a:cxn>
                <a:cxn ang="0">
                  <a:pos x="44" y="18"/>
                </a:cxn>
                <a:cxn ang="0">
                  <a:pos x="46" y="19"/>
                </a:cxn>
                <a:cxn ang="0">
                  <a:pos x="47" y="17"/>
                </a:cxn>
                <a:cxn ang="0">
                  <a:pos x="41" y="7"/>
                </a:cxn>
                <a:cxn ang="0">
                  <a:pos x="25" y="0"/>
                </a:cxn>
                <a:cxn ang="0">
                  <a:pos x="9" y="7"/>
                </a:cxn>
                <a:cxn ang="0">
                  <a:pos x="3" y="30"/>
                </a:cxn>
                <a:cxn ang="0">
                  <a:pos x="5" y="31"/>
                </a:cxn>
                <a:cxn ang="0">
                  <a:pos x="5" y="31"/>
                </a:cxn>
                <a:cxn ang="0">
                  <a:pos x="6" y="29"/>
                </a:cxn>
              </a:cxnLst>
              <a:rect l="0" t="0" r="r" b="b"/>
              <a:pathLst>
                <a:path w="48" h="31">
                  <a:moveTo>
                    <a:pt x="6" y="29"/>
                  </a:moveTo>
                  <a:cubicBezTo>
                    <a:pt x="4" y="22"/>
                    <a:pt x="6" y="14"/>
                    <a:pt x="11" y="9"/>
                  </a:cubicBezTo>
                  <a:cubicBezTo>
                    <a:pt x="15" y="6"/>
                    <a:pt x="20" y="3"/>
                    <a:pt x="25" y="3"/>
                  </a:cubicBezTo>
                  <a:cubicBezTo>
                    <a:pt x="30" y="3"/>
                    <a:pt x="35" y="6"/>
                    <a:pt x="39" y="9"/>
                  </a:cubicBezTo>
                  <a:cubicBezTo>
                    <a:pt x="41" y="12"/>
                    <a:pt x="43" y="15"/>
                    <a:pt x="44" y="18"/>
                  </a:cubicBezTo>
                  <a:cubicBezTo>
                    <a:pt x="44" y="19"/>
                    <a:pt x="45" y="20"/>
                    <a:pt x="46" y="19"/>
                  </a:cubicBezTo>
                  <a:cubicBezTo>
                    <a:pt x="47" y="19"/>
                    <a:pt x="48" y="18"/>
                    <a:pt x="47" y="17"/>
                  </a:cubicBezTo>
                  <a:cubicBezTo>
                    <a:pt x="46" y="13"/>
                    <a:pt x="44" y="10"/>
                    <a:pt x="41" y="7"/>
                  </a:cubicBezTo>
                  <a:cubicBezTo>
                    <a:pt x="37" y="2"/>
                    <a:pt x="31" y="0"/>
                    <a:pt x="25" y="0"/>
                  </a:cubicBezTo>
                  <a:cubicBezTo>
                    <a:pt x="19" y="0"/>
                    <a:pt x="13" y="2"/>
                    <a:pt x="9" y="7"/>
                  </a:cubicBezTo>
                  <a:cubicBezTo>
                    <a:pt x="3" y="13"/>
                    <a:pt x="0" y="22"/>
                    <a:pt x="3" y="30"/>
                  </a:cubicBezTo>
                  <a:cubicBezTo>
                    <a:pt x="3" y="31"/>
                    <a:pt x="4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7" y="30"/>
                    <a:pt x="6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7"/>
            <p:cNvSpPr>
              <a:spLocks/>
            </p:cNvSpPr>
            <p:nvPr/>
          </p:nvSpPr>
          <p:spPr bwMode="auto">
            <a:xfrm>
              <a:off x="2043113" y="3498850"/>
              <a:ext cx="28575" cy="2063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3" y="1"/>
                </a:cxn>
              </a:cxnLst>
              <a:rect l="0" t="0" r="r" b="b"/>
              <a:pathLst>
                <a:path w="11" h="8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10" y="8"/>
                    <a:pt x="10" y="7"/>
                  </a:cubicBezTo>
                  <a:cubicBezTo>
                    <a:pt x="11" y="7"/>
                    <a:pt x="11" y="6"/>
                    <a:pt x="10" y="5"/>
                  </a:cubicBezTo>
                  <a:cubicBezTo>
                    <a:pt x="8" y="3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8"/>
            <p:cNvSpPr>
              <a:spLocks/>
            </p:cNvSpPr>
            <p:nvPr/>
          </p:nvSpPr>
          <p:spPr bwMode="auto">
            <a:xfrm>
              <a:off x="2070100" y="3522663"/>
              <a:ext cx="12700" cy="1746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4" y="2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6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4" name="Group 245"/>
          <p:cNvGrpSpPr/>
          <p:nvPr/>
        </p:nvGrpSpPr>
        <p:grpSpPr>
          <a:xfrm>
            <a:off x="4094515" y="3502957"/>
            <a:ext cx="227250" cy="298670"/>
            <a:chOff x="2513013" y="3457575"/>
            <a:chExt cx="166688" cy="219075"/>
          </a:xfrm>
          <a:solidFill>
            <a:schemeClr val="bg1"/>
          </a:solidFill>
        </p:grpSpPr>
        <p:sp>
          <p:nvSpPr>
            <p:cNvPr id="115" name="Freeform 49"/>
            <p:cNvSpPr>
              <a:spLocks/>
            </p:cNvSpPr>
            <p:nvPr/>
          </p:nvSpPr>
          <p:spPr bwMode="auto">
            <a:xfrm>
              <a:off x="2544763" y="3482975"/>
              <a:ext cx="80963" cy="73025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4" y="26"/>
                </a:cxn>
                <a:cxn ang="0">
                  <a:pos x="4" y="19"/>
                </a:cxn>
                <a:cxn ang="0">
                  <a:pos x="23" y="5"/>
                </a:cxn>
                <a:cxn ang="0">
                  <a:pos x="29" y="8"/>
                </a:cxn>
                <a:cxn ang="0">
                  <a:pos x="31" y="7"/>
                </a:cxn>
                <a:cxn ang="0">
                  <a:pos x="31" y="5"/>
                </a:cxn>
                <a:cxn ang="0">
                  <a:pos x="24" y="2"/>
                </a:cxn>
                <a:cxn ang="0">
                  <a:pos x="0" y="19"/>
                </a:cxn>
                <a:cxn ang="0">
                  <a:pos x="1" y="26"/>
                </a:cxn>
                <a:cxn ang="0">
                  <a:pos x="2" y="28"/>
                </a:cxn>
                <a:cxn ang="0">
                  <a:pos x="3" y="28"/>
                </a:cxn>
              </a:cxnLst>
              <a:rect l="0" t="0" r="r" b="b"/>
              <a:pathLst>
                <a:path w="32" h="28">
                  <a:moveTo>
                    <a:pt x="3" y="28"/>
                  </a:moveTo>
                  <a:cubicBezTo>
                    <a:pt x="4" y="27"/>
                    <a:pt x="4" y="26"/>
                    <a:pt x="4" y="26"/>
                  </a:cubicBezTo>
                  <a:cubicBezTo>
                    <a:pt x="4" y="23"/>
                    <a:pt x="4" y="21"/>
                    <a:pt x="4" y="19"/>
                  </a:cubicBezTo>
                  <a:cubicBezTo>
                    <a:pt x="5" y="10"/>
                    <a:pt x="14" y="4"/>
                    <a:pt x="23" y="5"/>
                  </a:cubicBezTo>
                  <a:cubicBezTo>
                    <a:pt x="25" y="6"/>
                    <a:pt x="27" y="7"/>
                    <a:pt x="29" y="8"/>
                  </a:cubicBezTo>
                  <a:cubicBezTo>
                    <a:pt x="30" y="8"/>
                    <a:pt x="31" y="8"/>
                    <a:pt x="31" y="7"/>
                  </a:cubicBezTo>
                  <a:cubicBezTo>
                    <a:pt x="32" y="6"/>
                    <a:pt x="32" y="5"/>
                    <a:pt x="31" y="5"/>
                  </a:cubicBezTo>
                  <a:cubicBezTo>
                    <a:pt x="29" y="3"/>
                    <a:pt x="26" y="2"/>
                    <a:pt x="24" y="2"/>
                  </a:cubicBezTo>
                  <a:cubicBezTo>
                    <a:pt x="13" y="0"/>
                    <a:pt x="2" y="8"/>
                    <a:pt x="0" y="19"/>
                  </a:cubicBezTo>
                  <a:cubicBezTo>
                    <a:pt x="0" y="21"/>
                    <a:pt x="0" y="24"/>
                    <a:pt x="1" y="26"/>
                  </a:cubicBezTo>
                  <a:cubicBezTo>
                    <a:pt x="1" y="27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0"/>
            <p:cNvSpPr>
              <a:spLocks noEditPoints="1"/>
            </p:cNvSpPr>
            <p:nvPr/>
          </p:nvSpPr>
          <p:spPr bwMode="auto">
            <a:xfrm>
              <a:off x="2513013" y="3457575"/>
              <a:ext cx="166688" cy="219075"/>
            </a:xfrm>
            <a:custGeom>
              <a:avLst/>
              <a:gdLst/>
              <a:ahLst/>
              <a:cxnLst>
                <a:cxn ang="0">
                  <a:pos x="62" y="45"/>
                </a:cxn>
                <a:cxn ang="0">
                  <a:pos x="32" y="0"/>
                </a:cxn>
                <a:cxn ang="0">
                  <a:pos x="13" y="58"/>
                </a:cxn>
                <a:cxn ang="0">
                  <a:pos x="15" y="62"/>
                </a:cxn>
                <a:cxn ang="0">
                  <a:pos x="38" y="85"/>
                </a:cxn>
                <a:cxn ang="0">
                  <a:pos x="42" y="85"/>
                </a:cxn>
                <a:cxn ang="0">
                  <a:pos x="46" y="85"/>
                </a:cxn>
                <a:cxn ang="0">
                  <a:pos x="48" y="85"/>
                </a:cxn>
                <a:cxn ang="0">
                  <a:pos x="64" y="70"/>
                </a:cxn>
                <a:cxn ang="0">
                  <a:pos x="65" y="57"/>
                </a:cxn>
                <a:cxn ang="0">
                  <a:pos x="6" y="32"/>
                </a:cxn>
                <a:cxn ang="0">
                  <a:pos x="59" y="32"/>
                </a:cxn>
                <a:cxn ang="0">
                  <a:pos x="56" y="42"/>
                </a:cxn>
                <a:cxn ang="0">
                  <a:pos x="51" y="41"/>
                </a:cxn>
                <a:cxn ang="0">
                  <a:pos x="52" y="35"/>
                </a:cxn>
                <a:cxn ang="0">
                  <a:pos x="48" y="21"/>
                </a:cxn>
                <a:cxn ang="0">
                  <a:pos x="49" y="34"/>
                </a:cxn>
                <a:cxn ang="0">
                  <a:pos x="46" y="41"/>
                </a:cxn>
                <a:cxn ang="0">
                  <a:pos x="41" y="38"/>
                </a:cxn>
                <a:cxn ang="0">
                  <a:pos x="41" y="32"/>
                </a:cxn>
                <a:cxn ang="0">
                  <a:pos x="32" y="24"/>
                </a:cxn>
                <a:cxn ang="0">
                  <a:pos x="24" y="33"/>
                </a:cxn>
                <a:cxn ang="0">
                  <a:pos x="20" y="43"/>
                </a:cxn>
                <a:cxn ang="0">
                  <a:pos x="17" y="45"/>
                </a:cxn>
                <a:cxn ang="0">
                  <a:pos x="15" y="52"/>
                </a:cxn>
                <a:cxn ang="0">
                  <a:pos x="6" y="32"/>
                </a:cxn>
                <a:cxn ang="0">
                  <a:pos x="59" y="69"/>
                </a:cxn>
                <a:cxn ang="0">
                  <a:pos x="46" y="80"/>
                </a:cxn>
                <a:cxn ang="0">
                  <a:pos x="39" y="80"/>
                </a:cxn>
                <a:cxn ang="0">
                  <a:pos x="19" y="59"/>
                </a:cxn>
                <a:cxn ang="0">
                  <a:pos x="21" y="53"/>
                </a:cxn>
                <a:cxn ang="0">
                  <a:pos x="25" y="54"/>
                </a:cxn>
                <a:cxn ang="0">
                  <a:pos x="29" y="60"/>
                </a:cxn>
                <a:cxn ang="0">
                  <a:pos x="29" y="59"/>
                </a:cxn>
                <a:cxn ang="0">
                  <a:pos x="30" y="32"/>
                </a:cxn>
                <a:cxn ang="0">
                  <a:pos x="33" y="29"/>
                </a:cxn>
                <a:cxn ang="0">
                  <a:pos x="35" y="50"/>
                </a:cxn>
                <a:cxn ang="0">
                  <a:pos x="36" y="51"/>
                </a:cxn>
                <a:cxn ang="0">
                  <a:pos x="37" y="51"/>
                </a:cxn>
                <a:cxn ang="0">
                  <a:pos x="37" y="48"/>
                </a:cxn>
                <a:cxn ang="0">
                  <a:pos x="37" y="47"/>
                </a:cxn>
                <a:cxn ang="0">
                  <a:pos x="40" y="44"/>
                </a:cxn>
                <a:cxn ang="0">
                  <a:pos x="41" y="44"/>
                </a:cxn>
                <a:cxn ang="0">
                  <a:pos x="43" y="49"/>
                </a:cxn>
                <a:cxn ang="0">
                  <a:pos x="43" y="50"/>
                </a:cxn>
                <a:cxn ang="0">
                  <a:pos x="44" y="51"/>
                </a:cxn>
                <a:cxn ang="0">
                  <a:pos x="45" y="50"/>
                </a:cxn>
                <a:cxn ang="0">
                  <a:pos x="45" y="50"/>
                </a:cxn>
                <a:cxn ang="0">
                  <a:pos x="46" y="47"/>
                </a:cxn>
                <a:cxn ang="0">
                  <a:pos x="49" y="46"/>
                </a:cxn>
                <a:cxn ang="0">
                  <a:pos x="51" y="51"/>
                </a:cxn>
                <a:cxn ang="0">
                  <a:pos x="51" y="52"/>
                </a:cxn>
                <a:cxn ang="0">
                  <a:pos x="52" y="53"/>
                </a:cxn>
                <a:cxn ang="0">
                  <a:pos x="53" y="53"/>
                </a:cxn>
                <a:cxn ang="0">
                  <a:pos x="53" y="51"/>
                </a:cxn>
                <a:cxn ang="0">
                  <a:pos x="53" y="51"/>
                </a:cxn>
                <a:cxn ang="0">
                  <a:pos x="56" y="48"/>
                </a:cxn>
                <a:cxn ang="0">
                  <a:pos x="59" y="51"/>
                </a:cxn>
              </a:cxnLst>
              <a:rect l="0" t="0" r="r" b="b"/>
              <a:pathLst>
                <a:path w="65" h="85">
                  <a:moveTo>
                    <a:pt x="65" y="51"/>
                  </a:moveTo>
                  <a:cubicBezTo>
                    <a:pt x="65" y="48"/>
                    <a:pt x="64" y="46"/>
                    <a:pt x="62" y="45"/>
                  </a:cubicBezTo>
                  <a:cubicBezTo>
                    <a:pt x="64" y="41"/>
                    <a:pt x="65" y="36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3"/>
                    <a:pt x="5" y="52"/>
                    <a:pt x="13" y="58"/>
                  </a:cubicBezTo>
                  <a:cubicBezTo>
                    <a:pt x="13" y="58"/>
                    <a:pt x="14" y="58"/>
                    <a:pt x="14" y="59"/>
                  </a:cubicBezTo>
                  <a:cubicBezTo>
                    <a:pt x="14" y="60"/>
                    <a:pt x="14" y="61"/>
                    <a:pt x="15" y="62"/>
                  </a:cubicBezTo>
                  <a:cubicBezTo>
                    <a:pt x="18" y="66"/>
                    <a:pt x="21" y="71"/>
                    <a:pt x="24" y="76"/>
                  </a:cubicBezTo>
                  <a:cubicBezTo>
                    <a:pt x="28" y="81"/>
                    <a:pt x="32" y="84"/>
                    <a:pt x="38" y="85"/>
                  </a:cubicBezTo>
                  <a:cubicBezTo>
                    <a:pt x="39" y="85"/>
                    <a:pt x="40" y="85"/>
                    <a:pt x="41" y="85"/>
                  </a:cubicBezTo>
                  <a:cubicBezTo>
                    <a:pt x="41" y="85"/>
                    <a:pt x="41" y="85"/>
                    <a:pt x="42" y="85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7" y="85"/>
                  </a:cubicBezTo>
                  <a:cubicBezTo>
                    <a:pt x="47" y="85"/>
                    <a:pt x="47" y="85"/>
                    <a:pt x="48" y="85"/>
                  </a:cubicBezTo>
                  <a:cubicBezTo>
                    <a:pt x="48" y="85"/>
                    <a:pt x="49" y="85"/>
                    <a:pt x="49" y="85"/>
                  </a:cubicBezTo>
                  <a:cubicBezTo>
                    <a:pt x="57" y="84"/>
                    <a:pt x="63" y="78"/>
                    <a:pt x="64" y="70"/>
                  </a:cubicBezTo>
                  <a:cubicBezTo>
                    <a:pt x="64" y="69"/>
                    <a:pt x="65" y="67"/>
                    <a:pt x="65" y="66"/>
                  </a:cubicBezTo>
                  <a:cubicBezTo>
                    <a:pt x="65" y="60"/>
                    <a:pt x="65" y="59"/>
                    <a:pt x="65" y="57"/>
                  </a:cubicBezTo>
                  <a:cubicBezTo>
                    <a:pt x="65" y="56"/>
                    <a:pt x="65" y="54"/>
                    <a:pt x="65" y="51"/>
                  </a:cubicBezTo>
                  <a:close/>
                  <a:moveTo>
                    <a:pt x="6" y="32"/>
                  </a:moveTo>
                  <a:cubicBezTo>
                    <a:pt x="6" y="17"/>
                    <a:pt x="18" y="5"/>
                    <a:pt x="32" y="5"/>
                  </a:cubicBezTo>
                  <a:cubicBezTo>
                    <a:pt x="47" y="5"/>
                    <a:pt x="59" y="17"/>
                    <a:pt x="59" y="32"/>
                  </a:cubicBezTo>
                  <a:cubicBezTo>
                    <a:pt x="59" y="36"/>
                    <a:pt x="58" y="39"/>
                    <a:pt x="57" y="42"/>
                  </a:cubicBezTo>
                  <a:cubicBezTo>
                    <a:pt x="57" y="42"/>
                    <a:pt x="57" y="42"/>
                    <a:pt x="56" y="42"/>
                  </a:cubicBezTo>
                  <a:cubicBezTo>
                    <a:pt x="56" y="42"/>
                    <a:pt x="55" y="43"/>
                    <a:pt x="54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39"/>
                    <a:pt x="52" y="37"/>
                    <a:pt x="52" y="35"/>
                  </a:cubicBezTo>
                  <a:cubicBezTo>
                    <a:pt x="53" y="31"/>
                    <a:pt x="52" y="26"/>
                    <a:pt x="50" y="22"/>
                  </a:cubicBezTo>
                  <a:cubicBezTo>
                    <a:pt x="50" y="21"/>
                    <a:pt x="49" y="21"/>
                    <a:pt x="48" y="21"/>
                  </a:cubicBezTo>
                  <a:cubicBezTo>
                    <a:pt x="47" y="22"/>
                    <a:pt x="46" y="23"/>
                    <a:pt x="47" y="24"/>
                  </a:cubicBezTo>
                  <a:cubicBezTo>
                    <a:pt x="49" y="27"/>
                    <a:pt x="49" y="31"/>
                    <a:pt x="49" y="34"/>
                  </a:cubicBezTo>
                  <a:cubicBezTo>
                    <a:pt x="48" y="37"/>
                    <a:pt x="48" y="39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5" y="40"/>
                    <a:pt x="45" y="40"/>
                    <a:pt x="44" y="39"/>
                  </a:cubicBezTo>
                  <a:cubicBezTo>
                    <a:pt x="43" y="39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6"/>
                    <a:pt x="41" y="34"/>
                    <a:pt x="41" y="32"/>
                  </a:cubicBezTo>
                  <a:cubicBezTo>
                    <a:pt x="41" y="28"/>
                    <a:pt x="38" y="25"/>
                    <a:pt x="34" y="24"/>
                  </a:cubicBezTo>
                  <a:cubicBezTo>
                    <a:pt x="33" y="24"/>
                    <a:pt x="33" y="24"/>
                    <a:pt x="32" y="24"/>
                  </a:cubicBezTo>
                  <a:cubicBezTo>
                    <a:pt x="28" y="24"/>
                    <a:pt x="25" y="27"/>
                    <a:pt x="24" y="31"/>
                  </a:cubicBezTo>
                  <a:cubicBezTo>
                    <a:pt x="24" y="32"/>
                    <a:pt x="24" y="32"/>
                    <a:pt x="24" y="33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2" y="45"/>
                    <a:pt x="21" y="44"/>
                    <a:pt x="20" y="43"/>
                  </a:cubicBezTo>
                  <a:cubicBezTo>
                    <a:pt x="19" y="42"/>
                    <a:pt x="18" y="42"/>
                    <a:pt x="17" y="42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8" y="46"/>
                    <a:pt x="19" y="47"/>
                    <a:pt x="20" y="48"/>
                  </a:cubicBezTo>
                  <a:cubicBezTo>
                    <a:pt x="18" y="48"/>
                    <a:pt x="16" y="50"/>
                    <a:pt x="15" y="52"/>
                  </a:cubicBezTo>
                  <a:cubicBezTo>
                    <a:pt x="15" y="52"/>
                    <a:pt x="15" y="52"/>
                    <a:pt x="14" y="52"/>
                  </a:cubicBezTo>
                  <a:cubicBezTo>
                    <a:pt x="9" y="47"/>
                    <a:pt x="6" y="40"/>
                    <a:pt x="6" y="32"/>
                  </a:cubicBezTo>
                  <a:close/>
                  <a:moveTo>
                    <a:pt x="59" y="66"/>
                  </a:moveTo>
                  <a:cubicBezTo>
                    <a:pt x="59" y="67"/>
                    <a:pt x="59" y="68"/>
                    <a:pt x="59" y="69"/>
                  </a:cubicBezTo>
                  <a:cubicBezTo>
                    <a:pt x="58" y="75"/>
                    <a:pt x="54" y="79"/>
                    <a:pt x="49" y="80"/>
                  </a:cubicBezTo>
                  <a:cubicBezTo>
                    <a:pt x="48" y="80"/>
                    <a:pt x="47" y="80"/>
                    <a:pt x="46" y="80"/>
                  </a:cubicBezTo>
                  <a:cubicBezTo>
                    <a:pt x="45" y="80"/>
                    <a:pt x="44" y="80"/>
                    <a:pt x="42" y="80"/>
                  </a:cubicBezTo>
                  <a:cubicBezTo>
                    <a:pt x="41" y="80"/>
                    <a:pt x="40" y="80"/>
                    <a:pt x="39" y="80"/>
                  </a:cubicBezTo>
                  <a:cubicBezTo>
                    <a:pt x="35" y="79"/>
                    <a:pt x="31" y="77"/>
                    <a:pt x="29" y="73"/>
                  </a:cubicBezTo>
                  <a:cubicBezTo>
                    <a:pt x="26" y="68"/>
                    <a:pt x="22" y="63"/>
                    <a:pt x="19" y="59"/>
                  </a:cubicBezTo>
                  <a:cubicBezTo>
                    <a:pt x="19" y="58"/>
                    <a:pt x="19" y="58"/>
                    <a:pt x="19" y="57"/>
                  </a:cubicBezTo>
                  <a:cubicBezTo>
                    <a:pt x="18" y="55"/>
                    <a:pt x="19" y="53"/>
                    <a:pt x="21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3" y="53"/>
                    <a:pt x="24" y="53"/>
                    <a:pt x="25" y="54"/>
                  </a:cubicBezTo>
                  <a:cubicBezTo>
                    <a:pt x="26" y="56"/>
                    <a:pt x="28" y="58"/>
                    <a:pt x="29" y="59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59"/>
                  </a:cubicBezTo>
                  <a:cubicBezTo>
                    <a:pt x="29" y="52"/>
                    <a:pt x="29" y="40"/>
                    <a:pt x="29" y="33"/>
                  </a:cubicBezTo>
                  <a:cubicBezTo>
                    <a:pt x="29" y="32"/>
                    <a:pt x="29" y="32"/>
                    <a:pt x="30" y="32"/>
                  </a:cubicBezTo>
                  <a:cubicBezTo>
                    <a:pt x="30" y="30"/>
                    <a:pt x="31" y="29"/>
                    <a:pt x="32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9"/>
                    <a:pt x="35" y="31"/>
                    <a:pt x="35" y="32"/>
                  </a:cubicBezTo>
                  <a:cubicBezTo>
                    <a:pt x="35" y="37"/>
                    <a:pt x="35" y="45"/>
                    <a:pt x="35" y="50"/>
                  </a:cubicBezTo>
                  <a:cubicBezTo>
                    <a:pt x="35" y="50"/>
                    <a:pt x="35" y="50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7"/>
                  </a:cubicBezTo>
                  <a:cubicBezTo>
                    <a:pt x="37" y="46"/>
                    <a:pt x="38" y="45"/>
                    <a:pt x="39" y="44"/>
                  </a:cubicBezTo>
                  <a:cubicBezTo>
                    <a:pt x="39" y="44"/>
                    <a:pt x="39" y="44"/>
                    <a:pt x="40" y="44"/>
                  </a:cubicBezTo>
                  <a:cubicBezTo>
                    <a:pt x="40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3" y="44"/>
                    <a:pt x="43" y="46"/>
                    <a:pt x="43" y="47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1"/>
                    <a:pt x="44" y="51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1"/>
                    <a:pt x="45" y="51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49"/>
                    <a:pt x="45" y="49"/>
                  </a:cubicBezTo>
                  <a:cubicBezTo>
                    <a:pt x="45" y="48"/>
                    <a:pt x="46" y="48"/>
                    <a:pt x="46" y="47"/>
                  </a:cubicBezTo>
                  <a:cubicBezTo>
                    <a:pt x="47" y="46"/>
                    <a:pt x="47" y="46"/>
                    <a:pt x="48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1" y="46"/>
                    <a:pt x="51" y="48"/>
                    <a:pt x="51" y="4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3"/>
                    <a:pt x="52" y="53"/>
                    <a:pt x="52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1"/>
                    <a:pt x="53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2"/>
                    <a:pt x="53" y="51"/>
                  </a:cubicBezTo>
                  <a:cubicBezTo>
                    <a:pt x="53" y="51"/>
                    <a:pt x="53" y="50"/>
                    <a:pt x="54" y="49"/>
                  </a:cubicBezTo>
                  <a:cubicBezTo>
                    <a:pt x="54" y="48"/>
                    <a:pt x="55" y="48"/>
                    <a:pt x="5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48"/>
                    <a:pt x="59" y="49"/>
                    <a:pt x="59" y="51"/>
                  </a:cubicBezTo>
                  <a:cubicBezTo>
                    <a:pt x="59" y="60"/>
                    <a:pt x="59" y="57"/>
                    <a:pt x="59" y="6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7" name="Group 224"/>
          <p:cNvGrpSpPr/>
          <p:nvPr/>
        </p:nvGrpSpPr>
        <p:grpSpPr>
          <a:xfrm>
            <a:off x="4615282" y="3960388"/>
            <a:ext cx="232943" cy="231241"/>
            <a:chOff x="5942013" y="2333625"/>
            <a:chExt cx="217488" cy="215900"/>
          </a:xfrm>
          <a:solidFill>
            <a:schemeClr val="bg1"/>
          </a:solidFill>
        </p:grpSpPr>
        <p:sp>
          <p:nvSpPr>
            <p:cNvPr id="118" name="Freeform 148"/>
            <p:cNvSpPr>
              <a:spLocks noEditPoints="1"/>
            </p:cNvSpPr>
            <p:nvPr/>
          </p:nvSpPr>
          <p:spPr bwMode="auto">
            <a:xfrm>
              <a:off x="5942013" y="2333625"/>
              <a:ext cx="217488" cy="215900"/>
            </a:xfrm>
            <a:custGeom>
              <a:avLst/>
              <a:gdLst/>
              <a:ahLst/>
              <a:cxnLst>
                <a:cxn ang="0">
                  <a:pos x="83" y="61"/>
                </a:cxn>
                <a:cxn ang="0">
                  <a:pos x="83" y="61"/>
                </a:cxn>
                <a:cxn ang="0">
                  <a:pos x="79" y="59"/>
                </a:cxn>
                <a:cxn ang="0">
                  <a:pos x="79" y="59"/>
                </a:cxn>
                <a:cxn ang="0">
                  <a:pos x="78" y="59"/>
                </a:cxn>
                <a:cxn ang="0">
                  <a:pos x="78" y="58"/>
                </a:cxn>
                <a:cxn ang="0">
                  <a:pos x="73" y="53"/>
                </a:cxn>
                <a:cxn ang="0">
                  <a:pos x="71" y="53"/>
                </a:cxn>
                <a:cxn ang="0">
                  <a:pos x="71" y="52"/>
                </a:cxn>
                <a:cxn ang="0">
                  <a:pos x="70" y="48"/>
                </a:cxn>
                <a:cxn ang="0">
                  <a:pos x="62" y="40"/>
                </a:cxn>
                <a:cxn ang="0">
                  <a:pos x="54" y="9"/>
                </a:cxn>
                <a:cxn ang="0">
                  <a:pos x="31" y="0"/>
                </a:cxn>
                <a:cxn ang="0">
                  <a:pos x="9" y="9"/>
                </a:cxn>
                <a:cxn ang="0">
                  <a:pos x="0" y="31"/>
                </a:cxn>
                <a:cxn ang="0">
                  <a:pos x="9" y="53"/>
                </a:cxn>
                <a:cxn ang="0">
                  <a:pos x="31" y="63"/>
                </a:cxn>
                <a:cxn ang="0">
                  <a:pos x="40" y="61"/>
                </a:cxn>
                <a:cxn ang="0">
                  <a:pos x="61" y="83"/>
                </a:cxn>
                <a:cxn ang="0">
                  <a:pos x="65" y="84"/>
                </a:cxn>
                <a:cxn ang="0">
                  <a:pos x="65" y="84"/>
                </a:cxn>
                <a:cxn ang="0">
                  <a:pos x="79" y="84"/>
                </a:cxn>
                <a:cxn ang="0">
                  <a:pos x="84" y="79"/>
                </a:cxn>
                <a:cxn ang="0">
                  <a:pos x="85" y="65"/>
                </a:cxn>
                <a:cxn ang="0">
                  <a:pos x="83" y="61"/>
                </a:cxn>
                <a:cxn ang="0">
                  <a:pos x="79" y="78"/>
                </a:cxn>
                <a:cxn ang="0">
                  <a:pos x="65" y="79"/>
                </a:cxn>
                <a:cxn ang="0">
                  <a:pos x="41" y="55"/>
                </a:cxn>
                <a:cxn ang="0">
                  <a:pos x="31" y="57"/>
                </a:cxn>
                <a:cxn ang="0">
                  <a:pos x="13" y="50"/>
                </a:cxn>
                <a:cxn ang="0">
                  <a:pos x="13" y="13"/>
                </a:cxn>
                <a:cxn ang="0">
                  <a:pos x="31" y="5"/>
                </a:cxn>
                <a:cxn ang="0">
                  <a:pos x="50" y="13"/>
                </a:cxn>
                <a:cxn ang="0">
                  <a:pos x="56" y="41"/>
                </a:cxn>
                <a:cxn ang="0">
                  <a:pos x="66" y="52"/>
                </a:cxn>
                <a:cxn ang="0">
                  <a:pos x="66" y="58"/>
                </a:cxn>
                <a:cxn ang="0">
                  <a:pos x="73" y="58"/>
                </a:cxn>
                <a:cxn ang="0">
                  <a:pos x="73" y="65"/>
                </a:cxn>
                <a:cxn ang="0">
                  <a:pos x="79" y="65"/>
                </a:cxn>
                <a:cxn ang="0">
                  <a:pos x="79" y="65"/>
                </a:cxn>
                <a:cxn ang="0">
                  <a:pos x="79" y="78"/>
                </a:cxn>
              </a:cxnLst>
              <a:rect l="0" t="0" r="r" b="b"/>
              <a:pathLst>
                <a:path w="85" h="84">
                  <a:moveTo>
                    <a:pt x="83" y="61"/>
                  </a:moveTo>
                  <a:cubicBezTo>
                    <a:pt x="83" y="61"/>
                    <a:pt x="83" y="61"/>
                    <a:pt x="83" y="61"/>
                  </a:cubicBezTo>
                  <a:cubicBezTo>
                    <a:pt x="82" y="60"/>
                    <a:pt x="81" y="59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5"/>
                    <a:pt x="76" y="53"/>
                    <a:pt x="73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0"/>
                    <a:pt x="71" y="49"/>
                    <a:pt x="70" y="48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5" y="29"/>
                    <a:pt x="62" y="17"/>
                    <a:pt x="54" y="9"/>
                  </a:cubicBezTo>
                  <a:cubicBezTo>
                    <a:pt x="48" y="3"/>
                    <a:pt x="40" y="0"/>
                    <a:pt x="31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3"/>
                    <a:pt x="0" y="31"/>
                  </a:cubicBezTo>
                  <a:cubicBezTo>
                    <a:pt x="0" y="39"/>
                    <a:pt x="3" y="47"/>
                    <a:pt x="9" y="53"/>
                  </a:cubicBezTo>
                  <a:cubicBezTo>
                    <a:pt x="15" y="59"/>
                    <a:pt x="23" y="63"/>
                    <a:pt x="31" y="63"/>
                  </a:cubicBezTo>
                  <a:cubicBezTo>
                    <a:pt x="34" y="63"/>
                    <a:pt x="37" y="62"/>
                    <a:pt x="40" y="61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2" y="84"/>
                    <a:pt x="64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2" y="83"/>
                    <a:pt x="84" y="81"/>
                    <a:pt x="84" y="79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4"/>
                    <a:pt x="84" y="62"/>
                    <a:pt x="83" y="61"/>
                  </a:cubicBezTo>
                  <a:close/>
                  <a:moveTo>
                    <a:pt x="79" y="78"/>
                  </a:moveTo>
                  <a:cubicBezTo>
                    <a:pt x="65" y="79"/>
                    <a:pt x="65" y="79"/>
                    <a:pt x="65" y="79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38" y="57"/>
                    <a:pt x="35" y="57"/>
                    <a:pt x="31" y="57"/>
                  </a:cubicBezTo>
                  <a:cubicBezTo>
                    <a:pt x="25" y="57"/>
                    <a:pt x="18" y="55"/>
                    <a:pt x="13" y="50"/>
                  </a:cubicBezTo>
                  <a:cubicBezTo>
                    <a:pt x="3" y="39"/>
                    <a:pt x="3" y="23"/>
                    <a:pt x="13" y="13"/>
                  </a:cubicBezTo>
                  <a:cubicBezTo>
                    <a:pt x="18" y="7"/>
                    <a:pt x="25" y="5"/>
                    <a:pt x="31" y="5"/>
                  </a:cubicBezTo>
                  <a:cubicBezTo>
                    <a:pt x="38" y="5"/>
                    <a:pt x="45" y="7"/>
                    <a:pt x="50" y="13"/>
                  </a:cubicBezTo>
                  <a:cubicBezTo>
                    <a:pt x="58" y="20"/>
                    <a:pt x="60" y="32"/>
                    <a:pt x="56" y="41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79" y="65"/>
                    <a:pt x="79" y="65"/>
                  </a:cubicBezTo>
                  <a:lnTo>
                    <a:pt x="7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49"/>
            <p:cNvSpPr>
              <a:spLocks noEditPoints="1"/>
            </p:cNvSpPr>
            <p:nvPr/>
          </p:nvSpPr>
          <p:spPr bwMode="auto">
            <a:xfrm>
              <a:off x="5975350" y="2368550"/>
              <a:ext cx="50800" cy="49213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17" y="16"/>
                </a:cxn>
                <a:cxn ang="0">
                  <a:pos x="20" y="9"/>
                </a:cxn>
                <a:cxn ang="0">
                  <a:pos x="17" y="3"/>
                </a:cxn>
                <a:cxn ang="0">
                  <a:pos x="11" y="0"/>
                </a:cxn>
                <a:cxn ang="0">
                  <a:pos x="4" y="3"/>
                </a:cxn>
                <a:cxn ang="0">
                  <a:pos x="4" y="16"/>
                </a:cxn>
                <a:cxn ang="0">
                  <a:pos x="11" y="19"/>
                </a:cxn>
                <a:cxn ang="0">
                  <a:pos x="6" y="5"/>
                </a:cxn>
                <a:cxn ang="0">
                  <a:pos x="11" y="3"/>
                </a:cxn>
                <a:cxn ang="0">
                  <a:pos x="15" y="5"/>
                </a:cxn>
                <a:cxn ang="0">
                  <a:pos x="17" y="9"/>
                </a:cxn>
                <a:cxn ang="0">
                  <a:pos x="15" y="14"/>
                </a:cxn>
                <a:cxn ang="0">
                  <a:pos x="11" y="15"/>
                </a:cxn>
                <a:cxn ang="0">
                  <a:pos x="6" y="14"/>
                </a:cxn>
                <a:cxn ang="0">
                  <a:pos x="6" y="5"/>
                </a:cxn>
              </a:cxnLst>
              <a:rect l="0" t="0" r="r" b="b"/>
              <a:pathLst>
                <a:path w="20" h="19">
                  <a:moveTo>
                    <a:pt x="11" y="19"/>
                  </a:moveTo>
                  <a:cubicBezTo>
                    <a:pt x="13" y="19"/>
                    <a:pt x="16" y="18"/>
                    <a:pt x="17" y="16"/>
                  </a:cubicBezTo>
                  <a:cubicBezTo>
                    <a:pt x="19" y="14"/>
                    <a:pt x="20" y="12"/>
                    <a:pt x="20" y="9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6" y="1"/>
                    <a:pt x="13" y="0"/>
                    <a:pt x="11" y="0"/>
                  </a:cubicBezTo>
                  <a:cubicBezTo>
                    <a:pt x="8" y="0"/>
                    <a:pt x="6" y="1"/>
                    <a:pt x="4" y="3"/>
                  </a:cubicBezTo>
                  <a:cubicBezTo>
                    <a:pt x="0" y="6"/>
                    <a:pt x="0" y="12"/>
                    <a:pt x="4" y="16"/>
                  </a:cubicBezTo>
                  <a:cubicBezTo>
                    <a:pt x="6" y="18"/>
                    <a:pt x="8" y="19"/>
                    <a:pt x="11" y="19"/>
                  </a:cubicBezTo>
                  <a:close/>
                  <a:moveTo>
                    <a:pt x="6" y="5"/>
                  </a:moveTo>
                  <a:cubicBezTo>
                    <a:pt x="7" y="4"/>
                    <a:pt x="9" y="3"/>
                    <a:pt x="11" y="3"/>
                  </a:cubicBezTo>
                  <a:cubicBezTo>
                    <a:pt x="12" y="3"/>
                    <a:pt x="14" y="4"/>
                    <a:pt x="15" y="5"/>
                  </a:cubicBezTo>
                  <a:cubicBezTo>
                    <a:pt x="16" y="6"/>
                    <a:pt x="17" y="8"/>
                    <a:pt x="17" y="9"/>
                  </a:cubicBezTo>
                  <a:cubicBezTo>
                    <a:pt x="17" y="11"/>
                    <a:pt x="16" y="12"/>
                    <a:pt x="15" y="14"/>
                  </a:cubicBezTo>
                  <a:cubicBezTo>
                    <a:pt x="14" y="15"/>
                    <a:pt x="12" y="15"/>
                    <a:pt x="11" y="15"/>
                  </a:cubicBezTo>
                  <a:cubicBezTo>
                    <a:pt x="9" y="15"/>
                    <a:pt x="7" y="15"/>
                    <a:pt x="6" y="14"/>
                  </a:cubicBezTo>
                  <a:cubicBezTo>
                    <a:pt x="4" y="11"/>
                    <a:pt x="4" y="7"/>
                    <a:pt x="6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50"/>
            <p:cNvSpPr>
              <a:spLocks/>
            </p:cNvSpPr>
            <p:nvPr/>
          </p:nvSpPr>
          <p:spPr bwMode="auto">
            <a:xfrm>
              <a:off x="5967413" y="2359025"/>
              <a:ext cx="161925" cy="158750"/>
            </a:xfrm>
            <a:custGeom>
              <a:avLst/>
              <a:gdLst/>
              <a:ahLst/>
              <a:cxnLst>
                <a:cxn ang="0">
                  <a:pos x="38" y="35"/>
                </a:cxn>
                <a:cxn ang="0">
                  <a:pos x="37" y="6"/>
                </a:cxn>
                <a:cxn ang="0">
                  <a:pos x="25" y="0"/>
                </a:cxn>
                <a:cxn ang="0">
                  <a:pos x="23" y="1"/>
                </a:cxn>
                <a:cxn ang="0">
                  <a:pos x="25" y="3"/>
                </a:cxn>
                <a:cxn ang="0">
                  <a:pos x="34" y="8"/>
                </a:cxn>
                <a:cxn ang="0">
                  <a:pos x="34" y="34"/>
                </a:cxn>
                <a:cxn ang="0">
                  <a:pos x="21" y="39"/>
                </a:cxn>
                <a:cxn ang="0">
                  <a:pos x="9" y="34"/>
                </a:cxn>
                <a:cxn ang="0">
                  <a:pos x="4" y="24"/>
                </a:cxn>
                <a:cxn ang="0">
                  <a:pos x="1" y="23"/>
                </a:cxn>
                <a:cxn ang="0">
                  <a:pos x="0" y="25"/>
                </a:cxn>
                <a:cxn ang="0">
                  <a:pos x="6" y="36"/>
                </a:cxn>
                <a:cxn ang="0">
                  <a:pos x="21" y="43"/>
                </a:cxn>
                <a:cxn ang="0">
                  <a:pos x="35" y="37"/>
                </a:cxn>
                <a:cxn ang="0">
                  <a:pos x="60" y="62"/>
                </a:cxn>
                <a:cxn ang="0">
                  <a:pos x="61" y="62"/>
                </a:cxn>
                <a:cxn ang="0">
                  <a:pos x="62" y="62"/>
                </a:cxn>
                <a:cxn ang="0">
                  <a:pos x="62" y="59"/>
                </a:cxn>
                <a:cxn ang="0">
                  <a:pos x="38" y="35"/>
                </a:cxn>
              </a:cxnLst>
              <a:rect l="0" t="0" r="r" b="b"/>
              <a:pathLst>
                <a:path w="63" h="62">
                  <a:moveTo>
                    <a:pt x="38" y="35"/>
                  </a:moveTo>
                  <a:cubicBezTo>
                    <a:pt x="45" y="27"/>
                    <a:pt x="45" y="14"/>
                    <a:pt x="37" y="6"/>
                  </a:cubicBezTo>
                  <a:cubicBezTo>
                    <a:pt x="34" y="3"/>
                    <a:pt x="30" y="1"/>
                    <a:pt x="25" y="0"/>
                  </a:cubicBezTo>
                  <a:cubicBezTo>
                    <a:pt x="24" y="0"/>
                    <a:pt x="24" y="0"/>
                    <a:pt x="23" y="1"/>
                  </a:cubicBezTo>
                  <a:cubicBezTo>
                    <a:pt x="23" y="2"/>
                    <a:pt x="24" y="3"/>
                    <a:pt x="25" y="3"/>
                  </a:cubicBezTo>
                  <a:cubicBezTo>
                    <a:pt x="28" y="4"/>
                    <a:pt x="32" y="6"/>
                    <a:pt x="34" y="8"/>
                  </a:cubicBezTo>
                  <a:cubicBezTo>
                    <a:pt x="41" y="15"/>
                    <a:pt x="41" y="27"/>
                    <a:pt x="34" y="34"/>
                  </a:cubicBezTo>
                  <a:cubicBezTo>
                    <a:pt x="31" y="37"/>
                    <a:pt x="26" y="39"/>
                    <a:pt x="21" y="39"/>
                  </a:cubicBezTo>
                  <a:cubicBezTo>
                    <a:pt x="16" y="39"/>
                    <a:pt x="12" y="37"/>
                    <a:pt x="9" y="34"/>
                  </a:cubicBezTo>
                  <a:cubicBezTo>
                    <a:pt x="6" y="31"/>
                    <a:pt x="4" y="28"/>
                    <a:pt x="4" y="24"/>
                  </a:cubicBezTo>
                  <a:cubicBezTo>
                    <a:pt x="3" y="23"/>
                    <a:pt x="2" y="23"/>
                    <a:pt x="1" y="23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1" y="29"/>
                    <a:pt x="3" y="33"/>
                    <a:pt x="6" y="36"/>
                  </a:cubicBezTo>
                  <a:cubicBezTo>
                    <a:pt x="10" y="40"/>
                    <a:pt x="16" y="43"/>
                    <a:pt x="21" y="43"/>
                  </a:cubicBezTo>
                  <a:cubicBezTo>
                    <a:pt x="27" y="43"/>
                    <a:pt x="31" y="41"/>
                    <a:pt x="35" y="37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2"/>
                    <a:pt x="60" y="62"/>
                    <a:pt x="61" y="62"/>
                  </a:cubicBezTo>
                  <a:cubicBezTo>
                    <a:pt x="61" y="62"/>
                    <a:pt x="62" y="62"/>
                    <a:pt x="62" y="62"/>
                  </a:cubicBezTo>
                  <a:cubicBezTo>
                    <a:pt x="63" y="61"/>
                    <a:pt x="63" y="60"/>
                    <a:pt x="62" y="59"/>
                  </a:cubicBezTo>
                  <a:lnTo>
                    <a:pt x="38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" name="Group 240"/>
          <p:cNvGrpSpPr/>
          <p:nvPr/>
        </p:nvGrpSpPr>
        <p:grpSpPr>
          <a:xfrm>
            <a:off x="4141781" y="2447348"/>
            <a:ext cx="171622" cy="265234"/>
            <a:chOff x="5403850" y="3486150"/>
            <a:chExt cx="139700" cy="215900"/>
          </a:xfrm>
          <a:solidFill>
            <a:schemeClr val="bg1"/>
          </a:solidFill>
        </p:grpSpPr>
        <p:sp>
          <p:nvSpPr>
            <p:cNvPr id="122" name="Freeform 154"/>
            <p:cNvSpPr>
              <a:spLocks/>
            </p:cNvSpPr>
            <p:nvPr/>
          </p:nvSpPr>
          <p:spPr bwMode="auto">
            <a:xfrm>
              <a:off x="5438775" y="3522663"/>
              <a:ext cx="69850" cy="155575"/>
            </a:xfrm>
            <a:custGeom>
              <a:avLst/>
              <a:gdLst/>
              <a:ahLst/>
              <a:cxnLst>
                <a:cxn ang="0">
                  <a:pos x="17" y="44"/>
                </a:cxn>
                <a:cxn ang="0">
                  <a:pos x="16" y="47"/>
                </a:cxn>
                <a:cxn ang="0">
                  <a:pos x="22" y="57"/>
                </a:cxn>
                <a:cxn ang="0">
                  <a:pos x="5" y="57"/>
                </a:cxn>
                <a:cxn ang="0">
                  <a:pos x="15" y="40"/>
                </a:cxn>
                <a:cxn ang="0">
                  <a:pos x="15" y="39"/>
                </a:cxn>
                <a:cxn ang="0">
                  <a:pos x="15" y="39"/>
                </a:cxn>
                <a:cxn ang="0">
                  <a:pos x="15" y="16"/>
                </a:cxn>
                <a:cxn ang="0">
                  <a:pos x="24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8" y="10"/>
                </a:cxn>
                <a:cxn ang="0">
                  <a:pos x="11" y="11"/>
                </a:cxn>
                <a:cxn ang="0">
                  <a:pos x="11" y="9"/>
                </a:cxn>
                <a:cxn ang="0">
                  <a:pos x="8" y="3"/>
                </a:cxn>
                <a:cxn ang="0">
                  <a:pos x="19" y="3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" y="58"/>
                </a:cxn>
                <a:cxn ang="0">
                  <a:pos x="1" y="60"/>
                </a:cxn>
                <a:cxn ang="0">
                  <a:pos x="2" y="61"/>
                </a:cxn>
                <a:cxn ang="0">
                  <a:pos x="25" y="61"/>
                </a:cxn>
                <a:cxn ang="0">
                  <a:pos x="27" y="60"/>
                </a:cxn>
                <a:cxn ang="0">
                  <a:pos x="27" y="58"/>
                </a:cxn>
                <a:cxn ang="0">
                  <a:pos x="19" y="45"/>
                </a:cxn>
                <a:cxn ang="0">
                  <a:pos x="17" y="44"/>
                </a:cxn>
              </a:cxnLst>
              <a:rect l="0" t="0" r="r" b="b"/>
              <a:pathLst>
                <a:path w="27" h="61">
                  <a:moveTo>
                    <a:pt x="17" y="44"/>
                  </a:moveTo>
                  <a:cubicBezTo>
                    <a:pt x="16" y="45"/>
                    <a:pt x="16" y="46"/>
                    <a:pt x="16" y="4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1"/>
                    <a:pt x="24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2"/>
                    <a:pt x="11" y="11"/>
                  </a:cubicBezTo>
                  <a:cubicBezTo>
                    <a:pt x="12" y="11"/>
                    <a:pt x="12" y="9"/>
                    <a:pt x="11" y="9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9"/>
                    <a:pt x="0" y="60"/>
                    <a:pt x="1" y="60"/>
                  </a:cubicBezTo>
                  <a:cubicBezTo>
                    <a:pt x="1" y="61"/>
                    <a:pt x="1" y="61"/>
                    <a:pt x="2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6" y="61"/>
                    <a:pt x="26" y="61"/>
                    <a:pt x="27" y="60"/>
                  </a:cubicBezTo>
                  <a:cubicBezTo>
                    <a:pt x="27" y="60"/>
                    <a:pt x="27" y="59"/>
                    <a:pt x="27" y="58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8" y="44"/>
                    <a:pt x="17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55"/>
            <p:cNvSpPr>
              <a:spLocks noEditPoints="1"/>
            </p:cNvSpPr>
            <p:nvPr/>
          </p:nvSpPr>
          <p:spPr bwMode="auto">
            <a:xfrm>
              <a:off x="5403850" y="3486150"/>
              <a:ext cx="139700" cy="215900"/>
            </a:xfrm>
            <a:custGeom>
              <a:avLst/>
              <a:gdLst/>
              <a:ahLst/>
              <a:cxnLst>
                <a:cxn ang="0">
                  <a:pos x="43" y="58"/>
                </a:cxn>
                <a:cxn ang="0">
                  <a:pos x="38" y="49"/>
                </a:cxn>
                <a:cxn ang="0">
                  <a:pos x="38" y="35"/>
                </a:cxn>
                <a:cxn ang="0">
                  <a:pos x="43" y="26"/>
                </a:cxn>
                <a:cxn ang="0">
                  <a:pos x="54" y="8"/>
                </a:cxn>
                <a:cxn ang="0">
                  <a:pos x="55" y="5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8" y="0"/>
                </a:cxn>
                <a:cxn ang="0">
                  <a:pos x="6" y="0"/>
                </a:cxn>
                <a:cxn ang="0">
                  <a:pos x="1" y="2"/>
                </a:cxn>
                <a:cxn ang="0">
                  <a:pos x="1" y="8"/>
                </a:cxn>
                <a:cxn ang="0">
                  <a:pos x="12" y="26"/>
                </a:cxn>
                <a:cxn ang="0">
                  <a:pos x="17" y="35"/>
                </a:cxn>
                <a:cxn ang="0">
                  <a:pos x="17" y="49"/>
                </a:cxn>
                <a:cxn ang="0">
                  <a:pos x="12" y="58"/>
                </a:cxn>
                <a:cxn ang="0">
                  <a:pos x="1" y="76"/>
                </a:cxn>
                <a:cxn ang="0">
                  <a:pos x="1" y="82"/>
                </a:cxn>
                <a:cxn ang="0">
                  <a:pos x="6" y="84"/>
                </a:cxn>
                <a:cxn ang="0">
                  <a:pos x="16" y="84"/>
                </a:cxn>
                <a:cxn ang="0">
                  <a:pos x="28" y="84"/>
                </a:cxn>
                <a:cxn ang="0">
                  <a:pos x="49" y="84"/>
                </a:cxn>
                <a:cxn ang="0">
                  <a:pos x="54" y="82"/>
                </a:cxn>
                <a:cxn ang="0">
                  <a:pos x="54" y="76"/>
                </a:cxn>
                <a:cxn ang="0">
                  <a:pos x="43" y="58"/>
                </a:cxn>
                <a:cxn ang="0">
                  <a:pos x="28" y="79"/>
                </a:cxn>
                <a:cxn ang="0">
                  <a:pos x="16" y="79"/>
                </a:cxn>
                <a:cxn ang="0">
                  <a:pos x="6" y="79"/>
                </a:cxn>
                <a:cxn ang="0">
                  <a:pos x="17" y="61"/>
                </a:cxn>
                <a:cxn ang="0">
                  <a:pos x="23" y="50"/>
                </a:cxn>
                <a:cxn ang="0">
                  <a:pos x="23" y="34"/>
                </a:cxn>
                <a:cxn ang="0">
                  <a:pos x="17" y="24"/>
                </a:cxn>
                <a:cxn ang="0">
                  <a:pos x="6" y="5"/>
                </a:cxn>
                <a:cxn ang="0">
                  <a:pos x="28" y="5"/>
                </a:cxn>
                <a:cxn ang="0">
                  <a:pos x="39" y="5"/>
                </a:cxn>
                <a:cxn ang="0">
                  <a:pos x="49" y="5"/>
                </a:cxn>
                <a:cxn ang="0">
                  <a:pos x="38" y="24"/>
                </a:cxn>
                <a:cxn ang="0">
                  <a:pos x="33" y="34"/>
                </a:cxn>
                <a:cxn ang="0">
                  <a:pos x="33" y="50"/>
                </a:cxn>
                <a:cxn ang="0">
                  <a:pos x="38" y="61"/>
                </a:cxn>
                <a:cxn ang="0">
                  <a:pos x="49" y="79"/>
                </a:cxn>
                <a:cxn ang="0">
                  <a:pos x="28" y="79"/>
                </a:cxn>
              </a:cxnLst>
              <a:rect l="0" t="0" r="r" b="b"/>
              <a:pathLst>
                <a:path w="55" h="84">
                  <a:moveTo>
                    <a:pt x="43" y="58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0" y="6"/>
                    <a:pt x="1" y="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0" y="78"/>
                    <a:pt x="0" y="80"/>
                    <a:pt x="1" y="82"/>
                  </a:cubicBezTo>
                  <a:cubicBezTo>
                    <a:pt x="2" y="83"/>
                    <a:pt x="4" y="84"/>
                    <a:pt x="6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51" y="84"/>
                    <a:pt x="53" y="83"/>
                    <a:pt x="54" y="82"/>
                  </a:cubicBezTo>
                  <a:cubicBezTo>
                    <a:pt x="55" y="80"/>
                    <a:pt x="55" y="78"/>
                    <a:pt x="54" y="76"/>
                  </a:cubicBezTo>
                  <a:lnTo>
                    <a:pt x="43" y="58"/>
                  </a:lnTo>
                  <a:close/>
                  <a:moveTo>
                    <a:pt x="28" y="79"/>
                  </a:moveTo>
                  <a:cubicBezTo>
                    <a:pt x="16" y="79"/>
                    <a:pt x="16" y="79"/>
                    <a:pt x="1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49" y="79"/>
                    <a:pt x="49" y="79"/>
                    <a:pt x="49" y="79"/>
                  </a:cubicBezTo>
                  <a:lnTo>
                    <a:pt x="28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Group 248"/>
          <p:cNvGrpSpPr/>
          <p:nvPr/>
        </p:nvGrpSpPr>
        <p:grpSpPr>
          <a:xfrm>
            <a:off x="4617621" y="2046157"/>
            <a:ext cx="239880" cy="239878"/>
            <a:chOff x="2474913" y="4014788"/>
            <a:chExt cx="195263" cy="195262"/>
          </a:xfrm>
          <a:solidFill>
            <a:schemeClr val="bg1"/>
          </a:solidFill>
        </p:grpSpPr>
        <p:sp>
          <p:nvSpPr>
            <p:cNvPr id="125" name="Freeform 197"/>
            <p:cNvSpPr>
              <a:spLocks noEditPoints="1"/>
            </p:cNvSpPr>
            <p:nvPr/>
          </p:nvSpPr>
          <p:spPr bwMode="auto">
            <a:xfrm>
              <a:off x="2503488" y="4056063"/>
              <a:ext cx="161925" cy="10318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6" y="26"/>
                </a:cxn>
                <a:cxn ang="0">
                  <a:pos x="9" y="39"/>
                </a:cxn>
                <a:cxn ang="0">
                  <a:pos x="11" y="40"/>
                </a:cxn>
                <a:cxn ang="0">
                  <a:pos x="52" y="40"/>
                </a:cxn>
                <a:cxn ang="0">
                  <a:pos x="55" y="39"/>
                </a:cxn>
                <a:cxn ang="0">
                  <a:pos x="63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23" y="36"/>
                </a:cxn>
                <a:cxn ang="0">
                  <a:pos x="22" y="27"/>
                </a:cxn>
                <a:cxn ang="0">
                  <a:pos x="30" y="27"/>
                </a:cxn>
                <a:cxn ang="0">
                  <a:pos x="30" y="36"/>
                </a:cxn>
                <a:cxn ang="0">
                  <a:pos x="23" y="36"/>
                </a:cxn>
                <a:cxn ang="0">
                  <a:pos x="22" y="24"/>
                </a:cxn>
                <a:cxn ang="0">
                  <a:pos x="21" y="16"/>
                </a:cxn>
                <a:cxn ang="0">
                  <a:pos x="30" y="16"/>
                </a:cxn>
                <a:cxn ang="0">
                  <a:pos x="30" y="24"/>
                </a:cxn>
                <a:cxn ang="0">
                  <a:pos x="22" y="24"/>
                </a:cxn>
                <a:cxn ang="0">
                  <a:pos x="8" y="16"/>
                </a:cxn>
                <a:cxn ang="0">
                  <a:pos x="18" y="16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8" y="16"/>
                </a:cxn>
                <a:cxn ang="0">
                  <a:pos x="21" y="13"/>
                </a:cxn>
                <a:cxn ang="0">
                  <a:pos x="19" y="4"/>
                </a:cxn>
                <a:cxn ang="0">
                  <a:pos x="30" y="4"/>
                </a:cxn>
                <a:cxn ang="0">
                  <a:pos x="30" y="13"/>
                </a:cxn>
                <a:cxn ang="0">
                  <a:pos x="21" y="13"/>
                </a:cxn>
                <a:cxn ang="0">
                  <a:pos x="16" y="4"/>
                </a:cxn>
                <a:cxn ang="0">
                  <a:pos x="17" y="13"/>
                </a:cxn>
                <a:cxn ang="0">
                  <a:pos x="8" y="13"/>
                </a:cxn>
                <a:cxn ang="0">
                  <a:pos x="6" y="4"/>
                </a:cxn>
                <a:cxn ang="0">
                  <a:pos x="16" y="4"/>
                </a:cxn>
                <a:cxn ang="0">
                  <a:pos x="11" y="27"/>
                </a:cxn>
                <a:cxn ang="0">
                  <a:pos x="19" y="27"/>
                </a:cxn>
                <a:cxn ang="0">
                  <a:pos x="20" y="36"/>
                </a:cxn>
                <a:cxn ang="0">
                  <a:pos x="13" y="36"/>
                </a:cxn>
                <a:cxn ang="0">
                  <a:pos x="11" y="27"/>
                </a:cxn>
                <a:cxn ang="0">
                  <a:pos x="50" y="36"/>
                </a:cxn>
                <a:cxn ang="0">
                  <a:pos x="33" y="36"/>
                </a:cxn>
                <a:cxn ang="0">
                  <a:pos x="33" y="27"/>
                </a:cxn>
                <a:cxn ang="0">
                  <a:pos x="43" y="27"/>
                </a:cxn>
                <a:cxn ang="0">
                  <a:pos x="45" y="25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16"/>
                </a:cxn>
                <a:cxn ang="0">
                  <a:pos x="47" y="16"/>
                </a:cxn>
                <a:cxn ang="0">
                  <a:pos x="48" y="15"/>
                </a:cxn>
                <a:cxn ang="0">
                  <a:pos x="47" y="13"/>
                </a:cxn>
                <a:cxn ang="0">
                  <a:pos x="33" y="13"/>
                </a:cxn>
                <a:cxn ang="0">
                  <a:pos x="33" y="4"/>
                </a:cxn>
                <a:cxn ang="0">
                  <a:pos x="58" y="4"/>
                </a:cxn>
                <a:cxn ang="0">
                  <a:pos x="50" y="36"/>
                </a:cxn>
              </a:cxnLst>
              <a:rect l="0" t="0" r="r" b="b"/>
              <a:pathLst>
                <a:path w="63" h="40">
                  <a:moveTo>
                    <a:pt x="6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0"/>
                    <a:pt x="10" y="40"/>
                    <a:pt x="11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3" y="40"/>
                    <a:pt x="54" y="40"/>
                    <a:pt x="55" y="39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  <a:close/>
                  <a:moveTo>
                    <a:pt x="23" y="36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23" y="36"/>
                  </a:lnTo>
                  <a:close/>
                  <a:moveTo>
                    <a:pt x="22" y="24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22" y="24"/>
                  </a:lnTo>
                  <a:close/>
                  <a:moveTo>
                    <a:pt x="8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lnTo>
                    <a:pt x="8" y="16"/>
                  </a:lnTo>
                  <a:close/>
                  <a:moveTo>
                    <a:pt x="21" y="13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3"/>
                    <a:pt x="30" y="13"/>
                    <a:pt x="30" y="13"/>
                  </a:cubicBezTo>
                  <a:lnTo>
                    <a:pt x="21" y="13"/>
                  </a:lnTo>
                  <a:close/>
                  <a:moveTo>
                    <a:pt x="16" y="4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16" y="4"/>
                  </a:lnTo>
                  <a:close/>
                  <a:moveTo>
                    <a:pt x="11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11" y="27"/>
                  </a:lnTo>
                  <a:close/>
                  <a:moveTo>
                    <a:pt x="50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5" y="26"/>
                    <a:pt x="45" y="25"/>
                  </a:cubicBezTo>
                  <a:cubicBezTo>
                    <a:pt x="45" y="24"/>
                    <a:pt x="44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6"/>
                    <a:pt x="48" y="15"/>
                    <a:pt x="48" y="15"/>
                  </a:cubicBezTo>
                  <a:cubicBezTo>
                    <a:pt x="48" y="14"/>
                    <a:pt x="48" y="13"/>
                    <a:pt x="47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58" y="4"/>
                    <a:pt x="58" y="4"/>
                    <a:pt x="58" y="4"/>
                  </a:cubicBezTo>
                  <a:lnTo>
                    <a:pt x="5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98"/>
            <p:cNvSpPr>
              <a:spLocks noEditPoints="1"/>
            </p:cNvSpPr>
            <p:nvPr/>
          </p:nvSpPr>
          <p:spPr bwMode="auto">
            <a:xfrm>
              <a:off x="2533650" y="4168775"/>
              <a:ext cx="41275" cy="412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11"/>
                </a:cxn>
                <a:cxn ang="0">
                  <a:pos x="5" y="8"/>
                </a:cxn>
                <a:cxn ang="0">
                  <a:pos x="8" y="5"/>
                </a:cxn>
                <a:cxn ang="0">
                  <a:pos x="11" y="8"/>
                </a:cxn>
                <a:cxn ang="0">
                  <a:pos x="8" y="11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ubicBezTo>
                    <a:pt x="12" y="16"/>
                    <a:pt x="16" y="13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  <a:moveTo>
                    <a:pt x="8" y="11"/>
                  </a:moveTo>
                  <a:cubicBezTo>
                    <a:pt x="6" y="11"/>
                    <a:pt x="5" y="10"/>
                    <a:pt x="5" y="8"/>
                  </a:cubicBezTo>
                  <a:cubicBezTo>
                    <a:pt x="5" y="6"/>
                    <a:pt x="6" y="5"/>
                    <a:pt x="8" y="5"/>
                  </a:cubicBezTo>
                  <a:cubicBezTo>
                    <a:pt x="9" y="5"/>
                    <a:pt x="11" y="6"/>
                    <a:pt x="11" y="8"/>
                  </a:cubicBezTo>
                  <a:cubicBezTo>
                    <a:pt x="11" y="10"/>
                    <a:pt x="9" y="11"/>
                    <a:pt x="8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99"/>
            <p:cNvSpPr>
              <a:spLocks noEditPoints="1"/>
            </p:cNvSpPr>
            <p:nvPr/>
          </p:nvSpPr>
          <p:spPr bwMode="auto">
            <a:xfrm>
              <a:off x="2595563" y="4168775"/>
              <a:ext cx="38100" cy="412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8"/>
                </a:cxn>
                <a:cxn ang="0">
                  <a:pos x="7" y="16"/>
                </a:cxn>
                <a:cxn ang="0">
                  <a:pos x="15" y="8"/>
                </a:cxn>
                <a:cxn ang="0">
                  <a:pos x="7" y="0"/>
                </a:cxn>
                <a:cxn ang="0">
                  <a:pos x="7" y="11"/>
                </a:cxn>
                <a:cxn ang="0">
                  <a:pos x="4" y="8"/>
                </a:cxn>
                <a:cxn ang="0">
                  <a:pos x="7" y="5"/>
                </a:cxn>
                <a:cxn ang="0">
                  <a:pos x="11" y="8"/>
                </a:cxn>
                <a:cxn ang="0">
                  <a:pos x="7" y="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7" y="16"/>
                  </a:cubicBezTo>
                  <a:cubicBezTo>
                    <a:pt x="12" y="16"/>
                    <a:pt x="15" y="13"/>
                    <a:pt x="15" y="8"/>
                  </a:cubicBezTo>
                  <a:cubicBezTo>
                    <a:pt x="15" y="4"/>
                    <a:pt x="12" y="0"/>
                    <a:pt x="7" y="0"/>
                  </a:cubicBezTo>
                  <a:close/>
                  <a:moveTo>
                    <a:pt x="7" y="11"/>
                  </a:moveTo>
                  <a:cubicBezTo>
                    <a:pt x="6" y="11"/>
                    <a:pt x="4" y="10"/>
                    <a:pt x="4" y="8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9" y="5"/>
                    <a:pt x="11" y="6"/>
                    <a:pt x="11" y="8"/>
                  </a:cubicBezTo>
                  <a:cubicBezTo>
                    <a:pt x="11" y="10"/>
                    <a:pt x="9" y="11"/>
                    <a:pt x="7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0"/>
            <p:cNvSpPr>
              <a:spLocks/>
            </p:cNvSpPr>
            <p:nvPr/>
          </p:nvSpPr>
          <p:spPr bwMode="auto">
            <a:xfrm>
              <a:off x="2474913" y="4014788"/>
              <a:ext cx="195263" cy="31750"/>
            </a:xfrm>
            <a:custGeom>
              <a:avLst/>
              <a:gdLst/>
              <a:ahLst/>
              <a:cxnLst>
                <a:cxn ang="0">
                  <a:pos x="74" y="8"/>
                </a:cxn>
                <a:cxn ang="0">
                  <a:pos x="14" y="8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9" y="5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74" y="12"/>
                </a:cxn>
                <a:cxn ang="0">
                  <a:pos x="76" y="10"/>
                </a:cxn>
                <a:cxn ang="0">
                  <a:pos x="74" y="8"/>
                </a:cxn>
              </a:cxnLst>
              <a:rect l="0" t="0" r="r" b="b"/>
              <a:pathLst>
                <a:path w="76" h="12">
                  <a:moveTo>
                    <a:pt x="7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2"/>
                    <a:pt x="76" y="11"/>
                    <a:pt x="76" y="10"/>
                  </a:cubicBezTo>
                  <a:cubicBezTo>
                    <a:pt x="76" y="9"/>
                    <a:pt x="75" y="8"/>
                    <a:pt x="74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35302" y="727763"/>
            <a:ext cx="8614369" cy="685800"/>
          </a:xfrm>
        </p:spPr>
        <p:txBody>
          <a:bodyPr/>
          <a:lstStyle/>
          <a:p>
            <a:pPr algn="r"/>
            <a:r>
              <a:rPr lang="ar-EG" sz="1400" dirty="0" smtClean="0">
                <a:solidFill>
                  <a:schemeClr val="bg1"/>
                </a:solidFill>
              </a:rPr>
              <a:t>يعرف الهرمون بانه ماده كيميائيه تتكون داخل الغده وتنتقل عن طريق الدم الي عضو اخر الذي عاده ما يؤثر علي وظيفته ونموه ومعظم تاثيرات الهرمونات</a:t>
            </a:r>
          </a:p>
          <a:p>
            <a:pPr algn="r"/>
            <a:r>
              <a:rPr lang="ar-EG" sz="1400" dirty="0" smtClean="0">
                <a:solidFill>
                  <a:schemeClr val="bg1"/>
                </a:solidFill>
              </a:rPr>
              <a:t>من النوع المحفز حيث تقوم بتنشيط اعضاء او غدد اخري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072485" y="1171509"/>
            <a:ext cx="1137601" cy="942399"/>
            <a:chOff x="3465513" y="2305050"/>
            <a:chExt cx="2212972" cy="1854200"/>
          </a:xfrm>
          <a:solidFill>
            <a:schemeClr val="accent2"/>
          </a:solidFill>
        </p:grpSpPr>
        <p:sp>
          <p:nvSpPr>
            <p:cNvPr id="65" name="Freeform 6"/>
            <p:cNvSpPr>
              <a:spLocks/>
            </p:cNvSpPr>
            <p:nvPr/>
          </p:nvSpPr>
          <p:spPr bwMode="auto">
            <a:xfrm>
              <a:off x="4638675" y="2305050"/>
              <a:ext cx="808038" cy="952500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187" y="82"/>
                </a:cxn>
                <a:cxn ang="0">
                  <a:pos x="187" y="249"/>
                </a:cxn>
                <a:cxn ang="0">
                  <a:pos x="111" y="279"/>
                </a:cxn>
                <a:cxn ang="0">
                  <a:pos x="87" y="240"/>
                </a:cxn>
                <a:cxn ang="0">
                  <a:pos x="84" y="257"/>
                </a:cxn>
                <a:cxn ang="0">
                  <a:pos x="80" y="329"/>
                </a:cxn>
                <a:cxn ang="0">
                  <a:pos x="97" y="342"/>
                </a:cxn>
                <a:cxn ang="0">
                  <a:pos x="111" y="311"/>
                </a:cxn>
                <a:cxn ang="0">
                  <a:pos x="209" y="271"/>
                </a:cxn>
                <a:cxn ang="0">
                  <a:pos x="254" y="145"/>
                </a:cxn>
                <a:cxn ang="0">
                  <a:pos x="407" y="242"/>
                </a:cxn>
                <a:cxn ang="0">
                  <a:pos x="517" y="392"/>
                </a:cxn>
                <a:cxn ang="0">
                  <a:pos x="387" y="563"/>
                </a:cxn>
                <a:cxn ang="0">
                  <a:pos x="312" y="563"/>
                </a:cxn>
                <a:cxn ang="0">
                  <a:pos x="322" y="481"/>
                </a:cxn>
                <a:cxn ang="0">
                  <a:pos x="352" y="447"/>
                </a:cxn>
                <a:cxn ang="0">
                  <a:pos x="329" y="441"/>
                </a:cxn>
                <a:cxn ang="0">
                  <a:pos x="258" y="454"/>
                </a:cxn>
                <a:cxn ang="0">
                  <a:pos x="258" y="474"/>
                </a:cxn>
                <a:cxn ang="0">
                  <a:pos x="285" y="480"/>
                </a:cxn>
                <a:cxn ang="0">
                  <a:pos x="186" y="613"/>
                </a:cxn>
                <a:cxn ang="0">
                  <a:pos x="0" y="375"/>
                </a:cxn>
                <a:cxn ang="0">
                  <a:pos x="0" y="130"/>
                </a:cxn>
              </a:cxnLst>
              <a:rect l="0" t="0" r="r" b="b"/>
              <a:pathLst>
                <a:path w="521" h="613">
                  <a:moveTo>
                    <a:pt x="0" y="130"/>
                  </a:moveTo>
                  <a:cubicBezTo>
                    <a:pt x="0" y="130"/>
                    <a:pt x="64" y="0"/>
                    <a:pt x="187" y="82"/>
                  </a:cubicBezTo>
                  <a:cubicBezTo>
                    <a:pt x="187" y="82"/>
                    <a:pt x="268" y="170"/>
                    <a:pt x="187" y="249"/>
                  </a:cubicBezTo>
                  <a:cubicBezTo>
                    <a:pt x="187" y="249"/>
                    <a:pt x="172" y="269"/>
                    <a:pt x="111" y="279"/>
                  </a:cubicBezTo>
                  <a:cubicBezTo>
                    <a:pt x="111" y="279"/>
                    <a:pt x="115" y="228"/>
                    <a:pt x="87" y="240"/>
                  </a:cubicBezTo>
                  <a:cubicBezTo>
                    <a:pt x="87" y="240"/>
                    <a:pt x="78" y="244"/>
                    <a:pt x="84" y="257"/>
                  </a:cubicBezTo>
                  <a:cubicBezTo>
                    <a:pt x="84" y="257"/>
                    <a:pt x="103" y="286"/>
                    <a:pt x="80" y="329"/>
                  </a:cubicBezTo>
                  <a:cubicBezTo>
                    <a:pt x="80" y="329"/>
                    <a:pt x="74" y="358"/>
                    <a:pt x="97" y="342"/>
                  </a:cubicBezTo>
                  <a:cubicBezTo>
                    <a:pt x="97" y="342"/>
                    <a:pt x="114" y="317"/>
                    <a:pt x="111" y="311"/>
                  </a:cubicBezTo>
                  <a:cubicBezTo>
                    <a:pt x="111" y="311"/>
                    <a:pt x="167" y="307"/>
                    <a:pt x="209" y="271"/>
                  </a:cubicBezTo>
                  <a:cubicBezTo>
                    <a:pt x="209" y="271"/>
                    <a:pt x="260" y="238"/>
                    <a:pt x="254" y="145"/>
                  </a:cubicBezTo>
                  <a:cubicBezTo>
                    <a:pt x="254" y="145"/>
                    <a:pt x="356" y="131"/>
                    <a:pt x="407" y="242"/>
                  </a:cubicBezTo>
                  <a:cubicBezTo>
                    <a:pt x="407" y="242"/>
                    <a:pt x="521" y="263"/>
                    <a:pt x="517" y="392"/>
                  </a:cubicBezTo>
                  <a:cubicBezTo>
                    <a:pt x="517" y="392"/>
                    <a:pt x="511" y="536"/>
                    <a:pt x="387" y="563"/>
                  </a:cubicBezTo>
                  <a:cubicBezTo>
                    <a:pt x="387" y="563"/>
                    <a:pt x="341" y="568"/>
                    <a:pt x="312" y="563"/>
                  </a:cubicBezTo>
                  <a:cubicBezTo>
                    <a:pt x="312" y="563"/>
                    <a:pt x="323" y="503"/>
                    <a:pt x="322" y="481"/>
                  </a:cubicBezTo>
                  <a:cubicBezTo>
                    <a:pt x="322" y="481"/>
                    <a:pt x="352" y="454"/>
                    <a:pt x="352" y="447"/>
                  </a:cubicBezTo>
                  <a:cubicBezTo>
                    <a:pt x="352" y="447"/>
                    <a:pt x="351" y="429"/>
                    <a:pt x="329" y="441"/>
                  </a:cubicBezTo>
                  <a:cubicBezTo>
                    <a:pt x="329" y="441"/>
                    <a:pt x="325" y="472"/>
                    <a:pt x="258" y="454"/>
                  </a:cubicBezTo>
                  <a:cubicBezTo>
                    <a:pt x="258" y="454"/>
                    <a:pt x="228" y="454"/>
                    <a:pt x="258" y="474"/>
                  </a:cubicBezTo>
                  <a:cubicBezTo>
                    <a:pt x="258" y="474"/>
                    <a:pt x="275" y="480"/>
                    <a:pt x="285" y="480"/>
                  </a:cubicBezTo>
                  <a:cubicBezTo>
                    <a:pt x="285" y="480"/>
                    <a:pt x="314" y="609"/>
                    <a:pt x="186" y="613"/>
                  </a:cubicBezTo>
                  <a:cubicBezTo>
                    <a:pt x="186" y="613"/>
                    <a:pt x="45" y="563"/>
                    <a:pt x="0" y="375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"/>
            <p:cNvSpPr>
              <a:spLocks/>
            </p:cNvSpPr>
            <p:nvPr/>
          </p:nvSpPr>
          <p:spPr bwMode="auto">
            <a:xfrm>
              <a:off x="4638673" y="2984501"/>
              <a:ext cx="1039812" cy="1174749"/>
            </a:xfrm>
            <a:custGeom>
              <a:avLst/>
              <a:gdLst/>
              <a:ahLst/>
              <a:cxnLst>
                <a:cxn ang="0">
                  <a:pos x="369" y="344"/>
                </a:cxn>
                <a:cxn ang="0">
                  <a:pos x="542" y="352"/>
                </a:cxn>
                <a:cxn ang="0">
                  <a:pos x="571" y="151"/>
                </a:cxn>
                <a:cxn ang="0">
                  <a:pos x="548" y="0"/>
                </a:cxn>
                <a:cxn ang="0">
                  <a:pos x="294" y="159"/>
                </a:cxn>
                <a:cxn ang="0">
                  <a:pos x="242" y="199"/>
                </a:cxn>
                <a:cxn ang="0">
                  <a:pos x="304" y="205"/>
                </a:cxn>
                <a:cxn ang="0">
                  <a:pos x="294" y="244"/>
                </a:cxn>
                <a:cxn ang="0">
                  <a:pos x="0" y="52"/>
                </a:cxn>
                <a:cxn ang="0">
                  <a:pos x="0" y="612"/>
                </a:cxn>
                <a:cxn ang="0">
                  <a:pos x="167" y="754"/>
                </a:cxn>
                <a:cxn ang="0">
                  <a:pos x="354" y="612"/>
                </a:cxn>
                <a:cxn ang="0">
                  <a:pos x="300" y="449"/>
                </a:cxn>
                <a:cxn ang="0">
                  <a:pos x="333" y="427"/>
                </a:cxn>
                <a:cxn ang="0">
                  <a:pos x="374" y="661"/>
                </a:cxn>
                <a:cxn ang="0">
                  <a:pos x="517" y="514"/>
                </a:cxn>
                <a:cxn ang="0">
                  <a:pos x="583" y="369"/>
                </a:cxn>
                <a:cxn ang="0">
                  <a:pos x="438" y="403"/>
                </a:cxn>
                <a:cxn ang="0">
                  <a:pos x="362" y="369"/>
                </a:cxn>
                <a:cxn ang="0">
                  <a:pos x="169" y="391"/>
                </a:cxn>
                <a:cxn ang="0">
                  <a:pos x="126" y="403"/>
                </a:cxn>
                <a:cxn ang="0">
                  <a:pos x="167" y="367"/>
                </a:cxn>
                <a:cxn ang="0">
                  <a:pos x="165" y="321"/>
                </a:cxn>
                <a:cxn ang="0">
                  <a:pos x="186" y="330"/>
                </a:cxn>
                <a:cxn ang="0">
                  <a:pos x="188" y="366"/>
                </a:cxn>
                <a:cxn ang="0">
                  <a:pos x="352" y="330"/>
                </a:cxn>
              </a:cxnLst>
              <a:rect l="0" t="0" r="r" b="b"/>
              <a:pathLst>
                <a:path w="670" h="756">
                  <a:moveTo>
                    <a:pt x="369" y="344"/>
                  </a:moveTo>
                  <a:cubicBezTo>
                    <a:pt x="369" y="344"/>
                    <a:pt x="451" y="404"/>
                    <a:pt x="542" y="352"/>
                  </a:cubicBezTo>
                  <a:cubicBezTo>
                    <a:pt x="542" y="352"/>
                    <a:pt x="670" y="300"/>
                    <a:pt x="571" y="151"/>
                  </a:cubicBezTo>
                  <a:cubicBezTo>
                    <a:pt x="571" y="151"/>
                    <a:pt x="616" y="54"/>
                    <a:pt x="548" y="0"/>
                  </a:cubicBezTo>
                  <a:cubicBezTo>
                    <a:pt x="548" y="0"/>
                    <a:pt x="500" y="193"/>
                    <a:pt x="294" y="159"/>
                  </a:cubicBezTo>
                  <a:cubicBezTo>
                    <a:pt x="294" y="159"/>
                    <a:pt x="267" y="190"/>
                    <a:pt x="242" y="199"/>
                  </a:cubicBezTo>
                  <a:cubicBezTo>
                    <a:pt x="304" y="205"/>
                    <a:pt x="304" y="205"/>
                    <a:pt x="304" y="205"/>
                  </a:cubicBezTo>
                  <a:cubicBezTo>
                    <a:pt x="304" y="205"/>
                    <a:pt x="337" y="232"/>
                    <a:pt x="294" y="244"/>
                  </a:cubicBezTo>
                  <a:cubicBezTo>
                    <a:pt x="294" y="244"/>
                    <a:pt x="107" y="240"/>
                    <a:pt x="0" y="52"/>
                  </a:cubicBezTo>
                  <a:cubicBezTo>
                    <a:pt x="0" y="612"/>
                    <a:pt x="0" y="612"/>
                    <a:pt x="0" y="612"/>
                  </a:cubicBezTo>
                  <a:cubicBezTo>
                    <a:pt x="0" y="612"/>
                    <a:pt x="31" y="756"/>
                    <a:pt x="167" y="754"/>
                  </a:cubicBezTo>
                  <a:cubicBezTo>
                    <a:pt x="167" y="754"/>
                    <a:pt x="329" y="753"/>
                    <a:pt x="354" y="612"/>
                  </a:cubicBezTo>
                  <a:cubicBezTo>
                    <a:pt x="354" y="612"/>
                    <a:pt x="380" y="507"/>
                    <a:pt x="300" y="449"/>
                  </a:cubicBezTo>
                  <a:cubicBezTo>
                    <a:pt x="300" y="449"/>
                    <a:pt x="302" y="408"/>
                    <a:pt x="333" y="427"/>
                  </a:cubicBezTo>
                  <a:cubicBezTo>
                    <a:pt x="333" y="427"/>
                    <a:pt x="432" y="518"/>
                    <a:pt x="374" y="661"/>
                  </a:cubicBezTo>
                  <a:cubicBezTo>
                    <a:pt x="374" y="661"/>
                    <a:pt x="465" y="660"/>
                    <a:pt x="517" y="514"/>
                  </a:cubicBezTo>
                  <a:cubicBezTo>
                    <a:pt x="517" y="514"/>
                    <a:pt x="590" y="456"/>
                    <a:pt x="583" y="369"/>
                  </a:cubicBezTo>
                  <a:cubicBezTo>
                    <a:pt x="583" y="369"/>
                    <a:pt x="503" y="416"/>
                    <a:pt x="438" y="403"/>
                  </a:cubicBezTo>
                  <a:cubicBezTo>
                    <a:pt x="438" y="403"/>
                    <a:pt x="376" y="389"/>
                    <a:pt x="362" y="369"/>
                  </a:cubicBezTo>
                  <a:cubicBezTo>
                    <a:pt x="362" y="369"/>
                    <a:pt x="281" y="453"/>
                    <a:pt x="169" y="391"/>
                  </a:cubicBezTo>
                  <a:cubicBezTo>
                    <a:pt x="169" y="391"/>
                    <a:pt x="146" y="420"/>
                    <a:pt x="126" y="403"/>
                  </a:cubicBezTo>
                  <a:cubicBezTo>
                    <a:pt x="126" y="403"/>
                    <a:pt x="140" y="393"/>
                    <a:pt x="167" y="367"/>
                  </a:cubicBezTo>
                  <a:cubicBezTo>
                    <a:pt x="165" y="321"/>
                    <a:pt x="165" y="321"/>
                    <a:pt x="165" y="321"/>
                  </a:cubicBezTo>
                  <a:cubicBezTo>
                    <a:pt x="165" y="321"/>
                    <a:pt x="188" y="304"/>
                    <a:pt x="186" y="330"/>
                  </a:cubicBezTo>
                  <a:cubicBezTo>
                    <a:pt x="188" y="366"/>
                    <a:pt x="188" y="366"/>
                    <a:pt x="188" y="366"/>
                  </a:cubicBezTo>
                  <a:cubicBezTo>
                    <a:pt x="188" y="366"/>
                    <a:pt x="281" y="418"/>
                    <a:pt x="352" y="330"/>
                  </a:cubicBezTo>
                </a:path>
              </a:pathLst>
            </a:cu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3695699" y="2305050"/>
              <a:ext cx="809626" cy="952499"/>
            </a:xfrm>
            <a:custGeom>
              <a:avLst/>
              <a:gdLst/>
              <a:ahLst/>
              <a:cxnLst>
                <a:cxn ang="0">
                  <a:pos x="521" y="130"/>
                </a:cxn>
                <a:cxn ang="0">
                  <a:pos x="334" y="82"/>
                </a:cxn>
                <a:cxn ang="0">
                  <a:pos x="334" y="249"/>
                </a:cxn>
                <a:cxn ang="0">
                  <a:pos x="409" y="279"/>
                </a:cxn>
                <a:cxn ang="0">
                  <a:pos x="433" y="240"/>
                </a:cxn>
                <a:cxn ang="0">
                  <a:pos x="437" y="257"/>
                </a:cxn>
                <a:cxn ang="0">
                  <a:pos x="441" y="329"/>
                </a:cxn>
                <a:cxn ang="0">
                  <a:pos x="424" y="342"/>
                </a:cxn>
                <a:cxn ang="0">
                  <a:pos x="409" y="311"/>
                </a:cxn>
                <a:cxn ang="0">
                  <a:pos x="311" y="271"/>
                </a:cxn>
                <a:cxn ang="0">
                  <a:pos x="267" y="145"/>
                </a:cxn>
                <a:cxn ang="0">
                  <a:pos x="114" y="242"/>
                </a:cxn>
                <a:cxn ang="0">
                  <a:pos x="4" y="392"/>
                </a:cxn>
                <a:cxn ang="0">
                  <a:pos x="133" y="563"/>
                </a:cxn>
                <a:cxn ang="0">
                  <a:pos x="209" y="563"/>
                </a:cxn>
                <a:cxn ang="0">
                  <a:pos x="199" y="481"/>
                </a:cxn>
                <a:cxn ang="0">
                  <a:pos x="168" y="447"/>
                </a:cxn>
                <a:cxn ang="0">
                  <a:pos x="191" y="441"/>
                </a:cxn>
                <a:cxn ang="0">
                  <a:pos x="262" y="454"/>
                </a:cxn>
                <a:cxn ang="0">
                  <a:pos x="262" y="474"/>
                </a:cxn>
                <a:cxn ang="0">
                  <a:pos x="236" y="480"/>
                </a:cxn>
                <a:cxn ang="0">
                  <a:pos x="335" y="613"/>
                </a:cxn>
                <a:cxn ang="0">
                  <a:pos x="521" y="375"/>
                </a:cxn>
                <a:cxn ang="0">
                  <a:pos x="521" y="130"/>
                </a:cxn>
              </a:cxnLst>
              <a:rect l="0" t="0" r="r" b="b"/>
              <a:pathLst>
                <a:path w="521" h="613">
                  <a:moveTo>
                    <a:pt x="521" y="130"/>
                  </a:moveTo>
                  <a:cubicBezTo>
                    <a:pt x="521" y="130"/>
                    <a:pt x="457" y="0"/>
                    <a:pt x="334" y="82"/>
                  </a:cubicBezTo>
                  <a:cubicBezTo>
                    <a:pt x="334" y="82"/>
                    <a:pt x="252" y="170"/>
                    <a:pt x="334" y="249"/>
                  </a:cubicBezTo>
                  <a:cubicBezTo>
                    <a:pt x="334" y="249"/>
                    <a:pt x="349" y="269"/>
                    <a:pt x="409" y="279"/>
                  </a:cubicBezTo>
                  <a:cubicBezTo>
                    <a:pt x="409" y="279"/>
                    <a:pt x="406" y="228"/>
                    <a:pt x="433" y="240"/>
                  </a:cubicBezTo>
                  <a:cubicBezTo>
                    <a:pt x="433" y="240"/>
                    <a:pt x="443" y="244"/>
                    <a:pt x="437" y="257"/>
                  </a:cubicBezTo>
                  <a:cubicBezTo>
                    <a:pt x="437" y="257"/>
                    <a:pt x="418" y="286"/>
                    <a:pt x="441" y="329"/>
                  </a:cubicBezTo>
                  <a:cubicBezTo>
                    <a:pt x="441" y="329"/>
                    <a:pt x="447" y="358"/>
                    <a:pt x="424" y="342"/>
                  </a:cubicBezTo>
                  <a:cubicBezTo>
                    <a:pt x="424" y="342"/>
                    <a:pt x="407" y="317"/>
                    <a:pt x="409" y="311"/>
                  </a:cubicBezTo>
                  <a:cubicBezTo>
                    <a:pt x="409" y="311"/>
                    <a:pt x="354" y="307"/>
                    <a:pt x="311" y="271"/>
                  </a:cubicBezTo>
                  <a:cubicBezTo>
                    <a:pt x="311" y="271"/>
                    <a:pt x="261" y="238"/>
                    <a:pt x="267" y="145"/>
                  </a:cubicBezTo>
                  <a:cubicBezTo>
                    <a:pt x="267" y="145"/>
                    <a:pt x="164" y="131"/>
                    <a:pt x="114" y="242"/>
                  </a:cubicBezTo>
                  <a:cubicBezTo>
                    <a:pt x="114" y="242"/>
                    <a:pt x="0" y="263"/>
                    <a:pt x="4" y="392"/>
                  </a:cubicBezTo>
                  <a:cubicBezTo>
                    <a:pt x="4" y="392"/>
                    <a:pt x="10" y="536"/>
                    <a:pt x="133" y="563"/>
                  </a:cubicBezTo>
                  <a:cubicBezTo>
                    <a:pt x="133" y="563"/>
                    <a:pt x="180" y="568"/>
                    <a:pt x="209" y="563"/>
                  </a:cubicBezTo>
                  <a:cubicBezTo>
                    <a:pt x="209" y="563"/>
                    <a:pt x="197" y="503"/>
                    <a:pt x="199" y="481"/>
                  </a:cubicBezTo>
                  <a:cubicBezTo>
                    <a:pt x="199" y="481"/>
                    <a:pt x="168" y="454"/>
                    <a:pt x="168" y="447"/>
                  </a:cubicBezTo>
                  <a:cubicBezTo>
                    <a:pt x="168" y="447"/>
                    <a:pt x="170" y="429"/>
                    <a:pt x="191" y="441"/>
                  </a:cubicBezTo>
                  <a:cubicBezTo>
                    <a:pt x="191" y="441"/>
                    <a:pt x="196" y="472"/>
                    <a:pt x="262" y="454"/>
                  </a:cubicBezTo>
                  <a:cubicBezTo>
                    <a:pt x="262" y="454"/>
                    <a:pt x="293" y="454"/>
                    <a:pt x="262" y="474"/>
                  </a:cubicBezTo>
                  <a:cubicBezTo>
                    <a:pt x="262" y="474"/>
                    <a:pt x="246" y="480"/>
                    <a:pt x="236" y="480"/>
                  </a:cubicBezTo>
                  <a:cubicBezTo>
                    <a:pt x="236" y="480"/>
                    <a:pt x="207" y="609"/>
                    <a:pt x="335" y="613"/>
                  </a:cubicBezTo>
                  <a:cubicBezTo>
                    <a:pt x="335" y="613"/>
                    <a:pt x="476" y="563"/>
                    <a:pt x="521" y="375"/>
                  </a:cubicBezTo>
                  <a:lnTo>
                    <a:pt x="521" y="130"/>
                  </a:lnTo>
                  <a:close/>
                </a:path>
              </a:pathLst>
            </a:cu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3465513" y="2984500"/>
              <a:ext cx="1039813" cy="1174750"/>
            </a:xfrm>
            <a:custGeom>
              <a:avLst/>
              <a:gdLst/>
              <a:ahLst/>
              <a:cxnLst>
                <a:cxn ang="0">
                  <a:pos x="300" y="344"/>
                </a:cxn>
                <a:cxn ang="0">
                  <a:pos x="128" y="352"/>
                </a:cxn>
                <a:cxn ang="0">
                  <a:pos x="99" y="151"/>
                </a:cxn>
                <a:cxn ang="0">
                  <a:pos x="122" y="0"/>
                </a:cxn>
                <a:cxn ang="0">
                  <a:pos x="375" y="159"/>
                </a:cxn>
                <a:cxn ang="0">
                  <a:pos x="427" y="199"/>
                </a:cxn>
                <a:cxn ang="0">
                  <a:pos x="366" y="205"/>
                </a:cxn>
                <a:cxn ang="0">
                  <a:pos x="375" y="244"/>
                </a:cxn>
                <a:cxn ang="0">
                  <a:pos x="670" y="52"/>
                </a:cxn>
                <a:cxn ang="0">
                  <a:pos x="670" y="612"/>
                </a:cxn>
                <a:cxn ang="0">
                  <a:pos x="503" y="754"/>
                </a:cxn>
                <a:cxn ang="0">
                  <a:pos x="315" y="612"/>
                </a:cxn>
                <a:cxn ang="0">
                  <a:pos x="369" y="449"/>
                </a:cxn>
                <a:cxn ang="0">
                  <a:pos x="337" y="427"/>
                </a:cxn>
                <a:cxn ang="0">
                  <a:pos x="296" y="661"/>
                </a:cxn>
                <a:cxn ang="0">
                  <a:pos x="153" y="514"/>
                </a:cxn>
                <a:cxn ang="0">
                  <a:pos x="87" y="369"/>
                </a:cxn>
                <a:cxn ang="0">
                  <a:pos x="232" y="403"/>
                </a:cxn>
                <a:cxn ang="0">
                  <a:pos x="307" y="369"/>
                </a:cxn>
                <a:cxn ang="0">
                  <a:pos x="501" y="391"/>
                </a:cxn>
                <a:cxn ang="0">
                  <a:pos x="543" y="403"/>
                </a:cxn>
                <a:cxn ang="0">
                  <a:pos x="503" y="367"/>
                </a:cxn>
                <a:cxn ang="0">
                  <a:pos x="505" y="321"/>
                </a:cxn>
                <a:cxn ang="0">
                  <a:pos x="484" y="330"/>
                </a:cxn>
                <a:cxn ang="0">
                  <a:pos x="482" y="366"/>
                </a:cxn>
                <a:cxn ang="0">
                  <a:pos x="317" y="330"/>
                </a:cxn>
              </a:cxnLst>
              <a:rect l="0" t="0" r="r" b="b"/>
              <a:pathLst>
                <a:path w="670" h="756">
                  <a:moveTo>
                    <a:pt x="300" y="344"/>
                  </a:moveTo>
                  <a:cubicBezTo>
                    <a:pt x="300" y="344"/>
                    <a:pt x="219" y="404"/>
                    <a:pt x="128" y="352"/>
                  </a:cubicBezTo>
                  <a:cubicBezTo>
                    <a:pt x="128" y="352"/>
                    <a:pt x="0" y="300"/>
                    <a:pt x="99" y="151"/>
                  </a:cubicBezTo>
                  <a:cubicBezTo>
                    <a:pt x="99" y="151"/>
                    <a:pt x="54" y="54"/>
                    <a:pt x="122" y="0"/>
                  </a:cubicBezTo>
                  <a:cubicBezTo>
                    <a:pt x="122" y="0"/>
                    <a:pt x="170" y="193"/>
                    <a:pt x="375" y="159"/>
                  </a:cubicBezTo>
                  <a:cubicBezTo>
                    <a:pt x="375" y="159"/>
                    <a:pt x="402" y="190"/>
                    <a:pt x="427" y="199"/>
                  </a:cubicBezTo>
                  <a:cubicBezTo>
                    <a:pt x="366" y="205"/>
                    <a:pt x="366" y="205"/>
                    <a:pt x="366" y="205"/>
                  </a:cubicBezTo>
                  <a:cubicBezTo>
                    <a:pt x="366" y="205"/>
                    <a:pt x="333" y="232"/>
                    <a:pt x="375" y="244"/>
                  </a:cubicBezTo>
                  <a:cubicBezTo>
                    <a:pt x="375" y="244"/>
                    <a:pt x="563" y="240"/>
                    <a:pt x="670" y="52"/>
                  </a:cubicBezTo>
                  <a:cubicBezTo>
                    <a:pt x="670" y="612"/>
                    <a:pt x="670" y="612"/>
                    <a:pt x="670" y="612"/>
                  </a:cubicBezTo>
                  <a:cubicBezTo>
                    <a:pt x="670" y="612"/>
                    <a:pt x="638" y="756"/>
                    <a:pt x="503" y="754"/>
                  </a:cubicBezTo>
                  <a:cubicBezTo>
                    <a:pt x="503" y="754"/>
                    <a:pt x="340" y="753"/>
                    <a:pt x="315" y="612"/>
                  </a:cubicBezTo>
                  <a:cubicBezTo>
                    <a:pt x="315" y="612"/>
                    <a:pt x="290" y="507"/>
                    <a:pt x="369" y="449"/>
                  </a:cubicBezTo>
                  <a:cubicBezTo>
                    <a:pt x="369" y="449"/>
                    <a:pt x="367" y="408"/>
                    <a:pt x="337" y="427"/>
                  </a:cubicBezTo>
                  <a:cubicBezTo>
                    <a:pt x="337" y="427"/>
                    <a:pt x="238" y="518"/>
                    <a:pt x="296" y="661"/>
                  </a:cubicBezTo>
                  <a:cubicBezTo>
                    <a:pt x="296" y="661"/>
                    <a:pt x="205" y="660"/>
                    <a:pt x="153" y="514"/>
                  </a:cubicBezTo>
                  <a:cubicBezTo>
                    <a:pt x="153" y="514"/>
                    <a:pt x="79" y="456"/>
                    <a:pt x="87" y="369"/>
                  </a:cubicBezTo>
                  <a:cubicBezTo>
                    <a:pt x="87" y="369"/>
                    <a:pt x="166" y="416"/>
                    <a:pt x="232" y="403"/>
                  </a:cubicBezTo>
                  <a:cubicBezTo>
                    <a:pt x="232" y="403"/>
                    <a:pt x="294" y="389"/>
                    <a:pt x="307" y="369"/>
                  </a:cubicBezTo>
                  <a:cubicBezTo>
                    <a:pt x="307" y="369"/>
                    <a:pt x="389" y="453"/>
                    <a:pt x="501" y="391"/>
                  </a:cubicBezTo>
                  <a:cubicBezTo>
                    <a:pt x="501" y="391"/>
                    <a:pt x="524" y="420"/>
                    <a:pt x="543" y="403"/>
                  </a:cubicBezTo>
                  <a:cubicBezTo>
                    <a:pt x="543" y="403"/>
                    <a:pt x="530" y="393"/>
                    <a:pt x="503" y="367"/>
                  </a:cubicBezTo>
                  <a:cubicBezTo>
                    <a:pt x="505" y="321"/>
                    <a:pt x="505" y="321"/>
                    <a:pt x="505" y="321"/>
                  </a:cubicBezTo>
                  <a:cubicBezTo>
                    <a:pt x="505" y="321"/>
                    <a:pt x="482" y="304"/>
                    <a:pt x="484" y="330"/>
                  </a:cubicBezTo>
                  <a:cubicBezTo>
                    <a:pt x="482" y="366"/>
                    <a:pt x="482" y="366"/>
                    <a:pt x="482" y="366"/>
                  </a:cubicBezTo>
                  <a:cubicBezTo>
                    <a:pt x="482" y="366"/>
                    <a:pt x="389" y="418"/>
                    <a:pt x="317" y="330"/>
                  </a:cubicBezTo>
                </a:path>
              </a:pathLst>
            </a:cu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2" name="Picture 71">
            <a:hlinkClick r:id="" action="ppaction://hlinkshowjump?jump=previousslide">
              <a:snd r:embed="rId2" name="click.wav"/>
            </a:hlinkClick>
            <a:extLst>
              <a:ext uri="{FF2B5EF4-FFF2-40B4-BE49-F238E27FC236}">
                <a16:creationId xmlns:a16="http://schemas.microsoft.com/office/drawing/2014/main" xmlns="" id="{D14D6C68-64E4-4EE5-840E-A9AE8936B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090" y="4623024"/>
            <a:ext cx="418110" cy="418110"/>
          </a:xfrm>
          <a:prstGeom prst="rect">
            <a:avLst/>
          </a:prstGeom>
        </p:spPr>
      </p:pic>
      <p:pic>
        <p:nvPicPr>
          <p:cNvPr id="73" name="Picture 72">
            <a:hlinkClick r:id="rId4" action="ppaction://hlinksldjump">
              <a:snd r:embed="rId2" name="click.wav"/>
            </a:hlinkClick>
            <a:extLst>
              <a:ext uri="{FF2B5EF4-FFF2-40B4-BE49-F238E27FC236}">
                <a16:creationId xmlns:a16="http://schemas.microsoft.com/office/drawing/2014/main" xmlns="" id="{B9FEE90E-1376-4AEC-9097-B4017C162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3350" y="4623024"/>
            <a:ext cx="457200" cy="457200"/>
          </a:xfrm>
          <a:prstGeom prst="rect">
            <a:avLst/>
          </a:prstGeom>
        </p:spPr>
      </p:pic>
      <p:pic>
        <p:nvPicPr>
          <p:cNvPr id="74" name="Picture 73">
            <a:hlinkClick r:id="" action="ppaction://hlinkshowjump?jump=nextslide">
              <a:snd r:embed="rId2" name="click.wav"/>
            </a:hlinkClick>
            <a:extLst>
              <a:ext uri="{FF2B5EF4-FFF2-40B4-BE49-F238E27FC236}">
                <a16:creationId xmlns:a16="http://schemas.microsoft.com/office/drawing/2014/main" xmlns="" id="{5B0DB30A-E415-420C-A3CB-4F734A610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030" y="4631239"/>
            <a:ext cx="409888" cy="4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4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2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" presetClass="entr" presetSubtype="8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2" presetClass="entr" presetSubtype="2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7" grpId="0" animBg="1"/>
      <p:bldP spid="29" grpId="0" animBg="1"/>
      <p:bldP spid="26" grpId="0" animBg="1"/>
      <p:bldP spid="25" grpId="0" animBg="1"/>
      <p:bldP spid="6" grpId="0"/>
      <p:bldP spid="28" grpId="0" animBg="1"/>
      <p:bldP spid="82" grpId="0"/>
      <p:bldP spid="83" grpId="0"/>
      <p:bldP spid="84" grpId="0"/>
      <p:bldP spid="85" grpId="0"/>
      <p:bldP spid="86" grpId="0"/>
      <p:bldP spid="56" grpId="0"/>
      <p:bldP spid="99" grpId="0"/>
      <p:bldP spid="101" grpId="0" animBg="1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\Desktop\6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42" y="993081"/>
            <a:ext cx="80962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81000" y="819151"/>
            <a:ext cx="8686799" cy="237926"/>
          </a:xfrm>
        </p:spPr>
        <p:txBody>
          <a:bodyPr/>
          <a:lstStyle/>
          <a:p>
            <a:pPr algn="r"/>
            <a:r>
              <a:rPr lang="ar-EG" sz="1400" dirty="0" smtClean="0">
                <a:solidFill>
                  <a:schemeClr val="bg1"/>
                </a:solidFill>
              </a:rPr>
              <a:t>فقد اثبت ان منطقه وهي القمه الناميه للساق تفرز حمض الخليك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ar-EG" sz="1400" dirty="0" smtClean="0">
                <a:solidFill>
                  <a:schemeClr val="bg1"/>
                </a:solidFill>
              </a:rPr>
              <a:t>يعتبر بويسن جنسن اول من اشار الي الهرمونات  النباتيه واستطاع ان يفسر  بها انتحاء الساق نحو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z="2400" dirty="0" smtClean="0">
                <a:solidFill>
                  <a:schemeClr val="bg1"/>
                </a:solidFill>
              </a:rPr>
              <a:t>الهرمونات في النبات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904" y="2895145"/>
            <a:ext cx="1828800" cy="2051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932104" y="2044248"/>
            <a:ext cx="914400" cy="91440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01</a:t>
            </a:r>
            <a:endParaRPr lang="en-US" sz="28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6702" y="2140402"/>
            <a:ext cx="1828800" cy="20510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53902" y="1289505"/>
            <a:ext cx="914400" cy="9144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02</a:t>
            </a:r>
            <a:endParaRPr lang="en-US" sz="28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8500" y="2895145"/>
            <a:ext cx="1828800" cy="20510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175700" y="2044248"/>
            <a:ext cx="914400" cy="914400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03</a:t>
            </a:r>
            <a:endParaRPr lang="en-US" sz="2800" b="1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40297" y="2140402"/>
            <a:ext cx="1828800" cy="2051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297497" y="1289505"/>
            <a:ext cx="914400" cy="914400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04</a:t>
            </a:r>
            <a:endParaRPr lang="en-US" sz="2800" b="1" dirty="0">
              <a:latin typeface="+mj-lt"/>
            </a:endParaRPr>
          </a:p>
        </p:txBody>
      </p:sp>
      <p:cxnSp>
        <p:nvCxnSpPr>
          <p:cNvPr id="30" name="Straight Arrow Connector 29"/>
          <p:cNvCxnSpPr>
            <a:stCxn id="5" idx="7"/>
            <a:endCxn id="10" idx="2"/>
          </p:cNvCxnSpPr>
          <p:nvPr/>
        </p:nvCxnSpPr>
        <p:spPr>
          <a:xfrm flipV="1">
            <a:off x="1712593" y="1746705"/>
            <a:ext cx="1341309" cy="43145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962089" y="1746705"/>
            <a:ext cx="1341309" cy="43145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6"/>
            <a:endCxn id="13" idx="1"/>
          </p:cNvCxnSpPr>
          <p:nvPr/>
        </p:nvCxnSpPr>
        <p:spPr>
          <a:xfrm>
            <a:off x="3968302" y="1746705"/>
            <a:ext cx="1341309" cy="43145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nhaltsplatzhalter 4"/>
          <p:cNvSpPr txBox="1">
            <a:spLocks/>
          </p:cNvSpPr>
          <p:nvPr/>
        </p:nvSpPr>
        <p:spPr>
          <a:xfrm>
            <a:off x="4897808" y="3677433"/>
            <a:ext cx="1470184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400" dirty="0" smtClean="0">
                <a:latin typeface="+mn-lt"/>
              </a:rPr>
              <a:t>تؤثر علي النمو بالتنشيط او </a:t>
            </a:r>
            <a:r>
              <a:rPr lang="en-US" sz="1400" dirty="0" smtClean="0">
                <a:latin typeface="+mn-lt"/>
              </a:rPr>
              <a:t>  </a:t>
            </a:r>
            <a:r>
              <a:rPr lang="ar-EG" sz="1400" dirty="0" smtClean="0">
                <a:latin typeface="+mn-lt"/>
              </a:rPr>
              <a:t>التثبيط</a:t>
            </a:r>
            <a:endParaRPr lang="en-US" sz="1400" dirty="0" smtClean="0">
              <a:latin typeface="+mn-lt"/>
            </a:endParaRPr>
          </a:p>
        </p:txBody>
      </p:sp>
      <p:sp>
        <p:nvSpPr>
          <p:cNvPr id="42" name="Inhaltsplatzhalter 4"/>
          <p:cNvSpPr txBox="1">
            <a:spLocks/>
          </p:cNvSpPr>
          <p:nvPr/>
        </p:nvSpPr>
        <p:spPr>
          <a:xfrm>
            <a:off x="2776010" y="3171724"/>
            <a:ext cx="1470184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400" dirty="0" smtClean="0">
                <a:latin typeface="+mn-lt"/>
              </a:rPr>
              <a:t>تتحكم في موعد تفتح الازهار وتساقط الاوراق ونضج الثمار وتساقطها</a:t>
            </a:r>
            <a:endParaRPr lang="en-US" sz="1400" dirty="0" smtClean="0">
              <a:latin typeface="+mn-lt"/>
            </a:endParaRPr>
          </a:p>
        </p:txBody>
      </p:sp>
      <p:sp>
        <p:nvSpPr>
          <p:cNvPr id="43" name="Inhaltsplatzhalter 4"/>
          <p:cNvSpPr txBox="1">
            <a:spLocks/>
          </p:cNvSpPr>
          <p:nvPr/>
        </p:nvSpPr>
        <p:spPr>
          <a:xfrm>
            <a:off x="641378" y="3645369"/>
            <a:ext cx="1470184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400" dirty="0" smtClean="0">
                <a:latin typeface="+mn-lt"/>
              </a:rPr>
              <a:t>تؤثر علي العمليات الوظيفيه في جميع خلايا وانسجه النبات</a:t>
            </a:r>
            <a:endParaRPr lang="en-US" sz="1400" dirty="0" smtClean="0">
              <a:latin typeface="+mn-lt"/>
            </a:endParaRPr>
          </a:p>
        </p:txBody>
      </p:sp>
      <p:sp>
        <p:nvSpPr>
          <p:cNvPr id="44" name="Inhaltsplatzhalter 4"/>
          <p:cNvSpPr txBox="1">
            <a:spLocks/>
          </p:cNvSpPr>
          <p:nvPr/>
        </p:nvSpPr>
        <p:spPr>
          <a:xfrm>
            <a:off x="7019605" y="2687427"/>
            <a:ext cx="1470184" cy="10977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sz="1400" dirty="0" smtClean="0">
                <a:latin typeface="+mn-lt"/>
              </a:rPr>
              <a:t>اهميه الاوكسينات</a:t>
            </a:r>
          </a:p>
          <a:p>
            <a:pPr marL="0" indent="0" algn="r">
              <a:buNone/>
            </a:pPr>
            <a:r>
              <a:rPr lang="ar-EG" sz="1400" dirty="0" smtClean="0">
                <a:latin typeface="+mn-lt"/>
              </a:rPr>
              <a:t>1- تنظيم تتابع نمو الانسجه  وتنوعها وتمكن الانسان التحكم في اخضاع نمو النبات</a:t>
            </a:r>
            <a:endParaRPr lang="en-US" sz="1400" dirty="0" smtClean="0">
              <a:latin typeface="+mn-lt"/>
            </a:endParaRPr>
          </a:p>
        </p:txBody>
      </p:sp>
      <p:pic>
        <p:nvPicPr>
          <p:cNvPr id="72" name="Picture 71">
            <a:hlinkClick r:id="" action="ppaction://hlinkshowjump?jump=nextslide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5B0DB30A-E415-420C-A3CB-4F734A610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939" y="59430"/>
            <a:ext cx="409888" cy="409888"/>
          </a:xfrm>
          <a:prstGeom prst="rect">
            <a:avLst/>
          </a:prstGeom>
        </p:spPr>
      </p:pic>
      <p:pic>
        <p:nvPicPr>
          <p:cNvPr id="73" name="Picture 72">
            <a:hlinkClick r:id="rId5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B9FEE90E-1376-4AEC-9097-B4017C162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1897" y="59430"/>
            <a:ext cx="457200" cy="457200"/>
          </a:xfrm>
          <a:prstGeom prst="rect">
            <a:avLst/>
          </a:prstGeom>
        </p:spPr>
      </p:pic>
      <p:pic>
        <p:nvPicPr>
          <p:cNvPr id="74" name="Picture 73">
            <a:hlinkClick r:id="" action="ppaction://hlinkshowjump?jump=previousslide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D14D6C68-64E4-4EE5-840E-A9AE8936B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1807" y="78975"/>
            <a:ext cx="418110" cy="41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59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/>
      <p:bldP spid="4" grpId="0" animBg="1"/>
      <p:bldP spid="5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7707016" y="971550"/>
            <a:ext cx="1277214" cy="508427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9" name="Round Diagonal Corner Rectangle 8"/>
          <p:cNvSpPr/>
          <p:nvPr/>
        </p:nvSpPr>
        <p:spPr>
          <a:xfrm>
            <a:off x="3911086" y="276324"/>
            <a:ext cx="1226111" cy="466625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8" name="Round Diagonal Corner Rectangle 7"/>
          <p:cNvSpPr/>
          <p:nvPr/>
        </p:nvSpPr>
        <p:spPr>
          <a:xfrm>
            <a:off x="6766562" y="3699365"/>
            <a:ext cx="1880906" cy="64957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7" name="Round Diagonal Corner Rectangle 6"/>
          <p:cNvSpPr/>
          <p:nvPr/>
        </p:nvSpPr>
        <p:spPr>
          <a:xfrm>
            <a:off x="6847603" y="2771410"/>
            <a:ext cx="1546429" cy="679536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5" name="Round Diagonal Corner Rectangle 4"/>
          <p:cNvSpPr/>
          <p:nvPr/>
        </p:nvSpPr>
        <p:spPr>
          <a:xfrm>
            <a:off x="6766561" y="1761424"/>
            <a:ext cx="1986784" cy="854774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4" name="Round Diagonal Corner Rectangle 3"/>
          <p:cNvSpPr/>
          <p:nvPr/>
        </p:nvSpPr>
        <p:spPr>
          <a:xfrm>
            <a:off x="457200" y="3140676"/>
            <a:ext cx="1794193" cy="835076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3" name="Round Diagonal Corner Rectangle 2"/>
          <p:cNvSpPr/>
          <p:nvPr/>
        </p:nvSpPr>
        <p:spPr>
          <a:xfrm>
            <a:off x="609600" y="2260682"/>
            <a:ext cx="1685404" cy="735674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4570163" y="2843372"/>
            <a:ext cx="2075688" cy="523831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5"/>
          <p:cNvSpPr>
            <a:spLocks/>
          </p:cNvSpPr>
          <p:nvPr/>
        </p:nvSpPr>
        <p:spPr bwMode="auto">
          <a:xfrm>
            <a:off x="4570163" y="3889234"/>
            <a:ext cx="2075688" cy="522031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 flipH="1">
            <a:off x="2495549" y="2321341"/>
            <a:ext cx="2076411" cy="522031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4570163" y="1806511"/>
            <a:ext cx="2075688" cy="514830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7231" y="361950"/>
            <a:ext cx="8368363" cy="495383"/>
          </a:xfrm>
        </p:spPr>
        <p:txBody>
          <a:bodyPr/>
          <a:lstStyle/>
          <a:p>
            <a:r>
              <a:rPr lang="ar-EG" sz="2400" dirty="0" smtClean="0">
                <a:solidFill>
                  <a:schemeClr val="bg1"/>
                </a:solidFill>
              </a:rPr>
              <a:t>الهرمونات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Freeform 18"/>
          <p:cNvSpPr>
            <a:spLocks/>
          </p:cNvSpPr>
          <p:nvPr/>
        </p:nvSpPr>
        <p:spPr bwMode="auto">
          <a:xfrm flipH="1">
            <a:off x="2495549" y="3375593"/>
            <a:ext cx="2076411" cy="522031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Group 73"/>
          <p:cNvGrpSpPr/>
          <p:nvPr/>
        </p:nvGrpSpPr>
        <p:grpSpPr>
          <a:xfrm>
            <a:off x="3243486" y="1781311"/>
            <a:ext cx="2656954" cy="2658756"/>
            <a:chOff x="1574800" y="1783436"/>
            <a:chExt cx="2343150" cy="2344738"/>
          </a:xfrm>
        </p:grpSpPr>
        <p:sp>
          <p:nvSpPr>
            <p:cNvPr id="31" name="Oval 30"/>
            <p:cNvSpPr/>
            <p:nvPr/>
          </p:nvSpPr>
          <p:spPr bwMode="auto">
            <a:xfrm>
              <a:off x="1574800" y="1783436"/>
              <a:ext cx="2343150" cy="23431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63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2746376" y="3191549"/>
              <a:ext cx="666750" cy="468313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65" y="61"/>
                </a:cxn>
                <a:cxn ang="0">
                  <a:pos x="87" y="0"/>
                </a:cxn>
                <a:cxn ang="0">
                  <a:pos x="0" y="0"/>
                </a:cxn>
                <a:cxn ang="0">
                  <a:pos x="0" y="61"/>
                </a:cxn>
              </a:cxnLst>
              <a:rect l="0" t="0" r="r" b="b"/>
              <a:pathLst>
                <a:path w="87" h="61">
                  <a:moveTo>
                    <a:pt x="0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76" y="43"/>
                    <a:pt x="83" y="22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2746376" y="3659861"/>
              <a:ext cx="498475" cy="460375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0" y="60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0" y="60"/>
                </a:cxn>
              </a:cxnLst>
              <a:rect l="0" t="0" r="r" b="b"/>
              <a:pathLst>
                <a:path w="65" h="60"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6" y="47"/>
                    <a:pt x="49" y="26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auto">
            <a:xfrm>
              <a:off x="2746376" y="2721649"/>
              <a:ext cx="688975" cy="46990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87" y="61"/>
                </a:cxn>
                <a:cxn ang="0">
                  <a:pos x="90" y="31"/>
                </a:cxn>
                <a:cxn ang="0">
                  <a:pos x="87" y="0"/>
                </a:cxn>
              </a:cxnLst>
              <a:rect l="0" t="0" r="r" b="b"/>
              <a:pathLst>
                <a:path w="90" h="61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9" y="51"/>
                    <a:pt x="90" y="41"/>
                    <a:pt x="90" y="31"/>
                  </a:cubicBezTo>
                  <a:cubicBezTo>
                    <a:pt x="90" y="20"/>
                    <a:pt x="89" y="10"/>
                    <a:pt x="8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auto">
            <a:xfrm>
              <a:off x="2746376" y="1792961"/>
              <a:ext cx="498475" cy="468313"/>
            </a:xfrm>
            <a:custGeom>
              <a:avLst/>
              <a:gdLst/>
              <a:ahLst/>
              <a:cxnLst>
                <a:cxn ang="0">
                  <a:pos x="65" y="6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65" y="61"/>
                </a:cxn>
              </a:cxnLst>
              <a:rect l="0" t="0" r="r" b="b"/>
              <a:pathLst>
                <a:path w="65" h="61">
                  <a:moveTo>
                    <a:pt x="65" y="61"/>
                  </a:moveTo>
                  <a:cubicBezTo>
                    <a:pt x="49" y="34"/>
                    <a:pt x="27" y="1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65" y="6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0"/>
            <p:cNvSpPr>
              <a:spLocks/>
            </p:cNvSpPr>
            <p:nvPr/>
          </p:nvSpPr>
          <p:spPr bwMode="auto">
            <a:xfrm>
              <a:off x="2746376" y="2261274"/>
              <a:ext cx="666750" cy="460375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87" y="60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0" y="60"/>
                </a:cxn>
              </a:cxnLst>
              <a:rect l="0" t="0" r="r" b="b"/>
              <a:pathLst>
                <a:path w="87" h="60">
                  <a:moveTo>
                    <a:pt x="0" y="60"/>
                  </a:moveTo>
                  <a:cubicBezTo>
                    <a:pt x="87" y="60"/>
                    <a:pt x="87" y="60"/>
                    <a:pt x="87" y="60"/>
                  </a:cubicBezTo>
                  <a:cubicBezTo>
                    <a:pt x="84" y="38"/>
                    <a:pt x="76" y="18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1"/>
            <p:cNvSpPr>
              <a:spLocks/>
            </p:cNvSpPr>
            <p:nvPr/>
          </p:nvSpPr>
          <p:spPr bwMode="auto">
            <a:xfrm>
              <a:off x="2073276" y="3191549"/>
              <a:ext cx="673100" cy="46831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0" y="0"/>
                </a:cxn>
                <a:cxn ang="0">
                  <a:pos x="22" y="61"/>
                </a:cxn>
                <a:cxn ang="0">
                  <a:pos x="88" y="61"/>
                </a:cxn>
                <a:cxn ang="0">
                  <a:pos x="88" y="0"/>
                </a:cxn>
              </a:cxnLst>
              <a:rect l="0" t="0" r="r" b="b"/>
              <a:pathLst>
                <a:path w="88" h="61"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2"/>
                    <a:pt x="11" y="43"/>
                    <a:pt x="22" y="61"/>
                  </a:cubicBezTo>
                  <a:cubicBezTo>
                    <a:pt x="88" y="61"/>
                    <a:pt x="88" y="61"/>
                    <a:pt x="88" y="61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2241551" y="3659861"/>
              <a:ext cx="504825" cy="460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60"/>
                </a:cxn>
                <a:cxn ang="0">
                  <a:pos x="66" y="60"/>
                </a:cxn>
                <a:cxn ang="0">
                  <a:pos x="66" y="0"/>
                </a:cxn>
                <a:cxn ang="0">
                  <a:pos x="0" y="0"/>
                </a:cxn>
              </a:cxnLst>
              <a:rect l="0" t="0" r="r" b="b"/>
              <a:pathLst>
                <a:path w="66" h="60">
                  <a:moveTo>
                    <a:pt x="0" y="0"/>
                  </a:moveTo>
                  <a:cubicBezTo>
                    <a:pt x="16" y="26"/>
                    <a:pt x="39" y="47"/>
                    <a:pt x="65" y="60"/>
                  </a:cubicBezTo>
                  <a:cubicBezTo>
                    <a:pt x="65" y="60"/>
                    <a:pt x="65" y="60"/>
                    <a:pt x="66" y="6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3"/>
            <p:cNvSpPr>
              <a:spLocks/>
            </p:cNvSpPr>
            <p:nvPr/>
          </p:nvSpPr>
          <p:spPr bwMode="auto">
            <a:xfrm>
              <a:off x="2049463" y="2721649"/>
              <a:ext cx="696913" cy="46990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3" y="0"/>
                </a:cxn>
                <a:cxn ang="0">
                  <a:pos x="0" y="31"/>
                </a:cxn>
                <a:cxn ang="0">
                  <a:pos x="3" y="61"/>
                </a:cxn>
                <a:cxn ang="0">
                  <a:pos x="91" y="61"/>
                </a:cxn>
                <a:cxn ang="0">
                  <a:pos x="91" y="0"/>
                </a:cxn>
              </a:cxnLst>
              <a:rect l="0" t="0" r="r" b="b"/>
              <a:pathLst>
                <a:path w="91" h="61">
                  <a:moveTo>
                    <a:pt x="9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10"/>
                    <a:pt x="0" y="20"/>
                    <a:pt x="0" y="31"/>
                  </a:cubicBezTo>
                  <a:cubicBezTo>
                    <a:pt x="0" y="41"/>
                    <a:pt x="1" y="51"/>
                    <a:pt x="3" y="61"/>
                  </a:cubicBezTo>
                  <a:cubicBezTo>
                    <a:pt x="91" y="61"/>
                    <a:pt x="91" y="61"/>
                    <a:pt x="91" y="61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2241551" y="1792961"/>
              <a:ext cx="504825" cy="468313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5" y="0"/>
                </a:cxn>
                <a:cxn ang="0">
                  <a:pos x="0" y="61"/>
                </a:cxn>
                <a:cxn ang="0">
                  <a:pos x="66" y="61"/>
                </a:cxn>
                <a:cxn ang="0">
                  <a:pos x="66" y="0"/>
                </a:cxn>
              </a:cxnLst>
              <a:rect l="0" t="0" r="r" b="b"/>
              <a:pathLst>
                <a:path w="66" h="61">
                  <a:moveTo>
                    <a:pt x="66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38" y="13"/>
                    <a:pt x="16" y="34"/>
                    <a:pt x="0" y="61"/>
                  </a:cubicBezTo>
                  <a:cubicBezTo>
                    <a:pt x="66" y="61"/>
                    <a:pt x="66" y="61"/>
                    <a:pt x="66" y="61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5"/>
            <p:cNvSpPr>
              <a:spLocks/>
            </p:cNvSpPr>
            <p:nvPr/>
          </p:nvSpPr>
          <p:spPr bwMode="auto">
            <a:xfrm>
              <a:off x="2073276" y="2261274"/>
              <a:ext cx="673100" cy="460375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22" y="0"/>
                </a:cxn>
                <a:cxn ang="0">
                  <a:pos x="0" y="60"/>
                </a:cxn>
                <a:cxn ang="0">
                  <a:pos x="88" y="60"/>
                </a:cxn>
                <a:cxn ang="0">
                  <a:pos x="88" y="0"/>
                </a:cxn>
              </a:cxnLst>
              <a:rect l="0" t="0" r="r" b="b"/>
              <a:pathLst>
                <a:path w="88" h="60">
                  <a:moveTo>
                    <a:pt x="88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1" y="18"/>
                    <a:pt x="4" y="38"/>
                    <a:pt x="0" y="60"/>
                  </a:cubicBezTo>
                  <a:cubicBezTo>
                    <a:pt x="88" y="60"/>
                    <a:pt x="88" y="60"/>
                    <a:pt x="88" y="60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6"/>
            <p:cNvSpPr>
              <a:spLocks noEditPoints="1"/>
            </p:cNvSpPr>
            <p:nvPr/>
          </p:nvSpPr>
          <p:spPr bwMode="auto">
            <a:xfrm>
              <a:off x="2049463" y="1785024"/>
              <a:ext cx="1393825" cy="2343150"/>
            </a:xfrm>
            <a:custGeom>
              <a:avLst/>
              <a:gdLst/>
              <a:ahLst/>
              <a:cxnLst>
                <a:cxn ang="0">
                  <a:pos x="91" y="305"/>
                </a:cxn>
                <a:cxn ang="0">
                  <a:pos x="90" y="305"/>
                </a:cxn>
                <a:cxn ang="0">
                  <a:pos x="90" y="305"/>
                </a:cxn>
                <a:cxn ang="0">
                  <a:pos x="25" y="244"/>
                </a:cxn>
                <a:cxn ang="0">
                  <a:pos x="2" y="183"/>
                </a:cxn>
                <a:cxn ang="0">
                  <a:pos x="0" y="153"/>
                </a:cxn>
                <a:cxn ang="0">
                  <a:pos x="2" y="122"/>
                </a:cxn>
                <a:cxn ang="0">
                  <a:pos x="24" y="61"/>
                </a:cxn>
                <a:cxn ang="0">
                  <a:pos x="90" y="0"/>
                </a:cxn>
                <a:cxn ang="0">
                  <a:pos x="90" y="0"/>
                </a:cxn>
                <a:cxn ang="0">
                  <a:pos x="90" y="0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2" y="0"/>
                </a:cxn>
                <a:cxn ang="0">
                  <a:pos x="157" y="61"/>
                </a:cxn>
                <a:cxn ang="0">
                  <a:pos x="179" y="122"/>
                </a:cxn>
                <a:cxn ang="0">
                  <a:pos x="182" y="153"/>
                </a:cxn>
                <a:cxn ang="0">
                  <a:pos x="179" y="183"/>
                </a:cxn>
                <a:cxn ang="0">
                  <a:pos x="157" y="244"/>
                </a:cxn>
                <a:cxn ang="0">
                  <a:pos x="91" y="305"/>
                </a:cxn>
                <a:cxn ang="0">
                  <a:pos x="91" y="305"/>
                </a:cxn>
                <a:cxn ang="0">
                  <a:pos x="90" y="304"/>
                </a:cxn>
                <a:cxn ang="0">
                  <a:pos x="91" y="304"/>
                </a:cxn>
                <a:cxn ang="0">
                  <a:pos x="91" y="304"/>
                </a:cxn>
                <a:cxn ang="0">
                  <a:pos x="155" y="243"/>
                </a:cxn>
                <a:cxn ang="0">
                  <a:pos x="177" y="183"/>
                </a:cxn>
                <a:cxn ang="0">
                  <a:pos x="180" y="153"/>
                </a:cxn>
                <a:cxn ang="0">
                  <a:pos x="177" y="122"/>
                </a:cxn>
                <a:cxn ang="0">
                  <a:pos x="155" y="62"/>
                </a:cxn>
                <a:cxn ang="0">
                  <a:pos x="91" y="2"/>
                </a:cxn>
                <a:cxn ang="0">
                  <a:pos x="91" y="2"/>
                </a:cxn>
                <a:cxn ang="0">
                  <a:pos x="90" y="2"/>
                </a:cxn>
                <a:cxn ang="0">
                  <a:pos x="90" y="2"/>
                </a:cxn>
                <a:cxn ang="0">
                  <a:pos x="26" y="62"/>
                </a:cxn>
                <a:cxn ang="0">
                  <a:pos x="4" y="122"/>
                </a:cxn>
                <a:cxn ang="0">
                  <a:pos x="1" y="153"/>
                </a:cxn>
                <a:cxn ang="0">
                  <a:pos x="4" y="183"/>
                </a:cxn>
                <a:cxn ang="0">
                  <a:pos x="26" y="243"/>
                </a:cxn>
                <a:cxn ang="0">
                  <a:pos x="90" y="304"/>
                </a:cxn>
              </a:cxnLst>
              <a:rect l="0" t="0" r="r" b="b"/>
              <a:pathLst>
                <a:path w="182" h="305">
                  <a:moveTo>
                    <a:pt x="91" y="305"/>
                  </a:moveTo>
                  <a:cubicBezTo>
                    <a:pt x="90" y="305"/>
                    <a:pt x="90" y="305"/>
                    <a:pt x="90" y="305"/>
                  </a:cubicBezTo>
                  <a:cubicBezTo>
                    <a:pt x="90" y="305"/>
                    <a:pt x="90" y="305"/>
                    <a:pt x="90" y="305"/>
                  </a:cubicBezTo>
                  <a:cubicBezTo>
                    <a:pt x="63" y="292"/>
                    <a:pt x="41" y="271"/>
                    <a:pt x="25" y="244"/>
                  </a:cubicBezTo>
                  <a:cubicBezTo>
                    <a:pt x="13" y="226"/>
                    <a:pt x="6" y="205"/>
                    <a:pt x="2" y="183"/>
                  </a:cubicBezTo>
                  <a:cubicBezTo>
                    <a:pt x="0" y="173"/>
                    <a:pt x="0" y="163"/>
                    <a:pt x="0" y="153"/>
                  </a:cubicBezTo>
                  <a:cubicBezTo>
                    <a:pt x="0" y="142"/>
                    <a:pt x="0" y="132"/>
                    <a:pt x="2" y="122"/>
                  </a:cubicBezTo>
                  <a:cubicBezTo>
                    <a:pt x="6" y="100"/>
                    <a:pt x="13" y="80"/>
                    <a:pt x="24" y="61"/>
                  </a:cubicBezTo>
                  <a:cubicBezTo>
                    <a:pt x="40" y="34"/>
                    <a:pt x="63" y="13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18" y="13"/>
                    <a:pt x="141" y="34"/>
                    <a:pt x="157" y="61"/>
                  </a:cubicBezTo>
                  <a:cubicBezTo>
                    <a:pt x="168" y="80"/>
                    <a:pt x="175" y="100"/>
                    <a:pt x="179" y="122"/>
                  </a:cubicBezTo>
                  <a:cubicBezTo>
                    <a:pt x="181" y="132"/>
                    <a:pt x="182" y="142"/>
                    <a:pt x="182" y="153"/>
                  </a:cubicBezTo>
                  <a:cubicBezTo>
                    <a:pt x="182" y="163"/>
                    <a:pt x="181" y="173"/>
                    <a:pt x="179" y="183"/>
                  </a:cubicBezTo>
                  <a:cubicBezTo>
                    <a:pt x="175" y="205"/>
                    <a:pt x="168" y="226"/>
                    <a:pt x="157" y="244"/>
                  </a:cubicBezTo>
                  <a:cubicBezTo>
                    <a:pt x="141" y="271"/>
                    <a:pt x="118" y="292"/>
                    <a:pt x="91" y="305"/>
                  </a:cubicBezTo>
                  <a:cubicBezTo>
                    <a:pt x="91" y="305"/>
                    <a:pt x="91" y="305"/>
                    <a:pt x="91" y="305"/>
                  </a:cubicBezTo>
                  <a:close/>
                  <a:moveTo>
                    <a:pt x="90" y="304"/>
                  </a:moveTo>
                  <a:cubicBezTo>
                    <a:pt x="91" y="304"/>
                    <a:pt x="91" y="304"/>
                    <a:pt x="91" y="304"/>
                  </a:cubicBezTo>
                  <a:cubicBezTo>
                    <a:pt x="91" y="304"/>
                    <a:pt x="91" y="304"/>
                    <a:pt x="91" y="304"/>
                  </a:cubicBezTo>
                  <a:cubicBezTo>
                    <a:pt x="117" y="291"/>
                    <a:pt x="139" y="270"/>
                    <a:pt x="155" y="243"/>
                  </a:cubicBezTo>
                  <a:cubicBezTo>
                    <a:pt x="166" y="225"/>
                    <a:pt x="174" y="205"/>
                    <a:pt x="177" y="183"/>
                  </a:cubicBezTo>
                  <a:cubicBezTo>
                    <a:pt x="179" y="173"/>
                    <a:pt x="180" y="163"/>
                    <a:pt x="180" y="153"/>
                  </a:cubicBezTo>
                  <a:cubicBezTo>
                    <a:pt x="180" y="142"/>
                    <a:pt x="179" y="132"/>
                    <a:pt x="177" y="122"/>
                  </a:cubicBezTo>
                  <a:cubicBezTo>
                    <a:pt x="174" y="101"/>
                    <a:pt x="166" y="80"/>
                    <a:pt x="155" y="62"/>
                  </a:cubicBezTo>
                  <a:cubicBezTo>
                    <a:pt x="140" y="36"/>
                    <a:pt x="117" y="15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2"/>
                    <a:pt x="90" y="2"/>
                    <a:pt x="90" y="2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64" y="15"/>
                    <a:pt x="42" y="36"/>
                    <a:pt x="26" y="62"/>
                  </a:cubicBezTo>
                  <a:cubicBezTo>
                    <a:pt x="15" y="80"/>
                    <a:pt x="7" y="101"/>
                    <a:pt x="4" y="122"/>
                  </a:cubicBezTo>
                  <a:cubicBezTo>
                    <a:pt x="2" y="132"/>
                    <a:pt x="1" y="142"/>
                    <a:pt x="1" y="153"/>
                  </a:cubicBezTo>
                  <a:cubicBezTo>
                    <a:pt x="1" y="163"/>
                    <a:pt x="2" y="173"/>
                    <a:pt x="4" y="183"/>
                  </a:cubicBezTo>
                  <a:cubicBezTo>
                    <a:pt x="7" y="205"/>
                    <a:pt x="15" y="225"/>
                    <a:pt x="26" y="243"/>
                  </a:cubicBezTo>
                  <a:cubicBezTo>
                    <a:pt x="42" y="270"/>
                    <a:pt x="64" y="291"/>
                    <a:pt x="90" y="3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4152223" y="3928755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03634" y="3489632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11086" y="2956801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703634" y="2430270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154042" y="1997602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05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Inhaltsplatzhalter 4"/>
          <p:cNvSpPr txBox="1">
            <a:spLocks/>
          </p:cNvSpPr>
          <p:nvPr/>
        </p:nvSpPr>
        <p:spPr>
          <a:xfrm>
            <a:off x="6835571" y="1808329"/>
            <a:ext cx="1917773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1400" dirty="0" smtClean="0">
                <a:latin typeface="+mn-lt"/>
              </a:rPr>
              <a:t>الهرمونات هي مواد كيميائيه عضويه بعضها يتكون من البروتين المعقد والبعض الاخر من مركبات كالاحماض الامنيه </a:t>
            </a:r>
            <a:endParaRPr lang="en-US" sz="1400" dirty="0" smtClean="0">
              <a:latin typeface="+mn-lt"/>
            </a:endParaRPr>
          </a:p>
        </p:txBody>
      </p:sp>
      <p:sp>
        <p:nvSpPr>
          <p:cNvPr id="99" name="Inhaltsplatzhalter 4"/>
          <p:cNvSpPr txBox="1">
            <a:spLocks/>
          </p:cNvSpPr>
          <p:nvPr/>
        </p:nvSpPr>
        <p:spPr>
          <a:xfrm>
            <a:off x="6934200" y="2863890"/>
            <a:ext cx="191777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1400" dirty="0" smtClean="0">
                <a:latin typeface="+mn-lt"/>
              </a:rPr>
              <a:t>تفرز بكميات قليله تقدير بالميكروجرام</a:t>
            </a:r>
            <a:endParaRPr lang="en-US" sz="1400" dirty="0" smtClean="0">
              <a:latin typeface="+mn-lt"/>
            </a:endParaRPr>
          </a:p>
        </p:txBody>
      </p:sp>
      <p:sp>
        <p:nvSpPr>
          <p:cNvPr id="100" name="Inhaltsplatzhalter 4"/>
          <p:cNvSpPr txBox="1">
            <a:spLocks/>
          </p:cNvSpPr>
          <p:nvPr/>
        </p:nvSpPr>
        <p:spPr>
          <a:xfrm>
            <a:off x="6835571" y="3900950"/>
            <a:ext cx="1917773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1100" dirty="0" smtClean="0">
                <a:latin typeface="+mn-lt"/>
              </a:rPr>
              <a:t>للهرمونات اهميه كبري في حياه الانسان تتمثل في اداء الوظائف </a:t>
            </a:r>
            <a:endParaRPr lang="en-US" sz="1100" dirty="0" smtClean="0">
              <a:latin typeface="+mn-lt"/>
            </a:endParaRPr>
          </a:p>
        </p:txBody>
      </p:sp>
      <p:sp>
        <p:nvSpPr>
          <p:cNvPr id="101" name="Inhaltsplatzhalter 4"/>
          <p:cNvSpPr txBox="1">
            <a:spLocks/>
          </p:cNvSpPr>
          <p:nvPr/>
        </p:nvSpPr>
        <p:spPr>
          <a:xfrm>
            <a:off x="258141" y="3355881"/>
            <a:ext cx="1917773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100" dirty="0" smtClean="0">
                <a:latin typeface="+mn-lt"/>
              </a:rPr>
              <a:t>النضوج الجنسي وسلوك الانسان ونموه العاطفي والتفكيري</a:t>
            </a:r>
            <a:endParaRPr lang="en-US" sz="1100" dirty="0" smtClean="0">
              <a:latin typeface="+mn-lt"/>
            </a:endParaRPr>
          </a:p>
        </p:txBody>
      </p:sp>
      <p:sp>
        <p:nvSpPr>
          <p:cNvPr id="102" name="Inhaltsplatzhalter 4"/>
          <p:cNvSpPr txBox="1">
            <a:spLocks/>
          </p:cNvSpPr>
          <p:nvPr/>
        </p:nvSpPr>
        <p:spPr>
          <a:xfrm>
            <a:off x="315893" y="2422298"/>
            <a:ext cx="191777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400" dirty="0" smtClean="0">
                <a:latin typeface="+mn-lt"/>
              </a:rPr>
              <a:t>اتزان الوضع الداخلي للجسم وتنظيمه ونمو الجسم</a:t>
            </a:r>
            <a:endParaRPr lang="en-US" sz="1400" dirty="0" smtClean="0">
              <a:latin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74062" y="3975751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974062" y="2951399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60%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922766" y="1903739"/>
            <a:ext cx="62549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100%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693503" y="3482720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40%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693503" y="2428468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80%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08" name="Group 246"/>
          <p:cNvGrpSpPr/>
          <p:nvPr/>
        </p:nvGrpSpPr>
        <p:grpSpPr>
          <a:xfrm>
            <a:off x="4773923" y="2967102"/>
            <a:ext cx="267184" cy="269134"/>
            <a:chOff x="1905000" y="3457575"/>
            <a:chExt cx="217488" cy="219075"/>
          </a:xfrm>
          <a:solidFill>
            <a:schemeClr val="bg1"/>
          </a:solidFill>
        </p:grpSpPr>
        <p:sp>
          <p:nvSpPr>
            <p:cNvPr id="109" name="Freeform 44"/>
            <p:cNvSpPr>
              <a:spLocks noEditPoints="1"/>
            </p:cNvSpPr>
            <p:nvPr/>
          </p:nvSpPr>
          <p:spPr bwMode="auto">
            <a:xfrm>
              <a:off x="1905000" y="3457575"/>
              <a:ext cx="217488" cy="219075"/>
            </a:xfrm>
            <a:custGeom>
              <a:avLst/>
              <a:gdLst/>
              <a:ahLst/>
              <a:cxnLst>
                <a:cxn ang="0">
                  <a:pos x="76" y="9"/>
                </a:cxn>
                <a:cxn ang="0">
                  <a:pos x="53" y="0"/>
                </a:cxn>
                <a:cxn ang="0">
                  <a:pos x="30" y="9"/>
                </a:cxn>
                <a:cxn ang="0">
                  <a:pos x="21" y="32"/>
                </a:cxn>
                <a:cxn ang="0">
                  <a:pos x="25" y="48"/>
                </a:cxn>
                <a:cxn ang="0">
                  <a:pos x="1" y="73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8" y="85"/>
                </a:cxn>
                <a:cxn ang="0">
                  <a:pos x="10" y="85"/>
                </a:cxn>
                <a:cxn ang="0">
                  <a:pos x="12" y="85"/>
                </a:cxn>
                <a:cxn ang="0">
                  <a:pos x="37" y="60"/>
                </a:cxn>
                <a:cxn ang="0">
                  <a:pos x="53" y="64"/>
                </a:cxn>
                <a:cxn ang="0">
                  <a:pos x="76" y="55"/>
                </a:cxn>
                <a:cxn ang="0">
                  <a:pos x="85" y="32"/>
                </a:cxn>
                <a:cxn ang="0">
                  <a:pos x="76" y="9"/>
                </a:cxn>
                <a:cxn ang="0">
                  <a:pos x="10" y="79"/>
                </a:cxn>
                <a:cxn ang="0">
                  <a:pos x="6" y="75"/>
                </a:cxn>
                <a:cxn ang="0">
                  <a:pos x="28" y="53"/>
                </a:cxn>
                <a:cxn ang="0">
                  <a:pos x="30" y="55"/>
                </a:cxn>
                <a:cxn ang="0">
                  <a:pos x="32" y="57"/>
                </a:cxn>
                <a:cxn ang="0">
                  <a:pos x="10" y="79"/>
                </a:cxn>
                <a:cxn ang="0">
                  <a:pos x="72" y="51"/>
                </a:cxn>
                <a:cxn ang="0">
                  <a:pos x="53" y="59"/>
                </a:cxn>
                <a:cxn ang="0">
                  <a:pos x="34" y="51"/>
                </a:cxn>
                <a:cxn ang="0">
                  <a:pos x="26" y="32"/>
                </a:cxn>
                <a:cxn ang="0">
                  <a:pos x="34" y="13"/>
                </a:cxn>
                <a:cxn ang="0">
                  <a:pos x="53" y="5"/>
                </a:cxn>
                <a:cxn ang="0">
                  <a:pos x="72" y="13"/>
                </a:cxn>
                <a:cxn ang="0">
                  <a:pos x="80" y="32"/>
                </a:cxn>
                <a:cxn ang="0">
                  <a:pos x="72" y="51"/>
                </a:cxn>
              </a:cxnLst>
              <a:rect l="0" t="0" r="r" b="b"/>
              <a:pathLst>
                <a:path w="85" h="85">
                  <a:moveTo>
                    <a:pt x="76" y="9"/>
                  </a:moveTo>
                  <a:cubicBezTo>
                    <a:pt x="70" y="3"/>
                    <a:pt x="62" y="0"/>
                    <a:pt x="53" y="0"/>
                  </a:cubicBezTo>
                  <a:cubicBezTo>
                    <a:pt x="44" y="0"/>
                    <a:pt x="36" y="3"/>
                    <a:pt x="30" y="9"/>
                  </a:cubicBezTo>
                  <a:cubicBezTo>
                    <a:pt x="24" y="15"/>
                    <a:pt x="21" y="23"/>
                    <a:pt x="21" y="32"/>
                  </a:cubicBezTo>
                  <a:cubicBezTo>
                    <a:pt x="21" y="38"/>
                    <a:pt x="22" y="43"/>
                    <a:pt x="25" y="4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6"/>
                    <a:pt x="0" y="76"/>
                    <a:pt x="1" y="7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9" y="85"/>
                    <a:pt x="9" y="85"/>
                    <a:pt x="10" y="85"/>
                  </a:cubicBezTo>
                  <a:cubicBezTo>
                    <a:pt x="11" y="85"/>
                    <a:pt x="12" y="85"/>
                    <a:pt x="12" y="85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42" y="63"/>
                    <a:pt x="47" y="64"/>
                    <a:pt x="53" y="64"/>
                  </a:cubicBezTo>
                  <a:cubicBezTo>
                    <a:pt x="62" y="64"/>
                    <a:pt x="70" y="61"/>
                    <a:pt x="76" y="55"/>
                  </a:cubicBezTo>
                  <a:cubicBezTo>
                    <a:pt x="82" y="49"/>
                    <a:pt x="85" y="41"/>
                    <a:pt x="85" y="32"/>
                  </a:cubicBezTo>
                  <a:cubicBezTo>
                    <a:pt x="85" y="23"/>
                    <a:pt x="82" y="15"/>
                    <a:pt x="76" y="9"/>
                  </a:cubicBezTo>
                  <a:close/>
                  <a:moveTo>
                    <a:pt x="10" y="79"/>
                  </a:moveTo>
                  <a:cubicBezTo>
                    <a:pt x="6" y="75"/>
                    <a:pt x="6" y="75"/>
                    <a:pt x="6" y="75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3"/>
                    <a:pt x="30" y="54"/>
                    <a:pt x="30" y="55"/>
                  </a:cubicBezTo>
                  <a:cubicBezTo>
                    <a:pt x="31" y="56"/>
                    <a:pt x="32" y="56"/>
                    <a:pt x="32" y="57"/>
                  </a:cubicBezTo>
                  <a:lnTo>
                    <a:pt x="10" y="79"/>
                  </a:lnTo>
                  <a:close/>
                  <a:moveTo>
                    <a:pt x="72" y="51"/>
                  </a:moveTo>
                  <a:cubicBezTo>
                    <a:pt x="67" y="56"/>
                    <a:pt x="60" y="59"/>
                    <a:pt x="53" y="59"/>
                  </a:cubicBezTo>
                  <a:cubicBezTo>
                    <a:pt x="46" y="59"/>
                    <a:pt x="39" y="56"/>
                    <a:pt x="34" y="51"/>
                  </a:cubicBezTo>
                  <a:cubicBezTo>
                    <a:pt x="29" y="46"/>
                    <a:pt x="26" y="39"/>
                    <a:pt x="26" y="32"/>
                  </a:cubicBezTo>
                  <a:cubicBezTo>
                    <a:pt x="26" y="25"/>
                    <a:pt x="29" y="18"/>
                    <a:pt x="34" y="13"/>
                  </a:cubicBezTo>
                  <a:cubicBezTo>
                    <a:pt x="39" y="8"/>
                    <a:pt x="46" y="5"/>
                    <a:pt x="53" y="5"/>
                  </a:cubicBezTo>
                  <a:cubicBezTo>
                    <a:pt x="60" y="5"/>
                    <a:pt x="67" y="8"/>
                    <a:pt x="72" y="13"/>
                  </a:cubicBezTo>
                  <a:cubicBezTo>
                    <a:pt x="77" y="18"/>
                    <a:pt x="80" y="25"/>
                    <a:pt x="80" y="32"/>
                  </a:cubicBezTo>
                  <a:cubicBezTo>
                    <a:pt x="80" y="39"/>
                    <a:pt x="77" y="46"/>
                    <a:pt x="72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5"/>
            <p:cNvSpPr>
              <a:spLocks/>
            </p:cNvSpPr>
            <p:nvPr/>
          </p:nvSpPr>
          <p:spPr bwMode="auto">
            <a:xfrm>
              <a:off x="1992313" y="3548063"/>
              <a:ext cx="107950" cy="508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8" y="2"/>
                </a:cxn>
                <a:cxn ang="0">
                  <a:pos x="33" y="11"/>
                </a:cxn>
                <a:cxn ang="0">
                  <a:pos x="19" y="17"/>
                </a:cxn>
                <a:cxn ang="0">
                  <a:pos x="5" y="11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1" y="11"/>
                </a:cxn>
                <a:cxn ang="0">
                  <a:pos x="3" y="13"/>
                </a:cxn>
                <a:cxn ang="0">
                  <a:pos x="19" y="20"/>
                </a:cxn>
                <a:cxn ang="0">
                  <a:pos x="35" y="13"/>
                </a:cxn>
                <a:cxn ang="0">
                  <a:pos x="42" y="2"/>
                </a:cxn>
                <a:cxn ang="0">
                  <a:pos x="40" y="0"/>
                </a:cxn>
              </a:cxnLst>
              <a:rect l="0" t="0" r="r" b="b"/>
              <a:pathLst>
                <a:path w="42" h="20">
                  <a:moveTo>
                    <a:pt x="40" y="0"/>
                  </a:moveTo>
                  <a:cubicBezTo>
                    <a:pt x="39" y="0"/>
                    <a:pt x="38" y="1"/>
                    <a:pt x="38" y="2"/>
                  </a:cubicBezTo>
                  <a:cubicBezTo>
                    <a:pt x="37" y="5"/>
                    <a:pt x="35" y="8"/>
                    <a:pt x="33" y="11"/>
                  </a:cubicBezTo>
                  <a:cubicBezTo>
                    <a:pt x="29" y="15"/>
                    <a:pt x="24" y="17"/>
                    <a:pt x="19" y="17"/>
                  </a:cubicBezTo>
                  <a:cubicBezTo>
                    <a:pt x="14" y="17"/>
                    <a:pt x="9" y="15"/>
                    <a:pt x="5" y="11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8"/>
                    <a:pt x="13" y="20"/>
                    <a:pt x="19" y="20"/>
                  </a:cubicBezTo>
                  <a:cubicBezTo>
                    <a:pt x="25" y="20"/>
                    <a:pt x="31" y="18"/>
                    <a:pt x="35" y="13"/>
                  </a:cubicBezTo>
                  <a:cubicBezTo>
                    <a:pt x="38" y="10"/>
                    <a:pt x="41" y="7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6"/>
            <p:cNvSpPr>
              <a:spLocks/>
            </p:cNvSpPr>
            <p:nvPr/>
          </p:nvSpPr>
          <p:spPr bwMode="auto">
            <a:xfrm>
              <a:off x="1976438" y="3481388"/>
              <a:ext cx="123825" cy="79375"/>
            </a:xfrm>
            <a:custGeom>
              <a:avLst/>
              <a:gdLst/>
              <a:ahLst/>
              <a:cxnLst>
                <a:cxn ang="0">
                  <a:pos x="6" y="29"/>
                </a:cxn>
                <a:cxn ang="0">
                  <a:pos x="11" y="9"/>
                </a:cxn>
                <a:cxn ang="0">
                  <a:pos x="25" y="3"/>
                </a:cxn>
                <a:cxn ang="0">
                  <a:pos x="39" y="9"/>
                </a:cxn>
                <a:cxn ang="0">
                  <a:pos x="44" y="18"/>
                </a:cxn>
                <a:cxn ang="0">
                  <a:pos x="46" y="19"/>
                </a:cxn>
                <a:cxn ang="0">
                  <a:pos x="47" y="17"/>
                </a:cxn>
                <a:cxn ang="0">
                  <a:pos x="41" y="7"/>
                </a:cxn>
                <a:cxn ang="0">
                  <a:pos x="25" y="0"/>
                </a:cxn>
                <a:cxn ang="0">
                  <a:pos x="9" y="7"/>
                </a:cxn>
                <a:cxn ang="0">
                  <a:pos x="3" y="30"/>
                </a:cxn>
                <a:cxn ang="0">
                  <a:pos x="5" y="31"/>
                </a:cxn>
                <a:cxn ang="0">
                  <a:pos x="5" y="31"/>
                </a:cxn>
                <a:cxn ang="0">
                  <a:pos x="6" y="29"/>
                </a:cxn>
              </a:cxnLst>
              <a:rect l="0" t="0" r="r" b="b"/>
              <a:pathLst>
                <a:path w="48" h="31">
                  <a:moveTo>
                    <a:pt x="6" y="29"/>
                  </a:moveTo>
                  <a:cubicBezTo>
                    <a:pt x="4" y="22"/>
                    <a:pt x="6" y="14"/>
                    <a:pt x="11" y="9"/>
                  </a:cubicBezTo>
                  <a:cubicBezTo>
                    <a:pt x="15" y="6"/>
                    <a:pt x="20" y="3"/>
                    <a:pt x="25" y="3"/>
                  </a:cubicBezTo>
                  <a:cubicBezTo>
                    <a:pt x="30" y="3"/>
                    <a:pt x="35" y="6"/>
                    <a:pt x="39" y="9"/>
                  </a:cubicBezTo>
                  <a:cubicBezTo>
                    <a:pt x="41" y="12"/>
                    <a:pt x="43" y="15"/>
                    <a:pt x="44" y="18"/>
                  </a:cubicBezTo>
                  <a:cubicBezTo>
                    <a:pt x="44" y="19"/>
                    <a:pt x="45" y="20"/>
                    <a:pt x="46" y="19"/>
                  </a:cubicBezTo>
                  <a:cubicBezTo>
                    <a:pt x="47" y="19"/>
                    <a:pt x="48" y="18"/>
                    <a:pt x="47" y="17"/>
                  </a:cubicBezTo>
                  <a:cubicBezTo>
                    <a:pt x="46" y="13"/>
                    <a:pt x="44" y="10"/>
                    <a:pt x="41" y="7"/>
                  </a:cubicBezTo>
                  <a:cubicBezTo>
                    <a:pt x="37" y="2"/>
                    <a:pt x="31" y="0"/>
                    <a:pt x="25" y="0"/>
                  </a:cubicBezTo>
                  <a:cubicBezTo>
                    <a:pt x="19" y="0"/>
                    <a:pt x="13" y="2"/>
                    <a:pt x="9" y="7"/>
                  </a:cubicBezTo>
                  <a:cubicBezTo>
                    <a:pt x="3" y="13"/>
                    <a:pt x="0" y="22"/>
                    <a:pt x="3" y="30"/>
                  </a:cubicBezTo>
                  <a:cubicBezTo>
                    <a:pt x="3" y="31"/>
                    <a:pt x="4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7" y="30"/>
                    <a:pt x="6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7"/>
            <p:cNvSpPr>
              <a:spLocks/>
            </p:cNvSpPr>
            <p:nvPr/>
          </p:nvSpPr>
          <p:spPr bwMode="auto">
            <a:xfrm>
              <a:off x="2043113" y="3498850"/>
              <a:ext cx="28575" cy="2063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3" y="1"/>
                </a:cxn>
              </a:cxnLst>
              <a:rect l="0" t="0" r="r" b="b"/>
              <a:pathLst>
                <a:path w="11" h="8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10" y="8"/>
                    <a:pt x="10" y="7"/>
                  </a:cubicBezTo>
                  <a:cubicBezTo>
                    <a:pt x="11" y="7"/>
                    <a:pt x="11" y="6"/>
                    <a:pt x="10" y="5"/>
                  </a:cubicBezTo>
                  <a:cubicBezTo>
                    <a:pt x="8" y="3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8"/>
            <p:cNvSpPr>
              <a:spLocks/>
            </p:cNvSpPr>
            <p:nvPr/>
          </p:nvSpPr>
          <p:spPr bwMode="auto">
            <a:xfrm>
              <a:off x="2070100" y="3522663"/>
              <a:ext cx="12700" cy="1746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4" y="2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6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4" name="Group 245"/>
          <p:cNvGrpSpPr/>
          <p:nvPr/>
        </p:nvGrpSpPr>
        <p:grpSpPr>
          <a:xfrm>
            <a:off x="4094515" y="3502957"/>
            <a:ext cx="227250" cy="298670"/>
            <a:chOff x="2513013" y="3457575"/>
            <a:chExt cx="166688" cy="219075"/>
          </a:xfrm>
          <a:solidFill>
            <a:schemeClr val="bg1"/>
          </a:solidFill>
        </p:grpSpPr>
        <p:sp>
          <p:nvSpPr>
            <p:cNvPr id="115" name="Freeform 49"/>
            <p:cNvSpPr>
              <a:spLocks/>
            </p:cNvSpPr>
            <p:nvPr/>
          </p:nvSpPr>
          <p:spPr bwMode="auto">
            <a:xfrm>
              <a:off x="2544763" y="3482975"/>
              <a:ext cx="80963" cy="73025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4" y="26"/>
                </a:cxn>
                <a:cxn ang="0">
                  <a:pos x="4" y="19"/>
                </a:cxn>
                <a:cxn ang="0">
                  <a:pos x="23" y="5"/>
                </a:cxn>
                <a:cxn ang="0">
                  <a:pos x="29" y="8"/>
                </a:cxn>
                <a:cxn ang="0">
                  <a:pos x="31" y="7"/>
                </a:cxn>
                <a:cxn ang="0">
                  <a:pos x="31" y="5"/>
                </a:cxn>
                <a:cxn ang="0">
                  <a:pos x="24" y="2"/>
                </a:cxn>
                <a:cxn ang="0">
                  <a:pos x="0" y="19"/>
                </a:cxn>
                <a:cxn ang="0">
                  <a:pos x="1" y="26"/>
                </a:cxn>
                <a:cxn ang="0">
                  <a:pos x="2" y="28"/>
                </a:cxn>
                <a:cxn ang="0">
                  <a:pos x="3" y="28"/>
                </a:cxn>
              </a:cxnLst>
              <a:rect l="0" t="0" r="r" b="b"/>
              <a:pathLst>
                <a:path w="32" h="28">
                  <a:moveTo>
                    <a:pt x="3" y="28"/>
                  </a:moveTo>
                  <a:cubicBezTo>
                    <a:pt x="4" y="27"/>
                    <a:pt x="4" y="26"/>
                    <a:pt x="4" y="26"/>
                  </a:cubicBezTo>
                  <a:cubicBezTo>
                    <a:pt x="4" y="23"/>
                    <a:pt x="4" y="21"/>
                    <a:pt x="4" y="19"/>
                  </a:cubicBezTo>
                  <a:cubicBezTo>
                    <a:pt x="5" y="10"/>
                    <a:pt x="14" y="4"/>
                    <a:pt x="23" y="5"/>
                  </a:cubicBezTo>
                  <a:cubicBezTo>
                    <a:pt x="25" y="6"/>
                    <a:pt x="27" y="7"/>
                    <a:pt x="29" y="8"/>
                  </a:cubicBezTo>
                  <a:cubicBezTo>
                    <a:pt x="30" y="8"/>
                    <a:pt x="31" y="8"/>
                    <a:pt x="31" y="7"/>
                  </a:cubicBezTo>
                  <a:cubicBezTo>
                    <a:pt x="32" y="6"/>
                    <a:pt x="32" y="5"/>
                    <a:pt x="31" y="5"/>
                  </a:cubicBezTo>
                  <a:cubicBezTo>
                    <a:pt x="29" y="3"/>
                    <a:pt x="26" y="2"/>
                    <a:pt x="24" y="2"/>
                  </a:cubicBezTo>
                  <a:cubicBezTo>
                    <a:pt x="13" y="0"/>
                    <a:pt x="2" y="8"/>
                    <a:pt x="0" y="19"/>
                  </a:cubicBezTo>
                  <a:cubicBezTo>
                    <a:pt x="0" y="21"/>
                    <a:pt x="0" y="24"/>
                    <a:pt x="1" y="26"/>
                  </a:cubicBezTo>
                  <a:cubicBezTo>
                    <a:pt x="1" y="27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0"/>
            <p:cNvSpPr>
              <a:spLocks noEditPoints="1"/>
            </p:cNvSpPr>
            <p:nvPr/>
          </p:nvSpPr>
          <p:spPr bwMode="auto">
            <a:xfrm>
              <a:off x="2513013" y="3457575"/>
              <a:ext cx="166688" cy="219075"/>
            </a:xfrm>
            <a:custGeom>
              <a:avLst/>
              <a:gdLst/>
              <a:ahLst/>
              <a:cxnLst>
                <a:cxn ang="0">
                  <a:pos x="62" y="45"/>
                </a:cxn>
                <a:cxn ang="0">
                  <a:pos x="32" y="0"/>
                </a:cxn>
                <a:cxn ang="0">
                  <a:pos x="13" y="58"/>
                </a:cxn>
                <a:cxn ang="0">
                  <a:pos x="15" y="62"/>
                </a:cxn>
                <a:cxn ang="0">
                  <a:pos x="38" y="85"/>
                </a:cxn>
                <a:cxn ang="0">
                  <a:pos x="42" y="85"/>
                </a:cxn>
                <a:cxn ang="0">
                  <a:pos x="46" y="85"/>
                </a:cxn>
                <a:cxn ang="0">
                  <a:pos x="48" y="85"/>
                </a:cxn>
                <a:cxn ang="0">
                  <a:pos x="64" y="70"/>
                </a:cxn>
                <a:cxn ang="0">
                  <a:pos x="65" y="57"/>
                </a:cxn>
                <a:cxn ang="0">
                  <a:pos x="6" y="32"/>
                </a:cxn>
                <a:cxn ang="0">
                  <a:pos x="59" y="32"/>
                </a:cxn>
                <a:cxn ang="0">
                  <a:pos x="56" y="42"/>
                </a:cxn>
                <a:cxn ang="0">
                  <a:pos x="51" y="41"/>
                </a:cxn>
                <a:cxn ang="0">
                  <a:pos x="52" y="35"/>
                </a:cxn>
                <a:cxn ang="0">
                  <a:pos x="48" y="21"/>
                </a:cxn>
                <a:cxn ang="0">
                  <a:pos x="49" y="34"/>
                </a:cxn>
                <a:cxn ang="0">
                  <a:pos x="46" y="41"/>
                </a:cxn>
                <a:cxn ang="0">
                  <a:pos x="41" y="38"/>
                </a:cxn>
                <a:cxn ang="0">
                  <a:pos x="41" y="32"/>
                </a:cxn>
                <a:cxn ang="0">
                  <a:pos x="32" y="24"/>
                </a:cxn>
                <a:cxn ang="0">
                  <a:pos x="24" y="33"/>
                </a:cxn>
                <a:cxn ang="0">
                  <a:pos x="20" y="43"/>
                </a:cxn>
                <a:cxn ang="0">
                  <a:pos x="17" y="45"/>
                </a:cxn>
                <a:cxn ang="0">
                  <a:pos x="15" y="52"/>
                </a:cxn>
                <a:cxn ang="0">
                  <a:pos x="6" y="32"/>
                </a:cxn>
                <a:cxn ang="0">
                  <a:pos x="59" y="69"/>
                </a:cxn>
                <a:cxn ang="0">
                  <a:pos x="46" y="80"/>
                </a:cxn>
                <a:cxn ang="0">
                  <a:pos x="39" y="80"/>
                </a:cxn>
                <a:cxn ang="0">
                  <a:pos x="19" y="59"/>
                </a:cxn>
                <a:cxn ang="0">
                  <a:pos x="21" y="53"/>
                </a:cxn>
                <a:cxn ang="0">
                  <a:pos x="25" y="54"/>
                </a:cxn>
                <a:cxn ang="0">
                  <a:pos x="29" y="60"/>
                </a:cxn>
                <a:cxn ang="0">
                  <a:pos x="29" y="59"/>
                </a:cxn>
                <a:cxn ang="0">
                  <a:pos x="30" y="32"/>
                </a:cxn>
                <a:cxn ang="0">
                  <a:pos x="33" y="29"/>
                </a:cxn>
                <a:cxn ang="0">
                  <a:pos x="35" y="50"/>
                </a:cxn>
                <a:cxn ang="0">
                  <a:pos x="36" y="51"/>
                </a:cxn>
                <a:cxn ang="0">
                  <a:pos x="37" y="51"/>
                </a:cxn>
                <a:cxn ang="0">
                  <a:pos x="37" y="48"/>
                </a:cxn>
                <a:cxn ang="0">
                  <a:pos x="37" y="47"/>
                </a:cxn>
                <a:cxn ang="0">
                  <a:pos x="40" y="44"/>
                </a:cxn>
                <a:cxn ang="0">
                  <a:pos x="41" y="44"/>
                </a:cxn>
                <a:cxn ang="0">
                  <a:pos x="43" y="49"/>
                </a:cxn>
                <a:cxn ang="0">
                  <a:pos x="43" y="50"/>
                </a:cxn>
                <a:cxn ang="0">
                  <a:pos x="44" y="51"/>
                </a:cxn>
                <a:cxn ang="0">
                  <a:pos x="45" y="50"/>
                </a:cxn>
                <a:cxn ang="0">
                  <a:pos x="45" y="50"/>
                </a:cxn>
                <a:cxn ang="0">
                  <a:pos x="46" y="47"/>
                </a:cxn>
                <a:cxn ang="0">
                  <a:pos x="49" y="46"/>
                </a:cxn>
                <a:cxn ang="0">
                  <a:pos x="51" y="51"/>
                </a:cxn>
                <a:cxn ang="0">
                  <a:pos x="51" y="52"/>
                </a:cxn>
                <a:cxn ang="0">
                  <a:pos x="52" y="53"/>
                </a:cxn>
                <a:cxn ang="0">
                  <a:pos x="53" y="53"/>
                </a:cxn>
                <a:cxn ang="0">
                  <a:pos x="53" y="51"/>
                </a:cxn>
                <a:cxn ang="0">
                  <a:pos x="53" y="51"/>
                </a:cxn>
                <a:cxn ang="0">
                  <a:pos x="56" y="48"/>
                </a:cxn>
                <a:cxn ang="0">
                  <a:pos x="59" y="51"/>
                </a:cxn>
              </a:cxnLst>
              <a:rect l="0" t="0" r="r" b="b"/>
              <a:pathLst>
                <a:path w="65" h="85">
                  <a:moveTo>
                    <a:pt x="65" y="51"/>
                  </a:moveTo>
                  <a:cubicBezTo>
                    <a:pt x="65" y="48"/>
                    <a:pt x="64" y="46"/>
                    <a:pt x="62" y="45"/>
                  </a:cubicBezTo>
                  <a:cubicBezTo>
                    <a:pt x="64" y="41"/>
                    <a:pt x="65" y="36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3"/>
                    <a:pt x="5" y="52"/>
                    <a:pt x="13" y="58"/>
                  </a:cubicBezTo>
                  <a:cubicBezTo>
                    <a:pt x="13" y="58"/>
                    <a:pt x="14" y="58"/>
                    <a:pt x="14" y="59"/>
                  </a:cubicBezTo>
                  <a:cubicBezTo>
                    <a:pt x="14" y="60"/>
                    <a:pt x="14" y="61"/>
                    <a:pt x="15" y="62"/>
                  </a:cubicBezTo>
                  <a:cubicBezTo>
                    <a:pt x="18" y="66"/>
                    <a:pt x="21" y="71"/>
                    <a:pt x="24" y="76"/>
                  </a:cubicBezTo>
                  <a:cubicBezTo>
                    <a:pt x="28" y="81"/>
                    <a:pt x="32" y="84"/>
                    <a:pt x="38" y="85"/>
                  </a:cubicBezTo>
                  <a:cubicBezTo>
                    <a:pt x="39" y="85"/>
                    <a:pt x="40" y="85"/>
                    <a:pt x="41" y="85"/>
                  </a:cubicBezTo>
                  <a:cubicBezTo>
                    <a:pt x="41" y="85"/>
                    <a:pt x="41" y="85"/>
                    <a:pt x="42" y="85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7" y="85"/>
                  </a:cubicBezTo>
                  <a:cubicBezTo>
                    <a:pt x="47" y="85"/>
                    <a:pt x="47" y="85"/>
                    <a:pt x="48" y="85"/>
                  </a:cubicBezTo>
                  <a:cubicBezTo>
                    <a:pt x="48" y="85"/>
                    <a:pt x="49" y="85"/>
                    <a:pt x="49" y="85"/>
                  </a:cubicBezTo>
                  <a:cubicBezTo>
                    <a:pt x="57" y="84"/>
                    <a:pt x="63" y="78"/>
                    <a:pt x="64" y="70"/>
                  </a:cubicBezTo>
                  <a:cubicBezTo>
                    <a:pt x="64" y="69"/>
                    <a:pt x="65" y="67"/>
                    <a:pt x="65" y="66"/>
                  </a:cubicBezTo>
                  <a:cubicBezTo>
                    <a:pt x="65" y="60"/>
                    <a:pt x="65" y="59"/>
                    <a:pt x="65" y="57"/>
                  </a:cubicBezTo>
                  <a:cubicBezTo>
                    <a:pt x="65" y="56"/>
                    <a:pt x="65" y="54"/>
                    <a:pt x="65" y="51"/>
                  </a:cubicBezTo>
                  <a:close/>
                  <a:moveTo>
                    <a:pt x="6" y="32"/>
                  </a:moveTo>
                  <a:cubicBezTo>
                    <a:pt x="6" y="17"/>
                    <a:pt x="18" y="5"/>
                    <a:pt x="32" y="5"/>
                  </a:cubicBezTo>
                  <a:cubicBezTo>
                    <a:pt x="47" y="5"/>
                    <a:pt x="59" y="17"/>
                    <a:pt x="59" y="32"/>
                  </a:cubicBezTo>
                  <a:cubicBezTo>
                    <a:pt x="59" y="36"/>
                    <a:pt x="58" y="39"/>
                    <a:pt x="57" y="42"/>
                  </a:cubicBezTo>
                  <a:cubicBezTo>
                    <a:pt x="57" y="42"/>
                    <a:pt x="57" y="42"/>
                    <a:pt x="56" y="42"/>
                  </a:cubicBezTo>
                  <a:cubicBezTo>
                    <a:pt x="56" y="42"/>
                    <a:pt x="55" y="43"/>
                    <a:pt x="54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39"/>
                    <a:pt x="52" y="37"/>
                    <a:pt x="52" y="35"/>
                  </a:cubicBezTo>
                  <a:cubicBezTo>
                    <a:pt x="53" y="31"/>
                    <a:pt x="52" y="26"/>
                    <a:pt x="50" y="22"/>
                  </a:cubicBezTo>
                  <a:cubicBezTo>
                    <a:pt x="50" y="21"/>
                    <a:pt x="49" y="21"/>
                    <a:pt x="48" y="21"/>
                  </a:cubicBezTo>
                  <a:cubicBezTo>
                    <a:pt x="47" y="22"/>
                    <a:pt x="46" y="23"/>
                    <a:pt x="47" y="24"/>
                  </a:cubicBezTo>
                  <a:cubicBezTo>
                    <a:pt x="49" y="27"/>
                    <a:pt x="49" y="31"/>
                    <a:pt x="49" y="34"/>
                  </a:cubicBezTo>
                  <a:cubicBezTo>
                    <a:pt x="48" y="37"/>
                    <a:pt x="48" y="39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5" y="40"/>
                    <a:pt x="45" y="40"/>
                    <a:pt x="44" y="39"/>
                  </a:cubicBezTo>
                  <a:cubicBezTo>
                    <a:pt x="43" y="39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6"/>
                    <a:pt x="41" y="34"/>
                    <a:pt x="41" y="32"/>
                  </a:cubicBezTo>
                  <a:cubicBezTo>
                    <a:pt x="41" y="28"/>
                    <a:pt x="38" y="25"/>
                    <a:pt x="34" y="24"/>
                  </a:cubicBezTo>
                  <a:cubicBezTo>
                    <a:pt x="33" y="24"/>
                    <a:pt x="33" y="24"/>
                    <a:pt x="32" y="24"/>
                  </a:cubicBezTo>
                  <a:cubicBezTo>
                    <a:pt x="28" y="24"/>
                    <a:pt x="25" y="27"/>
                    <a:pt x="24" y="31"/>
                  </a:cubicBezTo>
                  <a:cubicBezTo>
                    <a:pt x="24" y="32"/>
                    <a:pt x="24" y="32"/>
                    <a:pt x="24" y="33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2" y="45"/>
                    <a:pt x="21" y="44"/>
                    <a:pt x="20" y="43"/>
                  </a:cubicBezTo>
                  <a:cubicBezTo>
                    <a:pt x="19" y="42"/>
                    <a:pt x="18" y="42"/>
                    <a:pt x="17" y="42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8" y="46"/>
                    <a:pt x="19" y="47"/>
                    <a:pt x="20" y="48"/>
                  </a:cubicBezTo>
                  <a:cubicBezTo>
                    <a:pt x="18" y="48"/>
                    <a:pt x="16" y="50"/>
                    <a:pt x="15" y="52"/>
                  </a:cubicBezTo>
                  <a:cubicBezTo>
                    <a:pt x="15" y="52"/>
                    <a:pt x="15" y="52"/>
                    <a:pt x="14" y="52"/>
                  </a:cubicBezTo>
                  <a:cubicBezTo>
                    <a:pt x="9" y="47"/>
                    <a:pt x="6" y="40"/>
                    <a:pt x="6" y="32"/>
                  </a:cubicBezTo>
                  <a:close/>
                  <a:moveTo>
                    <a:pt x="59" y="66"/>
                  </a:moveTo>
                  <a:cubicBezTo>
                    <a:pt x="59" y="67"/>
                    <a:pt x="59" y="68"/>
                    <a:pt x="59" y="69"/>
                  </a:cubicBezTo>
                  <a:cubicBezTo>
                    <a:pt x="58" y="75"/>
                    <a:pt x="54" y="79"/>
                    <a:pt x="49" y="80"/>
                  </a:cubicBezTo>
                  <a:cubicBezTo>
                    <a:pt x="48" y="80"/>
                    <a:pt x="47" y="80"/>
                    <a:pt x="46" y="80"/>
                  </a:cubicBezTo>
                  <a:cubicBezTo>
                    <a:pt x="45" y="80"/>
                    <a:pt x="44" y="80"/>
                    <a:pt x="42" y="80"/>
                  </a:cubicBezTo>
                  <a:cubicBezTo>
                    <a:pt x="41" y="80"/>
                    <a:pt x="40" y="80"/>
                    <a:pt x="39" y="80"/>
                  </a:cubicBezTo>
                  <a:cubicBezTo>
                    <a:pt x="35" y="79"/>
                    <a:pt x="31" y="77"/>
                    <a:pt x="29" y="73"/>
                  </a:cubicBezTo>
                  <a:cubicBezTo>
                    <a:pt x="26" y="68"/>
                    <a:pt x="22" y="63"/>
                    <a:pt x="19" y="59"/>
                  </a:cubicBezTo>
                  <a:cubicBezTo>
                    <a:pt x="19" y="58"/>
                    <a:pt x="19" y="58"/>
                    <a:pt x="19" y="57"/>
                  </a:cubicBezTo>
                  <a:cubicBezTo>
                    <a:pt x="18" y="55"/>
                    <a:pt x="19" y="53"/>
                    <a:pt x="21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3" y="53"/>
                    <a:pt x="24" y="53"/>
                    <a:pt x="25" y="54"/>
                  </a:cubicBezTo>
                  <a:cubicBezTo>
                    <a:pt x="26" y="56"/>
                    <a:pt x="28" y="58"/>
                    <a:pt x="29" y="59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59"/>
                  </a:cubicBezTo>
                  <a:cubicBezTo>
                    <a:pt x="29" y="52"/>
                    <a:pt x="29" y="40"/>
                    <a:pt x="29" y="33"/>
                  </a:cubicBezTo>
                  <a:cubicBezTo>
                    <a:pt x="29" y="32"/>
                    <a:pt x="29" y="32"/>
                    <a:pt x="30" y="32"/>
                  </a:cubicBezTo>
                  <a:cubicBezTo>
                    <a:pt x="30" y="30"/>
                    <a:pt x="31" y="29"/>
                    <a:pt x="32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9"/>
                    <a:pt x="35" y="31"/>
                    <a:pt x="35" y="32"/>
                  </a:cubicBezTo>
                  <a:cubicBezTo>
                    <a:pt x="35" y="37"/>
                    <a:pt x="35" y="45"/>
                    <a:pt x="35" y="50"/>
                  </a:cubicBezTo>
                  <a:cubicBezTo>
                    <a:pt x="35" y="50"/>
                    <a:pt x="35" y="50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7"/>
                  </a:cubicBezTo>
                  <a:cubicBezTo>
                    <a:pt x="37" y="46"/>
                    <a:pt x="38" y="45"/>
                    <a:pt x="39" y="44"/>
                  </a:cubicBezTo>
                  <a:cubicBezTo>
                    <a:pt x="39" y="44"/>
                    <a:pt x="39" y="44"/>
                    <a:pt x="40" y="44"/>
                  </a:cubicBezTo>
                  <a:cubicBezTo>
                    <a:pt x="40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3" y="44"/>
                    <a:pt x="43" y="46"/>
                    <a:pt x="43" y="47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1"/>
                    <a:pt x="44" y="51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1"/>
                    <a:pt x="45" y="51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49"/>
                    <a:pt x="45" y="49"/>
                  </a:cubicBezTo>
                  <a:cubicBezTo>
                    <a:pt x="45" y="48"/>
                    <a:pt x="46" y="48"/>
                    <a:pt x="46" y="47"/>
                  </a:cubicBezTo>
                  <a:cubicBezTo>
                    <a:pt x="47" y="46"/>
                    <a:pt x="47" y="46"/>
                    <a:pt x="48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1" y="46"/>
                    <a:pt x="51" y="48"/>
                    <a:pt x="51" y="4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3"/>
                    <a:pt x="52" y="53"/>
                    <a:pt x="52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1"/>
                    <a:pt x="53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2"/>
                    <a:pt x="53" y="51"/>
                  </a:cubicBezTo>
                  <a:cubicBezTo>
                    <a:pt x="53" y="51"/>
                    <a:pt x="53" y="50"/>
                    <a:pt x="54" y="49"/>
                  </a:cubicBezTo>
                  <a:cubicBezTo>
                    <a:pt x="54" y="48"/>
                    <a:pt x="55" y="48"/>
                    <a:pt x="5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48"/>
                    <a:pt x="59" y="49"/>
                    <a:pt x="59" y="51"/>
                  </a:cubicBezTo>
                  <a:cubicBezTo>
                    <a:pt x="59" y="60"/>
                    <a:pt x="59" y="57"/>
                    <a:pt x="59" y="6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7" name="Group 224"/>
          <p:cNvGrpSpPr/>
          <p:nvPr/>
        </p:nvGrpSpPr>
        <p:grpSpPr>
          <a:xfrm>
            <a:off x="4615282" y="3960388"/>
            <a:ext cx="232943" cy="231241"/>
            <a:chOff x="5942013" y="2333625"/>
            <a:chExt cx="217488" cy="215900"/>
          </a:xfrm>
          <a:solidFill>
            <a:schemeClr val="bg1"/>
          </a:solidFill>
        </p:grpSpPr>
        <p:sp>
          <p:nvSpPr>
            <p:cNvPr id="118" name="Freeform 148"/>
            <p:cNvSpPr>
              <a:spLocks noEditPoints="1"/>
            </p:cNvSpPr>
            <p:nvPr/>
          </p:nvSpPr>
          <p:spPr bwMode="auto">
            <a:xfrm>
              <a:off x="5942013" y="2333625"/>
              <a:ext cx="217488" cy="215900"/>
            </a:xfrm>
            <a:custGeom>
              <a:avLst/>
              <a:gdLst/>
              <a:ahLst/>
              <a:cxnLst>
                <a:cxn ang="0">
                  <a:pos x="83" y="61"/>
                </a:cxn>
                <a:cxn ang="0">
                  <a:pos x="83" y="61"/>
                </a:cxn>
                <a:cxn ang="0">
                  <a:pos x="79" y="59"/>
                </a:cxn>
                <a:cxn ang="0">
                  <a:pos x="79" y="59"/>
                </a:cxn>
                <a:cxn ang="0">
                  <a:pos x="78" y="59"/>
                </a:cxn>
                <a:cxn ang="0">
                  <a:pos x="78" y="58"/>
                </a:cxn>
                <a:cxn ang="0">
                  <a:pos x="73" y="53"/>
                </a:cxn>
                <a:cxn ang="0">
                  <a:pos x="71" y="53"/>
                </a:cxn>
                <a:cxn ang="0">
                  <a:pos x="71" y="52"/>
                </a:cxn>
                <a:cxn ang="0">
                  <a:pos x="70" y="48"/>
                </a:cxn>
                <a:cxn ang="0">
                  <a:pos x="62" y="40"/>
                </a:cxn>
                <a:cxn ang="0">
                  <a:pos x="54" y="9"/>
                </a:cxn>
                <a:cxn ang="0">
                  <a:pos x="31" y="0"/>
                </a:cxn>
                <a:cxn ang="0">
                  <a:pos x="9" y="9"/>
                </a:cxn>
                <a:cxn ang="0">
                  <a:pos x="0" y="31"/>
                </a:cxn>
                <a:cxn ang="0">
                  <a:pos x="9" y="53"/>
                </a:cxn>
                <a:cxn ang="0">
                  <a:pos x="31" y="63"/>
                </a:cxn>
                <a:cxn ang="0">
                  <a:pos x="40" y="61"/>
                </a:cxn>
                <a:cxn ang="0">
                  <a:pos x="61" y="83"/>
                </a:cxn>
                <a:cxn ang="0">
                  <a:pos x="65" y="84"/>
                </a:cxn>
                <a:cxn ang="0">
                  <a:pos x="65" y="84"/>
                </a:cxn>
                <a:cxn ang="0">
                  <a:pos x="79" y="84"/>
                </a:cxn>
                <a:cxn ang="0">
                  <a:pos x="84" y="79"/>
                </a:cxn>
                <a:cxn ang="0">
                  <a:pos x="85" y="65"/>
                </a:cxn>
                <a:cxn ang="0">
                  <a:pos x="83" y="61"/>
                </a:cxn>
                <a:cxn ang="0">
                  <a:pos x="79" y="78"/>
                </a:cxn>
                <a:cxn ang="0">
                  <a:pos x="65" y="79"/>
                </a:cxn>
                <a:cxn ang="0">
                  <a:pos x="41" y="55"/>
                </a:cxn>
                <a:cxn ang="0">
                  <a:pos x="31" y="57"/>
                </a:cxn>
                <a:cxn ang="0">
                  <a:pos x="13" y="50"/>
                </a:cxn>
                <a:cxn ang="0">
                  <a:pos x="13" y="13"/>
                </a:cxn>
                <a:cxn ang="0">
                  <a:pos x="31" y="5"/>
                </a:cxn>
                <a:cxn ang="0">
                  <a:pos x="50" y="13"/>
                </a:cxn>
                <a:cxn ang="0">
                  <a:pos x="56" y="41"/>
                </a:cxn>
                <a:cxn ang="0">
                  <a:pos x="66" y="52"/>
                </a:cxn>
                <a:cxn ang="0">
                  <a:pos x="66" y="58"/>
                </a:cxn>
                <a:cxn ang="0">
                  <a:pos x="73" y="58"/>
                </a:cxn>
                <a:cxn ang="0">
                  <a:pos x="73" y="65"/>
                </a:cxn>
                <a:cxn ang="0">
                  <a:pos x="79" y="65"/>
                </a:cxn>
                <a:cxn ang="0">
                  <a:pos x="79" y="65"/>
                </a:cxn>
                <a:cxn ang="0">
                  <a:pos x="79" y="78"/>
                </a:cxn>
              </a:cxnLst>
              <a:rect l="0" t="0" r="r" b="b"/>
              <a:pathLst>
                <a:path w="85" h="84">
                  <a:moveTo>
                    <a:pt x="83" y="61"/>
                  </a:moveTo>
                  <a:cubicBezTo>
                    <a:pt x="83" y="61"/>
                    <a:pt x="83" y="61"/>
                    <a:pt x="83" y="61"/>
                  </a:cubicBezTo>
                  <a:cubicBezTo>
                    <a:pt x="82" y="60"/>
                    <a:pt x="81" y="59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5"/>
                    <a:pt x="76" y="53"/>
                    <a:pt x="73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0"/>
                    <a:pt x="71" y="49"/>
                    <a:pt x="70" y="48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5" y="29"/>
                    <a:pt x="62" y="17"/>
                    <a:pt x="54" y="9"/>
                  </a:cubicBezTo>
                  <a:cubicBezTo>
                    <a:pt x="48" y="3"/>
                    <a:pt x="40" y="0"/>
                    <a:pt x="31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3"/>
                    <a:pt x="0" y="31"/>
                  </a:cubicBezTo>
                  <a:cubicBezTo>
                    <a:pt x="0" y="39"/>
                    <a:pt x="3" y="47"/>
                    <a:pt x="9" y="53"/>
                  </a:cubicBezTo>
                  <a:cubicBezTo>
                    <a:pt x="15" y="59"/>
                    <a:pt x="23" y="63"/>
                    <a:pt x="31" y="63"/>
                  </a:cubicBezTo>
                  <a:cubicBezTo>
                    <a:pt x="34" y="63"/>
                    <a:pt x="37" y="62"/>
                    <a:pt x="40" y="61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2" y="84"/>
                    <a:pt x="64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2" y="83"/>
                    <a:pt x="84" y="81"/>
                    <a:pt x="84" y="79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4"/>
                    <a:pt x="84" y="62"/>
                    <a:pt x="83" y="61"/>
                  </a:cubicBezTo>
                  <a:close/>
                  <a:moveTo>
                    <a:pt x="79" y="78"/>
                  </a:moveTo>
                  <a:cubicBezTo>
                    <a:pt x="65" y="79"/>
                    <a:pt x="65" y="79"/>
                    <a:pt x="65" y="79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38" y="57"/>
                    <a:pt x="35" y="57"/>
                    <a:pt x="31" y="57"/>
                  </a:cubicBezTo>
                  <a:cubicBezTo>
                    <a:pt x="25" y="57"/>
                    <a:pt x="18" y="55"/>
                    <a:pt x="13" y="50"/>
                  </a:cubicBezTo>
                  <a:cubicBezTo>
                    <a:pt x="3" y="39"/>
                    <a:pt x="3" y="23"/>
                    <a:pt x="13" y="13"/>
                  </a:cubicBezTo>
                  <a:cubicBezTo>
                    <a:pt x="18" y="7"/>
                    <a:pt x="25" y="5"/>
                    <a:pt x="31" y="5"/>
                  </a:cubicBezTo>
                  <a:cubicBezTo>
                    <a:pt x="38" y="5"/>
                    <a:pt x="45" y="7"/>
                    <a:pt x="50" y="13"/>
                  </a:cubicBezTo>
                  <a:cubicBezTo>
                    <a:pt x="58" y="20"/>
                    <a:pt x="60" y="32"/>
                    <a:pt x="56" y="41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79" y="65"/>
                    <a:pt x="79" y="65"/>
                  </a:cubicBezTo>
                  <a:lnTo>
                    <a:pt x="7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49"/>
            <p:cNvSpPr>
              <a:spLocks noEditPoints="1"/>
            </p:cNvSpPr>
            <p:nvPr/>
          </p:nvSpPr>
          <p:spPr bwMode="auto">
            <a:xfrm>
              <a:off x="5975350" y="2368550"/>
              <a:ext cx="50800" cy="49213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17" y="16"/>
                </a:cxn>
                <a:cxn ang="0">
                  <a:pos x="20" y="9"/>
                </a:cxn>
                <a:cxn ang="0">
                  <a:pos x="17" y="3"/>
                </a:cxn>
                <a:cxn ang="0">
                  <a:pos x="11" y="0"/>
                </a:cxn>
                <a:cxn ang="0">
                  <a:pos x="4" y="3"/>
                </a:cxn>
                <a:cxn ang="0">
                  <a:pos x="4" y="16"/>
                </a:cxn>
                <a:cxn ang="0">
                  <a:pos x="11" y="19"/>
                </a:cxn>
                <a:cxn ang="0">
                  <a:pos x="6" y="5"/>
                </a:cxn>
                <a:cxn ang="0">
                  <a:pos x="11" y="3"/>
                </a:cxn>
                <a:cxn ang="0">
                  <a:pos x="15" y="5"/>
                </a:cxn>
                <a:cxn ang="0">
                  <a:pos x="17" y="9"/>
                </a:cxn>
                <a:cxn ang="0">
                  <a:pos x="15" y="14"/>
                </a:cxn>
                <a:cxn ang="0">
                  <a:pos x="11" y="15"/>
                </a:cxn>
                <a:cxn ang="0">
                  <a:pos x="6" y="14"/>
                </a:cxn>
                <a:cxn ang="0">
                  <a:pos x="6" y="5"/>
                </a:cxn>
              </a:cxnLst>
              <a:rect l="0" t="0" r="r" b="b"/>
              <a:pathLst>
                <a:path w="20" h="19">
                  <a:moveTo>
                    <a:pt x="11" y="19"/>
                  </a:moveTo>
                  <a:cubicBezTo>
                    <a:pt x="13" y="19"/>
                    <a:pt x="16" y="18"/>
                    <a:pt x="17" y="16"/>
                  </a:cubicBezTo>
                  <a:cubicBezTo>
                    <a:pt x="19" y="14"/>
                    <a:pt x="20" y="12"/>
                    <a:pt x="20" y="9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6" y="1"/>
                    <a:pt x="13" y="0"/>
                    <a:pt x="11" y="0"/>
                  </a:cubicBezTo>
                  <a:cubicBezTo>
                    <a:pt x="8" y="0"/>
                    <a:pt x="6" y="1"/>
                    <a:pt x="4" y="3"/>
                  </a:cubicBezTo>
                  <a:cubicBezTo>
                    <a:pt x="0" y="6"/>
                    <a:pt x="0" y="12"/>
                    <a:pt x="4" y="16"/>
                  </a:cubicBezTo>
                  <a:cubicBezTo>
                    <a:pt x="6" y="18"/>
                    <a:pt x="8" y="19"/>
                    <a:pt x="11" y="19"/>
                  </a:cubicBezTo>
                  <a:close/>
                  <a:moveTo>
                    <a:pt x="6" y="5"/>
                  </a:moveTo>
                  <a:cubicBezTo>
                    <a:pt x="7" y="4"/>
                    <a:pt x="9" y="3"/>
                    <a:pt x="11" y="3"/>
                  </a:cubicBezTo>
                  <a:cubicBezTo>
                    <a:pt x="12" y="3"/>
                    <a:pt x="14" y="4"/>
                    <a:pt x="15" y="5"/>
                  </a:cubicBezTo>
                  <a:cubicBezTo>
                    <a:pt x="16" y="6"/>
                    <a:pt x="17" y="8"/>
                    <a:pt x="17" y="9"/>
                  </a:cubicBezTo>
                  <a:cubicBezTo>
                    <a:pt x="17" y="11"/>
                    <a:pt x="16" y="12"/>
                    <a:pt x="15" y="14"/>
                  </a:cubicBezTo>
                  <a:cubicBezTo>
                    <a:pt x="14" y="15"/>
                    <a:pt x="12" y="15"/>
                    <a:pt x="11" y="15"/>
                  </a:cubicBezTo>
                  <a:cubicBezTo>
                    <a:pt x="9" y="15"/>
                    <a:pt x="7" y="15"/>
                    <a:pt x="6" y="14"/>
                  </a:cubicBezTo>
                  <a:cubicBezTo>
                    <a:pt x="4" y="11"/>
                    <a:pt x="4" y="7"/>
                    <a:pt x="6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50"/>
            <p:cNvSpPr>
              <a:spLocks/>
            </p:cNvSpPr>
            <p:nvPr/>
          </p:nvSpPr>
          <p:spPr bwMode="auto">
            <a:xfrm>
              <a:off x="5967413" y="2359025"/>
              <a:ext cx="161925" cy="158750"/>
            </a:xfrm>
            <a:custGeom>
              <a:avLst/>
              <a:gdLst/>
              <a:ahLst/>
              <a:cxnLst>
                <a:cxn ang="0">
                  <a:pos x="38" y="35"/>
                </a:cxn>
                <a:cxn ang="0">
                  <a:pos x="37" y="6"/>
                </a:cxn>
                <a:cxn ang="0">
                  <a:pos x="25" y="0"/>
                </a:cxn>
                <a:cxn ang="0">
                  <a:pos x="23" y="1"/>
                </a:cxn>
                <a:cxn ang="0">
                  <a:pos x="25" y="3"/>
                </a:cxn>
                <a:cxn ang="0">
                  <a:pos x="34" y="8"/>
                </a:cxn>
                <a:cxn ang="0">
                  <a:pos x="34" y="34"/>
                </a:cxn>
                <a:cxn ang="0">
                  <a:pos x="21" y="39"/>
                </a:cxn>
                <a:cxn ang="0">
                  <a:pos x="9" y="34"/>
                </a:cxn>
                <a:cxn ang="0">
                  <a:pos x="4" y="24"/>
                </a:cxn>
                <a:cxn ang="0">
                  <a:pos x="1" y="23"/>
                </a:cxn>
                <a:cxn ang="0">
                  <a:pos x="0" y="25"/>
                </a:cxn>
                <a:cxn ang="0">
                  <a:pos x="6" y="36"/>
                </a:cxn>
                <a:cxn ang="0">
                  <a:pos x="21" y="43"/>
                </a:cxn>
                <a:cxn ang="0">
                  <a:pos x="35" y="37"/>
                </a:cxn>
                <a:cxn ang="0">
                  <a:pos x="60" y="62"/>
                </a:cxn>
                <a:cxn ang="0">
                  <a:pos x="61" y="62"/>
                </a:cxn>
                <a:cxn ang="0">
                  <a:pos x="62" y="62"/>
                </a:cxn>
                <a:cxn ang="0">
                  <a:pos x="62" y="59"/>
                </a:cxn>
                <a:cxn ang="0">
                  <a:pos x="38" y="35"/>
                </a:cxn>
              </a:cxnLst>
              <a:rect l="0" t="0" r="r" b="b"/>
              <a:pathLst>
                <a:path w="63" h="62">
                  <a:moveTo>
                    <a:pt x="38" y="35"/>
                  </a:moveTo>
                  <a:cubicBezTo>
                    <a:pt x="45" y="27"/>
                    <a:pt x="45" y="14"/>
                    <a:pt x="37" y="6"/>
                  </a:cubicBezTo>
                  <a:cubicBezTo>
                    <a:pt x="34" y="3"/>
                    <a:pt x="30" y="1"/>
                    <a:pt x="25" y="0"/>
                  </a:cubicBezTo>
                  <a:cubicBezTo>
                    <a:pt x="24" y="0"/>
                    <a:pt x="24" y="0"/>
                    <a:pt x="23" y="1"/>
                  </a:cubicBezTo>
                  <a:cubicBezTo>
                    <a:pt x="23" y="2"/>
                    <a:pt x="24" y="3"/>
                    <a:pt x="25" y="3"/>
                  </a:cubicBezTo>
                  <a:cubicBezTo>
                    <a:pt x="28" y="4"/>
                    <a:pt x="32" y="6"/>
                    <a:pt x="34" y="8"/>
                  </a:cubicBezTo>
                  <a:cubicBezTo>
                    <a:pt x="41" y="15"/>
                    <a:pt x="41" y="27"/>
                    <a:pt x="34" y="34"/>
                  </a:cubicBezTo>
                  <a:cubicBezTo>
                    <a:pt x="31" y="37"/>
                    <a:pt x="26" y="39"/>
                    <a:pt x="21" y="39"/>
                  </a:cubicBezTo>
                  <a:cubicBezTo>
                    <a:pt x="16" y="39"/>
                    <a:pt x="12" y="37"/>
                    <a:pt x="9" y="34"/>
                  </a:cubicBezTo>
                  <a:cubicBezTo>
                    <a:pt x="6" y="31"/>
                    <a:pt x="4" y="28"/>
                    <a:pt x="4" y="24"/>
                  </a:cubicBezTo>
                  <a:cubicBezTo>
                    <a:pt x="3" y="23"/>
                    <a:pt x="2" y="23"/>
                    <a:pt x="1" y="23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1" y="29"/>
                    <a:pt x="3" y="33"/>
                    <a:pt x="6" y="36"/>
                  </a:cubicBezTo>
                  <a:cubicBezTo>
                    <a:pt x="10" y="40"/>
                    <a:pt x="16" y="43"/>
                    <a:pt x="21" y="43"/>
                  </a:cubicBezTo>
                  <a:cubicBezTo>
                    <a:pt x="27" y="43"/>
                    <a:pt x="31" y="41"/>
                    <a:pt x="35" y="37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2"/>
                    <a:pt x="60" y="62"/>
                    <a:pt x="61" y="62"/>
                  </a:cubicBezTo>
                  <a:cubicBezTo>
                    <a:pt x="61" y="62"/>
                    <a:pt x="62" y="62"/>
                    <a:pt x="62" y="62"/>
                  </a:cubicBezTo>
                  <a:cubicBezTo>
                    <a:pt x="63" y="61"/>
                    <a:pt x="63" y="60"/>
                    <a:pt x="62" y="59"/>
                  </a:cubicBezTo>
                  <a:lnTo>
                    <a:pt x="38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" name="Group 240"/>
          <p:cNvGrpSpPr/>
          <p:nvPr/>
        </p:nvGrpSpPr>
        <p:grpSpPr>
          <a:xfrm>
            <a:off x="4141781" y="2447348"/>
            <a:ext cx="171622" cy="265234"/>
            <a:chOff x="5403850" y="3486150"/>
            <a:chExt cx="139700" cy="215900"/>
          </a:xfrm>
          <a:solidFill>
            <a:schemeClr val="bg1"/>
          </a:solidFill>
        </p:grpSpPr>
        <p:sp>
          <p:nvSpPr>
            <p:cNvPr id="122" name="Freeform 154"/>
            <p:cNvSpPr>
              <a:spLocks/>
            </p:cNvSpPr>
            <p:nvPr/>
          </p:nvSpPr>
          <p:spPr bwMode="auto">
            <a:xfrm>
              <a:off x="5438775" y="3522663"/>
              <a:ext cx="69850" cy="155575"/>
            </a:xfrm>
            <a:custGeom>
              <a:avLst/>
              <a:gdLst/>
              <a:ahLst/>
              <a:cxnLst>
                <a:cxn ang="0">
                  <a:pos x="17" y="44"/>
                </a:cxn>
                <a:cxn ang="0">
                  <a:pos x="16" y="47"/>
                </a:cxn>
                <a:cxn ang="0">
                  <a:pos x="22" y="57"/>
                </a:cxn>
                <a:cxn ang="0">
                  <a:pos x="5" y="57"/>
                </a:cxn>
                <a:cxn ang="0">
                  <a:pos x="15" y="40"/>
                </a:cxn>
                <a:cxn ang="0">
                  <a:pos x="15" y="39"/>
                </a:cxn>
                <a:cxn ang="0">
                  <a:pos x="15" y="39"/>
                </a:cxn>
                <a:cxn ang="0">
                  <a:pos x="15" y="16"/>
                </a:cxn>
                <a:cxn ang="0">
                  <a:pos x="24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8" y="10"/>
                </a:cxn>
                <a:cxn ang="0">
                  <a:pos x="11" y="11"/>
                </a:cxn>
                <a:cxn ang="0">
                  <a:pos x="11" y="9"/>
                </a:cxn>
                <a:cxn ang="0">
                  <a:pos x="8" y="3"/>
                </a:cxn>
                <a:cxn ang="0">
                  <a:pos x="19" y="3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" y="58"/>
                </a:cxn>
                <a:cxn ang="0">
                  <a:pos x="1" y="60"/>
                </a:cxn>
                <a:cxn ang="0">
                  <a:pos x="2" y="61"/>
                </a:cxn>
                <a:cxn ang="0">
                  <a:pos x="25" y="61"/>
                </a:cxn>
                <a:cxn ang="0">
                  <a:pos x="27" y="60"/>
                </a:cxn>
                <a:cxn ang="0">
                  <a:pos x="27" y="58"/>
                </a:cxn>
                <a:cxn ang="0">
                  <a:pos x="19" y="45"/>
                </a:cxn>
                <a:cxn ang="0">
                  <a:pos x="17" y="44"/>
                </a:cxn>
              </a:cxnLst>
              <a:rect l="0" t="0" r="r" b="b"/>
              <a:pathLst>
                <a:path w="27" h="61">
                  <a:moveTo>
                    <a:pt x="17" y="44"/>
                  </a:moveTo>
                  <a:cubicBezTo>
                    <a:pt x="16" y="45"/>
                    <a:pt x="16" y="46"/>
                    <a:pt x="16" y="4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1"/>
                    <a:pt x="24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2"/>
                    <a:pt x="11" y="11"/>
                  </a:cubicBezTo>
                  <a:cubicBezTo>
                    <a:pt x="12" y="11"/>
                    <a:pt x="12" y="9"/>
                    <a:pt x="11" y="9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9"/>
                    <a:pt x="0" y="60"/>
                    <a:pt x="1" y="60"/>
                  </a:cubicBezTo>
                  <a:cubicBezTo>
                    <a:pt x="1" y="61"/>
                    <a:pt x="1" y="61"/>
                    <a:pt x="2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6" y="61"/>
                    <a:pt x="26" y="61"/>
                    <a:pt x="27" y="60"/>
                  </a:cubicBezTo>
                  <a:cubicBezTo>
                    <a:pt x="27" y="60"/>
                    <a:pt x="27" y="59"/>
                    <a:pt x="27" y="58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8" y="44"/>
                    <a:pt x="17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55"/>
            <p:cNvSpPr>
              <a:spLocks noEditPoints="1"/>
            </p:cNvSpPr>
            <p:nvPr/>
          </p:nvSpPr>
          <p:spPr bwMode="auto">
            <a:xfrm>
              <a:off x="5403850" y="3486150"/>
              <a:ext cx="139700" cy="215900"/>
            </a:xfrm>
            <a:custGeom>
              <a:avLst/>
              <a:gdLst/>
              <a:ahLst/>
              <a:cxnLst>
                <a:cxn ang="0">
                  <a:pos x="43" y="58"/>
                </a:cxn>
                <a:cxn ang="0">
                  <a:pos x="38" y="49"/>
                </a:cxn>
                <a:cxn ang="0">
                  <a:pos x="38" y="35"/>
                </a:cxn>
                <a:cxn ang="0">
                  <a:pos x="43" y="26"/>
                </a:cxn>
                <a:cxn ang="0">
                  <a:pos x="54" y="8"/>
                </a:cxn>
                <a:cxn ang="0">
                  <a:pos x="55" y="5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8" y="0"/>
                </a:cxn>
                <a:cxn ang="0">
                  <a:pos x="6" y="0"/>
                </a:cxn>
                <a:cxn ang="0">
                  <a:pos x="1" y="2"/>
                </a:cxn>
                <a:cxn ang="0">
                  <a:pos x="1" y="8"/>
                </a:cxn>
                <a:cxn ang="0">
                  <a:pos x="12" y="26"/>
                </a:cxn>
                <a:cxn ang="0">
                  <a:pos x="17" y="35"/>
                </a:cxn>
                <a:cxn ang="0">
                  <a:pos x="17" y="49"/>
                </a:cxn>
                <a:cxn ang="0">
                  <a:pos x="12" y="58"/>
                </a:cxn>
                <a:cxn ang="0">
                  <a:pos x="1" y="76"/>
                </a:cxn>
                <a:cxn ang="0">
                  <a:pos x="1" y="82"/>
                </a:cxn>
                <a:cxn ang="0">
                  <a:pos x="6" y="84"/>
                </a:cxn>
                <a:cxn ang="0">
                  <a:pos x="16" y="84"/>
                </a:cxn>
                <a:cxn ang="0">
                  <a:pos x="28" y="84"/>
                </a:cxn>
                <a:cxn ang="0">
                  <a:pos x="49" y="84"/>
                </a:cxn>
                <a:cxn ang="0">
                  <a:pos x="54" y="82"/>
                </a:cxn>
                <a:cxn ang="0">
                  <a:pos x="54" y="76"/>
                </a:cxn>
                <a:cxn ang="0">
                  <a:pos x="43" y="58"/>
                </a:cxn>
                <a:cxn ang="0">
                  <a:pos x="28" y="79"/>
                </a:cxn>
                <a:cxn ang="0">
                  <a:pos x="16" y="79"/>
                </a:cxn>
                <a:cxn ang="0">
                  <a:pos x="6" y="79"/>
                </a:cxn>
                <a:cxn ang="0">
                  <a:pos x="17" y="61"/>
                </a:cxn>
                <a:cxn ang="0">
                  <a:pos x="23" y="50"/>
                </a:cxn>
                <a:cxn ang="0">
                  <a:pos x="23" y="34"/>
                </a:cxn>
                <a:cxn ang="0">
                  <a:pos x="17" y="24"/>
                </a:cxn>
                <a:cxn ang="0">
                  <a:pos x="6" y="5"/>
                </a:cxn>
                <a:cxn ang="0">
                  <a:pos x="28" y="5"/>
                </a:cxn>
                <a:cxn ang="0">
                  <a:pos x="39" y="5"/>
                </a:cxn>
                <a:cxn ang="0">
                  <a:pos x="49" y="5"/>
                </a:cxn>
                <a:cxn ang="0">
                  <a:pos x="38" y="24"/>
                </a:cxn>
                <a:cxn ang="0">
                  <a:pos x="33" y="34"/>
                </a:cxn>
                <a:cxn ang="0">
                  <a:pos x="33" y="50"/>
                </a:cxn>
                <a:cxn ang="0">
                  <a:pos x="38" y="61"/>
                </a:cxn>
                <a:cxn ang="0">
                  <a:pos x="49" y="79"/>
                </a:cxn>
                <a:cxn ang="0">
                  <a:pos x="28" y="79"/>
                </a:cxn>
              </a:cxnLst>
              <a:rect l="0" t="0" r="r" b="b"/>
              <a:pathLst>
                <a:path w="55" h="84">
                  <a:moveTo>
                    <a:pt x="43" y="58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0" y="6"/>
                    <a:pt x="1" y="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0" y="78"/>
                    <a:pt x="0" y="80"/>
                    <a:pt x="1" y="82"/>
                  </a:cubicBezTo>
                  <a:cubicBezTo>
                    <a:pt x="2" y="83"/>
                    <a:pt x="4" y="84"/>
                    <a:pt x="6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51" y="84"/>
                    <a:pt x="53" y="83"/>
                    <a:pt x="54" y="82"/>
                  </a:cubicBezTo>
                  <a:cubicBezTo>
                    <a:pt x="55" y="80"/>
                    <a:pt x="55" y="78"/>
                    <a:pt x="54" y="76"/>
                  </a:cubicBezTo>
                  <a:lnTo>
                    <a:pt x="43" y="58"/>
                  </a:lnTo>
                  <a:close/>
                  <a:moveTo>
                    <a:pt x="28" y="79"/>
                  </a:moveTo>
                  <a:cubicBezTo>
                    <a:pt x="16" y="79"/>
                    <a:pt x="16" y="79"/>
                    <a:pt x="1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49" y="79"/>
                    <a:pt x="49" y="79"/>
                    <a:pt x="49" y="79"/>
                  </a:cubicBezTo>
                  <a:lnTo>
                    <a:pt x="28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Group 248"/>
          <p:cNvGrpSpPr/>
          <p:nvPr/>
        </p:nvGrpSpPr>
        <p:grpSpPr>
          <a:xfrm>
            <a:off x="4617621" y="2046157"/>
            <a:ext cx="239880" cy="239878"/>
            <a:chOff x="2474913" y="4014788"/>
            <a:chExt cx="195263" cy="195262"/>
          </a:xfrm>
          <a:solidFill>
            <a:schemeClr val="bg1"/>
          </a:solidFill>
        </p:grpSpPr>
        <p:sp>
          <p:nvSpPr>
            <p:cNvPr id="125" name="Freeform 197"/>
            <p:cNvSpPr>
              <a:spLocks noEditPoints="1"/>
            </p:cNvSpPr>
            <p:nvPr/>
          </p:nvSpPr>
          <p:spPr bwMode="auto">
            <a:xfrm>
              <a:off x="2503488" y="4056063"/>
              <a:ext cx="161925" cy="10318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6" y="26"/>
                </a:cxn>
                <a:cxn ang="0">
                  <a:pos x="9" y="39"/>
                </a:cxn>
                <a:cxn ang="0">
                  <a:pos x="11" y="40"/>
                </a:cxn>
                <a:cxn ang="0">
                  <a:pos x="52" y="40"/>
                </a:cxn>
                <a:cxn ang="0">
                  <a:pos x="55" y="39"/>
                </a:cxn>
                <a:cxn ang="0">
                  <a:pos x="63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23" y="36"/>
                </a:cxn>
                <a:cxn ang="0">
                  <a:pos x="22" y="27"/>
                </a:cxn>
                <a:cxn ang="0">
                  <a:pos x="30" y="27"/>
                </a:cxn>
                <a:cxn ang="0">
                  <a:pos x="30" y="36"/>
                </a:cxn>
                <a:cxn ang="0">
                  <a:pos x="23" y="36"/>
                </a:cxn>
                <a:cxn ang="0">
                  <a:pos x="22" y="24"/>
                </a:cxn>
                <a:cxn ang="0">
                  <a:pos x="21" y="16"/>
                </a:cxn>
                <a:cxn ang="0">
                  <a:pos x="30" y="16"/>
                </a:cxn>
                <a:cxn ang="0">
                  <a:pos x="30" y="24"/>
                </a:cxn>
                <a:cxn ang="0">
                  <a:pos x="22" y="24"/>
                </a:cxn>
                <a:cxn ang="0">
                  <a:pos x="8" y="16"/>
                </a:cxn>
                <a:cxn ang="0">
                  <a:pos x="18" y="16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8" y="16"/>
                </a:cxn>
                <a:cxn ang="0">
                  <a:pos x="21" y="13"/>
                </a:cxn>
                <a:cxn ang="0">
                  <a:pos x="19" y="4"/>
                </a:cxn>
                <a:cxn ang="0">
                  <a:pos x="30" y="4"/>
                </a:cxn>
                <a:cxn ang="0">
                  <a:pos x="30" y="13"/>
                </a:cxn>
                <a:cxn ang="0">
                  <a:pos x="21" y="13"/>
                </a:cxn>
                <a:cxn ang="0">
                  <a:pos x="16" y="4"/>
                </a:cxn>
                <a:cxn ang="0">
                  <a:pos x="17" y="13"/>
                </a:cxn>
                <a:cxn ang="0">
                  <a:pos x="8" y="13"/>
                </a:cxn>
                <a:cxn ang="0">
                  <a:pos x="6" y="4"/>
                </a:cxn>
                <a:cxn ang="0">
                  <a:pos x="16" y="4"/>
                </a:cxn>
                <a:cxn ang="0">
                  <a:pos x="11" y="27"/>
                </a:cxn>
                <a:cxn ang="0">
                  <a:pos x="19" y="27"/>
                </a:cxn>
                <a:cxn ang="0">
                  <a:pos x="20" y="36"/>
                </a:cxn>
                <a:cxn ang="0">
                  <a:pos x="13" y="36"/>
                </a:cxn>
                <a:cxn ang="0">
                  <a:pos x="11" y="27"/>
                </a:cxn>
                <a:cxn ang="0">
                  <a:pos x="50" y="36"/>
                </a:cxn>
                <a:cxn ang="0">
                  <a:pos x="33" y="36"/>
                </a:cxn>
                <a:cxn ang="0">
                  <a:pos x="33" y="27"/>
                </a:cxn>
                <a:cxn ang="0">
                  <a:pos x="43" y="27"/>
                </a:cxn>
                <a:cxn ang="0">
                  <a:pos x="45" y="25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16"/>
                </a:cxn>
                <a:cxn ang="0">
                  <a:pos x="47" y="16"/>
                </a:cxn>
                <a:cxn ang="0">
                  <a:pos x="48" y="15"/>
                </a:cxn>
                <a:cxn ang="0">
                  <a:pos x="47" y="13"/>
                </a:cxn>
                <a:cxn ang="0">
                  <a:pos x="33" y="13"/>
                </a:cxn>
                <a:cxn ang="0">
                  <a:pos x="33" y="4"/>
                </a:cxn>
                <a:cxn ang="0">
                  <a:pos x="58" y="4"/>
                </a:cxn>
                <a:cxn ang="0">
                  <a:pos x="50" y="36"/>
                </a:cxn>
              </a:cxnLst>
              <a:rect l="0" t="0" r="r" b="b"/>
              <a:pathLst>
                <a:path w="63" h="40">
                  <a:moveTo>
                    <a:pt x="6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0"/>
                    <a:pt x="10" y="40"/>
                    <a:pt x="11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3" y="40"/>
                    <a:pt x="54" y="40"/>
                    <a:pt x="55" y="39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  <a:close/>
                  <a:moveTo>
                    <a:pt x="23" y="36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23" y="36"/>
                  </a:lnTo>
                  <a:close/>
                  <a:moveTo>
                    <a:pt x="22" y="24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22" y="24"/>
                  </a:lnTo>
                  <a:close/>
                  <a:moveTo>
                    <a:pt x="8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lnTo>
                    <a:pt x="8" y="16"/>
                  </a:lnTo>
                  <a:close/>
                  <a:moveTo>
                    <a:pt x="21" y="13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3"/>
                    <a:pt x="30" y="13"/>
                    <a:pt x="30" y="13"/>
                  </a:cubicBezTo>
                  <a:lnTo>
                    <a:pt x="21" y="13"/>
                  </a:lnTo>
                  <a:close/>
                  <a:moveTo>
                    <a:pt x="16" y="4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16" y="4"/>
                  </a:lnTo>
                  <a:close/>
                  <a:moveTo>
                    <a:pt x="11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11" y="27"/>
                  </a:lnTo>
                  <a:close/>
                  <a:moveTo>
                    <a:pt x="50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5" y="26"/>
                    <a:pt x="45" y="25"/>
                  </a:cubicBezTo>
                  <a:cubicBezTo>
                    <a:pt x="45" y="24"/>
                    <a:pt x="44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6"/>
                    <a:pt x="48" y="15"/>
                    <a:pt x="48" y="15"/>
                  </a:cubicBezTo>
                  <a:cubicBezTo>
                    <a:pt x="48" y="14"/>
                    <a:pt x="48" y="13"/>
                    <a:pt x="47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58" y="4"/>
                    <a:pt x="58" y="4"/>
                    <a:pt x="58" y="4"/>
                  </a:cubicBezTo>
                  <a:lnTo>
                    <a:pt x="5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98"/>
            <p:cNvSpPr>
              <a:spLocks noEditPoints="1"/>
            </p:cNvSpPr>
            <p:nvPr/>
          </p:nvSpPr>
          <p:spPr bwMode="auto">
            <a:xfrm>
              <a:off x="2533650" y="4168775"/>
              <a:ext cx="41275" cy="412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11"/>
                </a:cxn>
                <a:cxn ang="0">
                  <a:pos x="5" y="8"/>
                </a:cxn>
                <a:cxn ang="0">
                  <a:pos x="8" y="5"/>
                </a:cxn>
                <a:cxn ang="0">
                  <a:pos x="11" y="8"/>
                </a:cxn>
                <a:cxn ang="0">
                  <a:pos x="8" y="11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ubicBezTo>
                    <a:pt x="12" y="16"/>
                    <a:pt x="16" y="13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  <a:moveTo>
                    <a:pt x="8" y="11"/>
                  </a:moveTo>
                  <a:cubicBezTo>
                    <a:pt x="6" y="11"/>
                    <a:pt x="5" y="10"/>
                    <a:pt x="5" y="8"/>
                  </a:cubicBezTo>
                  <a:cubicBezTo>
                    <a:pt x="5" y="6"/>
                    <a:pt x="6" y="5"/>
                    <a:pt x="8" y="5"/>
                  </a:cubicBezTo>
                  <a:cubicBezTo>
                    <a:pt x="9" y="5"/>
                    <a:pt x="11" y="6"/>
                    <a:pt x="11" y="8"/>
                  </a:cubicBezTo>
                  <a:cubicBezTo>
                    <a:pt x="11" y="10"/>
                    <a:pt x="9" y="11"/>
                    <a:pt x="8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99"/>
            <p:cNvSpPr>
              <a:spLocks noEditPoints="1"/>
            </p:cNvSpPr>
            <p:nvPr/>
          </p:nvSpPr>
          <p:spPr bwMode="auto">
            <a:xfrm>
              <a:off x="2595563" y="4168775"/>
              <a:ext cx="38100" cy="412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8"/>
                </a:cxn>
                <a:cxn ang="0">
                  <a:pos x="7" y="16"/>
                </a:cxn>
                <a:cxn ang="0">
                  <a:pos x="15" y="8"/>
                </a:cxn>
                <a:cxn ang="0">
                  <a:pos x="7" y="0"/>
                </a:cxn>
                <a:cxn ang="0">
                  <a:pos x="7" y="11"/>
                </a:cxn>
                <a:cxn ang="0">
                  <a:pos x="4" y="8"/>
                </a:cxn>
                <a:cxn ang="0">
                  <a:pos x="7" y="5"/>
                </a:cxn>
                <a:cxn ang="0">
                  <a:pos x="11" y="8"/>
                </a:cxn>
                <a:cxn ang="0">
                  <a:pos x="7" y="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7" y="16"/>
                  </a:cubicBezTo>
                  <a:cubicBezTo>
                    <a:pt x="12" y="16"/>
                    <a:pt x="15" y="13"/>
                    <a:pt x="15" y="8"/>
                  </a:cubicBezTo>
                  <a:cubicBezTo>
                    <a:pt x="15" y="4"/>
                    <a:pt x="12" y="0"/>
                    <a:pt x="7" y="0"/>
                  </a:cubicBezTo>
                  <a:close/>
                  <a:moveTo>
                    <a:pt x="7" y="11"/>
                  </a:moveTo>
                  <a:cubicBezTo>
                    <a:pt x="6" y="11"/>
                    <a:pt x="4" y="10"/>
                    <a:pt x="4" y="8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9" y="5"/>
                    <a:pt x="11" y="6"/>
                    <a:pt x="11" y="8"/>
                  </a:cubicBezTo>
                  <a:cubicBezTo>
                    <a:pt x="11" y="10"/>
                    <a:pt x="9" y="11"/>
                    <a:pt x="7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0"/>
            <p:cNvSpPr>
              <a:spLocks/>
            </p:cNvSpPr>
            <p:nvPr/>
          </p:nvSpPr>
          <p:spPr bwMode="auto">
            <a:xfrm>
              <a:off x="2474913" y="4014788"/>
              <a:ext cx="195263" cy="31750"/>
            </a:xfrm>
            <a:custGeom>
              <a:avLst/>
              <a:gdLst/>
              <a:ahLst/>
              <a:cxnLst>
                <a:cxn ang="0">
                  <a:pos x="74" y="8"/>
                </a:cxn>
                <a:cxn ang="0">
                  <a:pos x="14" y="8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9" y="5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74" y="12"/>
                </a:cxn>
                <a:cxn ang="0">
                  <a:pos x="76" y="10"/>
                </a:cxn>
                <a:cxn ang="0">
                  <a:pos x="74" y="8"/>
                </a:cxn>
              </a:cxnLst>
              <a:rect l="0" t="0" r="r" b="b"/>
              <a:pathLst>
                <a:path w="76" h="12">
                  <a:moveTo>
                    <a:pt x="7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2"/>
                    <a:pt x="76" y="11"/>
                    <a:pt x="76" y="10"/>
                  </a:cubicBezTo>
                  <a:cubicBezTo>
                    <a:pt x="76" y="9"/>
                    <a:pt x="75" y="8"/>
                    <a:pt x="74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08097" y="882863"/>
            <a:ext cx="8614369" cy="685800"/>
          </a:xfrm>
        </p:spPr>
        <p:txBody>
          <a:bodyPr/>
          <a:lstStyle/>
          <a:p>
            <a:pPr algn="r"/>
            <a:r>
              <a:rPr lang="ar-EG" sz="1400" dirty="0" smtClean="0">
                <a:solidFill>
                  <a:schemeClr val="bg1"/>
                </a:solidFill>
              </a:rPr>
              <a:t>خصائص الهرمونات:</a:t>
            </a:r>
          </a:p>
        </p:txBody>
      </p:sp>
      <p:pic>
        <p:nvPicPr>
          <p:cNvPr id="4098" name="Picture 2" descr="C:\Users\mas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94" l="4186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9" y="46465"/>
            <a:ext cx="192587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>
            <a:hlinkClick r:id="" action="ppaction://hlinkshowjump?jump=nextslide">
              <a:snd r:embed="rId4" name="click.wav"/>
            </a:hlinkClick>
            <a:extLst>
              <a:ext uri="{FF2B5EF4-FFF2-40B4-BE49-F238E27FC236}">
                <a16:creationId xmlns:a16="http://schemas.microsoft.com/office/drawing/2014/main" xmlns="" id="{5B0DB30A-E415-420C-A3CB-4F734A610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1030" y="4631239"/>
            <a:ext cx="409888" cy="409888"/>
          </a:xfrm>
          <a:prstGeom prst="rect">
            <a:avLst/>
          </a:prstGeom>
        </p:spPr>
      </p:pic>
      <p:pic>
        <p:nvPicPr>
          <p:cNvPr id="70" name="Picture 69">
            <a:hlinkClick r:id="rId6" action="ppaction://hlinksldjump">
              <a:snd r:embed="rId4" name="click.wav"/>
            </a:hlinkClick>
            <a:extLst>
              <a:ext uri="{FF2B5EF4-FFF2-40B4-BE49-F238E27FC236}">
                <a16:creationId xmlns:a16="http://schemas.microsoft.com/office/drawing/2014/main" xmlns="" id="{B9FEE90E-1376-4AEC-9097-B4017C162D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2773" y="4607583"/>
            <a:ext cx="457200" cy="457200"/>
          </a:xfrm>
          <a:prstGeom prst="rect">
            <a:avLst/>
          </a:prstGeom>
        </p:spPr>
      </p:pic>
      <p:pic>
        <p:nvPicPr>
          <p:cNvPr id="71" name="Picture 70">
            <a:hlinkClick r:id="" action="ppaction://hlinkshowjump?jump=previousslide">
              <a:snd r:embed="rId4" name="click.wav"/>
            </a:hlinkClick>
            <a:extLst>
              <a:ext uri="{FF2B5EF4-FFF2-40B4-BE49-F238E27FC236}">
                <a16:creationId xmlns:a16="http://schemas.microsoft.com/office/drawing/2014/main" xmlns="" id="{D14D6C68-64E4-4EE5-840E-A9AE8936B9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5551" y="4623017"/>
            <a:ext cx="418110" cy="41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68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2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" presetClass="entr" presetSubtype="8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2" presetClass="entr" presetSubtype="2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26" grpId="0" animBg="1"/>
      <p:bldP spid="25" grpId="0" animBg="1"/>
      <p:bldP spid="6" grpId="0"/>
      <p:bldP spid="28" grpId="0" animBg="1"/>
      <p:bldP spid="82" grpId="0"/>
      <p:bldP spid="83" grpId="0"/>
      <p:bldP spid="84" grpId="0"/>
      <p:bldP spid="85" grpId="0"/>
      <p:bldP spid="86" grpId="0"/>
      <p:bldP spid="56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7019606" y="403959"/>
            <a:ext cx="1743394" cy="422107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sz="1800" dirty="0" smtClean="0">
                <a:solidFill>
                  <a:schemeClr val="bg1"/>
                </a:solidFill>
              </a:rPr>
              <a:t>هرمونات الجزء الغدي: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904" y="2895145"/>
            <a:ext cx="1828800" cy="2051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932104" y="2044248"/>
            <a:ext cx="914400" cy="91440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01</a:t>
            </a:r>
            <a:endParaRPr lang="en-US" sz="28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6702" y="2140402"/>
            <a:ext cx="1828800" cy="20510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53902" y="1289505"/>
            <a:ext cx="914400" cy="9144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02</a:t>
            </a:r>
            <a:endParaRPr lang="en-US" sz="28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8500" y="2895145"/>
            <a:ext cx="1828800" cy="20510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175700" y="2044248"/>
            <a:ext cx="914400" cy="914400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03</a:t>
            </a:r>
            <a:endParaRPr lang="en-US" sz="2800" b="1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40297" y="2140402"/>
            <a:ext cx="1828800" cy="2051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297497" y="1289505"/>
            <a:ext cx="914400" cy="914400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04</a:t>
            </a:r>
            <a:endParaRPr lang="en-US" sz="2800" b="1" dirty="0">
              <a:latin typeface="+mj-lt"/>
            </a:endParaRPr>
          </a:p>
        </p:txBody>
      </p:sp>
      <p:cxnSp>
        <p:nvCxnSpPr>
          <p:cNvPr id="30" name="Straight Arrow Connector 29"/>
          <p:cNvCxnSpPr>
            <a:stCxn id="5" idx="7"/>
            <a:endCxn id="10" idx="2"/>
          </p:cNvCxnSpPr>
          <p:nvPr/>
        </p:nvCxnSpPr>
        <p:spPr>
          <a:xfrm flipV="1">
            <a:off x="1712593" y="1746705"/>
            <a:ext cx="1341309" cy="43145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962089" y="1746705"/>
            <a:ext cx="1341309" cy="43145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6"/>
            <a:endCxn id="13" idx="1"/>
          </p:cNvCxnSpPr>
          <p:nvPr/>
        </p:nvCxnSpPr>
        <p:spPr>
          <a:xfrm>
            <a:off x="3968302" y="1746705"/>
            <a:ext cx="1341309" cy="43145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nhaltsplatzhalter 4"/>
          <p:cNvSpPr txBox="1">
            <a:spLocks/>
          </p:cNvSpPr>
          <p:nvPr/>
        </p:nvSpPr>
        <p:spPr>
          <a:xfrm>
            <a:off x="4897808" y="3707835"/>
            <a:ext cx="1470184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sz="1400" dirty="0" smtClean="0">
                <a:latin typeface="+mn-lt"/>
              </a:rPr>
              <a:t>الهرمونات المنبهه للغدد:مجموعه من الهرمونات تؤثر علي نشاط الغدد الاخري</a:t>
            </a:r>
            <a:endParaRPr lang="en-US" sz="1400" dirty="0" smtClean="0">
              <a:latin typeface="+mn-lt"/>
            </a:endParaRPr>
          </a:p>
        </p:txBody>
      </p:sp>
      <p:sp>
        <p:nvSpPr>
          <p:cNvPr id="42" name="Inhaltsplatzhalter 4"/>
          <p:cNvSpPr txBox="1">
            <a:spLocks/>
          </p:cNvSpPr>
          <p:nvPr/>
        </p:nvSpPr>
        <p:spPr>
          <a:xfrm>
            <a:off x="2773604" y="2738339"/>
            <a:ext cx="1470184" cy="96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sz="1400" dirty="0" smtClean="0">
                <a:latin typeface="+mn-lt"/>
              </a:rPr>
              <a:t>الهرمونات المنبه لتكوين الحويصله :يعمل علي نمو الحويصلات في مبيض الانثي وتحويلها الي حويصله جراف </a:t>
            </a:r>
            <a:endParaRPr lang="en-US" sz="1400" dirty="0" smtClean="0">
              <a:latin typeface="+mn-lt"/>
            </a:endParaRPr>
          </a:p>
        </p:txBody>
      </p:sp>
      <p:sp>
        <p:nvSpPr>
          <p:cNvPr id="43" name="Inhaltsplatzhalter 4"/>
          <p:cNvSpPr txBox="1">
            <a:spLocks/>
          </p:cNvSpPr>
          <p:nvPr/>
        </p:nvSpPr>
        <p:spPr>
          <a:xfrm>
            <a:off x="679077" y="3628772"/>
            <a:ext cx="1470184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sz="1400" dirty="0" smtClean="0">
                <a:latin typeface="+mn-lt"/>
              </a:rPr>
              <a:t>الهرمون المنبه لافراز اللبن :يعمل علي افراز اللبن في الغدد الثدييه</a:t>
            </a:r>
            <a:endParaRPr lang="en-US" sz="1400" dirty="0" smtClean="0">
              <a:latin typeface="+mn-lt"/>
            </a:endParaRPr>
          </a:p>
        </p:txBody>
      </p:sp>
      <p:sp>
        <p:nvSpPr>
          <p:cNvPr id="44" name="Inhaltsplatzhalter 4"/>
          <p:cNvSpPr txBox="1">
            <a:spLocks/>
          </p:cNvSpPr>
          <p:nvPr/>
        </p:nvSpPr>
        <p:spPr>
          <a:xfrm>
            <a:off x="7019605" y="2967489"/>
            <a:ext cx="1470184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sz="1400" dirty="0" smtClean="0">
                <a:latin typeface="+mn-lt"/>
              </a:rPr>
              <a:t>هرمون النمو:يتحكم في عمليات الايض وخاصه تصنيع البروتين وبذلك يتحكم في نمو الجسم </a:t>
            </a:r>
            <a:endParaRPr lang="en-US" sz="1400" dirty="0" smtClean="0">
              <a:latin typeface="+mn-lt"/>
            </a:endParaRPr>
          </a:p>
        </p:txBody>
      </p:sp>
      <p:pic>
        <p:nvPicPr>
          <p:cNvPr id="3074" name="Picture 2" descr="C:\Users\ma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6429" l="4319" r="966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" y="60157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hlinkClick r:id="" action="ppaction://hlinkshowjump?jump=previousslide">
              <a:snd r:embed="rId4" name="click.wav"/>
            </a:hlinkClick>
            <a:extLst>
              <a:ext uri="{FF2B5EF4-FFF2-40B4-BE49-F238E27FC236}">
                <a16:creationId xmlns:a16="http://schemas.microsoft.com/office/drawing/2014/main" xmlns="" id="{D14D6C68-64E4-4EE5-840E-A9AE8936B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0227" y="4637412"/>
            <a:ext cx="418110" cy="418110"/>
          </a:xfrm>
          <a:prstGeom prst="rect">
            <a:avLst/>
          </a:prstGeom>
        </p:spPr>
      </p:pic>
      <p:pic>
        <p:nvPicPr>
          <p:cNvPr id="76" name="Picture 75">
            <a:hlinkClick r:id="rId6" action="ppaction://hlinksldjump">
              <a:snd r:embed="rId4" name="click.wav"/>
            </a:hlinkClick>
            <a:extLst>
              <a:ext uri="{FF2B5EF4-FFF2-40B4-BE49-F238E27FC236}">
                <a16:creationId xmlns:a16="http://schemas.microsoft.com/office/drawing/2014/main" xmlns="" id="{B9FEE90E-1376-4AEC-9097-B4017C162D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1177" y="4619435"/>
            <a:ext cx="457200" cy="457200"/>
          </a:xfrm>
          <a:prstGeom prst="rect">
            <a:avLst/>
          </a:prstGeom>
        </p:spPr>
      </p:pic>
      <p:pic>
        <p:nvPicPr>
          <p:cNvPr id="77" name="Picture 76">
            <a:hlinkClick r:id="" action="ppaction://hlinkshowjump?jump=nextslide">
              <a:snd r:embed="rId4" name="click.wav"/>
            </a:hlinkClick>
            <a:extLst>
              <a:ext uri="{FF2B5EF4-FFF2-40B4-BE49-F238E27FC236}">
                <a16:creationId xmlns:a16="http://schemas.microsoft.com/office/drawing/2014/main" xmlns="" id="{5B0DB30A-E415-420C-A3CB-4F734A6107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1030" y="4631239"/>
            <a:ext cx="409888" cy="4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50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5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7692530" y="971550"/>
            <a:ext cx="1358819" cy="523975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9" name="Round Diagonal Corner Rectangle 8"/>
          <p:cNvSpPr/>
          <p:nvPr/>
        </p:nvSpPr>
        <p:spPr>
          <a:xfrm>
            <a:off x="3966536" y="361950"/>
            <a:ext cx="1161963" cy="466625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8" name="Round Diagonal Corner Rectangle 7"/>
          <p:cNvSpPr/>
          <p:nvPr/>
        </p:nvSpPr>
        <p:spPr>
          <a:xfrm>
            <a:off x="6733644" y="3711465"/>
            <a:ext cx="1948328" cy="728602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7" name="Round Diagonal Corner Rectangle 6"/>
          <p:cNvSpPr/>
          <p:nvPr/>
        </p:nvSpPr>
        <p:spPr>
          <a:xfrm>
            <a:off x="6835571" y="2769156"/>
            <a:ext cx="1775029" cy="694676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5" name="Round Diagonal Corner Rectangle 4"/>
          <p:cNvSpPr/>
          <p:nvPr/>
        </p:nvSpPr>
        <p:spPr>
          <a:xfrm>
            <a:off x="6733643" y="1699095"/>
            <a:ext cx="2057400" cy="648029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4" name="Round Diagonal Corner Rectangle 3"/>
          <p:cNvSpPr/>
          <p:nvPr/>
        </p:nvSpPr>
        <p:spPr>
          <a:xfrm>
            <a:off x="299365" y="3303137"/>
            <a:ext cx="2033337" cy="847112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3" name="Round Diagonal Corner Rectangle 2"/>
          <p:cNvSpPr/>
          <p:nvPr/>
        </p:nvSpPr>
        <p:spPr>
          <a:xfrm>
            <a:off x="442762" y="2348564"/>
            <a:ext cx="1889941" cy="745304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4570163" y="2843372"/>
            <a:ext cx="2075688" cy="523831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5"/>
          <p:cNvSpPr>
            <a:spLocks/>
          </p:cNvSpPr>
          <p:nvPr/>
        </p:nvSpPr>
        <p:spPr bwMode="auto">
          <a:xfrm>
            <a:off x="4570163" y="3889234"/>
            <a:ext cx="2075688" cy="522031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 flipH="1">
            <a:off x="2495549" y="2321341"/>
            <a:ext cx="2076411" cy="522031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4570163" y="1806511"/>
            <a:ext cx="2075688" cy="514830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7231" y="361950"/>
            <a:ext cx="8368363" cy="495383"/>
          </a:xfrm>
        </p:spPr>
        <p:txBody>
          <a:bodyPr/>
          <a:lstStyle/>
          <a:p>
            <a:r>
              <a:rPr lang="ar-EG" sz="2400" dirty="0" smtClean="0">
                <a:solidFill>
                  <a:schemeClr val="bg1"/>
                </a:solidFill>
              </a:rPr>
              <a:t>الهرمونات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Freeform 18"/>
          <p:cNvSpPr>
            <a:spLocks/>
          </p:cNvSpPr>
          <p:nvPr/>
        </p:nvSpPr>
        <p:spPr bwMode="auto">
          <a:xfrm flipH="1">
            <a:off x="2495549" y="3375593"/>
            <a:ext cx="2076411" cy="522031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Group 73"/>
          <p:cNvGrpSpPr/>
          <p:nvPr/>
        </p:nvGrpSpPr>
        <p:grpSpPr>
          <a:xfrm>
            <a:off x="3243486" y="1781311"/>
            <a:ext cx="2656954" cy="2658756"/>
            <a:chOff x="1574800" y="1783436"/>
            <a:chExt cx="2343150" cy="2344738"/>
          </a:xfrm>
        </p:grpSpPr>
        <p:sp>
          <p:nvSpPr>
            <p:cNvPr id="31" name="Oval 30"/>
            <p:cNvSpPr/>
            <p:nvPr/>
          </p:nvSpPr>
          <p:spPr bwMode="auto">
            <a:xfrm>
              <a:off x="1574800" y="1783436"/>
              <a:ext cx="2343150" cy="23431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63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2746376" y="3191549"/>
              <a:ext cx="666750" cy="468313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65" y="61"/>
                </a:cxn>
                <a:cxn ang="0">
                  <a:pos x="87" y="0"/>
                </a:cxn>
                <a:cxn ang="0">
                  <a:pos x="0" y="0"/>
                </a:cxn>
                <a:cxn ang="0">
                  <a:pos x="0" y="61"/>
                </a:cxn>
              </a:cxnLst>
              <a:rect l="0" t="0" r="r" b="b"/>
              <a:pathLst>
                <a:path w="87" h="61">
                  <a:moveTo>
                    <a:pt x="0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76" y="43"/>
                    <a:pt x="83" y="22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2746376" y="3659861"/>
              <a:ext cx="498475" cy="460375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0" y="60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0" y="60"/>
                </a:cxn>
              </a:cxnLst>
              <a:rect l="0" t="0" r="r" b="b"/>
              <a:pathLst>
                <a:path w="65" h="60"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6" y="47"/>
                    <a:pt x="49" y="26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auto">
            <a:xfrm>
              <a:off x="2746376" y="2721649"/>
              <a:ext cx="688975" cy="46990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87" y="61"/>
                </a:cxn>
                <a:cxn ang="0">
                  <a:pos x="90" y="31"/>
                </a:cxn>
                <a:cxn ang="0">
                  <a:pos x="87" y="0"/>
                </a:cxn>
              </a:cxnLst>
              <a:rect l="0" t="0" r="r" b="b"/>
              <a:pathLst>
                <a:path w="90" h="61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9" y="51"/>
                    <a:pt x="90" y="41"/>
                    <a:pt x="90" y="31"/>
                  </a:cubicBezTo>
                  <a:cubicBezTo>
                    <a:pt x="90" y="20"/>
                    <a:pt x="89" y="10"/>
                    <a:pt x="8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auto">
            <a:xfrm>
              <a:off x="2746376" y="1792961"/>
              <a:ext cx="498475" cy="468313"/>
            </a:xfrm>
            <a:custGeom>
              <a:avLst/>
              <a:gdLst/>
              <a:ahLst/>
              <a:cxnLst>
                <a:cxn ang="0">
                  <a:pos x="65" y="6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65" y="61"/>
                </a:cxn>
              </a:cxnLst>
              <a:rect l="0" t="0" r="r" b="b"/>
              <a:pathLst>
                <a:path w="65" h="61">
                  <a:moveTo>
                    <a:pt x="65" y="61"/>
                  </a:moveTo>
                  <a:cubicBezTo>
                    <a:pt x="49" y="34"/>
                    <a:pt x="27" y="1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65" y="6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0"/>
            <p:cNvSpPr>
              <a:spLocks/>
            </p:cNvSpPr>
            <p:nvPr/>
          </p:nvSpPr>
          <p:spPr bwMode="auto">
            <a:xfrm>
              <a:off x="2746376" y="2261274"/>
              <a:ext cx="666750" cy="460375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87" y="60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0" y="60"/>
                </a:cxn>
              </a:cxnLst>
              <a:rect l="0" t="0" r="r" b="b"/>
              <a:pathLst>
                <a:path w="87" h="60">
                  <a:moveTo>
                    <a:pt x="0" y="60"/>
                  </a:moveTo>
                  <a:cubicBezTo>
                    <a:pt x="87" y="60"/>
                    <a:pt x="87" y="60"/>
                    <a:pt x="87" y="60"/>
                  </a:cubicBezTo>
                  <a:cubicBezTo>
                    <a:pt x="84" y="38"/>
                    <a:pt x="76" y="18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1"/>
            <p:cNvSpPr>
              <a:spLocks/>
            </p:cNvSpPr>
            <p:nvPr/>
          </p:nvSpPr>
          <p:spPr bwMode="auto">
            <a:xfrm>
              <a:off x="2073276" y="3191549"/>
              <a:ext cx="673100" cy="46831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0" y="0"/>
                </a:cxn>
                <a:cxn ang="0">
                  <a:pos x="22" y="61"/>
                </a:cxn>
                <a:cxn ang="0">
                  <a:pos x="88" y="61"/>
                </a:cxn>
                <a:cxn ang="0">
                  <a:pos x="88" y="0"/>
                </a:cxn>
              </a:cxnLst>
              <a:rect l="0" t="0" r="r" b="b"/>
              <a:pathLst>
                <a:path w="88" h="61"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2"/>
                    <a:pt x="11" y="43"/>
                    <a:pt x="22" y="61"/>
                  </a:cubicBezTo>
                  <a:cubicBezTo>
                    <a:pt x="88" y="61"/>
                    <a:pt x="88" y="61"/>
                    <a:pt x="88" y="61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2241551" y="3659861"/>
              <a:ext cx="504825" cy="460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60"/>
                </a:cxn>
                <a:cxn ang="0">
                  <a:pos x="66" y="60"/>
                </a:cxn>
                <a:cxn ang="0">
                  <a:pos x="66" y="0"/>
                </a:cxn>
                <a:cxn ang="0">
                  <a:pos x="0" y="0"/>
                </a:cxn>
              </a:cxnLst>
              <a:rect l="0" t="0" r="r" b="b"/>
              <a:pathLst>
                <a:path w="66" h="60">
                  <a:moveTo>
                    <a:pt x="0" y="0"/>
                  </a:moveTo>
                  <a:cubicBezTo>
                    <a:pt x="16" y="26"/>
                    <a:pt x="39" y="47"/>
                    <a:pt x="65" y="60"/>
                  </a:cubicBezTo>
                  <a:cubicBezTo>
                    <a:pt x="65" y="60"/>
                    <a:pt x="65" y="60"/>
                    <a:pt x="66" y="6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3"/>
            <p:cNvSpPr>
              <a:spLocks/>
            </p:cNvSpPr>
            <p:nvPr/>
          </p:nvSpPr>
          <p:spPr bwMode="auto">
            <a:xfrm>
              <a:off x="2049463" y="2721649"/>
              <a:ext cx="696913" cy="46990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3" y="0"/>
                </a:cxn>
                <a:cxn ang="0">
                  <a:pos x="0" y="31"/>
                </a:cxn>
                <a:cxn ang="0">
                  <a:pos x="3" y="61"/>
                </a:cxn>
                <a:cxn ang="0">
                  <a:pos x="91" y="61"/>
                </a:cxn>
                <a:cxn ang="0">
                  <a:pos x="91" y="0"/>
                </a:cxn>
              </a:cxnLst>
              <a:rect l="0" t="0" r="r" b="b"/>
              <a:pathLst>
                <a:path w="91" h="61">
                  <a:moveTo>
                    <a:pt x="9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10"/>
                    <a:pt x="0" y="20"/>
                    <a:pt x="0" y="31"/>
                  </a:cubicBezTo>
                  <a:cubicBezTo>
                    <a:pt x="0" y="41"/>
                    <a:pt x="1" y="51"/>
                    <a:pt x="3" y="61"/>
                  </a:cubicBezTo>
                  <a:cubicBezTo>
                    <a:pt x="91" y="61"/>
                    <a:pt x="91" y="61"/>
                    <a:pt x="91" y="61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2241551" y="1792961"/>
              <a:ext cx="504825" cy="468313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5" y="0"/>
                </a:cxn>
                <a:cxn ang="0">
                  <a:pos x="0" y="61"/>
                </a:cxn>
                <a:cxn ang="0">
                  <a:pos x="66" y="61"/>
                </a:cxn>
                <a:cxn ang="0">
                  <a:pos x="66" y="0"/>
                </a:cxn>
              </a:cxnLst>
              <a:rect l="0" t="0" r="r" b="b"/>
              <a:pathLst>
                <a:path w="66" h="61">
                  <a:moveTo>
                    <a:pt x="66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38" y="13"/>
                    <a:pt x="16" y="34"/>
                    <a:pt x="0" y="61"/>
                  </a:cubicBezTo>
                  <a:cubicBezTo>
                    <a:pt x="66" y="61"/>
                    <a:pt x="66" y="61"/>
                    <a:pt x="66" y="61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5"/>
            <p:cNvSpPr>
              <a:spLocks/>
            </p:cNvSpPr>
            <p:nvPr/>
          </p:nvSpPr>
          <p:spPr bwMode="auto">
            <a:xfrm>
              <a:off x="2073276" y="2261274"/>
              <a:ext cx="673100" cy="460375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22" y="0"/>
                </a:cxn>
                <a:cxn ang="0">
                  <a:pos x="0" y="60"/>
                </a:cxn>
                <a:cxn ang="0">
                  <a:pos x="88" y="60"/>
                </a:cxn>
                <a:cxn ang="0">
                  <a:pos x="88" y="0"/>
                </a:cxn>
              </a:cxnLst>
              <a:rect l="0" t="0" r="r" b="b"/>
              <a:pathLst>
                <a:path w="88" h="60">
                  <a:moveTo>
                    <a:pt x="88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1" y="18"/>
                    <a:pt x="4" y="38"/>
                    <a:pt x="0" y="60"/>
                  </a:cubicBezTo>
                  <a:cubicBezTo>
                    <a:pt x="88" y="60"/>
                    <a:pt x="88" y="60"/>
                    <a:pt x="88" y="60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6"/>
            <p:cNvSpPr>
              <a:spLocks noEditPoints="1"/>
            </p:cNvSpPr>
            <p:nvPr/>
          </p:nvSpPr>
          <p:spPr bwMode="auto">
            <a:xfrm>
              <a:off x="2049463" y="1785024"/>
              <a:ext cx="1393825" cy="2343150"/>
            </a:xfrm>
            <a:custGeom>
              <a:avLst/>
              <a:gdLst/>
              <a:ahLst/>
              <a:cxnLst>
                <a:cxn ang="0">
                  <a:pos x="91" y="305"/>
                </a:cxn>
                <a:cxn ang="0">
                  <a:pos x="90" y="305"/>
                </a:cxn>
                <a:cxn ang="0">
                  <a:pos x="90" y="305"/>
                </a:cxn>
                <a:cxn ang="0">
                  <a:pos x="25" y="244"/>
                </a:cxn>
                <a:cxn ang="0">
                  <a:pos x="2" y="183"/>
                </a:cxn>
                <a:cxn ang="0">
                  <a:pos x="0" y="153"/>
                </a:cxn>
                <a:cxn ang="0">
                  <a:pos x="2" y="122"/>
                </a:cxn>
                <a:cxn ang="0">
                  <a:pos x="24" y="61"/>
                </a:cxn>
                <a:cxn ang="0">
                  <a:pos x="90" y="0"/>
                </a:cxn>
                <a:cxn ang="0">
                  <a:pos x="90" y="0"/>
                </a:cxn>
                <a:cxn ang="0">
                  <a:pos x="90" y="0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2" y="0"/>
                </a:cxn>
                <a:cxn ang="0">
                  <a:pos x="157" y="61"/>
                </a:cxn>
                <a:cxn ang="0">
                  <a:pos x="179" y="122"/>
                </a:cxn>
                <a:cxn ang="0">
                  <a:pos x="182" y="153"/>
                </a:cxn>
                <a:cxn ang="0">
                  <a:pos x="179" y="183"/>
                </a:cxn>
                <a:cxn ang="0">
                  <a:pos x="157" y="244"/>
                </a:cxn>
                <a:cxn ang="0">
                  <a:pos x="91" y="305"/>
                </a:cxn>
                <a:cxn ang="0">
                  <a:pos x="91" y="305"/>
                </a:cxn>
                <a:cxn ang="0">
                  <a:pos x="90" y="304"/>
                </a:cxn>
                <a:cxn ang="0">
                  <a:pos x="91" y="304"/>
                </a:cxn>
                <a:cxn ang="0">
                  <a:pos x="91" y="304"/>
                </a:cxn>
                <a:cxn ang="0">
                  <a:pos x="155" y="243"/>
                </a:cxn>
                <a:cxn ang="0">
                  <a:pos x="177" y="183"/>
                </a:cxn>
                <a:cxn ang="0">
                  <a:pos x="180" y="153"/>
                </a:cxn>
                <a:cxn ang="0">
                  <a:pos x="177" y="122"/>
                </a:cxn>
                <a:cxn ang="0">
                  <a:pos x="155" y="62"/>
                </a:cxn>
                <a:cxn ang="0">
                  <a:pos x="91" y="2"/>
                </a:cxn>
                <a:cxn ang="0">
                  <a:pos x="91" y="2"/>
                </a:cxn>
                <a:cxn ang="0">
                  <a:pos x="90" y="2"/>
                </a:cxn>
                <a:cxn ang="0">
                  <a:pos x="90" y="2"/>
                </a:cxn>
                <a:cxn ang="0">
                  <a:pos x="26" y="62"/>
                </a:cxn>
                <a:cxn ang="0">
                  <a:pos x="4" y="122"/>
                </a:cxn>
                <a:cxn ang="0">
                  <a:pos x="1" y="153"/>
                </a:cxn>
                <a:cxn ang="0">
                  <a:pos x="4" y="183"/>
                </a:cxn>
                <a:cxn ang="0">
                  <a:pos x="26" y="243"/>
                </a:cxn>
                <a:cxn ang="0">
                  <a:pos x="90" y="304"/>
                </a:cxn>
              </a:cxnLst>
              <a:rect l="0" t="0" r="r" b="b"/>
              <a:pathLst>
                <a:path w="182" h="305">
                  <a:moveTo>
                    <a:pt x="91" y="305"/>
                  </a:moveTo>
                  <a:cubicBezTo>
                    <a:pt x="90" y="305"/>
                    <a:pt x="90" y="305"/>
                    <a:pt x="90" y="305"/>
                  </a:cubicBezTo>
                  <a:cubicBezTo>
                    <a:pt x="90" y="305"/>
                    <a:pt x="90" y="305"/>
                    <a:pt x="90" y="305"/>
                  </a:cubicBezTo>
                  <a:cubicBezTo>
                    <a:pt x="63" y="292"/>
                    <a:pt x="41" y="271"/>
                    <a:pt x="25" y="244"/>
                  </a:cubicBezTo>
                  <a:cubicBezTo>
                    <a:pt x="13" y="226"/>
                    <a:pt x="6" y="205"/>
                    <a:pt x="2" y="183"/>
                  </a:cubicBezTo>
                  <a:cubicBezTo>
                    <a:pt x="0" y="173"/>
                    <a:pt x="0" y="163"/>
                    <a:pt x="0" y="153"/>
                  </a:cubicBezTo>
                  <a:cubicBezTo>
                    <a:pt x="0" y="142"/>
                    <a:pt x="0" y="132"/>
                    <a:pt x="2" y="122"/>
                  </a:cubicBezTo>
                  <a:cubicBezTo>
                    <a:pt x="6" y="100"/>
                    <a:pt x="13" y="80"/>
                    <a:pt x="24" y="61"/>
                  </a:cubicBezTo>
                  <a:cubicBezTo>
                    <a:pt x="40" y="34"/>
                    <a:pt x="63" y="13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18" y="13"/>
                    <a:pt x="141" y="34"/>
                    <a:pt x="157" y="61"/>
                  </a:cubicBezTo>
                  <a:cubicBezTo>
                    <a:pt x="168" y="80"/>
                    <a:pt x="175" y="100"/>
                    <a:pt x="179" y="122"/>
                  </a:cubicBezTo>
                  <a:cubicBezTo>
                    <a:pt x="181" y="132"/>
                    <a:pt x="182" y="142"/>
                    <a:pt x="182" y="153"/>
                  </a:cubicBezTo>
                  <a:cubicBezTo>
                    <a:pt x="182" y="163"/>
                    <a:pt x="181" y="173"/>
                    <a:pt x="179" y="183"/>
                  </a:cubicBezTo>
                  <a:cubicBezTo>
                    <a:pt x="175" y="205"/>
                    <a:pt x="168" y="226"/>
                    <a:pt x="157" y="244"/>
                  </a:cubicBezTo>
                  <a:cubicBezTo>
                    <a:pt x="141" y="271"/>
                    <a:pt x="118" y="292"/>
                    <a:pt x="91" y="305"/>
                  </a:cubicBezTo>
                  <a:cubicBezTo>
                    <a:pt x="91" y="305"/>
                    <a:pt x="91" y="305"/>
                    <a:pt x="91" y="305"/>
                  </a:cubicBezTo>
                  <a:close/>
                  <a:moveTo>
                    <a:pt x="90" y="304"/>
                  </a:moveTo>
                  <a:cubicBezTo>
                    <a:pt x="91" y="304"/>
                    <a:pt x="91" y="304"/>
                    <a:pt x="91" y="304"/>
                  </a:cubicBezTo>
                  <a:cubicBezTo>
                    <a:pt x="91" y="304"/>
                    <a:pt x="91" y="304"/>
                    <a:pt x="91" y="304"/>
                  </a:cubicBezTo>
                  <a:cubicBezTo>
                    <a:pt x="117" y="291"/>
                    <a:pt x="139" y="270"/>
                    <a:pt x="155" y="243"/>
                  </a:cubicBezTo>
                  <a:cubicBezTo>
                    <a:pt x="166" y="225"/>
                    <a:pt x="174" y="205"/>
                    <a:pt x="177" y="183"/>
                  </a:cubicBezTo>
                  <a:cubicBezTo>
                    <a:pt x="179" y="173"/>
                    <a:pt x="180" y="163"/>
                    <a:pt x="180" y="153"/>
                  </a:cubicBezTo>
                  <a:cubicBezTo>
                    <a:pt x="180" y="142"/>
                    <a:pt x="179" y="132"/>
                    <a:pt x="177" y="122"/>
                  </a:cubicBezTo>
                  <a:cubicBezTo>
                    <a:pt x="174" y="101"/>
                    <a:pt x="166" y="80"/>
                    <a:pt x="155" y="62"/>
                  </a:cubicBezTo>
                  <a:cubicBezTo>
                    <a:pt x="140" y="36"/>
                    <a:pt x="117" y="15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2"/>
                    <a:pt x="90" y="2"/>
                    <a:pt x="90" y="2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64" y="15"/>
                    <a:pt x="42" y="36"/>
                    <a:pt x="26" y="62"/>
                  </a:cubicBezTo>
                  <a:cubicBezTo>
                    <a:pt x="15" y="80"/>
                    <a:pt x="7" y="101"/>
                    <a:pt x="4" y="122"/>
                  </a:cubicBezTo>
                  <a:cubicBezTo>
                    <a:pt x="2" y="132"/>
                    <a:pt x="1" y="142"/>
                    <a:pt x="1" y="153"/>
                  </a:cubicBezTo>
                  <a:cubicBezTo>
                    <a:pt x="1" y="163"/>
                    <a:pt x="2" y="173"/>
                    <a:pt x="4" y="183"/>
                  </a:cubicBezTo>
                  <a:cubicBezTo>
                    <a:pt x="7" y="205"/>
                    <a:pt x="15" y="225"/>
                    <a:pt x="26" y="243"/>
                  </a:cubicBezTo>
                  <a:cubicBezTo>
                    <a:pt x="42" y="270"/>
                    <a:pt x="64" y="291"/>
                    <a:pt x="90" y="3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4152223" y="3928755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03634" y="3489632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11086" y="2956801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703634" y="2430270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154042" y="1997602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05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Inhaltsplatzhalter 4"/>
          <p:cNvSpPr txBox="1">
            <a:spLocks/>
          </p:cNvSpPr>
          <p:nvPr/>
        </p:nvSpPr>
        <p:spPr>
          <a:xfrm>
            <a:off x="6835571" y="1808329"/>
            <a:ext cx="191777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1400" dirty="0" smtClean="0">
                <a:latin typeface="+mn-lt"/>
              </a:rPr>
              <a:t>نقص افراز الغدد الدرقيه: يؤدي الي حدوث تضخم في الغده الدرقيه </a:t>
            </a:r>
            <a:endParaRPr lang="en-US" sz="1400" dirty="0" smtClean="0">
              <a:latin typeface="+mn-lt"/>
            </a:endParaRPr>
          </a:p>
        </p:txBody>
      </p:sp>
      <p:sp>
        <p:nvSpPr>
          <p:cNvPr id="99" name="Inhaltsplatzhalter 4"/>
          <p:cNvSpPr txBox="1">
            <a:spLocks/>
          </p:cNvSpPr>
          <p:nvPr/>
        </p:nvSpPr>
        <p:spPr>
          <a:xfrm>
            <a:off x="6764198" y="2855042"/>
            <a:ext cx="1917773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sz="1400" dirty="0" smtClean="0">
                <a:latin typeface="+mn-lt"/>
              </a:rPr>
              <a:t>التضخم البسيط:ينتج عن نقص الثيروكسين بسبب نقص اليود والمت</a:t>
            </a:r>
            <a:endParaRPr lang="en-US" sz="1400" dirty="0" smtClean="0">
              <a:latin typeface="+mn-lt"/>
            </a:endParaRPr>
          </a:p>
        </p:txBody>
      </p:sp>
      <p:sp>
        <p:nvSpPr>
          <p:cNvPr id="100" name="Inhaltsplatzhalter 4"/>
          <p:cNvSpPr txBox="1">
            <a:spLocks/>
          </p:cNvSpPr>
          <p:nvPr/>
        </p:nvSpPr>
        <p:spPr>
          <a:xfrm>
            <a:off x="6733644" y="3839453"/>
            <a:ext cx="1917773" cy="457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1100" dirty="0" smtClean="0">
                <a:latin typeface="+mn-lt"/>
              </a:rPr>
              <a:t>مرض القماءه: يحدث بسبب نقص حاد في افراز الغده الدرقيه في مرحله الطفوله ويؤثر ذلك علي نمو الجسم والنضوج العقلي</a:t>
            </a:r>
            <a:endParaRPr lang="en-US" sz="1100" dirty="0" smtClean="0">
              <a:latin typeface="+mn-lt"/>
            </a:endParaRPr>
          </a:p>
        </p:txBody>
      </p:sp>
      <p:sp>
        <p:nvSpPr>
          <p:cNvPr id="101" name="Inhaltsplatzhalter 4"/>
          <p:cNvSpPr txBox="1">
            <a:spLocks/>
          </p:cNvSpPr>
          <p:nvPr/>
        </p:nvSpPr>
        <p:spPr>
          <a:xfrm>
            <a:off x="225125" y="3414997"/>
            <a:ext cx="2014889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200" dirty="0" smtClean="0">
                <a:latin typeface="+mn-lt"/>
              </a:rPr>
              <a:t>التضخم الجحوظي :ينتج عن افراز هرمون الثيروكسين مما سبب تضخم ملحوظا في الغده الدرقيه وانتفاخ الجزء الامامي</a:t>
            </a:r>
            <a:endParaRPr lang="en-US" sz="1200" dirty="0" smtClean="0">
              <a:latin typeface="+mn-lt"/>
            </a:endParaRPr>
          </a:p>
        </p:txBody>
      </p:sp>
      <p:sp>
        <p:nvSpPr>
          <p:cNvPr id="102" name="Inhaltsplatzhalter 4"/>
          <p:cNvSpPr txBox="1">
            <a:spLocks/>
          </p:cNvSpPr>
          <p:nvPr/>
        </p:nvSpPr>
        <p:spPr>
          <a:xfrm>
            <a:off x="377231" y="2428468"/>
            <a:ext cx="191777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200" dirty="0" smtClean="0">
                <a:latin typeface="+mn-lt"/>
              </a:rPr>
              <a:t>مرض الميكسوديما :يحدث بسبب نقص في افراز الغده الدرقيه للبالغين ويتميز المرض بجفاف الجلد وتسساقط الشعر</a:t>
            </a:r>
            <a:endParaRPr lang="en-US" sz="1200" dirty="0" smtClean="0">
              <a:latin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74062" y="3975751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974062" y="2951399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60%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922766" y="1903739"/>
            <a:ext cx="62549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100%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693503" y="3482720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40%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693503" y="2428468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80%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08" name="Group 246"/>
          <p:cNvGrpSpPr/>
          <p:nvPr/>
        </p:nvGrpSpPr>
        <p:grpSpPr>
          <a:xfrm>
            <a:off x="4773923" y="2967102"/>
            <a:ext cx="267184" cy="269134"/>
            <a:chOff x="1905000" y="3457575"/>
            <a:chExt cx="217488" cy="219075"/>
          </a:xfrm>
          <a:solidFill>
            <a:schemeClr val="bg1"/>
          </a:solidFill>
        </p:grpSpPr>
        <p:sp>
          <p:nvSpPr>
            <p:cNvPr id="109" name="Freeform 44"/>
            <p:cNvSpPr>
              <a:spLocks noEditPoints="1"/>
            </p:cNvSpPr>
            <p:nvPr/>
          </p:nvSpPr>
          <p:spPr bwMode="auto">
            <a:xfrm>
              <a:off x="1905000" y="3457575"/>
              <a:ext cx="217488" cy="219075"/>
            </a:xfrm>
            <a:custGeom>
              <a:avLst/>
              <a:gdLst/>
              <a:ahLst/>
              <a:cxnLst>
                <a:cxn ang="0">
                  <a:pos x="76" y="9"/>
                </a:cxn>
                <a:cxn ang="0">
                  <a:pos x="53" y="0"/>
                </a:cxn>
                <a:cxn ang="0">
                  <a:pos x="30" y="9"/>
                </a:cxn>
                <a:cxn ang="0">
                  <a:pos x="21" y="32"/>
                </a:cxn>
                <a:cxn ang="0">
                  <a:pos x="25" y="48"/>
                </a:cxn>
                <a:cxn ang="0">
                  <a:pos x="1" y="73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8" y="85"/>
                </a:cxn>
                <a:cxn ang="0">
                  <a:pos x="10" y="85"/>
                </a:cxn>
                <a:cxn ang="0">
                  <a:pos x="12" y="85"/>
                </a:cxn>
                <a:cxn ang="0">
                  <a:pos x="37" y="60"/>
                </a:cxn>
                <a:cxn ang="0">
                  <a:pos x="53" y="64"/>
                </a:cxn>
                <a:cxn ang="0">
                  <a:pos x="76" y="55"/>
                </a:cxn>
                <a:cxn ang="0">
                  <a:pos x="85" y="32"/>
                </a:cxn>
                <a:cxn ang="0">
                  <a:pos x="76" y="9"/>
                </a:cxn>
                <a:cxn ang="0">
                  <a:pos x="10" y="79"/>
                </a:cxn>
                <a:cxn ang="0">
                  <a:pos x="6" y="75"/>
                </a:cxn>
                <a:cxn ang="0">
                  <a:pos x="28" y="53"/>
                </a:cxn>
                <a:cxn ang="0">
                  <a:pos x="30" y="55"/>
                </a:cxn>
                <a:cxn ang="0">
                  <a:pos x="32" y="57"/>
                </a:cxn>
                <a:cxn ang="0">
                  <a:pos x="10" y="79"/>
                </a:cxn>
                <a:cxn ang="0">
                  <a:pos x="72" y="51"/>
                </a:cxn>
                <a:cxn ang="0">
                  <a:pos x="53" y="59"/>
                </a:cxn>
                <a:cxn ang="0">
                  <a:pos x="34" y="51"/>
                </a:cxn>
                <a:cxn ang="0">
                  <a:pos x="26" y="32"/>
                </a:cxn>
                <a:cxn ang="0">
                  <a:pos x="34" y="13"/>
                </a:cxn>
                <a:cxn ang="0">
                  <a:pos x="53" y="5"/>
                </a:cxn>
                <a:cxn ang="0">
                  <a:pos x="72" y="13"/>
                </a:cxn>
                <a:cxn ang="0">
                  <a:pos x="80" y="32"/>
                </a:cxn>
                <a:cxn ang="0">
                  <a:pos x="72" y="51"/>
                </a:cxn>
              </a:cxnLst>
              <a:rect l="0" t="0" r="r" b="b"/>
              <a:pathLst>
                <a:path w="85" h="85">
                  <a:moveTo>
                    <a:pt x="76" y="9"/>
                  </a:moveTo>
                  <a:cubicBezTo>
                    <a:pt x="70" y="3"/>
                    <a:pt x="62" y="0"/>
                    <a:pt x="53" y="0"/>
                  </a:cubicBezTo>
                  <a:cubicBezTo>
                    <a:pt x="44" y="0"/>
                    <a:pt x="36" y="3"/>
                    <a:pt x="30" y="9"/>
                  </a:cubicBezTo>
                  <a:cubicBezTo>
                    <a:pt x="24" y="15"/>
                    <a:pt x="21" y="23"/>
                    <a:pt x="21" y="32"/>
                  </a:cubicBezTo>
                  <a:cubicBezTo>
                    <a:pt x="21" y="38"/>
                    <a:pt x="22" y="43"/>
                    <a:pt x="25" y="4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6"/>
                    <a:pt x="0" y="76"/>
                    <a:pt x="1" y="7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9" y="85"/>
                    <a:pt x="9" y="85"/>
                    <a:pt x="10" y="85"/>
                  </a:cubicBezTo>
                  <a:cubicBezTo>
                    <a:pt x="11" y="85"/>
                    <a:pt x="12" y="85"/>
                    <a:pt x="12" y="85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42" y="63"/>
                    <a:pt x="47" y="64"/>
                    <a:pt x="53" y="64"/>
                  </a:cubicBezTo>
                  <a:cubicBezTo>
                    <a:pt x="62" y="64"/>
                    <a:pt x="70" y="61"/>
                    <a:pt x="76" y="55"/>
                  </a:cubicBezTo>
                  <a:cubicBezTo>
                    <a:pt x="82" y="49"/>
                    <a:pt x="85" y="41"/>
                    <a:pt x="85" y="32"/>
                  </a:cubicBezTo>
                  <a:cubicBezTo>
                    <a:pt x="85" y="23"/>
                    <a:pt x="82" y="15"/>
                    <a:pt x="76" y="9"/>
                  </a:cubicBezTo>
                  <a:close/>
                  <a:moveTo>
                    <a:pt x="10" y="79"/>
                  </a:moveTo>
                  <a:cubicBezTo>
                    <a:pt x="6" y="75"/>
                    <a:pt x="6" y="75"/>
                    <a:pt x="6" y="75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3"/>
                    <a:pt x="30" y="54"/>
                    <a:pt x="30" y="55"/>
                  </a:cubicBezTo>
                  <a:cubicBezTo>
                    <a:pt x="31" y="56"/>
                    <a:pt x="32" y="56"/>
                    <a:pt x="32" y="57"/>
                  </a:cubicBezTo>
                  <a:lnTo>
                    <a:pt x="10" y="79"/>
                  </a:lnTo>
                  <a:close/>
                  <a:moveTo>
                    <a:pt x="72" y="51"/>
                  </a:moveTo>
                  <a:cubicBezTo>
                    <a:pt x="67" y="56"/>
                    <a:pt x="60" y="59"/>
                    <a:pt x="53" y="59"/>
                  </a:cubicBezTo>
                  <a:cubicBezTo>
                    <a:pt x="46" y="59"/>
                    <a:pt x="39" y="56"/>
                    <a:pt x="34" y="51"/>
                  </a:cubicBezTo>
                  <a:cubicBezTo>
                    <a:pt x="29" y="46"/>
                    <a:pt x="26" y="39"/>
                    <a:pt x="26" y="32"/>
                  </a:cubicBezTo>
                  <a:cubicBezTo>
                    <a:pt x="26" y="25"/>
                    <a:pt x="29" y="18"/>
                    <a:pt x="34" y="13"/>
                  </a:cubicBezTo>
                  <a:cubicBezTo>
                    <a:pt x="39" y="8"/>
                    <a:pt x="46" y="5"/>
                    <a:pt x="53" y="5"/>
                  </a:cubicBezTo>
                  <a:cubicBezTo>
                    <a:pt x="60" y="5"/>
                    <a:pt x="67" y="8"/>
                    <a:pt x="72" y="13"/>
                  </a:cubicBezTo>
                  <a:cubicBezTo>
                    <a:pt x="77" y="18"/>
                    <a:pt x="80" y="25"/>
                    <a:pt x="80" y="32"/>
                  </a:cubicBezTo>
                  <a:cubicBezTo>
                    <a:pt x="80" y="39"/>
                    <a:pt x="77" y="46"/>
                    <a:pt x="72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5"/>
            <p:cNvSpPr>
              <a:spLocks/>
            </p:cNvSpPr>
            <p:nvPr/>
          </p:nvSpPr>
          <p:spPr bwMode="auto">
            <a:xfrm>
              <a:off x="1992313" y="3548063"/>
              <a:ext cx="107950" cy="508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8" y="2"/>
                </a:cxn>
                <a:cxn ang="0">
                  <a:pos x="33" y="11"/>
                </a:cxn>
                <a:cxn ang="0">
                  <a:pos x="19" y="17"/>
                </a:cxn>
                <a:cxn ang="0">
                  <a:pos x="5" y="11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1" y="11"/>
                </a:cxn>
                <a:cxn ang="0">
                  <a:pos x="3" y="13"/>
                </a:cxn>
                <a:cxn ang="0">
                  <a:pos x="19" y="20"/>
                </a:cxn>
                <a:cxn ang="0">
                  <a:pos x="35" y="13"/>
                </a:cxn>
                <a:cxn ang="0">
                  <a:pos x="42" y="2"/>
                </a:cxn>
                <a:cxn ang="0">
                  <a:pos x="40" y="0"/>
                </a:cxn>
              </a:cxnLst>
              <a:rect l="0" t="0" r="r" b="b"/>
              <a:pathLst>
                <a:path w="42" h="20">
                  <a:moveTo>
                    <a:pt x="40" y="0"/>
                  </a:moveTo>
                  <a:cubicBezTo>
                    <a:pt x="39" y="0"/>
                    <a:pt x="38" y="1"/>
                    <a:pt x="38" y="2"/>
                  </a:cubicBezTo>
                  <a:cubicBezTo>
                    <a:pt x="37" y="5"/>
                    <a:pt x="35" y="8"/>
                    <a:pt x="33" y="11"/>
                  </a:cubicBezTo>
                  <a:cubicBezTo>
                    <a:pt x="29" y="15"/>
                    <a:pt x="24" y="17"/>
                    <a:pt x="19" y="17"/>
                  </a:cubicBezTo>
                  <a:cubicBezTo>
                    <a:pt x="14" y="17"/>
                    <a:pt x="9" y="15"/>
                    <a:pt x="5" y="11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8"/>
                    <a:pt x="13" y="20"/>
                    <a:pt x="19" y="20"/>
                  </a:cubicBezTo>
                  <a:cubicBezTo>
                    <a:pt x="25" y="20"/>
                    <a:pt x="31" y="18"/>
                    <a:pt x="35" y="13"/>
                  </a:cubicBezTo>
                  <a:cubicBezTo>
                    <a:pt x="38" y="10"/>
                    <a:pt x="41" y="7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6"/>
            <p:cNvSpPr>
              <a:spLocks/>
            </p:cNvSpPr>
            <p:nvPr/>
          </p:nvSpPr>
          <p:spPr bwMode="auto">
            <a:xfrm>
              <a:off x="1976438" y="3481388"/>
              <a:ext cx="123825" cy="79375"/>
            </a:xfrm>
            <a:custGeom>
              <a:avLst/>
              <a:gdLst/>
              <a:ahLst/>
              <a:cxnLst>
                <a:cxn ang="0">
                  <a:pos x="6" y="29"/>
                </a:cxn>
                <a:cxn ang="0">
                  <a:pos x="11" y="9"/>
                </a:cxn>
                <a:cxn ang="0">
                  <a:pos x="25" y="3"/>
                </a:cxn>
                <a:cxn ang="0">
                  <a:pos x="39" y="9"/>
                </a:cxn>
                <a:cxn ang="0">
                  <a:pos x="44" y="18"/>
                </a:cxn>
                <a:cxn ang="0">
                  <a:pos x="46" y="19"/>
                </a:cxn>
                <a:cxn ang="0">
                  <a:pos x="47" y="17"/>
                </a:cxn>
                <a:cxn ang="0">
                  <a:pos x="41" y="7"/>
                </a:cxn>
                <a:cxn ang="0">
                  <a:pos x="25" y="0"/>
                </a:cxn>
                <a:cxn ang="0">
                  <a:pos x="9" y="7"/>
                </a:cxn>
                <a:cxn ang="0">
                  <a:pos x="3" y="30"/>
                </a:cxn>
                <a:cxn ang="0">
                  <a:pos x="5" y="31"/>
                </a:cxn>
                <a:cxn ang="0">
                  <a:pos x="5" y="31"/>
                </a:cxn>
                <a:cxn ang="0">
                  <a:pos x="6" y="29"/>
                </a:cxn>
              </a:cxnLst>
              <a:rect l="0" t="0" r="r" b="b"/>
              <a:pathLst>
                <a:path w="48" h="31">
                  <a:moveTo>
                    <a:pt x="6" y="29"/>
                  </a:moveTo>
                  <a:cubicBezTo>
                    <a:pt x="4" y="22"/>
                    <a:pt x="6" y="14"/>
                    <a:pt x="11" y="9"/>
                  </a:cubicBezTo>
                  <a:cubicBezTo>
                    <a:pt x="15" y="6"/>
                    <a:pt x="20" y="3"/>
                    <a:pt x="25" y="3"/>
                  </a:cubicBezTo>
                  <a:cubicBezTo>
                    <a:pt x="30" y="3"/>
                    <a:pt x="35" y="6"/>
                    <a:pt x="39" y="9"/>
                  </a:cubicBezTo>
                  <a:cubicBezTo>
                    <a:pt x="41" y="12"/>
                    <a:pt x="43" y="15"/>
                    <a:pt x="44" y="18"/>
                  </a:cubicBezTo>
                  <a:cubicBezTo>
                    <a:pt x="44" y="19"/>
                    <a:pt x="45" y="20"/>
                    <a:pt x="46" y="19"/>
                  </a:cubicBezTo>
                  <a:cubicBezTo>
                    <a:pt x="47" y="19"/>
                    <a:pt x="48" y="18"/>
                    <a:pt x="47" y="17"/>
                  </a:cubicBezTo>
                  <a:cubicBezTo>
                    <a:pt x="46" y="13"/>
                    <a:pt x="44" y="10"/>
                    <a:pt x="41" y="7"/>
                  </a:cubicBezTo>
                  <a:cubicBezTo>
                    <a:pt x="37" y="2"/>
                    <a:pt x="31" y="0"/>
                    <a:pt x="25" y="0"/>
                  </a:cubicBezTo>
                  <a:cubicBezTo>
                    <a:pt x="19" y="0"/>
                    <a:pt x="13" y="2"/>
                    <a:pt x="9" y="7"/>
                  </a:cubicBezTo>
                  <a:cubicBezTo>
                    <a:pt x="3" y="13"/>
                    <a:pt x="0" y="22"/>
                    <a:pt x="3" y="30"/>
                  </a:cubicBezTo>
                  <a:cubicBezTo>
                    <a:pt x="3" y="31"/>
                    <a:pt x="4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7" y="30"/>
                    <a:pt x="6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7"/>
            <p:cNvSpPr>
              <a:spLocks/>
            </p:cNvSpPr>
            <p:nvPr/>
          </p:nvSpPr>
          <p:spPr bwMode="auto">
            <a:xfrm>
              <a:off x="2043113" y="3498850"/>
              <a:ext cx="28575" cy="2063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3" y="1"/>
                </a:cxn>
              </a:cxnLst>
              <a:rect l="0" t="0" r="r" b="b"/>
              <a:pathLst>
                <a:path w="11" h="8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10" y="8"/>
                    <a:pt x="10" y="7"/>
                  </a:cubicBezTo>
                  <a:cubicBezTo>
                    <a:pt x="11" y="7"/>
                    <a:pt x="11" y="6"/>
                    <a:pt x="10" y="5"/>
                  </a:cubicBezTo>
                  <a:cubicBezTo>
                    <a:pt x="8" y="3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8"/>
            <p:cNvSpPr>
              <a:spLocks/>
            </p:cNvSpPr>
            <p:nvPr/>
          </p:nvSpPr>
          <p:spPr bwMode="auto">
            <a:xfrm>
              <a:off x="2070100" y="3522663"/>
              <a:ext cx="12700" cy="1746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4" y="2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6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4" name="Group 245"/>
          <p:cNvGrpSpPr/>
          <p:nvPr/>
        </p:nvGrpSpPr>
        <p:grpSpPr>
          <a:xfrm>
            <a:off x="4094515" y="3502957"/>
            <a:ext cx="227250" cy="298670"/>
            <a:chOff x="2513013" y="3457575"/>
            <a:chExt cx="166688" cy="219075"/>
          </a:xfrm>
          <a:solidFill>
            <a:schemeClr val="bg1"/>
          </a:solidFill>
        </p:grpSpPr>
        <p:sp>
          <p:nvSpPr>
            <p:cNvPr id="115" name="Freeform 49"/>
            <p:cNvSpPr>
              <a:spLocks/>
            </p:cNvSpPr>
            <p:nvPr/>
          </p:nvSpPr>
          <p:spPr bwMode="auto">
            <a:xfrm>
              <a:off x="2544763" y="3482975"/>
              <a:ext cx="80963" cy="73025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4" y="26"/>
                </a:cxn>
                <a:cxn ang="0">
                  <a:pos x="4" y="19"/>
                </a:cxn>
                <a:cxn ang="0">
                  <a:pos x="23" y="5"/>
                </a:cxn>
                <a:cxn ang="0">
                  <a:pos x="29" y="8"/>
                </a:cxn>
                <a:cxn ang="0">
                  <a:pos x="31" y="7"/>
                </a:cxn>
                <a:cxn ang="0">
                  <a:pos x="31" y="5"/>
                </a:cxn>
                <a:cxn ang="0">
                  <a:pos x="24" y="2"/>
                </a:cxn>
                <a:cxn ang="0">
                  <a:pos x="0" y="19"/>
                </a:cxn>
                <a:cxn ang="0">
                  <a:pos x="1" y="26"/>
                </a:cxn>
                <a:cxn ang="0">
                  <a:pos x="2" y="28"/>
                </a:cxn>
                <a:cxn ang="0">
                  <a:pos x="3" y="28"/>
                </a:cxn>
              </a:cxnLst>
              <a:rect l="0" t="0" r="r" b="b"/>
              <a:pathLst>
                <a:path w="32" h="28">
                  <a:moveTo>
                    <a:pt x="3" y="28"/>
                  </a:moveTo>
                  <a:cubicBezTo>
                    <a:pt x="4" y="27"/>
                    <a:pt x="4" y="26"/>
                    <a:pt x="4" y="26"/>
                  </a:cubicBezTo>
                  <a:cubicBezTo>
                    <a:pt x="4" y="23"/>
                    <a:pt x="4" y="21"/>
                    <a:pt x="4" y="19"/>
                  </a:cubicBezTo>
                  <a:cubicBezTo>
                    <a:pt x="5" y="10"/>
                    <a:pt x="14" y="4"/>
                    <a:pt x="23" y="5"/>
                  </a:cubicBezTo>
                  <a:cubicBezTo>
                    <a:pt x="25" y="6"/>
                    <a:pt x="27" y="7"/>
                    <a:pt x="29" y="8"/>
                  </a:cubicBezTo>
                  <a:cubicBezTo>
                    <a:pt x="30" y="8"/>
                    <a:pt x="31" y="8"/>
                    <a:pt x="31" y="7"/>
                  </a:cubicBezTo>
                  <a:cubicBezTo>
                    <a:pt x="32" y="6"/>
                    <a:pt x="32" y="5"/>
                    <a:pt x="31" y="5"/>
                  </a:cubicBezTo>
                  <a:cubicBezTo>
                    <a:pt x="29" y="3"/>
                    <a:pt x="26" y="2"/>
                    <a:pt x="24" y="2"/>
                  </a:cubicBezTo>
                  <a:cubicBezTo>
                    <a:pt x="13" y="0"/>
                    <a:pt x="2" y="8"/>
                    <a:pt x="0" y="19"/>
                  </a:cubicBezTo>
                  <a:cubicBezTo>
                    <a:pt x="0" y="21"/>
                    <a:pt x="0" y="24"/>
                    <a:pt x="1" y="26"/>
                  </a:cubicBezTo>
                  <a:cubicBezTo>
                    <a:pt x="1" y="27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0"/>
            <p:cNvSpPr>
              <a:spLocks noEditPoints="1"/>
            </p:cNvSpPr>
            <p:nvPr/>
          </p:nvSpPr>
          <p:spPr bwMode="auto">
            <a:xfrm>
              <a:off x="2513013" y="3457575"/>
              <a:ext cx="166688" cy="219075"/>
            </a:xfrm>
            <a:custGeom>
              <a:avLst/>
              <a:gdLst/>
              <a:ahLst/>
              <a:cxnLst>
                <a:cxn ang="0">
                  <a:pos x="62" y="45"/>
                </a:cxn>
                <a:cxn ang="0">
                  <a:pos x="32" y="0"/>
                </a:cxn>
                <a:cxn ang="0">
                  <a:pos x="13" y="58"/>
                </a:cxn>
                <a:cxn ang="0">
                  <a:pos x="15" y="62"/>
                </a:cxn>
                <a:cxn ang="0">
                  <a:pos x="38" y="85"/>
                </a:cxn>
                <a:cxn ang="0">
                  <a:pos x="42" y="85"/>
                </a:cxn>
                <a:cxn ang="0">
                  <a:pos x="46" y="85"/>
                </a:cxn>
                <a:cxn ang="0">
                  <a:pos x="48" y="85"/>
                </a:cxn>
                <a:cxn ang="0">
                  <a:pos x="64" y="70"/>
                </a:cxn>
                <a:cxn ang="0">
                  <a:pos x="65" y="57"/>
                </a:cxn>
                <a:cxn ang="0">
                  <a:pos x="6" y="32"/>
                </a:cxn>
                <a:cxn ang="0">
                  <a:pos x="59" y="32"/>
                </a:cxn>
                <a:cxn ang="0">
                  <a:pos x="56" y="42"/>
                </a:cxn>
                <a:cxn ang="0">
                  <a:pos x="51" y="41"/>
                </a:cxn>
                <a:cxn ang="0">
                  <a:pos x="52" y="35"/>
                </a:cxn>
                <a:cxn ang="0">
                  <a:pos x="48" y="21"/>
                </a:cxn>
                <a:cxn ang="0">
                  <a:pos x="49" y="34"/>
                </a:cxn>
                <a:cxn ang="0">
                  <a:pos x="46" y="41"/>
                </a:cxn>
                <a:cxn ang="0">
                  <a:pos x="41" y="38"/>
                </a:cxn>
                <a:cxn ang="0">
                  <a:pos x="41" y="32"/>
                </a:cxn>
                <a:cxn ang="0">
                  <a:pos x="32" y="24"/>
                </a:cxn>
                <a:cxn ang="0">
                  <a:pos x="24" y="33"/>
                </a:cxn>
                <a:cxn ang="0">
                  <a:pos x="20" y="43"/>
                </a:cxn>
                <a:cxn ang="0">
                  <a:pos x="17" y="45"/>
                </a:cxn>
                <a:cxn ang="0">
                  <a:pos x="15" y="52"/>
                </a:cxn>
                <a:cxn ang="0">
                  <a:pos x="6" y="32"/>
                </a:cxn>
                <a:cxn ang="0">
                  <a:pos x="59" y="69"/>
                </a:cxn>
                <a:cxn ang="0">
                  <a:pos x="46" y="80"/>
                </a:cxn>
                <a:cxn ang="0">
                  <a:pos x="39" y="80"/>
                </a:cxn>
                <a:cxn ang="0">
                  <a:pos x="19" y="59"/>
                </a:cxn>
                <a:cxn ang="0">
                  <a:pos x="21" y="53"/>
                </a:cxn>
                <a:cxn ang="0">
                  <a:pos x="25" y="54"/>
                </a:cxn>
                <a:cxn ang="0">
                  <a:pos x="29" y="60"/>
                </a:cxn>
                <a:cxn ang="0">
                  <a:pos x="29" y="59"/>
                </a:cxn>
                <a:cxn ang="0">
                  <a:pos x="30" y="32"/>
                </a:cxn>
                <a:cxn ang="0">
                  <a:pos x="33" y="29"/>
                </a:cxn>
                <a:cxn ang="0">
                  <a:pos x="35" y="50"/>
                </a:cxn>
                <a:cxn ang="0">
                  <a:pos x="36" y="51"/>
                </a:cxn>
                <a:cxn ang="0">
                  <a:pos x="37" y="51"/>
                </a:cxn>
                <a:cxn ang="0">
                  <a:pos x="37" y="48"/>
                </a:cxn>
                <a:cxn ang="0">
                  <a:pos x="37" y="47"/>
                </a:cxn>
                <a:cxn ang="0">
                  <a:pos x="40" y="44"/>
                </a:cxn>
                <a:cxn ang="0">
                  <a:pos x="41" y="44"/>
                </a:cxn>
                <a:cxn ang="0">
                  <a:pos x="43" y="49"/>
                </a:cxn>
                <a:cxn ang="0">
                  <a:pos x="43" y="50"/>
                </a:cxn>
                <a:cxn ang="0">
                  <a:pos x="44" y="51"/>
                </a:cxn>
                <a:cxn ang="0">
                  <a:pos x="45" y="50"/>
                </a:cxn>
                <a:cxn ang="0">
                  <a:pos x="45" y="50"/>
                </a:cxn>
                <a:cxn ang="0">
                  <a:pos x="46" y="47"/>
                </a:cxn>
                <a:cxn ang="0">
                  <a:pos x="49" y="46"/>
                </a:cxn>
                <a:cxn ang="0">
                  <a:pos x="51" y="51"/>
                </a:cxn>
                <a:cxn ang="0">
                  <a:pos x="51" y="52"/>
                </a:cxn>
                <a:cxn ang="0">
                  <a:pos x="52" y="53"/>
                </a:cxn>
                <a:cxn ang="0">
                  <a:pos x="53" y="53"/>
                </a:cxn>
                <a:cxn ang="0">
                  <a:pos x="53" y="51"/>
                </a:cxn>
                <a:cxn ang="0">
                  <a:pos x="53" y="51"/>
                </a:cxn>
                <a:cxn ang="0">
                  <a:pos x="56" y="48"/>
                </a:cxn>
                <a:cxn ang="0">
                  <a:pos x="59" y="51"/>
                </a:cxn>
              </a:cxnLst>
              <a:rect l="0" t="0" r="r" b="b"/>
              <a:pathLst>
                <a:path w="65" h="85">
                  <a:moveTo>
                    <a:pt x="65" y="51"/>
                  </a:moveTo>
                  <a:cubicBezTo>
                    <a:pt x="65" y="48"/>
                    <a:pt x="64" y="46"/>
                    <a:pt x="62" y="45"/>
                  </a:cubicBezTo>
                  <a:cubicBezTo>
                    <a:pt x="64" y="41"/>
                    <a:pt x="65" y="36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3"/>
                    <a:pt x="5" y="52"/>
                    <a:pt x="13" y="58"/>
                  </a:cubicBezTo>
                  <a:cubicBezTo>
                    <a:pt x="13" y="58"/>
                    <a:pt x="14" y="58"/>
                    <a:pt x="14" y="59"/>
                  </a:cubicBezTo>
                  <a:cubicBezTo>
                    <a:pt x="14" y="60"/>
                    <a:pt x="14" y="61"/>
                    <a:pt x="15" y="62"/>
                  </a:cubicBezTo>
                  <a:cubicBezTo>
                    <a:pt x="18" y="66"/>
                    <a:pt x="21" y="71"/>
                    <a:pt x="24" y="76"/>
                  </a:cubicBezTo>
                  <a:cubicBezTo>
                    <a:pt x="28" y="81"/>
                    <a:pt x="32" y="84"/>
                    <a:pt x="38" y="85"/>
                  </a:cubicBezTo>
                  <a:cubicBezTo>
                    <a:pt x="39" y="85"/>
                    <a:pt x="40" y="85"/>
                    <a:pt x="41" y="85"/>
                  </a:cubicBezTo>
                  <a:cubicBezTo>
                    <a:pt x="41" y="85"/>
                    <a:pt x="41" y="85"/>
                    <a:pt x="42" y="85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7" y="85"/>
                  </a:cubicBezTo>
                  <a:cubicBezTo>
                    <a:pt x="47" y="85"/>
                    <a:pt x="47" y="85"/>
                    <a:pt x="48" y="85"/>
                  </a:cubicBezTo>
                  <a:cubicBezTo>
                    <a:pt x="48" y="85"/>
                    <a:pt x="49" y="85"/>
                    <a:pt x="49" y="85"/>
                  </a:cubicBezTo>
                  <a:cubicBezTo>
                    <a:pt x="57" y="84"/>
                    <a:pt x="63" y="78"/>
                    <a:pt x="64" y="70"/>
                  </a:cubicBezTo>
                  <a:cubicBezTo>
                    <a:pt x="64" y="69"/>
                    <a:pt x="65" y="67"/>
                    <a:pt x="65" y="66"/>
                  </a:cubicBezTo>
                  <a:cubicBezTo>
                    <a:pt x="65" y="60"/>
                    <a:pt x="65" y="59"/>
                    <a:pt x="65" y="57"/>
                  </a:cubicBezTo>
                  <a:cubicBezTo>
                    <a:pt x="65" y="56"/>
                    <a:pt x="65" y="54"/>
                    <a:pt x="65" y="51"/>
                  </a:cubicBezTo>
                  <a:close/>
                  <a:moveTo>
                    <a:pt x="6" y="32"/>
                  </a:moveTo>
                  <a:cubicBezTo>
                    <a:pt x="6" y="17"/>
                    <a:pt x="18" y="5"/>
                    <a:pt x="32" y="5"/>
                  </a:cubicBezTo>
                  <a:cubicBezTo>
                    <a:pt x="47" y="5"/>
                    <a:pt x="59" y="17"/>
                    <a:pt x="59" y="32"/>
                  </a:cubicBezTo>
                  <a:cubicBezTo>
                    <a:pt x="59" y="36"/>
                    <a:pt x="58" y="39"/>
                    <a:pt x="57" y="42"/>
                  </a:cubicBezTo>
                  <a:cubicBezTo>
                    <a:pt x="57" y="42"/>
                    <a:pt x="57" y="42"/>
                    <a:pt x="56" y="42"/>
                  </a:cubicBezTo>
                  <a:cubicBezTo>
                    <a:pt x="56" y="42"/>
                    <a:pt x="55" y="43"/>
                    <a:pt x="54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39"/>
                    <a:pt x="52" y="37"/>
                    <a:pt x="52" y="35"/>
                  </a:cubicBezTo>
                  <a:cubicBezTo>
                    <a:pt x="53" y="31"/>
                    <a:pt x="52" y="26"/>
                    <a:pt x="50" y="22"/>
                  </a:cubicBezTo>
                  <a:cubicBezTo>
                    <a:pt x="50" y="21"/>
                    <a:pt x="49" y="21"/>
                    <a:pt x="48" y="21"/>
                  </a:cubicBezTo>
                  <a:cubicBezTo>
                    <a:pt x="47" y="22"/>
                    <a:pt x="46" y="23"/>
                    <a:pt x="47" y="24"/>
                  </a:cubicBezTo>
                  <a:cubicBezTo>
                    <a:pt x="49" y="27"/>
                    <a:pt x="49" y="31"/>
                    <a:pt x="49" y="34"/>
                  </a:cubicBezTo>
                  <a:cubicBezTo>
                    <a:pt x="48" y="37"/>
                    <a:pt x="48" y="39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5" y="40"/>
                    <a:pt x="45" y="40"/>
                    <a:pt x="44" y="39"/>
                  </a:cubicBezTo>
                  <a:cubicBezTo>
                    <a:pt x="43" y="39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6"/>
                    <a:pt x="41" y="34"/>
                    <a:pt x="41" y="32"/>
                  </a:cubicBezTo>
                  <a:cubicBezTo>
                    <a:pt x="41" y="28"/>
                    <a:pt x="38" y="25"/>
                    <a:pt x="34" y="24"/>
                  </a:cubicBezTo>
                  <a:cubicBezTo>
                    <a:pt x="33" y="24"/>
                    <a:pt x="33" y="24"/>
                    <a:pt x="32" y="24"/>
                  </a:cubicBezTo>
                  <a:cubicBezTo>
                    <a:pt x="28" y="24"/>
                    <a:pt x="25" y="27"/>
                    <a:pt x="24" y="31"/>
                  </a:cubicBezTo>
                  <a:cubicBezTo>
                    <a:pt x="24" y="32"/>
                    <a:pt x="24" y="32"/>
                    <a:pt x="24" y="33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2" y="45"/>
                    <a:pt x="21" y="44"/>
                    <a:pt x="20" y="43"/>
                  </a:cubicBezTo>
                  <a:cubicBezTo>
                    <a:pt x="19" y="42"/>
                    <a:pt x="18" y="42"/>
                    <a:pt x="17" y="42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8" y="46"/>
                    <a:pt x="19" y="47"/>
                    <a:pt x="20" y="48"/>
                  </a:cubicBezTo>
                  <a:cubicBezTo>
                    <a:pt x="18" y="48"/>
                    <a:pt x="16" y="50"/>
                    <a:pt x="15" y="52"/>
                  </a:cubicBezTo>
                  <a:cubicBezTo>
                    <a:pt x="15" y="52"/>
                    <a:pt x="15" y="52"/>
                    <a:pt x="14" y="52"/>
                  </a:cubicBezTo>
                  <a:cubicBezTo>
                    <a:pt x="9" y="47"/>
                    <a:pt x="6" y="40"/>
                    <a:pt x="6" y="32"/>
                  </a:cubicBezTo>
                  <a:close/>
                  <a:moveTo>
                    <a:pt x="59" y="66"/>
                  </a:moveTo>
                  <a:cubicBezTo>
                    <a:pt x="59" y="67"/>
                    <a:pt x="59" y="68"/>
                    <a:pt x="59" y="69"/>
                  </a:cubicBezTo>
                  <a:cubicBezTo>
                    <a:pt x="58" y="75"/>
                    <a:pt x="54" y="79"/>
                    <a:pt x="49" y="80"/>
                  </a:cubicBezTo>
                  <a:cubicBezTo>
                    <a:pt x="48" y="80"/>
                    <a:pt x="47" y="80"/>
                    <a:pt x="46" y="80"/>
                  </a:cubicBezTo>
                  <a:cubicBezTo>
                    <a:pt x="45" y="80"/>
                    <a:pt x="44" y="80"/>
                    <a:pt x="42" y="80"/>
                  </a:cubicBezTo>
                  <a:cubicBezTo>
                    <a:pt x="41" y="80"/>
                    <a:pt x="40" y="80"/>
                    <a:pt x="39" y="80"/>
                  </a:cubicBezTo>
                  <a:cubicBezTo>
                    <a:pt x="35" y="79"/>
                    <a:pt x="31" y="77"/>
                    <a:pt x="29" y="73"/>
                  </a:cubicBezTo>
                  <a:cubicBezTo>
                    <a:pt x="26" y="68"/>
                    <a:pt x="22" y="63"/>
                    <a:pt x="19" y="59"/>
                  </a:cubicBezTo>
                  <a:cubicBezTo>
                    <a:pt x="19" y="58"/>
                    <a:pt x="19" y="58"/>
                    <a:pt x="19" y="57"/>
                  </a:cubicBezTo>
                  <a:cubicBezTo>
                    <a:pt x="18" y="55"/>
                    <a:pt x="19" y="53"/>
                    <a:pt x="21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3" y="53"/>
                    <a:pt x="24" y="53"/>
                    <a:pt x="25" y="54"/>
                  </a:cubicBezTo>
                  <a:cubicBezTo>
                    <a:pt x="26" y="56"/>
                    <a:pt x="28" y="58"/>
                    <a:pt x="29" y="59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59"/>
                  </a:cubicBezTo>
                  <a:cubicBezTo>
                    <a:pt x="29" y="52"/>
                    <a:pt x="29" y="40"/>
                    <a:pt x="29" y="33"/>
                  </a:cubicBezTo>
                  <a:cubicBezTo>
                    <a:pt x="29" y="32"/>
                    <a:pt x="29" y="32"/>
                    <a:pt x="30" y="32"/>
                  </a:cubicBezTo>
                  <a:cubicBezTo>
                    <a:pt x="30" y="30"/>
                    <a:pt x="31" y="29"/>
                    <a:pt x="32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9"/>
                    <a:pt x="35" y="31"/>
                    <a:pt x="35" y="32"/>
                  </a:cubicBezTo>
                  <a:cubicBezTo>
                    <a:pt x="35" y="37"/>
                    <a:pt x="35" y="45"/>
                    <a:pt x="35" y="50"/>
                  </a:cubicBezTo>
                  <a:cubicBezTo>
                    <a:pt x="35" y="50"/>
                    <a:pt x="35" y="50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7"/>
                  </a:cubicBezTo>
                  <a:cubicBezTo>
                    <a:pt x="37" y="46"/>
                    <a:pt x="38" y="45"/>
                    <a:pt x="39" y="44"/>
                  </a:cubicBezTo>
                  <a:cubicBezTo>
                    <a:pt x="39" y="44"/>
                    <a:pt x="39" y="44"/>
                    <a:pt x="40" y="44"/>
                  </a:cubicBezTo>
                  <a:cubicBezTo>
                    <a:pt x="40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3" y="44"/>
                    <a:pt x="43" y="46"/>
                    <a:pt x="43" y="47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1"/>
                    <a:pt x="44" y="51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1"/>
                    <a:pt x="45" y="51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49"/>
                    <a:pt x="45" y="49"/>
                  </a:cubicBezTo>
                  <a:cubicBezTo>
                    <a:pt x="45" y="48"/>
                    <a:pt x="46" y="48"/>
                    <a:pt x="46" y="47"/>
                  </a:cubicBezTo>
                  <a:cubicBezTo>
                    <a:pt x="47" y="46"/>
                    <a:pt x="47" y="46"/>
                    <a:pt x="48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1" y="46"/>
                    <a:pt x="51" y="48"/>
                    <a:pt x="51" y="4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3"/>
                    <a:pt x="52" y="53"/>
                    <a:pt x="52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1"/>
                    <a:pt x="53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2"/>
                    <a:pt x="53" y="51"/>
                  </a:cubicBezTo>
                  <a:cubicBezTo>
                    <a:pt x="53" y="51"/>
                    <a:pt x="53" y="50"/>
                    <a:pt x="54" y="49"/>
                  </a:cubicBezTo>
                  <a:cubicBezTo>
                    <a:pt x="54" y="48"/>
                    <a:pt x="55" y="48"/>
                    <a:pt x="5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48"/>
                    <a:pt x="59" y="49"/>
                    <a:pt x="59" y="51"/>
                  </a:cubicBezTo>
                  <a:cubicBezTo>
                    <a:pt x="59" y="60"/>
                    <a:pt x="59" y="57"/>
                    <a:pt x="59" y="6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7" name="Group 224"/>
          <p:cNvGrpSpPr/>
          <p:nvPr/>
        </p:nvGrpSpPr>
        <p:grpSpPr>
          <a:xfrm>
            <a:off x="4615282" y="3960388"/>
            <a:ext cx="232943" cy="231241"/>
            <a:chOff x="5942013" y="2333625"/>
            <a:chExt cx="217488" cy="215900"/>
          </a:xfrm>
          <a:solidFill>
            <a:schemeClr val="bg1"/>
          </a:solidFill>
        </p:grpSpPr>
        <p:sp>
          <p:nvSpPr>
            <p:cNvPr id="118" name="Freeform 148"/>
            <p:cNvSpPr>
              <a:spLocks noEditPoints="1"/>
            </p:cNvSpPr>
            <p:nvPr/>
          </p:nvSpPr>
          <p:spPr bwMode="auto">
            <a:xfrm>
              <a:off x="5942013" y="2333625"/>
              <a:ext cx="217488" cy="215900"/>
            </a:xfrm>
            <a:custGeom>
              <a:avLst/>
              <a:gdLst/>
              <a:ahLst/>
              <a:cxnLst>
                <a:cxn ang="0">
                  <a:pos x="83" y="61"/>
                </a:cxn>
                <a:cxn ang="0">
                  <a:pos x="83" y="61"/>
                </a:cxn>
                <a:cxn ang="0">
                  <a:pos x="79" y="59"/>
                </a:cxn>
                <a:cxn ang="0">
                  <a:pos x="79" y="59"/>
                </a:cxn>
                <a:cxn ang="0">
                  <a:pos x="78" y="59"/>
                </a:cxn>
                <a:cxn ang="0">
                  <a:pos x="78" y="58"/>
                </a:cxn>
                <a:cxn ang="0">
                  <a:pos x="73" y="53"/>
                </a:cxn>
                <a:cxn ang="0">
                  <a:pos x="71" y="53"/>
                </a:cxn>
                <a:cxn ang="0">
                  <a:pos x="71" y="52"/>
                </a:cxn>
                <a:cxn ang="0">
                  <a:pos x="70" y="48"/>
                </a:cxn>
                <a:cxn ang="0">
                  <a:pos x="62" y="40"/>
                </a:cxn>
                <a:cxn ang="0">
                  <a:pos x="54" y="9"/>
                </a:cxn>
                <a:cxn ang="0">
                  <a:pos x="31" y="0"/>
                </a:cxn>
                <a:cxn ang="0">
                  <a:pos x="9" y="9"/>
                </a:cxn>
                <a:cxn ang="0">
                  <a:pos x="0" y="31"/>
                </a:cxn>
                <a:cxn ang="0">
                  <a:pos x="9" y="53"/>
                </a:cxn>
                <a:cxn ang="0">
                  <a:pos x="31" y="63"/>
                </a:cxn>
                <a:cxn ang="0">
                  <a:pos x="40" y="61"/>
                </a:cxn>
                <a:cxn ang="0">
                  <a:pos x="61" y="83"/>
                </a:cxn>
                <a:cxn ang="0">
                  <a:pos x="65" y="84"/>
                </a:cxn>
                <a:cxn ang="0">
                  <a:pos x="65" y="84"/>
                </a:cxn>
                <a:cxn ang="0">
                  <a:pos x="79" y="84"/>
                </a:cxn>
                <a:cxn ang="0">
                  <a:pos x="84" y="79"/>
                </a:cxn>
                <a:cxn ang="0">
                  <a:pos x="85" y="65"/>
                </a:cxn>
                <a:cxn ang="0">
                  <a:pos x="83" y="61"/>
                </a:cxn>
                <a:cxn ang="0">
                  <a:pos x="79" y="78"/>
                </a:cxn>
                <a:cxn ang="0">
                  <a:pos x="65" y="79"/>
                </a:cxn>
                <a:cxn ang="0">
                  <a:pos x="41" y="55"/>
                </a:cxn>
                <a:cxn ang="0">
                  <a:pos x="31" y="57"/>
                </a:cxn>
                <a:cxn ang="0">
                  <a:pos x="13" y="50"/>
                </a:cxn>
                <a:cxn ang="0">
                  <a:pos x="13" y="13"/>
                </a:cxn>
                <a:cxn ang="0">
                  <a:pos x="31" y="5"/>
                </a:cxn>
                <a:cxn ang="0">
                  <a:pos x="50" y="13"/>
                </a:cxn>
                <a:cxn ang="0">
                  <a:pos x="56" y="41"/>
                </a:cxn>
                <a:cxn ang="0">
                  <a:pos x="66" y="52"/>
                </a:cxn>
                <a:cxn ang="0">
                  <a:pos x="66" y="58"/>
                </a:cxn>
                <a:cxn ang="0">
                  <a:pos x="73" y="58"/>
                </a:cxn>
                <a:cxn ang="0">
                  <a:pos x="73" y="65"/>
                </a:cxn>
                <a:cxn ang="0">
                  <a:pos x="79" y="65"/>
                </a:cxn>
                <a:cxn ang="0">
                  <a:pos x="79" y="65"/>
                </a:cxn>
                <a:cxn ang="0">
                  <a:pos x="79" y="78"/>
                </a:cxn>
              </a:cxnLst>
              <a:rect l="0" t="0" r="r" b="b"/>
              <a:pathLst>
                <a:path w="85" h="84">
                  <a:moveTo>
                    <a:pt x="83" y="61"/>
                  </a:moveTo>
                  <a:cubicBezTo>
                    <a:pt x="83" y="61"/>
                    <a:pt x="83" y="61"/>
                    <a:pt x="83" y="61"/>
                  </a:cubicBezTo>
                  <a:cubicBezTo>
                    <a:pt x="82" y="60"/>
                    <a:pt x="81" y="59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5"/>
                    <a:pt x="76" y="53"/>
                    <a:pt x="73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0"/>
                    <a:pt x="71" y="49"/>
                    <a:pt x="70" y="48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5" y="29"/>
                    <a:pt x="62" y="17"/>
                    <a:pt x="54" y="9"/>
                  </a:cubicBezTo>
                  <a:cubicBezTo>
                    <a:pt x="48" y="3"/>
                    <a:pt x="40" y="0"/>
                    <a:pt x="31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3"/>
                    <a:pt x="0" y="31"/>
                  </a:cubicBezTo>
                  <a:cubicBezTo>
                    <a:pt x="0" y="39"/>
                    <a:pt x="3" y="47"/>
                    <a:pt x="9" y="53"/>
                  </a:cubicBezTo>
                  <a:cubicBezTo>
                    <a:pt x="15" y="59"/>
                    <a:pt x="23" y="63"/>
                    <a:pt x="31" y="63"/>
                  </a:cubicBezTo>
                  <a:cubicBezTo>
                    <a:pt x="34" y="63"/>
                    <a:pt x="37" y="62"/>
                    <a:pt x="40" y="61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2" y="84"/>
                    <a:pt x="64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2" y="83"/>
                    <a:pt x="84" y="81"/>
                    <a:pt x="84" y="79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4"/>
                    <a:pt x="84" y="62"/>
                    <a:pt x="83" y="61"/>
                  </a:cubicBezTo>
                  <a:close/>
                  <a:moveTo>
                    <a:pt x="79" y="78"/>
                  </a:moveTo>
                  <a:cubicBezTo>
                    <a:pt x="65" y="79"/>
                    <a:pt x="65" y="79"/>
                    <a:pt x="65" y="79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38" y="57"/>
                    <a:pt x="35" y="57"/>
                    <a:pt x="31" y="57"/>
                  </a:cubicBezTo>
                  <a:cubicBezTo>
                    <a:pt x="25" y="57"/>
                    <a:pt x="18" y="55"/>
                    <a:pt x="13" y="50"/>
                  </a:cubicBezTo>
                  <a:cubicBezTo>
                    <a:pt x="3" y="39"/>
                    <a:pt x="3" y="23"/>
                    <a:pt x="13" y="13"/>
                  </a:cubicBezTo>
                  <a:cubicBezTo>
                    <a:pt x="18" y="7"/>
                    <a:pt x="25" y="5"/>
                    <a:pt x="31" y="5"/>
                  </a:cubicBezTo>
                  <a:cubicBezTo>
                    <a:pt x="38" y="5"/>
                    <a:pt x="45" y="7"/>
                    <a:pt x="50" y="13"/>
                  </a:cubicBezTo>
                  <a:cubicBezTo>
                    <a:pt x="58" y="20"/>
                    <a:pt x="60" y="32"/>
                    <a:pt x="56" y="41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79" y="65"/>
                    <a:pt x="79" y="65"/>
                  </a:cubicBezTo>
                  <a:lnTo>
                    <a:pt x="7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49"/>
            <p:cNvSpPr>
              <a:spLocks noEditPoints="1"/>
            </p:cNvSpPr>
            <p:nvPr/>
          </p:nvSpPr>
          <p:spPr bwMode="auto">
            <a:xfrm>
              <a:off x="5975350" y="2368550"/>
              <a:ext cx="50800" cy="49213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17" y="16"/>
                </a:cxn>
                <a:cxn ang="0">
                  <a:pos x="20" y="9"/>
                </a:cxn>
                <a:cxn ang="0">
                  <a:pos x="17" y="3"/>
                </a:cxn>
                <a:cxn ang="0">
                  <a:pos x="11" y="0"/>
                </a:cxn>
                <a:cxn ang="0">
                  <a:pos x="4" y="3"/>
                </a:cxn>
                <a:cxn ang="0">
                  <a:pos x="4" y="16"/>
                </a:cxn>
                <a:cxn ang="0">
                  <a:pos x="11" y="19"/>
                </a:cxn>
                <a:cxn ang="0">
                  <a:pos x="6" y="5"/>
                </a:cxn>
                <a:cxn ang="0">
                  <a:pos x="11" y="3"/>
                </a:cxn>
                <a:cxn ang="0">
                  <a:pos x="15" y="5"/>
                </a:cxn>
                <a:cxn ang="0">
                  <a:pos x="17" y="9"/>
                </a:cxn>
                <a:cxn ang="0">
                  <a:pos x="15" y="14"/>
                </a:cxn>
                <a:cxn ang="0">
                  <a:pos x="11" y="15"/>
                </a:cxn>
                <a:cxn ang="0">
                  <a:pos x="6" y="14"/>
                </a:cxn>
                <a:cxn ang="0">
                  <a:pos x="6" y="5"/>
                </a:cxn>
              </a:cxnLst>
              <a:rect l="0" t="0" r="r" b="b"/>
              <a:pathLst>
                <a:path w="20" h="19">
                  <a:moveTo>
                    <a:pt x="11" y="19"/>
                  </a:moveTo>
                  <a:cubicBezTo>
                    <a:pt x="13" y="19"/>
                    <a:pt x="16" y="18"/>
                    <a:pt x="17" y="16"/>
                  </a:cubicBezTo>
                  <a:cubicBezTo>
                    <a:pt x="19" y="14"/>
                    <a:pt x="20" y="12"/>
                    <a:pt x="20" y="9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6" y="1"/>
                    <a:pt x="13" y="0"/>
                    <a:pt x="11" y="0"/>
                  </a:cubicBezTo>
                  <a:cubicBezTo>
                    <a:pt x="8" y="0"/>
                    <a:pt x="6" y="1"/>
                    <a:pt x="4" y="3"/>
                  </a:cubicBezTo>
                  <a:cubicBezTo>
                    <a:pt x="0" y="6"/>
                    <a:pt x="0" y="12"/>
                    <a:pt x="4" y="16"/>
                  </a:cubicBezTo>
                  <a:cubicBezTo>
                    <a:pt x="6" y="18"/>
                    <a:pt x="8" y="19"/>
                    <a:pt x="11" y="19"/>
                  </a:cubicBezTo>
                  <a:close/>
                  <a:moveTo>
                    <a:pt x="6" y="5"/>
                  </a:moveTo>
                  <a:cubicBezTo>
                    <a:pt x="7" y="4"/>
                    <a:pt x="9" y="3"/>
                    <a:pt x="11" y="3"/>
                  </a:cubicBezTo>
                  <a:cubicBezTo>
                    <a:pt x="12" y="3"/>
                    <a:pt x="14" y="4"/>
                    <a:pt x="15" y="5"/>
                  </a:cubicBezTo>
                  <a:cubicBezTo>
                    <a:pt x="16" y="6"/>
                    <a:pt x="17" y="8"/>
                    <a:pt x="17" y="9"/>
                  </a:cubicBezTo>
                  <a:cubicBezTo>
                    <a:pt x="17" y="11"/>
                    <a:pt x="16" y="12"/>
                    <a:pt x="15" y="14"/>
                  </a:cubicBezTo>
                  <a:cubicBezTo>
                    <a:pt x="14" y="15"/>
                    <a:pt x="12" y="15"/>
                    <a:pt x="11" y="15"/>
                  </a:cubicBezTo>
                  <a:cubicBezTo>
                    <a:pt x="9" y="15"/>
                    <a:pt x="7" y="15"/>
                    <a:pt x="6" y="14"/>
                  </a:cubicBezTo>
                  <a:cubicBezTo>
                    <a:pt x="4" y="11"/>
                    <a:pt x="4" y="7"/>
                    <a:pt x="6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50"/>
            <p:cNvSpPr>
              <a:spLocks/>
            </p:cNvSpPr>
            <p:nvPr/>
          </p:nvSpPr>
          <p:spPr bwMode="auto">
            <a:xfrm>
              <a:off x="5967413" y="2359025"/>
              <a:ext cx="161925" cy="158750"/>
            </a:xfrm>
            <a:custGeom>
              <a:avLst/>
              <a:gdLst/>
              <a:ahLst/>
              <a:cxnLst>
                <a:cxn ang="0">
                  <a:pos x="38" y="35"/>
                </a:cxn>
                <a:cxn ang="0">
                  <a:pos x="37" y="6"/>
                </a:cxn>
                <a:cxn ang="0">
                  <a:pos x="25" y="0"/>
                </a:cxn>
                <a:cxn ang="0">
                  <a:pos x="23" y="1"/>
                </a:cxn>
                <a:cxn ang="0">
                  <a:pos x="25" y="3"/>
                </a:cxn>
                <a:cxn ang="0">
                  <a:pos x="34" y="8"/>
                </a:cxn>
                <a:cxn ang="0">
                  <a:pos x="34" y="34"/>
                </a:cxn>
                <a:cxn ang="0">
                  <a:pos x="21" y="39"/>
                </a:cxn>
                <a:cxn ang="0">
                  <a:pos x="9" y="34"/>
                </a:cxn>
                <a:cxn ang="0">
                  <a:pos x="4" y="24"/>
                </a:cxn>
                <a:cxn ang="0">
                  <a:pos x="1" y="23"/>
                </a:cxn>
                <a:cxn ang="0">
                  <a:pos x="0" y="25"/>
                </a:cxn>
                <a:cxn ang="0">
                  <a:pos x="6" y="36"/>
                </a:cxn>
                <a:cxn ang="0">
                  <a:pos x="21" y="43"/>
                </a:cxn>
                <a:cxn ang="0">
                  <a:pos x="35" y="37"/>
                </a:cxn>
                <a:cxn ang="0">
                  <a:pos x="60" y="62"/>
                </a:cxn>
                <a:cxn ang="0">
                  <a:pos x="61" y="62"/>
                </a:cxn>
                <a:cxn ang="0">
                  <a:pos x="62" y="62"/>
                </a:cxn>
                <a:cxn ang="0">
                  <a:pos x="62" y="59"/>
                </a:cxn>
                <a:cxn ang="0">
                  <a:pos x="38" y="35"/>
                </a:cxn>
              </a:cxnLst>
              <a:rect l="0" t="0" r="r" b="b"/>
              <a:pathLst>
                <a:path w="63" h="62">
                  <a:moveTo>
                    <a:pt x="38" y="35"/>
                  </a:moveTo>
                  <a:cubicBezTo>
                    <a:pt x="45" y="27"/>
                    <a:pt x="45" y="14"/>
                    <a:pt x="37" y="6"/>
                  </a:cubicBezTo>
                  <a:cubicBezTo>
                    <a:pt x="34" y="3"/>
                    <a:pt x="30" y="1"/>
                    <a:pt x="25" y="0"/>
                  </a:cubicBezTo>
                  <a:cubicBezTo>
                    <a:pt x="24" y="0"/>
                    <a:pt x="24" y="0"/>
                    <a:pt x="23" y="1"/>
                  </a:cubicBezTo>
                  <a:cubicBezTo>
                    <a:pt x="23" y="2"/>
                    <a:pt x="24" y="3"/>
                    <a:pt x="25" y="3"/>
                  </a:cubicBezTo>
                  <a:cubicBezTo>
                    <a:pt x="28" y="4"/>
                    <a:pt x="32" y="6"/>
                    <a:pt x="34" y="8"/>
                  </a:cubicBezTo>
                  <a:cubicBezTo>
                    <a:pt x="41" y="15"/>
                    <a:pt x="41" y="27"/>
                    <a:pt x="34" y="34"/>
                  </a:cubicBezTo>
                  <a:cubicBezTo>
                    <a:pt x="31" y="37"/>
                    <a:pt x="26" y="39"/>
                    <a:pt x="21" y="39"/>
                  </a:cubicBezTo>
                  <a:cubicBezTo>
                    <a:pt x="16" y="39"/>
                    <a:pt x="12" y="37"/>
                    <a:pt x="9" y="34"/>
                  </a:cubicBezTo>
                  <a:cubicBezTo>
                    <a:pt x="6" y="31"/>
                    <a:pt x="4" y="28"/>
                    <a:pt x="4" y="24"/>
                  </a:cubicBezTo>
                  <a:cubicBezTo>
                    <a:pt x="3" y="23"/>
                    <a:pt x="2" y="23"/>
                    <a:pt x="1" y="23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1" y="29"/>
                    <a:pt x="3" y="33"/>
                    <a:pt x="6" y="36"/>
                  </a:cubicBezTo>
                  <a:cubicBezTo>
                    <a:pt x="10" y="40"/>
                    <a:pt x="16" y="43"/>
                    <a:pt x="21" y="43"/>
                  </a:cubicBezTo>
                  <a:cubicBezTo>
                    <a:pt x="27" y="43"/>
                    <a:pt x="31" y="41"/>
                    <a:pt x="35" y="37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2"/>
                    <a:pt x="60" y="62"/>
                    <a:pt x="61" y="62"/>
                  </a:cubicBezTo>
                  <a:cubicBezTo>
                    <a:pt x="61" y="62"/>
                    <a:pt x="62" y="62"/>
                    <a:pt x="62" y="62"/>
                  </a:cubicBezTo>
                  <a:cubicBezTo>
                    <a:pt x="63" y="61"/>
                    <a:pt x="63" y="60"/>
                    <a:pt x="62" y="59"/>
                  </a:cubicBezTo>
                  <a:lnTo>
                    <a:pt x="38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" name="Group 240"/>
          <p:cNvGrpSpPr/>
          <p:nvPr/>
        </p:nvGrpSpPr>
        <p:grpSpPr>
          <a:xfrm>
            <a:off x="4141781" y="2447348"/>
            <a:ext cx="171622" cy="265234"/>
            <a:chOff x="5403850" y="3486150"/>
            <a:chExt cx="139700" cy="215900"/>
          </a:xfrm>
          <a:solidFill>
            <a:schemeClr val="bg1"/>
          </a:solidFill>
        </p:grpSpPr>
        <p:sp>
          <p:nvSpPr>
            <p:cNvPr id="122" name="Freeform 154"/>
            <p:cNvSpPr>
              <a:spLocks/>
            </p:cNvSpPr>
            <p:nvPr/>
          </p:nvSpPr>
          <p:spPr bwMode="auto">
            <a:xfrm>
              <a:off x="5438775" y="3522663"/>
              <a:ext cx="69850" cy="155575"/>
            </a:xfrm>
            <a:custGeom>
              <a:avLst/>
              <a:gdLst/>
              <a:ahLst/>
              <a:cxnLst>
                <a:cxn ang="0">
                  <a:pos x="17" y="44"/>
                </a:cxn>
                <a:cxn ang="0">
                  <a:pos x="16" y="47"/>
                </a:cxn>
                <a:cxn ang="0">
                  <a:pos x="22" y="57"/>
                </a:cxn>
                <a:cxn ang="0">
                  <a:pos x="5" y="57"/>
                </a:cxn>
                <a:cxn ang="0">
                  <a:pos x="15" y="40"/>
                </a:cxn>
                <a:cxn ang="0">
                  <a:pos x="15" y="39"/>
                </a:cxn>
                <a:cxn ang="0">
                  <a:pos x="15" y="39"/>
                </a:cxn>
                <a:cxn ang="0">
                  <a:pos x="15" y="16"/>
                </a:cxn>
                <a:cxn ang="0">
                  <a:pos x="24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8" y="10"/>
                </a:cxn>
                <a:cxn ang="0">
                  <a:pos x="11" y="11"/>
                </a:cxn>
                <a:cxn ang="0">
                  <a:pos x="11" y="9"/>
                </a:cxn>
                <a:cxn ang="0">
                  <a:pos x="8" y="3"/>
                </a:cxn>
                <a:cxn ang="0">
                  <a:pos x="19" y="3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" y="58"/>
                </a:cxn>
                <a:cxn ang="0">
                  <a:pos x="1" y="60"/>
                </a:cxn>
                <a:cxn ang="0">
                  <a:pos x="2" y="61"/>
                </a:cxn>
                <a:cxn ang="0">
                  <a:pos x="25" y="61"/>
                </a:cxn>
                <a:cxn ang="0">
                  <a:pos x="27" y="60"/>
                </a:cxn>
                <a:cxn ang="0">
                  <a:pos x="27" y="58"/>
                </a:cxn>
                <a:cxn ang="0">
                  <a:pos x="19" y="45"/>
                </a:cxn>
                <a:cxn ang="0">
                  <a:pos x="17" y="44"/>
                </a:cxn>
              </a:cxnLst>
              <a:rect l="0" t="0" r="r" b="b"/>
              <a:pathLst>
                <a:path w="27" h="61">
                  <a:moveTo>
                    <a:pt x="17" y="44"/>
                  </a:moveTo>
                  <a:cubicBezTo>
                    <a:pt x="16" y="45"/>
                    <a:pt x="16" y="46"/>
                    <a:pt x="16" y="4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1"/>
                    <a:pt x="24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2"/>
                    <a:pt x="11" y="11"/>
                  </a:cubicBezTo>
                  <a:cubicBezTo>
                    <a:pt x="12" y="11"/>
                    <a:pt x="12" y="9"/>
                    <a:pt x="11" y="9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9"/>
                    <a:pt x="0" y="60"/>
                    <a:pt x="1" y="60"/>
                  </a:cubicBezTo>
                  <a:cubicBezTo>
                    <a:pt x="1" y="61"/>
                    <a:pt x="1" y="61"/>
                    <a:pt x="2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6" y="61"/>
                    <a:pt x="26" y="61"/>
                    <a:pt x="27" y="60"/>
                  </a:cubicBezTo>
                  <a:cubicBezTo>
                    <a:pt x="27" y="60"/>
                    <a:pt x="27" y="59"/>
                    <a:pt x="27" y="58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8" y="44"/>
                    <a:pt x="17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55"/>
            <p:cNvSpPr>
              <a:spLocks noEditPoints="1"/>
            </p:cNvSpPr>
            <p:nvPr/>
          </p:nvSpPr>
          <p:spPr bwMode="auto">
            <a:xfrm>
              <a:off x="5403850" y="3486150"/>
              <a:ext cx="139700" cy="215900"/>
            </a:xfrm>
            <a:custGeom>
              <a:avLst/>
              <a:gdLst/>
              <a:ahLst/>
              <a:cxnLst>
                <a:cxn ang="0">
                  <a:pos x="43" y="58"/>
                </a:cxn>
                <a:cxn ang="0">
                  <a:pos x="38" y="49"/>
                </a:cxn>
                <a:cxn ang="0">
                  <a:pos x="38" y="35"/>
                </a:cxn>
                <a:cxn ang="0">
                  <a:pos x="43" y="26"/>
                </a:cxn>
                <a:cxn ang="0">
                  <a:pos x="54" y="8"/>
                </a:cxn>
                <a:cxn ang="0">
                  <a:pos x="55" y="5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8" y="0"/>
                </a:cxn>
                <a:cxn ang="0">
                  <a:pos x="6" y="0"/>
                </a:cxn>
                <a:cxn ang="0">
                  <a:pos x="1" y="2"/>
                </a:cxn>
                <a:cxn ang="0">
                  <a:pos x="1" y="8"/>
                </a:cxn>
                <a:cxn ang="0">
                  <a:pos x="12" y="26"/>
                </a:cxn>
                <a:cxn ang="0">
                  <a:pos x="17" y="35"/>
                </a:cxn>
                <a:cxn ang="0">
                  <a:pos x="17" y="49"/>
                </a:cxn>
                <a:cxn ang="0">
                  <a:pos x="12" y="58"/>
                </a:cxn>
                <a:cxn ang="0">
                  <a:pos x="1" y="76"/>
                </a:cxn>
                <a:cxn ang="0">
                  <a:pos x="1" y="82"/>
                </a:cxn>
                <a:cxn ang="0">
                  <a:pos x="6" y="84"/>
                </a:cxn>
                <a:cxn ang="0">
                  <a:pos x="16" y="84"/>
                </a:cxn>
                <a:cxn ang="0">
                  <a:pos x="28" y="84"/>
                </a:cxn>
                <a:cxn ang="0">
                  <a:pos x="49" y="84"/>
                </a:cxn>
                <a:cxn ang="0">
                  <a:pos x="54" y="82"/>
                </a:cxn>
                <a:cxn ang="0">
                  <a:pos x="54" y="76"/>
                </a:cxn>
                <a:cxn ang="0">
                  <a:pos x="43" y="58"/>
                </a:cxn>
                <a:cxn ang="0">
                  <a:pos x="28" y="79"/>
                </a:cxn>
                <a:cxn ang="0">
                  <a:pos x="16" y="79"/>
                </a:cxn>
                <a:cxn ang="0">
                  <a:pos x="6" y="79"/>
                </a:cxn>
                <a:cxn ang="0">
                  <a:pos x="17" y="61"/>
                </a:cxn>
                <a:cxn ang="0">
                  <a:pos x="23" y="50"/>
                </a:cxn>
                <a:cxn ang="0">
                  <a:pos x="23" y="34"/>
                </a:cxn>
                <a:cxn ang="0">
                  <a:pos x="17" y="24"/>
                </a:cxn>
                <a:cxn ang="0">
                  <a:pos x="6" y="5"/>
                </a:cxn>
                <a:cxn ang="0">
                  <a:pos x="28" y="5"/>
                </a:cxn>
                <a:cxn ang="0">
                  <a:pos x="39" y="5"/>
                </a:cxn>
                <a:cxn ang="0">
                  <a:pos x="49" y="5"/>
                </a:cxn>
                <a:cxn ang="0">
                  <a:pos x="38" y="24"/>
                </a:cxn>
                <a:cxn ang="0">
                  <a:pos x="33" y="34"/>
                </a:cxn>
                <a:cxn ang="0">
                  <a:pos x="33" y="50"/>
                </a:cxn>
                <a:cxn ang="0">
                  <a:pos x="38" y="61"/>
                </a:cxn>
                <a:cxn ang="0">
                  <a:pos x="49" y="79"/>
                </a:cxn>
                <a:cxn ang="0">
                  <a:pos x="28" y="79"/>
                </a:cxn>
              </a:cxnLst>
              <a:rect l="0" t="0" r="r" b="b"/>
              <a:pathLst>
                <a:path w="55" h="84">
                  <a:moveTo>
                    <a:pt x="43" y="58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0" y="6"/>
                    <a:pt x="1" y="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0" y="78"/>
                    <a:pt x="0" y="80"/>
                    <a:pt x="1" y="82"/>
                  </a:cubicBezTo>
                  <a:cubicBezTo>
                    <a:pt x="2" y="83"/>
                    <a:pt x="4" y="84"/>
                    <a:pt x="6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51" y="84"/>
                    <a:pt x="53" y="83"/>
                    <a:pt x="54" y="82"/>
                  </a:cubicBezTo>
                  <a:cubicBezTo>
                    <a:pt x="55" y="80"/>
                    <a:pt x="55" y="78"/>
                    <a:pt x="54" y="76"/>
                  </a:cubicBezTo>
                  <a:lnTo>
                    <a:pt x="43" y="58"/>
                  </a:lnTo>
                  <a:close/>
                  <a:moveTo>
                    <a:pt x="28" y="79"/>
                  </a:moveTo>
                  <a:cubicBezTo>
                    <a:pt x="16" y="79"/>
                    <a:pt x="16" y="79"/>
                    <a:pt x="1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49" y="79"/>
                    <a:pt x="49" y="79"/>
                    <a:pt x="49" y="79"/>
                  </a:cubicBezTo>
                  <a:lnTo>
                    <a:pt x="28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Group 248"/>
          <p:cNvGrpSpPr/>
          <p:nvPr/>
        </p:nvGrpSpPr>
        <p:grpSpPr>
          <a:xfrm>
            <a:off x="4617621" y="2046157"/>
            <a:ext cx="239880" cy="239878"/>
            <a:chOff x="2474913" y="4014788"/>
            <a:chExt cx="195263" cy="195262"/>
          </a:xfrm>
          <a:solidFill>
            <a:schemeClr val="bg1"/>
          </a:solidFill>
        </p:grpSpPr>
        <p:sp>
          <p:nvSpPr>
            <p:cNvPr id="125" name="Freeform 197"/>
            <p:cNvSpPr>
              <a:spLocks noEditPoints="1"/>
            </p:cNvSpPr>
            <p:nvPr/>
          </p:nvSpPr>
          <p:spPr bwMode="auto">
            <a:xfrm>
              <a:off x="2503488" y="4056063"/>
              <a:ext cx="161925" cy="10318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6" y="26"/>
                </a:cxn>
                <a:cxn ang="0">
                  <a:pos x="9" y="39"/>
                </a:cxn>
                <a:cxn ang="0">
                  <a:pos x="11" y="40"/>
                </a:cxn>
                <a:cxn ang="0">
                  <a:pos x="52" y="40"/>
                </a:cxn>
                <a:cxn ang="0">
                  <a:pos x="55" y="39"/>
                </a:cxn>
                <a:cxn ang="0">
                  <a:pos x="63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23" y="36"/>
                </a:cxn>
                <a:cxn ang="0">
                  <a:pos x="22" y="27"/>
                </a:cxn>
                <a:cxn ang="0">
                  <a:pos x="30" y="27"/>
                </a:cxn>
                <a:cxn ang="0">
                  <a:pos x="30" y="36"/>
                </a:cxn>
                <a:cxn ang="0">
                  <a:pos x="23" y="36"/>
                </a:cxn>
                <a:cxn ang="0">
                  <a:pos x="22" y="24"/>
                </a:cxn>
                <a:cxn ang="0">
                  <a:pos x="21" y="16"/>
                </a:cxn>
                <a:cxn ang="0">
                  <a:pos x="30" y="16"/>
                </a:cxn>
                <a:cxn ang="0">
                  <a:pos x="30" y="24"/>
                </a:cxn>
                <a:cxn ang="0">
                  <a:pos x="22" y="24"/>
                </a:cxn>
                <a:cxn ang="0">
                  <a:pos x="8" y="16"/>
                </a:cxn>
                <a:cxn ang="0">
                  <a:pos x="18" y="16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8" y="16"/>
                </a:cxn>
                <a:cxn ang="0">
                  <a:pos x="21" y="13"/>
                </a:cxn>
                <a:cxn ang="0">
                  <a:pos x="19" y="4"/>
                </a:cxn>
                <a:cxn ang="0">
                  <a:pos x="30" y="4"/>
                </a:cxn>
                <a:cxn ang="0">
                  <a:pos x="30" y="13"/>
                </a:cxn>
                <a:cxn ang="0">
                  <a:pos x="21" y="13"/>
                </a:cxn>
                <a:cxn ang="0">
                  <a:pos x="16" y="4"/>
                </a:cxn>
                <a:cxn ang="0">
                  <a:pos x="17" y="13"/>
                </a:cxn>
                <a:cxn ang="0">
                  <a:pos x="8" y="13"/>
                </a:cxn>
                <a:cxn ang="0">
                  <a:pos x="6" y="4"/>
                </a:cxn>
                <a:cxn ang="0">
                  <a:pos x="16" y="4"/>
                </a:cxn>
                <a:cxn ang="0">
                  <a:pos x="11" y="27"/>
                </a:cxn>
                <a:cxn ang="0">
                  <a:pos x="19" y="27"/>
                </a:cxn>
                <a:cxn ang="0">
                  <a:pos x="20" y="36"/>
                </a:cxn>
                <a:cxn ang="0">
                  <a:pos x="13" y="36"/>
                </a:cxn>
                <a:cxn ang="0">
                  <a:pos x="11" y="27"/>
                </a:cxn>
                <a:cxn ang="0">
                  <a:pos x="50" y="36"/>
                </a:cxn>
                <a:cxn ang="0">
                  <a:pos x="33" y="36"/>
                </a:cxn>
                <a:cxn ang="0">
                  <a:pos x="33" y="27"/>
                </a:cxn>
                <a:cxn ang="0">
                  <a:pos x="43" y="27"/>
                </a:cxn>
                <a:cxn ang="0">
                  <a:pos x="45" y="25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16"/>
                </a:cxn>
                <a:cxn ang="0">
                  <a:pos x="47" y="16"/>
                </a:cxn>
                <a:cxn ang="0">
                  <a:pos x="48" y="15"/>
                </a:cxn>
                <a:cxn ang="0">
                  <a:pos x="47" y="13"/>
                </a:cxn>
                <a:cxn ang="0">
                  <a:pos x="33" y="13"/>
                </a:cxn>
                <a:cxn ang="0">
                  <a:pos x="33" y="4"/>
                </a:cxn>
                <a:cxn ang="0">
                  <a:pos x="58" y="4"/>
                </a:cxn>
                <a:cxn ang="0">
                  <a:pos x="50" y="36"/>
                </a:cxn>
              </a:cxnLst>
              <a:rect l="0" t="0" r="r" b="b"/>
              <a:pathLst>
                <a:path w="63" h="40">
                  <a:moveTo>
                    <a:pt x="6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0"/>
                    <a:pt x="10" y="40"/>
                    <a:pt x="11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3" y="40"/>
                    <a:pt x="54" y="40"/>
                    <a:pt x="55" y="39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  <a:close/>
                  <a:moveTo>
                    <a:pt x="23" y="36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23" y="36"/>
                  </a:lnTo>
                  <a:close/>
                  <a:moveTo>
                    <a:pt x="22" y="24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22" y="24"/>
                  </a:lnTo>
                  <a:close/>
                  <a:moveTo>
                    <a:pt x="8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lnTo>
                    <a:pt x="8" y="16"/>
                  </a:lnTo>
                  <a:close/>
                  <a:moveTo>
                    <a:pt x="21" y="13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3"/>
                    <a:pt x="30" y="13"/>
                    <a:pt x="30" y="13"/>
                  </a:cubicBezTo>
                  <a:lnTo>
                    <a:pt x="21" y="13"/>
                  </a:lnTo>
                  <a:close/>
                  <a:moveTo>
                    <a:pt x="16" y="4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16" y="4"/>
                  </a:lnTo>
                  <a:close/>
                  <a:moveTo>
                    <a:pt x="11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11" y="27"/>
                  </a:lnTo>
                  <a:close/>
                  <a:moveTo>
                    <a:pt x="50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5" y="26"/>
                    <a:pt x="45" y="25"/>
                  </a:cubicBezTo>
                  <a:cubicBezTo>
                    <a:pt x="45" y="24"/>
                    <a:pt x="44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6"/>
                    <a:pt x="48" y="15"/>
                    <a:pt x="48" y="15"/>
                  </a:cubicBezTo>
                  <a:cubicBezTo>
                    <a:pt x="48" y="14"/>
                    <a:pt x="48" y="13"/>
                    <a:pt x="47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58" y="4"/>
                    <a:pt x="58" y="4"/>
                    <a:pt x="58" y="4"/>
                  </a:cubicBezTo>
                  <a:lnTo>
                    <a:pt x="5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98"/>
            <p:cNvSpPr>
              <a:spLocks noEditPoints="1"/>
            </p:cNvSpPr>
            <p:nvPr/>
          </p:nvSpPr>
          <p:spPr bwMode="auto">
            <a:xfrm>
              <a:off x="2533650" y="4168775"/>
              <a:ext cx="41275" cy="412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11"/>
                </a:cxn>
                <a:cxn ang="0">
                  <a:pos x="5" y="8"/>
                </a:cxn>
                <a:cxn ang="0">
                  <a:pos x="8" y="5"/>
                </a:cxn>
                <a:cxn ang="0">
                  <a:pos x="11" y="8"/>
                </a:cxn>
                <a:cxn ang="0">
                  <a:pos x="8" y="11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ubicBezTo>
                    <a:pt x="12" y="16"/>
                    <a:pt x="16" y="13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  <a:moveTo>
                    <a:pt x="8" y="11"/>
                  </a:moveTo>
                  <a:cubicBezTo>
                    <a:pt x="6" y="11"/>
                    <a:pt x="5" y="10"/>
                    <a:pt x="5" y="8"/>
                  </a:cubicBezTo>
                  <a:cubicBezTo>
                    <a:pt x="5" y="6"/>
                    <a:pt x="6" y="5"/>
                    <a:pt x="8" y="5"/>
                  </a:cubicBezTo>
                  <a:cubicBezTo>
                    <a:pt x="9" y="5"/>
                    <a:pt x="11" y="6"/>
                    <a:pt x="11" y="8"/>
                  </a:cubicBezTo>
                  <a:cubicBezTo>
                    <a:pt x="11" y="10"/>
                    <a:pt x="9" y="11"/>
                    <a:pt x="8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99"/>
            <p:cNvSpPr>
              <a:spLocks noEditPoints="1"/>
            </p:cNvSpPr>
            <p:nvPr/>
          </p:nvSpPr>
          <p:spPr bwMode="auto">
            <a:xfrm>
              <a:off x="2595563" y="4168775"/>
              <a:ext cx="38100" cy="412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8"/>
                </a:cxn>
                <a:cxn ang="0">
                  <a:pos x="7" y="16"/>
                </a:cxn>
                <a:cxn ang="0">
                  <a:pos x="15" y="8"/>
                </a:cxn>
                <a:cxn ang="0">
                  <a:pos x="7" y="0"/>
                </a:cxn>
                <a:cxn ang="0">
                  <a:pos x="7" y="11"/>
                </a:cxn>
                <a:cxn ang="0">
                  <a:pos x="4" y="8"/>
                </a:cxn>
                <a:cxn ang="0">
                  <a:pos x="7" y="5"/>
                </a:cxn>
                <a:cxn ang="0">
                  <a:pos x="11" y="8"/>
                </a:cxn>
                <a:cxn ang="0">
                  <a:pos x="7" y="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7" y="16"/>
                  </a:cubicBezTo>
                  <a:cubicBezTo>
                    <a:pt x="12" y="16"/>
                    <a:pt x="15" y="13"/>
                    <a:pt x="15" y="8"/>
                  </a:cubicBezTo>
                  <a:cubicBezTo>
                    <a:pt x="15" y="4"/>
                    <a:pt x="12" y="0"/>
                    <a:pt x="7" y="0"/>
                  </a:cubicBezTo>
                  <a:close/>
                  <a:moveTo>
                    <a:pt x="7" y="11"/>
                  </a:moveTo>
                  <a:cubicBezTo>
                    <a:pt x="6" y="11"/>
                    <a:pt x="4" y="10"/>
                    <a:pt x="4" y="8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9" y="5"/>
                    <a:pt x="11" y="6"/>
                    <a:pt x="11" y="8"/>
                  </a:cubicBezTo>
                  <a:cubicBezTo>
                    <a:pt x="11" y="10"/>
                    <a:pt x="9" y="11"/>
                    <a:pt x="7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0"/>
            <p:cNvSpPr>
              <a:spLocks/>
            </p:cNvSpPr>
            <p:nvPr/>
          </p:nvSpPr>
          <p:spPr bwMode="auto">
            <a:xfrm>
              <a:off x="2474913" y="4014788"/>
              <a:ext cx="195263" cy="31750"/>
            </a:xfrm>
            <a:custGeom>
              <a:avLst/>
              <a:gdLst/>
              <a:ahLst/>
              <a:cxnLst>
                <a:cxn ang="0">
                  <a:pos x="74" y="8"/>
                </a:cxn>
                <a:cxn ang="0">
                  <a:pos x="14" y="8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9" y="5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74" y="12"/>
                </a:cxn>
                <a:cxn ang="0">
                  <a:pos x="76" y="10"/>
                </a:cxn>
                <a:cxn ang="0">
                  <a:pos x="74" y="8"/>
                </a:cxn>
              </a:cxnLst>
              <a:rect l="0" t="0" r="r" b="b"/>
              <a:pathLst>
                <a:path w="76" h="12">
                  <a:moveTo>
                    <a:pt x="7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2"/>
                    <a:pt x="76" y="11"/>
                    <a:pt x="76" y="10"/>
                  </a:cubicBezTo>
                  <a:cubicBezTo>
                    <a:pt x="76" y="9"/>
                    <a:pt x="75" y="8"/>
                    <a:pt x="74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77231" y="895350"/>
            <a:ext cx="8614369" cy="685800"/>
          </a:xfrm>
        </p:spPr>
        <p:txBody>
          <a:bodyPr/>
          <a:lstStyle/>
          <a:p>
            <a:pPr algn="r"/>
            <a:r>
              <a:rPr lang="ar-EG" sz="1400" dirty="0" smtClean="0">
                <a:solidFill>
                  <a:schemeClr val="bg1"/>
                </a:solidFill>
              </a:rPr>
              <a:t>امراض الغدد الدرقيه:</a:t>
            </a:r>
          </a:p>
        </p:txBody>
      </p:sp>
      <p:pic>
        <p:nvPicPr>
          <p:cNvPr id="5122" name="Picture 2" descr="C:\Users\mas\Desktop\تضخم_الغدة_الدرقية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873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" y="250796"/>
            <a:ext cx="3508660" cy="167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>
            <a:hlinkClick r:id="" action="ppaction://hlinkshowjump?jump=nextslide">
              <a:snd r:embed="rId4" name="click.wav"/>
            </a:hlinkClick>
            <a:extLst>
              <a:ext uri="{FF2B5EF4-FFF2-40B4-BE49-F238E27FC236}">
                <a16:creationId xmlns:a16="http://schemas.microsoft.com/office/drawing/2014/main" xmlns="" id="{5B0DB30A-E415-420C-A3CB-4F734A610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1030" y="4631239"/>
            <a:ext cx="409888" cy="409888"/>
          </a:xfrm>
          <a:prstGeom prst="rect">
            <a:avLst/>
          </a:prstGeom>
        </p:spPr>
      </p:pic>
      <p:pic>
        <p:nvPicPr>
          <p:cNvPr id="70" name="Picture 69">
            <a:hlinkClick r:id="rId6" action="ppaction://hlinksldjump">
              <a:snd r:embed="rId4" name="click.wav"/>
            </a:hlinkClick>
            <a:extLst>
              <a:ext uri="{FF2B5EF4-FFF2-40B4-BE49-F238E27FC236}">
                <a16:creationId xmlns:a16="http://schemas.microsoft.com/office/drawing/2014/main" xmlns="" id="{B9FEE90E-1376-4AEC-9097-B4017C162D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2773" y="4607583"/>
            <a:ext cx="457200" cy="457200"/>
          </a:xfrm>
          <a:prstGeom prst="rect">
            <a:avLst/>
          </a:prstGeom>
        </p:spPr>
      </p:pic>
      <p:pic>
        <p:nvPicPr>
          <p:cNvPr id="71" name="Picture 70">
            <a:hlinkClick r:id="" action="ppaction://hlinkshowjump?jump=previousslide">
              <a:snd r:embed="rId4" name="click.wav"/>
            </a:hlinkClick>
            <a:extLst>
              <a:ext uri="{FF2B5EF4-FFF2-40B4-BE49-F238E27FC236}">
                <a16:creationId xmlns:a16="http://schemas.microsoft.com/office/drawing/2014/main" xmlns="" id="{D14D6C68-64E4-4EE5-840E-A9AE8936B9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5551" y="4623017"/>
            <a:ext cx="418110" cy="41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90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2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" presetClass="entr" presetSubtype="8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2" presetClass="entr" presetSubtype="2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26" grpId="0" animBg="1"/>
      <p:bldP spid="25" grpId="0" animBg="1"/>
      <p:bldP spid="6" grpId="0"/>
      <p:bldP spid="28" grpId="0" animBg="1"/>
      <p:bldP spid="82" grpId="0"/>
      <p:bldP spid="83" grpId="0"/>
      <p:bldP spid="84" grpId="0"/>
      <p:bldP spid="85" grpId="0"/>
      <p:bldP spid="86" grpId="0"/>
      <p:bldP spid="56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7785979" y="57150"/>
            <a:ext cx="1207520" cy="53340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/>
          </a:p>
        </p:txBody>
      </p:sp>
      <p:pic>
        <p:nvPicPr>
          <p:cNvPr id="2051" name="Picture 3" descr="C:\Users\mas\Desktop\Pancr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" b="100000" l="799" r="99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68" y="209550"/>
            <a:ext cx="1690672" cy="163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595367" y="883821"/>
            <a:ext cx="7153997" cy="240129"/>
          </a:xfrm>
        </p:spPr>
        <p:txBody>
          <a:bodyPr/>
          <a:lstStyle/>
          <a:p>
            <a:pPr algn="r"/>
            <a:r>
              <a:rPr lang="ar-EG" dirty="0" smtClean="0">
                <a:solidFill>
                  <a:schemeClr val="bg1"/>
                </a:solidFill>
              </a:rPr>
              <a:t>يعتبر البنكرياس من الغدد المشتركه التي تجمع بين الغدد ذات الافراز الخارجي والغدد الصماء فهو يقوم بصب انزيماته الهاضمه والتي</a:t>
            </a:r>
          </a:p>
          <a:p>
            <a:pPr algn="r"/>
            <a:r>
              <a:rPr lang="ar-EG" dirty="0" smtClean="0">
                <a:solidFill>
                  <a:schemeClr val="bg1"/>
                </a:solidFill>
              </a:rPr>
              <a:t> تفرزها خلايا حويصليه في الاثني عشر عن </a:t>
            </a:r>
          </a:p>
          <a:p>
            <a:pPr algn="r"/>
            <a:r>
              <a:rPr lang="ar-EG" dirty="0" smtClean="0">
                <a:solidFill>
                  <a:schemeClr val="bg1"/>
                </a:solidFill>
              </a:rPr>
              <a:t>طريق القناه البينكرياسيه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4904" y="122321"/>
            <a:ext cx="8368363" cy="495383"/>
          </a:xfrm>
        </p:spPr>
        <p:txBody>
          <a:bodyPr/>
          <a:lstStyle/>
          <a:p>
            <a:pPr algn="r"/>
            <a:r>
              <a:rPr lang="ar-EG" sz="2000" dirty="0" smtClean="0">
                <a:solidFill>
                  <a:schemeClr val="bg1"/>
                </a:solidFill>
              </a:rPr>
              <a:t>البنكرياس: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904" y="2895145"/>
            <a:ext cx="1828800" cy="2051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932104" y="2044248"/>
            <a:ext cx="914400" cy="91440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01</a:t>
            </a:r>
            <a:endParaRPr lang="en-US" sz="28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6702" y="2140402"/>
            <a:ext cx="1828800" cy="20510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53902" y="1289505"/>
            <a:ext cx="914400" cy="9144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02</a:t>
            </a:r>
            <a:endParaRPr lang="en-US" sz="28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8500" y="2895145"/>
            <a:ext cx="1828800" cy="20510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175700" y="2044248"/>
            <a:ext cx="914400" cy="914400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03</a:t>
            </a:r>
            <a:endParaRPr lang="en-US" sz="2800" b="1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40297" y="2140402"/>
            <a:ext cx="1828800" cy="2051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297497" y="1289505"/>
            <a:ext cx="914400" cy="914400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04</a:t>
            </a:r>
            <a:endParaRPr lang="en-US" sz="2800" b="1" dirty="0">
              <a:latin typeface="+mj-lt"/>
            </a:endParaRPr>
          </a:p>
        </p:txBody>
      </p:sp>
      <p:cxnSp>
        <p:nvCxnSpPr>
          <p:cNvPr id="30" name="Straight Arrow Connector 29"/>
          <p:cNvCxnSpPr>
            <a:stCxn id="5" idx="7"/>
            <a:endCxn id="10" idx="2"/>
          </p:cNvCxnSpPr>
          <p:nvPr/>
        </p:nvCxnSpPr>
        <p:spPr>
          <a:xfrm flipV="1">
            <a:off x="1712593" y="1746705"/>
            <a:ext cx="1341309" cy="43145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962089" y="1746705"/>
            <a:ext cx="1341309" cy="43145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6"/>
            <a:endCxn id="13" idx="1"/>
          </p:cNvCxnSpPr>
          <p:nvPr/>
        </p:nvCxnSpPr>
        <p:spPr>
          <a:xfrm>
            <a:off x="3968302" y="1746705"/>
            <a:ext cx="1341309" cy="43145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nhaltsplatzhalter 4"/>
          <p:cNvSpPr txBox="1">
            <a:spLocks/>
          </p:cNvSpPr>
          <p:nvPr/>
        </p:nvSpPr>
        <p:spPr>
          <a:xfrm>
            <a:off x="4897808" y="3649853"/>
            <a:ext cx="1470184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400" dirty="0" smtClean="0">
                <a:latin typeface="+mn-lt"/>
              </a:rPr>
              <a:t>الهرمونات الجنسيه الذكريه :وتفرزها الخلايا البينيه في الخصيه وتشمل هرمونات التستوستيرون</a:t>
            </a:r>
            <a:endParaRPr lang="en-US" sz="1400" dirty="0" smtClean="0">
              <a:latin typeface="+mn-lt"/>
            </a:endParaRPr>
          </a:p>
        </p:txBody>
      </p:sp>
      <p:sp>
        <p:nvSpPr>
          <p:cNvPr id="42" name="Inhaltsplatzhalter 4"/>
          <p:cNvSpPr txBox="1">
            <a:spLocks/>
          </p:cNvSpPr>
          <p:nvPr/>
        </p:nvSpPr>
        <p:spPr>
          <a:xfrm>
            <a:off x="2776010" y="2868375"/>
            <a:ext cx="1470184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400" dirty="0" smtClean="0">
                <a:latin typeface="+mn-lt"/>
              </a:rPr>
              <a:t>الهرمونات الجنسيه الانثويه:يفرز من حويصلات جراف في المبيض </a:t>
            </a:r>
            <a:endParaRPr lang="en-US" sz="1400" dirty="0" smtClean="0">
              <a:latin typeface="+mn-lt"/>
            </a:endParaRPr>
          </a:p>
        </p:txBody>
      </p:sp>
      <p:sp>
        <p:nvSpPr>
          <p:cNvPr id="43" name="Inhaltsplatzhalter 4"/>
          <p:cNvSpPr txBox="1">
            <a:spLocks/>
          </p:cNvSpPr>
          <p:nvPr/>
        </p:nvSpPr>
        <p:spPr>
          <a:xfrm>
            <a:off x="654212" y="3359005"/>
            <a:ext cx="1470184" cy="1357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sz="1400" dirty="0" smtClean="0">
                <a:latin typeface="+mn-lt"/>
              </a:rPr>
              <a:t>هرمونات القناه الهضميه:يحتوي الغشاء المخاطي المبطن للقناه الهضميه علي غدد تفرز العصاره الهاضمه لذلك يقوم الغشاء بافراز الهرمونات</a:t>
            </a:r>
            <a:endParaRPr lang="en-US" sz="1400" dirty="0" smtClean="0">
              <a:latin typeface="+mn-lt"/>
            </a:endParaRPr>
          </a:p>
        </p:txBody>
      </p:sp>
      <p:sp>
        <p:nvSpPr>
          <p:cNvPr id="44" name="Inhaltsplatzhalter 4"/>
          <p:cNvSpPr txBox="1">
            <a:spLocks/>
          </p:cNvSpPr>
          <p:nvPr/>
        </p:nvSpPr>
        <p:spPr>
          <a:xfrm>
            <a:off x="7006771" y="2777307"/>
            <a:ext cx="1470184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400" dirty="0" smtClean="0">
                <a:latin typeface="+mn-lt"/>
              </a:rPr>
              <a:t>خلايا الفا وخلايا بيتا – وظيفه هرمون الانسولين :الحث علي اكسده الجلوكوز في خلايا وانسجه الجسم المختلفه ومرورالسكريات</a:t>
            </a:r>
            <a:endParaRPr lang="en-US" sz="1400" dirty="0" smtClean="0">
              <a:latin typeface="+mn-lt"/>
            </a:endParaRPr>
          </a:p>
        </p:txBody>
      </p:sp>
      <p:pic>
        <p:nvPicPr>
          <p:cNvPr id="2050" name="Picture 2" descr="C:\Users\mas\Desktop\pngtree-human-liver-icon-in-cartoon-style-png-image_50845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97" y="-8172449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hlinkClick r:id="" action="ppaction://hlinkshowjump?jump=nextslide">
              <a:snd r:embed="rId5" name="click.wav"/>
            </a:hlinkClick>
            <a:extLst>
              <a:ext uri="{FF2B5EF4-FFF2-40B4-BE49-F238E27FC236}">
                <a16:creationId xmlns:a16="http://schemas.microsoft.com/office/drawing/2014/main" xmlns="" id="{5B0DB30A-E415-420C-A3CB-4F734A610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030" y="4631239"/>
            <a:ext cx="409888" cy="409888"/>
          </a:xfrm>
          <a:prstGeom prst="rect">
            <a:avLst/>
          </a:prstGeom>
        </p:spPr>
      </p:pic>
      <p:pic>
        <p:nvPicPr>
          <p:cNvPr id="76" name="Picture 75">
            <a:hlinkClick r:id="rId7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xmlns="" id="{B9FEE90E-1376-4AEC-9097-B4017C162D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2773" y="4607583"/>
            <a:ext cx="457200" cy="457200"/>
          </a:xfrm>
          <a:prstGeom prst="rect">
            <a:avLst/>
          </a:prstGeom>
        </p:spPr>
      </p:pic>
      <p:pic>
        <p:nvPicPr>
          <p:cNvPr id="77" name="Picture 76">
            <a:hlinkClick r:id="" action="ppaction://hlinkshowjump?jump=previousslide">
              <a:snd r:embed="rId5" name="click.wav"/>
            </a:hlinkClick>
            <a:extLst>
              <a:ext uri="{FF2B5EF4-FFF2-40B4-BE49-F238E27FC236}">
                <a16:creationId xmlns:a16="http://schemas.microsoft.com/office/drawing/2014/main" xmlns="" id="{D14D6C68-64E4-4EE5-840E-A9AE8936B9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5551" y="4623017"/>
            <a:ext cx="418110" cy="41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22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/>
      <p:bldP spid="4" grpId="0" animBg="1"/>
      <p:bldP spid="5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Default Theme">
  <a:themeElements>
    <a:clrScheme name="SlideSalad Theme 6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AAD96"/>
      </a:accent1>
      <a:accent2>
        <a:srgbClr val="A9C370"/>
      </a:accent2>
      <a:accent3>
        <a:srgbClr val="F5AE3B"/>
      </a:accent3>
      <a:accent4>
        <a:srgbClr val="CC4E3D"/>
      </a:accent4>
      <a:accent5>
        <a:srgbClr val="56687C"/>
      </a:accent5>
      <a:accent6>
        <a:srgbClr val="94A4B5"/>
      </a:accent6>
      <a:hlink>
        <a:srgbClr val="FFFFFF"/>
      </a:hlink>
      <a:folHlink>
        <a:srgbClr val="595959"/>
      </a:folHlink>
    </a:clrScheme>
    <a:fontScheme name="Custom 27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7354</TotalTime>
  <Words>558</Words>
  <Application>Microsoft Office PowerPoint</Application>
  <PresentationFormat>On-screen Show (16:9)</PresentationFormat>
  <Paragraphs>97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Theme</vt:lpstr>
      <vt:lpstr>التنسيق الهرموني في الكائنات الحيه الصف الثالث الثانوي</vt:lpstr>
      <vt:lpstr>PowerPoint Presentation</vt:lpstr>
      <vt:lpstr>PowerPoint Presentation</vt:lpstr>
      <vt:lpstr>الهرمونات</vt:lpstr>
      <vt:lpstr>الهرمونات في النبات</vt:lpstr>
      <vt:lpstr>الهرمونات</vt:lpstr>
      <vt:lpstr>هرمونات الجزء الغدي:</vt:lpstr>
      <vt:lpstr>الهرمونات</vt:lpstr>
      <vt:lpstr>البنكرياس: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mas</cp:lastModifiedBy>
  <cp:revision>380</cp:revision>
  <dcterms:created xsi:type="dcterms:W3CDTF">2015-09-08T18:46:55Z</dcterms:created>
  <dcterms:modified xsi:type="dcterms:W3CDTF">2020-12-21T17:12:53Z</dcterms:modified>
</cp:coreProperties>
</file>