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14"/>
  </p:notesMasterIdLst>
  <p:handoutMasterIdLst>
    <p:handoutMasterId r:id="rId15"/>
  </p:handoutMasterIdLst>
  <p:sldIdLst>
    <p:sldId id="343" r:id="rId4"/>
    <p:sldId id="272" r:id="rId5"/>
    <p:sldId id="287" r:id="rId6"/>
    <p:sldId id="311" r:id="rId7"/>
    <p:sldId id="278" r:id="rId8"/>
    <p:sldId id="264" r:id="rId9"/>
    <p:sldId id="351" r:id="rId10"/>
    <p:sldId id="350" r:id="rId11"/>
    <p:sldId id="352" r:id="rId12"/>
    <p:sldId id="35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1F"/>
    <a:srgbClr val="32B5D3"/>
    <a:srgbClr val="7A414F"/>
    <a:srgbClr val="B44B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16" autoAdjust="0"/>
    <p:restoredTop sz="94374" autoAdjust="0"/>
  </p:normalViewPr>
  <p:slideViewPr>
    <p:cSldViewPr snapToGrid="0" showGuides="1">
      <p:cViewPr varScale="1">
        <p:scale>
          <a:sx n="69" d="100"/>
          <a:sy n="69" d="100"/>
        </p:scale>
        <p:origin x="-672" y="-108"/>
      </p:cViewPr>
      <p:guideLst>
        <p:guide orient="horz" pos="23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5040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E1982-23B7-40DA-97EE-43CBCE98085D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AE"/>
        </a:p>
      </dgm:t>
    </dgm:pt>
    <dgm:pt modelId="{83C0BCB3-9904-4E96-8A42-1F176EC79E06}">
      <dgm:prSet phldrT="[Text]" custT="1"/>
      <dgm:spPr/>
      <dgm:t>
        <a:bodyPr/>
        <a:lstStyle/>
        <a:p>
          <a:pPr rtl="1"/>
          <a:r>
            <a:rPr lang="ar-EG" sz="4000" dirty="0" smtClean="0">
              <a:cs typeface="Sultan Medium" pitchFamily="2" charset="-78"/>
            </a:rPr>
            <a:t>غشاء السلى</a:t>
          </a:r>
          <a:endParaRPr lang="ar-AE" sz="1600" dirty="0">
            <a:cs typeface="Sultan Medium" pitchFamily="2" charset="-78"/>
          </a:endParaRPr>
        </a:p>
      </dgm:t>
    </dgm:pt>
    <dgm:pt modelId="{44C6B3CA-B28B-40C1-8F13-C709709002AF}" type="parTrans" cxnId="{77B53644-B739-4B86-A74D-7C1ED421C6A8}">
      <dgm:prSet/>
      <dgm:spPr/>
      <dgm:t>
        <a:bodyPr/>
        <a:lstStyle/>
        <a:p>
          <a:pPr rtl="1"/>
          <a:endParaRPr lang="ar-AE" sz="2800">
            <a:cs typeface="Sultan Medium" pitchFamily="2" charset="-78"/>
          </a:endParaRPr>
        </a:p>
      </dgm:t>
    </dgm:pt>
    <dgm:pt modelId="{98296B79-3985-48F9-A4B0-2B359713FE0D}" type="sibTrans" cxnId="{77B53644-B739-4B86-A74D-7C1ED421C6A8}">
      <dgm:prSet/>
      <dgm:spPr/>
      <dgm:t>
        <a:bodyPr/>
        <a:lstStyle/>
        <a:p>
          <a:pPr rtl="1"/>
          <a:endParaRPr lang="ar-AE" sz="2800">
            <a:cs typeface="Sultan Medium" pitchFamily="2" charset="-78"/>
          </a:endParaRPr>
        </a:p>
      </dgm:t>
    </dgm:pt>
    <dgm:pt modelId="{5AC40DD4-11F0-4D13-9B95-0C65487E9A58}">
      <dgm:prSet phldrT="[Text]" custT="1"/>
      <dgm:spPr/>
      <dgm:t>
        <a:bodyPr/>
        <a:lstStyle/>
        <a:p>
          <a:pPr rtl="1"/>
          <a:endParaRPr lang="ar-AE" sz="2800" dirty="0">
            <a:cs typeface="Sultan Medium" pitchFamily="2" charset="-78"/>
          </a:endParaRPr>
        </a:p>
      </dgm:t>
    </dgm:pt>
    <dgm:pt modelId="{C02E2E62-3F57-4D95-AC35-423474894AD9}" type="parTrans" cxnId="{506D0D79-4D89-4864-B7CB-9CB5EA5CFAE2}">
      <dgm:prSet/>
      <dgm:spPr/>
      <dgm:t>
        <a:bodyPr/>
        <a:lstStyle/>
        <a:p>
          <a:pPr rtl="1"/>
          <a:endParaRPr lang="ar-AE" sz="2800">
            <a:cs typeface="Sultan Medium" pitchFamily="2" charset="-78"/>
          </a:endParaRPr>
        </a:p>
      </dgm:t>
    </dgm:pt>
    <dgm:pt modelId="{7B2C86F7-8D30-4FA2-835F-45F6D5939EEA}" type="sibTrans" cxnId="{506D0D79-4D89-4864-B7CB-9CB5EA5CFAE2}">
      <dgm:prSet/>
      <dgm:spPr/>
      <dgm:t>
        <a:bodyPr/>
        <a:lstStyle/>
        <a:p>
          <a:pPr rtl="1"/>
          <a:endParaRPr lang="ar-AE" sz="2800">
            <a:cs typeface="Sultan Medium" pitchFamily="2" charset="-78"/>
          </a:endParaRPr>
        </a:p>
      </dgm:t>
    </dgm:pt>
    <dgm:pt modelId="{53A74809-CF3A-4590-9069-F83830776233}">
      <dgm:prSet phldrT="[Text]" custT="1"/>
      <dgm:spPr/>
      <dgm:t>
        <a:bodyPr/>
        <a:lstStyle/>
        <a:p>
          <a:pPr rtl="1"/>
          <a:r>
            <a:rPr lang="ar-EG" sz="3600" dirty="0" smtClean="0">
              <a:cs typeface="Sultan Medium" pitchFamily="2" charset="-78"/>
            </a:rPr>
            <a:t>غشاء</a:t>
          </a:r>
          <a:r>
            <a:rPr lang="ar-EG" sz="3600" baseline="0" dirty="0" smtClean="0">
              <a:cs typeface="Sultan Medium" pitchFamily="2" charset="-78"/>
            </a:rPr>
            <a:t> الرهل</a:t>
          </a:r>
          <a:endParaRPr lang="ar-AE" sz="3600" dirty="0">
            <a:cs typeface="Sultan Medium" pitchFamily="2" charset="-78"/>
          </a:endParaRPr>
        </a:p>
      </dgm:t>
    </dgm:pt>
    <dgm:pt modelId="{EEB90E8A-F44D-4010-B3DF-6993F6988017}" type="parTrans" cxnId="{89D214D6-02F5-4F06-8239-DEFF94AEE025}">
      <dgm:prSet/>
      <dgm:spPr/>
      <dgm:t>
        <a:bodyPr/>
        <a:lstStyle/>
        <a:p>
          <a:pPr rtl="1"/>
          <a:endParaRPr lang="ar-AE" sz="2800">
            <a:cs typeface="Sultan Medium" pitchFamily="2" charset="-78"/>
          </a:endParaRPr>
        </a:p>
      </dgm:t>
    </dgm:pt>
    <dgm:pt modelId="{A4D5C709-8CD2-482F-9137-A0CDC44364E8}" type="sibTrans" cxnId="{89D214D6-02F5-4F06-8239-DEFF94AEE025}">
      <dgm:prSet/>
      <dgm:spPr/>
      <dgm:t>
        <a:bodyPr/>
        <a:lstStyle/>
        <a:p>
          <a:pPr rtl="1"/>
          <a:endParaRPr lang="ar-AE" sz="2800">
            <a:cs typeface="Sultan Medium" pitchFamily="2" charset="-78"/>
          </a:endParaRPr>
        </a:p>
      </dgm:t>
    </dgm:pt>
    <dgm:pt modelId="{8BCA0A6E-AB37-4239-B990-11B5F12099A5}">
      <dgm:prSet phldrT="[Text]" custT="1"/>
      <dgm:spPr/>
      <dgm:t>
        <a:bodyPr/>
        <a:lstStyle/>
        <a:p>
          <a:pPr rtl="1"/>
          <a:endParaRPr lang="ar-AE" sz="2800" dirty="0">
            <a:cs typeface="Sultan Medium" pitchFamily="2" charset="-78"/>
          </a:endParaRPr>
        </a:p>
      </dgm:t>
    </dgm:pt>
    <dgm:pt modelId="{AABBCE7C-E6F6-4044-B991-61953D940CD8}" type="parTrans" cxnId="{42CB0434-46BA-4F5A-84AF-8D93F0C5FE96}">
      <dgm:prSet/>
      <dgm:spPr/>
      <dgm:t>
        <a:bodyPr/>
        <a:lstStyle/>
        <a:p>
          <a:pPr rtl="1"/>
          <a:endParaRPr lang="ar-AE" sz="2800">
            <a:cs typeface="Sultan Medium" pitchFamily="2" charset="-78"/>
          </a:endParaRPr>
        </a:p>
      </dgm:t>
    </dgm:pt>
    <dgm:pt modelId="{397C7497-58DB-4773-BC27-06029C9BB422}" type="sibTrans" cxnId="{42CB0434-46BA-4F5A-84AF-8D93F0C5FE96}">
      <dgm:prSet/>
      <dgm:spPr/>
      <dgm:t>
        <a:bodyPr/>
        <a:lstStyle/>
        <a:p>
          <a:pPr rtl="1"/>
          <a:endParaRPr lang="ar-AE" sz="2800">
            <a:cs typeface="Sultan Medium" pitchFamily="2" charset="-78"/>
          </a:endParaRPr>
        </a:p>
      </dgm:t>
    </dgm:pt>
    <dgm:pt modelId="{27CFE966-C3DF-4D75-BB7B-19E23392654D}" type="pres">
      <dgm:prSet presAssocID="{DE7E1982-23B7-40DA-97EE-43CBCE9808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AE"/>
        </a:p>
      </dgm:t>
    </dgm:pt>
    <dgm:pt modelId="{C117F438-AFD5-4C87-B0C4-5E9BA7C2E573}" type="pres">
      <dgm:prSet presAssocID="{83C0BCB3-9904-4E96-8A42-1F176EC79E06}" presName="composite" presStyleCnt="0"/>
      <dgm:spPr/>
    </dgm:pt>
    <dgm:pt modelId="{60A4D0A5-7FC3-4D2D-A115-F64057DCC380}" type="pres">
      <dgm:prSet presAssocID="{83C0BCB3-9904-4E96-8A42-1F176EC79E0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  <dgm:pt modelId="{544EA6F8-3196-4512-8EE7-2B9CAE3FBA56}" type="pres">
      <dgm:prSet presAssocID="{83C0BCB3-9904-4E96-8A42-1F176EC79E06}" presName="desTx" presStyleLbl="alignAccFollowNode1" presStyleIdx="0" presStyleCnt="2" custLinFactNeighborX="1209" custLinFactNeighborY="1436">
        <dgm:presLayoutVars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  <dgm:pt modelId="{81BEA360-D6BA-4B82-8BF1-47E3C69B60F8}" type="pres">
      <dgm:prSet presAssocID="{98296B79-3985-48F9-A4B0-2B359713FE0D}" presName="space" presStyleCnt="0"/>
      <dgm:spPr/>
    </dgm:pt>
    <dgm:pt modelId="{B88001AB-D5EB-4A65-94C7-9A97052347B1}" type="pres">
      <dgm:prSet presAssocID="{53A74809-CF3A-4590-9069-F83830776233}" presName="composite" presStyleCnt="0"/>
      <dgm:spPr/>
    </dgm:pt>
    <dgm:pt modelId="{C6E614A6-64A0-4F72-B480-F276BE0DE9C4}" type="pres">
      <dgm:prSet presAssocID="{53A74809-CF3A-4590-9069-F8383077623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  <dgm:pt modelId="{D5236DBB-97A5-43F4-A17E-F6C1CA8956D2}" type="pres">
      <dgm:prSet presAssocID="{53A74809-CF3A-4590-9069-F83830776233}" presName="desTx" presStyleLbl="alignAccFollowNode1" presStyleIdx="1" presStyleCnt="2" custLinFactNeighborX="403" custLinFactNeighborY="1442">
        <dgm:presLayoutVars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</dgm:ptLst>
  <dgm:cxnLst>
    <dgm:cxn modelId="{4C4AA2D0-AA24-449F-9384-D8EDA00D3A79}" type="presOf" srcId="{53A74809-CF3A-4590-9069-F83830776233}" destId="{C6E614A6-64A0-4F72-B480-F276BE0DE9C4}" srcOrd="0" destOrd="0" presId="urn:microsoft.com/office/officeart/2005/8/layout/hList1"/>
    <dgm:cxn modelId="{F1FDBE56-40E3-4C61-BA18-6333DFF57BCA}" type="presOf" srcId="{83C0BCB3-9904-4E96-8A42-1F176EC79E06}" destId="{60A4D0A5-7FC3-4D2D-A115-F64057DCC380}" srcOrd="0" destOrd="0" presId="urn:microsoft.com/office/officeart/2005/8/layout/hList1"/>
    <dgm:cxn modelId="{209F4201-781F-44F5-922B-CB25FF0F2FE0}" type="presOf" srcId="{5AC40DD4-11F0-4D13-9B95-0C65487E9A58}" destId="{544EA6F8-3196-4512-8EE7-2B9CAE3FBA56}" srcOrd="0" destOrd="0" presId="urn:microsoft.com/office/officeart/2005/8/layout/hList1"/>
    <dgm:cxn modelId="{77B53644-B739-4B86-A74D-7C1ED421C6A8}" srcId="{DE7E1982-23B7-40DA-97EE-43CBCE98085D}" destId="{83C0BCB3-9904-4E96-8A42-1F176EC79E06}" srcOrd="0" destOrd="0" parTransId="{44C6B3CA-B28B-40C1-8F13-C709709002AF}" sibTransId="{98296B79-3985-48F9-A4B0-2B359713FE0D}"/>
    <dgm:cxn modelId="{506D0D79-4D89-4864-B7CB-9CB5EA5CFAE2}" srcId="{83C0BCB3-9904-4E96-8A42-1F176EC79E06}" destId="{5AC40DD4-11F0-4D13-9B95-0C65487E9A58}" srcOrd="0" destOrd="0" parTransId="{C02E2E62-3F57-4D95-AC35-423474894AD9}" sibTransId="{7B2C86F7-8D30-4FA2-835F-45F6D5939EEA}"/>
    <dgm:cxn modelId="{82CFAF04-9EDE-49FF-B4A5-DD813207D431}" type="presOf" srcId="{8BCA0A6E-AB37-4239-B990-11B5F12099A5}" destId="{D5236DBB-97A5-43F4-A17E-F6C1CA8956D2}" srcOrd="0" destOrd="0" presId="urn:microsoft.com/office/officeart/2005/8/layout/hList1"/>
    <dgm:cxn modelId="{42CB0434-46BA-4F5A-84AF-8D93F0C5FE96}" srcId="{53A74809-CF3A-4590-9069-F83830776233}" destId="{8BCA0A6E-AB37-4239-B990-11B5F12099A5}" srcOrd="0" destOrd="0" parTransId="{AABBCE7C-E6F6-4044-B991-61953D940CD8}" sibTransId="{397C7497-58DB-4773-BC27-06029C9BB422}"/>
    <dgm:cxn modelId="{8029315E-C560-4E0B-BE17-678DCC66D63D}" type="presOf" srcId="{DE7E1982-23B7-40DA-97EE-43CBCE98085D}" destId="{27CFE966-C3DF-4D75-BB7B-19E23392654D}" srcOrd="0" destOrd="0" presId="urn:microsoft.com/office/officeart/2005/8/layout/hList1"/>
    <dgm:cxn modelId="{89D214D6-02F5-4F06-8239-DEFF94AEE025}" srcId="{DE7E1982-23B7-40DA-97EE-43CBCE98085D}" destId="{53A74809-CF3A-4590-9069-F83830776233}" srcOrd="1" destOrd="0" parTransId="{EEB90E8A-F44D-4010-B3DF-6993F6988017}" sibTransId="{A4D5C709-8CD2-482F-9137-A0CDC44364E8}"/>
    <dgm:cxn modelId="{8C1C7A79-7934-413C-8B11-094F3753D871}" type="presParOf" srcId="{27CFE966-C3DF-4D75-BB7B-19E23392654D}" destId="{C117F438-AFD5-4C87-B0C4-5E9BA7C2E573}" srcOrd="0" destOrd="0" presId="urn:microsoft.com/office/officeart/2005/8/layout/hList1"/>
    <dgm:cxn modelId="{498C8388-FC76-40F6-B017-59B05F4AAD2E}" type="presParOf" srcId="{C117F438-AFD5-4C87-B0C4-5E9BA7C2E573}" destId="{60A4D0A5-7FC3-4D2D-A115-F64057DCC380}" srcOrd="0" destOrd="0" presId="urn:microsoft.com/office/officeart/2005/8/layout/hList1"/>
    <dgm:cxn modelId="{5C58B4CC-AB4B-4E8F-B9AA-4F9179A8DF24}" type="presParOf" srcId="{C117F438-AFD5-4C87-B0C4-5E9BA7C2E573}" destId="{544EA6F8-3196-4512-8EE7-2B9CAE3FBA56}" srcOrd="1" destOrd="0" presId="urn:microsoft.com/office/officeart/2005/8/layout/hList1"/>
    <dgm:cxn modelId="{02AB3912-164B-4BF9-B57E-CBEC22BF3EBD}" type="presParOf" srcId="{27CFE966-C3DF-4D75-BB7B-19E23392654D}" destId="{81BEA360-D6BA-4B82-8BF1-47E3C69B60F8}" srcOrd="1" destOrd="0" presId="urn:microsoft.com/office/officeart/2005/8/layout/hList1"/>
    <dgm:cxn modelId="{ADF1EBE4-612D-4489-AA28-D1A94207EF09}" type="presParOf" srcId="{27CFE966-C3DF-4D75-BB7B-19E23392654D}" destId="{B88001AB-D5EB-4A65-94C7-9A97052347B1}" srcOrd="2" destOrd="0" presId="urn:microsoft.com/office/officeart/2005/8/layout/hList1"/>
    <dgm:cxn modelId="{639AB434-5CC1-449B-9EE9-D6B385922923}" type="presParOf" srcId="{B88001AB-D5EB-4A65-94C7-9A97052347B1}" destId="{C6E614A6-64A0-4F72-B480-F276BE0DE9C4}" srcOrd="0" destOrd="0" presId="urn:microsoft.com/office/officeart/2005/8/layout/hList1"/>
    <dgm:cxn modelId="{9BA07E50-8E28-42BB-A0D1-F8182ADEDBCC}" type="presParOf" srcId="{B88001AB-D5EB-4A65-94C7-9A97052347B1}" destId="{D5236DBB-97A5-43F4-A17E-F6C1CA8956D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4D0A5-7FC3-4D2D-A115-F64057DCC380}">
      <dsp:nvSpPr>
        <dsp:cNvPr id="0" name=""/>
        <dsp:cNvSpPr/>
      </dsp:nvSpPr>
      <dsp:spPr>
        <a:xfrm>
          <a:off x="43" y="710149"/>
          <a:ext cx="4137922" cy="16551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000" kern="1200" dirty="0" smtClean="0">
              <a:cs typeface="Sultan Medium" pitchFamily="2" charset="-78"/>
            </a:rPr>
            <a:t>غشاء السلى</a:t>
          </a:r>
          <a:endParaRPr lang="ar-AE" sz="1600" kern="1200" dirty="0">
            <a:cs typeface="Sultan Medium" pitchFamily="2" charset="-78"/>
          </a:endParaRPr>
        </a:p>
      </dsp:txBody>
      <dsp:txXfrm>
        <a:off x="43" y="710149"/>
        <a:ext cx="4137922" cy="1655169"/>
      </dsp:txXfrm>
    </dsp:sp>
    <dsp:sp modelId="{544EA6F8-3196-4512-8EE7-2B9CAE3FBA56}">
      <dsp:nvSpPr>
        <dsp:cNvPr id="0" name=""/>
        <dsp:cNvSpPr/>
      </dsp:nvSpPr>
      <dsp:spPr>
        <a:xfrm>
          <a:off x="50070" y="2406313"/>
          <a:ext cx="4137922" cy="28548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AE" sz="2800" kern="1200" dirty="0">
            <a:cs typeface="Sultan Medium" pitchFamily="2" charset="-78"/>
          </a:endParaRPr>
        </a:p>
      </dsp:txBody>
      <dsp:txXfrm>
        <a:off x="50070" y="2406313"/>
        <a:ext cx="4137922" cy="2854800"/>
      </dsp:txXfrm>
    </dsp:sp>
    <dsp:sp modelId="{C6E614A6-64A0-4F72-B480-F276BE0DE9C4}">
      <dsp:nvSpPr>
        <dsp:cNvPr id="0" name=""/>
        <dsp:cNvSpPr/>
      </dsp:nvSpPr>
      <dsp:spPr>
        <a:xfrm>
          <a:off x="4717275" y="710149"/>
          <a:ext cx="4137922" cy="1655169"/>
        </a:xfrm>
        <a:prstGeom prst="rect">
          <a:avLst/>
        </a:prstGeom>
        <a:solidFill>
          <a:schemeClr val="accent3">
            <a:hueOff val="6929610"/>
            <a:satOff val="2718"/>
            <a:lumOff val="2745"/>
            <a:alphaOff val="0"/>
          </a:schemeClr>
        </a:solidFill>
        <a:ln w="12700" cap="flat" cmpd="sng" algn="ctr">
          <a:solidFill>
            <a:schemeClr val="accent3">
              <a:hueOff val="6929610"/>
              <a:satOff val="2718"/>
              <a:lumOff val="2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kern="1200" dirty="0" smtClean="0">
              <a:cs typeface="Sultan Medium" pitchFamily="2" charset="-78"/>
            </a:rPr>
            <a:t>غشاء</a:t>
          </a:r>
          <a:r>
            <a:rPr lang="ar-EG" sz="3600" kern="1200" baseline="0" dirty="0" smtClean="0">
              <a:cs typeface="Sultan Medium" pitchFamily="2" charset="-78"/>
            </a:rPr>
            <a:t> الرهل</a:t>
          </a:r>
          <a:endParaRPr lang="ar-AE" sz="3600" kern="1200" dirty="0">
            <a:cs typeface="Sultan Medium" pitchFamily="2" charset="-78"/>
          </a:endParaRPr>
        </a:p>
      </dsp:txBody>
      <dsp:txXfrm>
        <a:off x="4717275" y="710149"/>
        <a:ext cx="4137922" cy="1655169"/>
      </dsp:txXfrm>
    </dsp:sp>
    <dsp:sp modelId="{D5236DBB-97A5-43F4-A17E-F6C1CA8956D2}">
      <dsp:nvSpPr>
        <dsp:cNvPr id="0" name=""/>
        <dsp:cNvSpPr/>
      </dsp:nvSpPr>
      <dsp:spPr>
        <a:xfrm>
          <a:off x="4717318" y="2406485"/>
          <a:ext cx="4137922" cy="2854800"/>
        </a:xfrm>
        <a:prstGeom prst="rect">
          <a:avLst/>
        </a:prstGeom>
        <a:solidFill>
          <a:schemeClr val="accent3">
            <a:tint val="40000"/>
            <a:alpha val="90000"/>
            <a:hueOff val="6822157"/>
            <a:satOff val="7721"/>
            <a:lumOff val="75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6822157"/>
              <a:satOff val="7721"/>
              <a:lumOff val="7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AE" sz="2800" kern="1200" dirty="0">
            <a:cs typeface="Sultan Medium" pitchFamily="2" charset="-78"/>
          </a:endParaRPr>
        </a:p>
      </dsp:txBody>
      <dsp:txXfrm>
        <a:off x="4717318" y="2406485"/>
        <a:ext cx="4137922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6B1A679-998D-4AF7-81DA-37EFC186D1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E181D35-00E6-4336-9842-DCA58DEBF9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FCC57-32F4-4C75-82C6-C4434E09ABED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49A602-A569-4F70-B61A-37B22BDB66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1154D00-0949-4BF8-89D6-64723B6898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33877-85D4-4704-8FE8-88CBC7A2CA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922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D6E7-B569-4C85-92F0-D9173FFB3CB0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E036-2AD3-40EE-8A71-C2A4E931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257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548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5824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0B77183B-D91C-4877-8446-04AF82AD0211}"/>
              </a:ext>
            </a:extLst>
          </p:cNvPr>
          <p:cNvSpPr/>
          <p:nvPr userDrawn="1"/>
        </p:nvSpPr>
        <p:spPr>
          <a:xfrm>
            <a:off x="0" y="6649277"/>
            <a:ext cx="9893376" cy="85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78F7C02-C4E1-41FB-B50E-9077B2D466F1}"/>
              </a:ext>
            </a:extLst>
          </p:cNvPr>
          <p:cNvGrpSpPr/>
          <p:nvPr/>
        </p:nvGrpSpPr>
        <p:grpSpPr>
          <a:xfrm>
            <a:off x="9917984" y="6249017"/>
            <a:ext cx="2134868" cy="538948"/>
            <a:chOff x="3459679" y="2564932"/>
            <a:chExt cx="5250757" cy="132555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AEBFE799-9951-424F-AA26-A9B2226E0273}"/>
                </a:ext>
              </a:extLst>
            </p:cNvPr>
            <p:cNvGrpSpPr/>
            <p:nvPr/>
          </p:nvGrpSpPr>
          <p:grpSpPr>
            <a:xfrm>
              <a:off x="3467491" y="2775272"/>
              <a:ext cx="5242945" cy="981076"/>
              <a:chOff x="609600" y="2828925"/>
              <a:chExt cx="4733925" cy="885825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E404C533-9854-4AB1-864E-4EC83E534AF5}"/>
                  </a:ext>
                </a:extLst>
              </p:cNvPr>
              <p:cNvSpPr/>
              <p:nvPr/>
            </p:nvSpPr>
            <p:spPr>
              <a:xfrm>
                <a:off x="609600" y="2828925"/>
                <a:ext cx="885825" cy="8858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36CC28C5-72C9-4A9C-A38D-4895E418FDF6}"/>
                  </a:ext>
                </a:extLst>
              </p:cNvPr>
              <p:cNvSpPr/>
              <p:nvPr/>
            </p:nvSpPr>
            <p:spPr>
              <a:xfrm>
                <a:off x="1571625" y="2828925"/>
                <a:ext cx="885825" cy="8858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0DE7E71F-BCD3-460E-871E-91151BF0CFCB}"/>
                  </a:ext>
                </a:extLst>
              </p:cNvPr>
              <p:cNvSpPr/>
              <p:nvPr/>
            </p:nvSpPr>
            <p:spPr>
              <a:xfrm>
                <a:off x="2533650" y="2828925"/>
                <a:ext cx="885825" cy="8858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8CB2864E-6E5C-4245-B1A8-E20E2751C8B2}"/>
                  </a:ext>
                </a:extLst>
              </p:cNvPr>
              <p:cNvSpPr/>
              <p:nvPr/>
            </p:nvSpPr>
            <p:spPr>
              <a:xfrm>
                <a:off x="3495675" y="2828925"/>
                <a:ext cx="885825" cy="8858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AC5333E1-387E-4717-8817-F654B5A8E20D}"/>
                  </a:ext>
                </a:extLst>
              </p:cNvPr>
              <p:cNvSpPr/>
              <p:nvPr/>
            </p:nvSpPr>
            <p:spPr>
              <a:xfrm>
                <a:off x="4457700" y="2828925"/>
                <a:ext cx="885825" cy="88582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59917E84-BC22-43AB-A243-2B467A7BD64E}"/>
                </a:ext>
              </a:extLst>
            </p:cNvPr>
            <p:cNvSpPr/>
            <p:nvPr/>
          </p:nvSpPr>
          <p:spPr>
            <a:xfrm rot="10800000">
              <a:off x="4589772" y="2769586"/>
              <a:ext cx="869882" cy="963508"/>
            </a:xfrm>
            <a:custGeom>
              <a:avLst/>
              <a:gdLst>
                <a:gd name="connsiteX0" fmla="*/ 249393 w 869883"/>
                <a:gd name="connsiteY0" fmla="*/ 183621 h 963507"/>
                <a:gd name="connsiteX1" fmla="*/ 283449 w 869883"/>
                <a:gd name="connsiteY1" fmla="*/ 159204 h 963507"/>
                <a:gd name="connsiteX2" fmla="*/ 259032 w 869883"/>
                <a:gd name="connsiteY2" fmla="*/ 125148 h 963507"/>
                <a:gd name="connsiteX3" fmla="*/ 224976 w 869883"/>
                <a:gd name="connsiteY3" fmla="*/ 149565 h 963507"/>
                <a:gd name="connsiteX4" fmla="*/ 249393 w 869883"/>
                <a:gd name="connsiteY4" fmla="*/ 183621 h 963507"/>
                <a:gd name="connsiteX5" fmla="*/ 795252 w 869883"/>
                <a:gd name="connsiteY5" fmla="*/ 408697 h 963507"/>
                <a:gd name="connsiteX6" fmla="*/ 809612 w 869883"/>
                <a:gd name="connsiteY6" fmla="*/ 355860 h 963507"/>
                <a:gd name="connsiteX7" fmla="*/ 771076 w 869883"/>
                <a:gd name="connsiteY7" fmla="*/ 403388 h 963507"/>
                <a:gd name="connsiteX8" fmla="*/ 795252 w 869883"/>
                <a:gd name="connsiteY8" fmla="*/ 408697 h 963507"/>
                <a:gd name="connsiteX9" fmla="*/ 100086 w 869883"/>
                <a:gd name="connsiteY9" fmla="*/ 631479 h 963507"/>
                <a:gd name="connsiteX10" fmla="*/ 71143 w 869883"/>
                <a:gd name="connsiteY10" fmla="*/ 602536 h 963507"/>
                <a:gd name="connsiteX11" fmla="*/ 100086 w 869883"/>
                <a:gd name="connsiteY11" fmla="*/ 573593 h 963507"/>
                <a:gd name="connsiteX12" fmla="*/ 129029 w 869883"/>
                <a:gd name="connsiteY12" fmla="*/ 602536 h 963507"/>
                <a:gd name="connsiteX13" fmla="*/ 100086 w 869883"/>
                <a:gd name="connsiteY13" fmla="*/ 631479 h 963507"/>
                <a:gd name="connsiteX14" fmla="*/ 100086 w 869883"/>
                <a:gd name="connsiteY14" fmla="*/ 660422 h 963507"/>
                <a:gd name="connsiteX15" fmla="*/ 157972 w 869883"/>
                <a:gd name="connsiteY15" fmla="*/ 602536 h 963507"/>
                <a:gd name="connsiteX16" fmla="*/ 100086 w 869883"/>
                <a:gd name="connsiteY16" fmla="*/ 544650 h 963507"/>
                <a:gd name="connsiteX17" fmla="*/ 42200 w 869883"/>
                <a:gd name="connsiteY17" fmla="*/ 602536 h 963507"/>
                <a:gd name="connsiteX18" fmla="*/ 100086 w 869883"/>
                <a:gd name="connsiteY18" fmla="*/ 660422 h 963507"/>
                <a:gd name="connsiteX19" fmla="*/ 636483 w 869883"/>
                <a:gd name="connsiteY19" fmla="*/ 963507 h 963507"/>
                <a:gd name="connsiteX20" fmla="*/ 423144 w 869883"/>
                <a:gd name="connsiteY20" fmla="*/ 963507 h 963507"/>
                <a:gd name="connsiteX21" fmla="*/ 417256 w 869883"/>
                <a:gd name="connsiteY21" fmla="*/ 959411 h 963507"/>
                <a:gd name="connsiteX22" fmla="*/ 118065 w 869883"/>
                <a:gd name="connsiteY22" fmla="*/ 959411 h 963507"/>
                <a:gd name="connsiteX23" fmla="*/ 118065 w 869883"/>
                <a:gd name="connsiteY23" fmla="*/ 908722 h 963507"/>
                <a:gd name="connsiteX24" fmla="*/ 168754 w 869883"/>
                <a:gd name="connsiteY24" fmla="*/ 858033 h 963507"/>
                <a:gd name="connsiteX25" fmla="*/ 271522 w 869883"/>
                <a:gd name="connsiteY25" fmla="*/ 858033 h 963507"/>
                <a:gd name="connsiteX26" fmla="*/ 44795 w 869883"/>
                <a:gd name="connsiteY26" fmla="*/ 700313 h 963507"/>
                <a:gd name="connsiteX27" fmla="*/ 18708 w 869883"/>
                <a:gd name="connsiteY27" fmla="*/ 554976 h 963507"/>
                <a:gd name="connsiteX28" fmla="*/ 48652 w 869883"/>
                <a:gd name="connsiteY28" fmla="*/ 526299 h 963507"/>
                <a:gd name="connsiteX29" fmla="*/ 74792 w 869883"/>
                <a:gd name="connsiteY29" fmla="*/ 516166 h 963507"/>
                <a:gd name="connsiteX30" fmla="*/ 74213 w 869883"/>
                <a:gd name="connsiteY30" fmla="*/ 514501 h 963507"/>
                <a:gd name="connsiteX31" fmla="*/ 631187 w 869883"/>
                <a:gd name="connsiteY31" fmla="*/ 342364 h 963507"/>
                <a:gd name="connsiteX32" fmla="*/ 297632 w 869883"/>
                <a:gd name="connsiteY32" fmla="*/ 217056 h 963507"/>
                <a:gd name="connsiteX33" fmla="*/ 272796 w 869883"/>
                <a:gd name="connsiteY33" fmla="*/ 228529 h 963507"/>
                <a:gd name="connsiteX34" fmla="*/ 242325 w 869883"/>
                <a:gd name="connsiteY34" fmla="*/ 229885 h 963507"/>
                <a:gd name="connsiteX35" fmla="*/ 218472 w 869883"/>
                <a:gd name="connsiteY35" fmla="*/ 221008 h 963507"/>
                <a:gd name="connsiteX36" fmla="*/ 164724 w 869883"/>
                <a:gd name="connsiteY36" fmla="*/ 258948 h 963507"/>
                <a:gd name="connsiteX37" fmla="*/ 56132 w 869883"/>
                <a:gd name="connsiteY37" fmla="*/ 241600 h 963507"/>
                <a:gd name="connsiteX38" fmla="*/ 6014 w 869883"/>
                <a:gd name="connsiteY38" fmla="*/ 156783 h 963507"/>
                <a:gd name="connsiteX39" fmla="*/ 9869 w 869883"/>
                <a:gd name="connsiteY39" fmla="*/ 132366 h 963507"/>
                <a:gd name="connsiteX40" fmla="*/ 25290 w 869883"/>
                <a:gd name="connsiteY40" fmla="*/ 134936 h 963507"/>
                <a:gd name="connsiteX41" fmla="*/ 77338 w 869883"/>
                <a:gd name="connsiteY41" fmla="*/ 212042 h 963507"/>
                <a:gd name="connsiteX42" fmla="*/ 156371 w 869883"/>
                <a:gd name="connsiteY42" fmla="*/ 224893 h 963507"/>
                <a:gd name="connsiteX43" fmla="*/ 191922 w 869883"/>
                <a:gd name="connsiteY43" fmla="*/ 196932 h 963507"/>
                <a:gd name="connsiteX44" fmla="*/ 178712 w 869883"/>
                <a:gd name="connsiteY44" fmla="*/ 141855 h 963507"/>
                <a:gd name="connsiteX45" fmla="*/ 209717 w 869883"/>
                <a:gd name="connsiteY45" fmla="*/ 91977 h 963507"/>
                <a:gd name="connsiteX46" fmla="*/ 214528 w 869883"/>
                <a:gd name="connsiteY46" fmla="*/ 89741 h 963507"/>
                <a:gd name="connsiteX47" fmla="*/ 186572 w 869883"/>
                <a:gd name="connsiteY47" fmla="*/ 46905 h 963507"/>
                <a:gd name="connsiteX48" fmla="*/ 107539 w 869883"/>
                <a:gd name="connsiteY48" fmla="*/ 34698 h 963507"/>
                <a:gd name="connsiteX49" fmla="*/ 34288 w 869883"/>
                <a:gd name="connsiteY49" fmla="*/ 91884 h 963507"/>
                <a:gd name="connsiteX50" fmla="*/ 18224 w 869883"/>
                <a:gd name="connsiteY50" fmla="*/ 89314 h 963507"/>
                <a:gd name="connsiteX51" fmla="*/ 22079 w 869883"/>
                <a:gd name="connsiteY51" fmla="*/ 64898 h 963507"/>
                <a:gd name="connsiteX52" fmla="*/ 96615 w 869883"/>
                <a:gd name="connsiteY52" fmla="*/ 0 h 963507"/>
                <a:gd name="connsiteX53" fmla="*/ 205206 w 869883"/>
                <a:gd name="connsiteY53" fmla="*/ 17348 h 963507"/>
                <a:gd name="connsiteX54" fmla="*/ 250632 w 869883"/>
                <a:gd name="connsiteY54" fmla="*/ 78961 h 963507"/>
                <a:gd name="connsiteX55" fmla="*/ 266742 w 869883"/>
                <a:gd name="connsiteY55" fmla="*/ 78243 h 963507"/>
                <a:gd name="connsiteX56" fmla="*/ 316620 w 869883"/>
                <a:gd name="connsiteY56" fmla="*/ 109005 h 963507"/>
                <a:gd name="connsiteX57" fmla="*/ 319435 w 869883"/>
                <a:gd name="connsiteY57" fmla="*/ 115098 h 963507"/>
                <a:gd name="connsiteX58" fmla="*/ 803977 w 869883"/>
                <a:gd name="connsiteY58" fmla="*/ 300705 h 963507"/>
                <a:gd name="connsiteX59" fmla="*/ 824626 w 869883"/>
                <a:gd name="connsiteY59" fmla="*/ 306486 h 963507"/>
                <a:gd name="connsiteX60" fmla="*/ 865490 w 869883"/>
                <a:gd name="connsiteY60" fmla="*/ 353933 h 963507"/>
                <a:gd name="connsiteX61" fmla="*/ 813466 w 869883"/>
                <a:gd name="connsiteY61" fmla="*/ 457981 h 963507"/>
                <a:gd name="connsiteX62" fmla="*/ 293089 w 869883"/>
                <a:gd name="connsiteY62" fmla="*/ 618657 h 963507"/>
                <a:gd name="connsiteX63" fmla="*/ 603336 w 869883"/>
                <a:gd name="connsiteY63" fmla="*/ 834477 h 963507"/>
                <a:gd name="connsiteX64" fmla="*/ 625895 w 869883"/>
                <a:gd name="connsiteY64" fmla="*/ 858033 h 963507"/>
                <a:gd name="connsiteX65" fmla="*/ 705014 w 869883"/>
                <a:gd name="connsiteY65" fmla="*/ 858033 h 963507"/>
                <a:gd name="connsiteX66" fmla="*/ 755703 w 869883"/>
                <a:gd name="connsiteY66" fmla="*/ 908722 h 963507"/>
                <a:gd name="connsiteX67" fmla="*/ 755703 w 869883"/>
                <a:gd name="connsiteY67" fmla="*/ 959411 h 963507"/>
                <a:gd name="connsiteX68" fmla="*/ 638257 w 869883"/>
                <a:gd name="connsiteY68" fmla="*/ 959411 h 9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869883" h="963507">
                  <a:moveTo>
                    <a:pt x="249393" y="183621"/>
                  </a:moveTo>
                  <a:cubicBezTo>
                    <a:pt x="265458" y="186191"/>
                    <a:pt x="280878" y="175268"/>
                    <a:pt x="283449" y="159204"/>
                  </a:cubicBezTo>
                  <a:cubicBezTo>
                    <a:pt x="286019" y="143140"/>
                    <a:pt x="275095" y="127719"/>
                    <a:pt x="259032" y="125148"/>
                  </a:cubicBezTo>
                  <a:cubicBezTo>
                    <a:pt x="242968" y="122578"/>
                    <a:pt x="227547" y="133502"/>
                    <a:pt x="224976" y="149565"/>
                  </a:cubicBezTo>
                  <a:cubicBezTo>
                    <a:pt x="221764" y="165630"/>
                    <a:pt x="233329" y="181050"/>
                    <a:pt x="249393" y="183621"/>
                  </a:cubicBezTo>
                  <a:close/>
                  <a:moveTo>
                    <a:pt x="795252" y="408697"/>
                  </a:moveTo>
                  <a:cubicBezTo>
                    <a:pt x="817199" y="404994"/>
                    <a:pt x="829844" y="377537"/>
                    <a:pt x="809612" y="355860"/>
                  </a:cubicBezTo>
                  <a:cubicBezTo>
                    <a:pt x="775572" y="335307"/>
                    <a:pt x="743459" y="374486"/>
                    <a:pt x="771076" y="403388"/>
                  </a:cubicBezTo>
                  <a:cubicBezTo>
                    <a:pt x="779586" y="408526"/>
                    <a:pt x="787936" y="409931"/>
                    <a:pt x="795252" y="408697"/>
                  </a:cubicBezTo>
                  <a:close/>
                  <a:moveTo>
                    <a:pt x="100086" y="631479"/>
                  </a:moveTo>
                  <a:cubicBezTo>
                    <a:pt x="84101" y="631479"/>
                    <a:pt x="71143" y="618521"/>
                    <a:pt x="71143" y="602536"/>
                  </a:cubicBezTo>
                  <a:cubicBezTo>
                    <a:pt x="71143" y="586551"/>
                    <a:pt x="84101" y="573593"/>
                    <a:pt x="100086" y="573593"/>
                  </a:cubicBezTo>
                  <a:cubicBezTo>
                    <a:pt x="116071" y="573593"/>
                    <a:pt x="129029" y="586551"/>
                    <a:pt x="129029" y="602536"/>
                  </a:cubicBezTo>
                  <a:cubicBezTo>
                    <a:pt x="129029" y="618521"/>
                    <a:pt x="116071" y="631479"/>
                    <a:pt x="100086" y="631479"/>
                  </a:cubicBezTo>
                  <a:close/>
                  <a:moveTo>
                    <a:pt x="100086" y="660422"/>
                  </a:moveTo>
                  <a:cubicBezTo>
                    <a:pt x="132056" y="660422"/>
                    <a:pt x="157972" y="634506"/>
                    <a:pt x="157972" y="602536"/>
                  </a:cubicBezTo>
                  <a:cubicBezTo>
                    <a:pt x="157972" y="570566"/>
                    <a:pt x="132056" y="544650"/>
                    <a:pt x="100086" y="544650"/>
                  </a:cubicBezTo>
                  <a:cubicBezTo>
                    <a:pt x="68116" y="544650"/>
                    <a:pt x="42200" y="570566"/>
                    <a:pt x="42200" y="602536"/>
                  </a:cubicBezTo>
                  <a:cubicBezTo>
                    <a:pt x="42200" y="634506"/>
                    <a:pt x="68116" y="660422"/>
                    <a:pt x="100086" y="660422"/>
                  </a:cubicBezTo>
                  <a:close/>
                  <a:moveTo>
                    <a:pt x="636483" y="963507"/>
                  </a:moveTo>
                  <a:lnTo>
                    <a:pt x="423144" y="963507"/>
                  </a:lnTo>
                  <a:lnTo>
                    <a:pt x="417256" y="959411"/>
                  </a:lnTo>
                  <a:lnTo>
                    <a:pt x="118065" y="959411"/>
                  </a:lnTo>
                  <a:lnTo>
                    <a:pt x="118065" y="908722"/>
                  </a:lnTo>
                  <a:cubicBezTo>
                    <a:pt x="118065" y="880727"/>
                    <a:pt x="140759" y="858033"/>
                    <a:pt x="168754" y="858033"/>
                  </a:cubicBezTo>
                  <a:lnTo>
                    <a:pt x="271522" y="858033"/>
                  </a:lnTo>
                  <a:lnTo>
                    <a:pt x="44795" y="700313"/>
                  </a:lnTo>
                  <a:cubicBezTo>
                    <a:pt x="-2543" y="667383"/>
                    <a:pt x="-14222" y="602314"/>
                    <a:pt x="18708" y="554976"/>
                  </a:cubicBezTo>
                  <a:cubicBezTo>
                    <a:pt x="26940" y="543142"/>
                    <a:pt x="37181" y="533536"/>
                    <a:pt x="48652" y="526299"/>
                  </a:cubicBezTo>
                  <a:lnTo>
                    <a:pt x="74792" y="516166"/>
                  </a:lnTo>
                  <a:lnTo>
                    <a:pt x="74213" y="514501"/>
                  </a:lnTo>
                  <a:lnTo>
                    <a:pt x="631187" y="342364"/>
                  </a:lnTo>
                  <a:lnTo>
                    <a:pt x="297632" y="217056"/>
                  </a:lnTo>
                  <a:lnTo>
                    <a:pt x="272796" y="228529"/>
                  </a:lnTo>
                  <a:cubicBezTo>
                    <a:pt x="263087" y="230929"/>
                    <a:pt x="252766" y="231491"/>
                    <a:pt x="242325" y="229885"/>
                  </a:cubicBezTo>
                  <a:lnTo>
                    <a:pt x="218472" y="221008"/>
                  </a:lnTo>
                  <a:lnTo>
                    <a:pt x="164724" y="258948"/>
                  </a:lnTo>
                  <a:lnTo>
                    <a:pt x="56132" y="241600"/>
                  </a:lnTo>
                  <a:lnTo>
                    <a:pt x="6014" y="156783"/>
                  </a:lnTo>
                  <a:lnTo>
                    <a:pt x="9869" y="132366"/>
                  </a:lnTo>
                  <a:lnTo>
                    <a:pt x="25290" y="134936"/>
                  </a:lnTo>
                  <a:lnTo>
                    <a:pt x="77338" y="212042"/>
                  </a:lnTo>
                  <a:lnTo>
                    <a:pt x="156371" y="224893"/>
                  </a:lnTo>
                  <a:lnTo>
                    <a:pt x="191922" y="196932"/>
                  </a:lnTo>
                  <a:lnTo>
                    <a:pt x="178712" y="141855"/>
                  </a:lnTo>
                  <a:cubicBezTo>
                    <a:pt x="182247" y="120972"/>
                    <a:pt x="193813" y="103463"/>
                    <a:pt x="209717" y="91977"/>
                  </a:cubicBezTo>
                  <a:lnTo>
                    <a:pt x="214528" y="89741"/>
                  </a:lnTo>
                  <a:lnTo>
                    <a:pt x="186572" y="46905"/>
                  </a:lnTo>
                  <a:lnTo>
                    <a:pt x="107539" y="34698"/>
                  </a:lnTo>
                  <a:lnTo>
                    <a:pt x="34288" y="91884"/>
                  </a:lnTo>
                  <a:lnTo>
                    <a:pt x="18224" y="89314"/>
                  </a:lnTo>
                  <a:lnTo>
                    <a:pt x="22079" y="64898"/>
                  </a:lnTo>
                  <a:lnTo>
                    <a:pt x="96615" y="0"/>
                  </a:lnTo>
                  <a:lnTo>
                    <a:pt x="205206" y="17348"/>
                  </a:lnTo>
                  <a:lnTo>
                    <a:pt x="250632" y="78961"/>
                  </a:lnTo>
                  <a:lnTo>
                    <a:pt x="266742" y="78243"/>
                  </a:lnTo>
                  <a:cubicBezTo>
                    <a:pt x="287625" y="81456"/>
                    <a:pt x="305135" y="93022"/>
                    <a:pt x="316620" y="109005"/>
                  </a:cubicBezTo>
                  <a:lnTo>
                    <a:pt x="319435" y="115098"/>
                  </a:lnTo>
                  <a:lnTo>
                    <a:pt x="803977" y="300705"/>
                  </a:lnTo>
                  <a:lnTo>
                    <a:pt x="824626" y="306486"/>
                  </a:lnTo>
                  <a:cubicBezTo>
                    <a:pt x="843332" y="315879"/>
                    <a:pt x="858425" y="332417"/>
                    <a:pt x="865490" y="353933"/>
                  </a:cubicBezTo>
                  <a:cubicBezTo>
                    <a:pt x="880262" y="397608"/>
                    <a:pt x="856498" y="443851"/>
                    <a:pt x="813466" y="457981"/>
                  </a:cubicBezTo>
                  <a:lnTo>
                    <a:pt x="293089" y="618657"/>
                  </a:lnTo>
                  <a:lnTo>
                    <a:pt x="603336" y="834477"/>
                  </a:lnTo>
                  <a:lnTo>
                    <a:pt x="625895" y="858033"/>
                  </a:lnTo>
                  <a:lnTo>
                    <a:pt x="705014" y="858033"/>
                  </a:lnTo>
                  <a:cubicBezTo>
                    <a:pt x="733009" y="858033"/>
                    <a:pt x="755703" y="880727"/>
                    <a:pt x="755703" y="908722"/>
                  </a:cubicBezTo>
                  <a:lnTo>
                    <a:pt x="755703" y="959411"/>
                  </a:lnTo>
                  <a:lnTo>
                    <a:pt x="638257" y="9594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24">
              <a:extLst>
                <a:ext uri="{FF2B5EF4-FFF2-40B4-BE49-F238E27FC236}">
                  <a16:creationId xmlns:a16="http://schemas.microsoft.com/office/drawing/2014/main" xmlns="" id="{31D460DF-0640-47FB-8F04-195A1FD52078}"/>
                </a:ext>
              </a:extLst>
            </p:cNvPr>
            <p:cNvSpPr>
              <a:spLocks noChangeAspect="1"/>
            </p:cNvSpPr>
            <p:nvPr/>
          </p:nvSpPr>
          <p:spPr>
            <a:xfrm rot="8369018">
              <a:off x="6543417" y="2652941"/>
              <a:ext cx="1146180" cy="1157101"/>
            </a:xfrm>
            <a:custGeom>
              <a:avLst/>
              <a:gdLst/>
              <a:ahLst/>
              <a:cxnLst/>
              <a:rect l="l" t="t" r="r" b="b"/>
              <a:pathLst>
                <a:path w="4411086" h="4453092">
                  <a:moveTo>
                    <a:pt x="3095887" y="1153910"/>
                  </a:moveTo>
                  <a:cubicBezTo>
                    <a:pt x="3119009" y="1174647"/>
                    <a:pt x="3146597" y="1191685"/>
                    <a:pt x="3177861" y="1203446"/>
                  </a:cubicBezTo>
                  <a:cubicBezTo>
                    <a:pt x="3302917" y="1250492"/>
                    <a:pt x="3439398" y="1195315"/>
                    <a:pt x="3482703" y="1080205"/>
                  </a:cubicBezTo>
                  <a:cubicBezTo>
                    <a:pt x="3526008" y="965093"/>
                    <a:pt x="3459737" y="833641"/>
                    <a:pt x="3334683" y="786595"/>
                  </a:cubicBezTo>
                  <a:cubicBezTo>
                    <a:pt x="3209628" y="739549"/>
                    <a:pt x="3073147" y="794724"/>
                    <a:pt x="3029841" y="909836"/>
                  </a:cubicBezTo>
                  <a:cubicBezTo>
                    <a:pt x="2997363" y="996169"/>
                    <a:pt x="3026521" y="1091695"/>
                    <a:pt x="3095887" y="1153910"/>
                  </a:cubicBezTo>
                  <a:close/>
                  <a:moveTo>
                    <a:pt x="3521423" y="1860548"/>
                  </a:moveTo>
                  <a:cubicBezTo>
                    <a:pt x="3544546" y="1881285"/>
                    <a:pt x="3572135" y="1898322"/>
                    <a:pt x="3603399" y="1910084"/>
                  </a:cubicBezTo>
                  <a:cubicBezTo>
                    <a:pt x="3728453" y="1957130"/>
                    <a:pt x="3864935" y="1901953"/>
                    <a:pt x="3908240" y="1786842"/>
                  </a:cubicBezTo>
                  <a:cubicBezTo>
                    <a:pt x="3951546" y="1671732"/>
                    <a:pt x="3885275" y="1540278"/>
                    <a:pt x="3760220" y="1493232"/>
                  </a:cubicBezTo>
                  <a:cubicBezTo>
                    <a:pt x="3635166" y="1446186"/>
                    <a:pt x="3498684" y="1501363"/>
                    <a:pt x="3455379" y="1616474"/>
                  </a:cubicBezTo>
                  <a:cubicBezTo>
                    <a:pt x="3422900" y="1702807"/>
                    <a:pt x="3452057" y="1798333"/>
                    <a:pt x="3521423" y="1860548"/>
                  </a:cubicBezTo>
                  <a:close/>
                  <a:moveTo>
                    <a:pt x="3507502" y="2659088"/>
                  </a:moveTo>
                  <a:cubicBezTo>
                    <a:pt x="3530625" y="2679826"/>
                    <a:pt x="3558214" y="2696863"/>
                    <a:pt x="3589478" y="2708624"/>
                  </a:cubicBezTo>
                  <a:cubicBezTo>
                    <a:pt x="3714532" y="2755670"/>
                    <a:pt x="3851014" y="2700494"/>
                    <a:pt x="3894319" y="2585383"/>
                  </a:cubicBezTo>
                  <a:cubicBezTo>
                    <a:pt x="3937624" y="2470273"/>
                    <a:pt x="3871353" y="2338820"/>
                    <a:pt x="3746299" y="2291774"/>
                  </a:cubicBezTo>
                  <a:cubicBezTo>
                    <a:pt x="3621245" y="2244728"/>
                    <a:pt x="3484763" y="2299905"/>
                    <a:pt x="3441458" y="2415014"/>
                  </a:cubicBezTo>
                  <a:cubicBezTo>
                    <a:pt x="3408979" y="2501348"/>
                    <a:pt x="3438136" y="2596873"/>
                    <a:pt x="3507502" y="2659088"/>
                  </a:cubicBezTo>
                  <a:close/>
                  <a:moveTo>
                    <a:pt x="2750047" y="3029987"/>
                  </a:moveTo>
                  <a:cubicBezTo>
                    <a:pt x="2773168" y="3050726"/>
                    <a:pt x="2800759" y="3067763"/>
                    <a:pt x="2832021" y="3079524"/>
                  </a:cubicBezTo>
                  <a:cubicBezTo>
                    <a:pt x="2957076" y="3126570"/>
                    <a:pt x="3093558" y="3071393"/>
                    <a:pt x="3136863" y="2956283"/>
                  </a:cubicBezTo>
                  <a:cubicBezTo>
                    <a:pt x="3180168" y="2841172"/>
                    <a:pt x="3113897" y="2709719"/>
                    <a:pt x="2988843" y="2662673"/>
                  </a:cubicBezTo>
                  <a:cubicBezTo>
                    <a:pt x="2863789" y="2615627"/>
                    <a:pt x="2727307" y="2670804"/>
                    <a:pt x="2684001" y="2785914"/>
                  </a:cubicBezTo>
                  <a:cubicBezTo>
                    <a:pt x="2651523" y="2872247"/>
                    <a:pt x="2680681" y="2967773"/>
                    <a:pt x="2750047" y="3029987"/>
                  </a:cubicBezTo>
                  <a:close/>
                  <a:moveTo>
                    <a:pt x="1666926" y="2573567"/>
                  </a:moveTo>
                  <a:lnTo>
                    <a:pt x="1775047" y="423729"/>
                  </a:lnTo>
                  <a:lnTo>
                    <a:pt x="1991290" y="423729"/>
                  </a:lnTo>
                  <a:lnTo>
                    <a:pt x="2099411" y="2573567"/>
                  </a:lnTo>
                  <a:close/>
                  <a:moveTo>
                    <a:pt x="1154974" y="2568578"/>
                  </a:moveTo>
                  <a:cubicBezTo>
                    <a:pt x="1178096" y="2589317"/>
                    <a:pt x="1205685" y="2606354"/>
                    <a:pt x="1236949" y="2618115"/>
                  </a:cubicBezTo>
                  <a:cubicBezTo>
                    <a:pt x="1362003" y="2665161"/>
                    <a:pt x="1498485" y="2609985"/>
                    <a:pt x="1541790" y="2494874"/>
                  </a:cubicBezTo>
                  <a:cubicBezTo>
                    <a:pt x="1585096" y="2379763"/>
                    <a:pt x="1518825" y="2248310"/>
                    <a:pt x="1393770" y="2201264"/>
                  </a:cubicBezTo>
                  <a:cubicBezTo>
                    <a:pt x="1268716" y="2154218"/>
                    <a:pt x="1132234" y="2209394"/>
                    <a:pt x="1088929" y="2324505"/>
                  </a:cubicBezTo>
                  <a:cubicBezTo>
                    <a:pt x="1056450" y="2410839"/>
                    <a:pt x="1085608" y="2506364"/>
                    <a:pt x="1154974" y="2568578"/>
                  </a:cubicBezTo>
                  <a:close/>
                  <a:moveTo>
                    <a:pt x="1811301" y="3132571"/>
                  </a:moveTo>
                  <a:lnTo>
                    <a:pt x="1704026" y="2663196"/>
                  </a:lnTo>
                  <a:lnTo>
                    <a:pt x="2117930" y="2682436"/>
                  </a:lnTo>
                  <a:lnTo>
                    <a:pt x="1967575" y="3139835"/>
                  </a:lnTo>
                  <a:close/>
                  <a:moveTo>
                    <a:pt x="474734" y="2026084"/>
                  </a:moveTo>
                  <a:cubicBezTo>
                    <a:pt x="497856" y="2046823"/>
                    <a:pt x="525445" y="2063859"/>
                    <a:pt x="556709" y="2075621"/>
                  </a:cubicBezTo>
                  <a:cubicBezTo>
                    <a:pt x="681763" y="2122667"/>
                    <a:pt x="818245" y="2067490"/>
                    <a:pt x="861550" y="1952380"/>
                  </a:cubicBezTo>
                  <a:cubicBezTo>
                    <a:pt x="904855" y="1837269"/>
                    <a:pt x="838584" y="1705816"/>
                    <a:pt x="713530" y="1658770"/>
                  </a:cubicBezTo>
                  <a:cubicBezTo>
                    <a:pt x="588476" y="1611724"/>
                    <a:pt x="451994" y="1666900"/>
                    <a:pt x="408689" y="1782011"/>
                  </a:cubicBezTo>
                  <a:cubicBezTo>
                    <a:pt x="376210" y="1868344"/>
                    <a:pt x="405367" y="1963870"/>
                    <a:pt x="474734" y="2026084"/>
                  </a:cubicBezTo>
                  <a:close/>
                  <a:moveTo>
                    <a:pt x="470005" y="2517620"/>
                  </a:moveTo>
                  <a:cubicBezTo>
                    <a:pt x="142796" y="2243059"/>
                    <a:pt x="-69074" y="1913805"/>
                    <a:pt x="20698" y="1573981"/>
                  </a:cubicBezTo>
                  <a:cubicBezTo>
                    <a:pt x="290062" y="677171"/>
                    <a:pt x="1131284" y="1373424"/>
                    <a:pt x="1417683" y="1157395"/>
                  </a:cubicBezTo>
                  <a:cubicBezTo>
                    <a:pt x="1704082" y="941367"/>
                    <a:pt x="795764" y="512391"/>
                    <a:pt x="1486994" y="164947"/>
                  </a:cubicBezTo>
                  <a:cubicBezTo>
                    <a:pt x="1963635" y="-91969"/>
                    <a:pt x="2301495" y="-33140"/>
                    <a:pt x="2924035" y="233397"/>
                  </a:cubicBezTo>
                  <a:cubicBezTo>
                    <a:pt x="3546575" y="499935"/>
                    <a:pt x="4682373" y="1460700"/>
                    <a:pt x="4352060" y="2410274"/>
                  </a:cubicBezTo>
                  <a:cubicBezTo>
                    <a:pt x="4055563" y="3262631"/>
                    <a:pt x="2903863" y="3342769"/>
                    <a:pt x="2149143" y="3248705"/>
                  </a:cubicBezTo>
                  <a:cubicBezTo>
                    <a:pt x="2120485" y="3221681"/>
                    <a:pt x="2088781" y="3200633"/>
                    <a:pt x="2056697" y="3184977"/>
                  </a:cubicBezTo>
                  <a:lnTo>
                    <a:pt x="2029525" y="3174239"/>
                  </a:lnTo>
                  <a:lnTo>
                    <a:pt x="2074465" y="2961096"/>
                  </a:lnTo>
                  <a:cubicBezTo>
                    <a:pt x="2174448" y="2968058"/>
                    <a:pt x="2268303" y="2914369"/>
                    <a:pt x="2302852" y="2822534"/>
                  </a:cubicBezTo>
                  <a:cubicBezTo>
                    <a:pt x="2344980" y="2710550"/>
                    <a:pt x="2283405" y="2583099"/>
                    <a:pt x="2164586" y="2533664"/>
                  </a:cubicBezTo>
                  <a:lnTo>
                    <a:pt x="2177079" y="2474412"/>
                  </a:lnTo>
                  <a:lnTo>
                    <a:pt x="2181423" y="2474420"/>
                  </a:lnTo>
                  <a:lnTo>
                    <a:pt x="2180348" y="2458905"/>
                  </a:lnTo>
                  <a:lnTo>
                    <a:pt x="2183345" y="2444691"/>
                  </a:lnTo>
                  <a:lnTo>
                    <a:pt x="2179364" y="2444684"/>
                  </a:lnTo>
                  <a:lnTo>
                    <a:pt x="2069296" y="855315"/>
                  </a:lnTo>
                  <a:cubicBezTo>
                    <a:pt x="2264713" y="815272"/>
                    <a:pt x="2400776" y="670372"/>
                    <a:pt x="2376696" y="524656"/>
                  </a:cubicBezTo>
                  <a:cubicBezTo>
                    <a:pt x="2351678" y="373263"/>
                    <a:pt x="2163271" y="278317"/>
                    <a:pt x="1955875" y="312591"/>
                  </a:cubicBezTo>
                  <a:cubicBezTo>
                    <a:pt x="1748480" y="346862"/>
                    <a:pt x="1600634" y="497374"/>
                    <a:pt x="1625652" y="648768"/>
                  </a:cubicBezTo>
                  <a:cubicBezTo>
                    <a:pt x="1635034" y="705540"/>
                    <a:pt x="1667392" y="754373"/>
                    <a:pt x="1715112" y="791433"/>
                  </a:cubicBezTo>
                  <a:lnTo>
                    <a:pt x="1728511" y="799403"/>
                  </a:lnTo>
                  <a:lnTo>
                    <a:pt x="1608970" y="2443607"/>
                  </a:lnTo>
                  <a:lnTo>
                    <a:pt x="1608731" y="2443607"/>
                  </a:lnTo>
                  <a:lnTo>
                    <a:pt x="1608909" y="2444461"/>
                  </a:lnTo>
                  <a:lnTo>
                    <a:pt x="1606809" y="2473335"/>
                  </a:lnTo>
                  <a:lnTo>
                    <a:pt x="1614885" y="2473351"/>
                  </a:lnTo>
                  <a:lnTo>
                    <a:pt x="1760460" y="3176931"/>
                  </a:lnTo>
                  <a:cubicBezTo>
                    <a:pt x="1363839" y="3071567"/>
                    <a:pt x="842276" y="2829991"/>
                    <a:pt x="470005" y="2517620"/>
                  </a:cubicBezTo>
                  <a:close/>
                  <a:moveTo>
                    <a:pt x="1703651" y="4144665"/>
                  </a:moveTo>
                  <a:cubicBezTo>
                    <a:pt x="1692426" y="4135382"/>
                    <a:pt x="1682479" y="4126471"/>
                    <a:pt x="1673433" y="4117764"/>
                  </a:cubicBezTo>
                  <a:cubicBezTo>
                    <a:pt x="1630012" y="4075967"/>
                    <a:pt x="1607344" y="4038835"/>
                    <a:pt x="1563711" y="3987474"/>
                  </a:cubicBezTo>
                  <a:cubicBezTo>
                    <a:pt x="1428119" y="3754817"/>
                    <a:pt x="1459551" y="3514918"/>
                    <a:pt x="1577437" y="3369529"/>
                  </a:cubicBezTo>
                  <a:cubicBezTo>
                    <a:pt x="1695323" y="3224139"/>
                    <a:pt x="1812160" y="3189516"/>
                    <a:pt x="1943877" y="3254126"/>
                  </a:cubicBezTo>
                  <a:cubicBezTo>
                    <a:pt x="2075594" y="3318736"/>
                    <a:pt x="2201944" y="3486346"/>
                    <a:pt x="2150195" y="3720844"/>
                  </a:cubicBezTo>
                  <a:cubicBezTo>
                    <a:pt x="2053054" y="4010881"/>
                    <a:pt x="2046121" y="3999957"/>
                    <a:pt x="2256634" y="4453092"/>
                  </a:cubicBezTo>
                  <a:cubicBezTo>
                    <a:pt x="1923422" y="4292924"/>
                    <a:pt x="1782225" y="4209649"/>
                    <a:pt x="1703651" y="41446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D5CF2213-852E-4240-813E-B4BEE73B7B5F}"/>
                </a:ext>
              </a:extLst>
            </p:cNvPr>
            <p:cNvGrpSpPr/>
            <p:nvPr/>
          </p:nvGrpSpPr>
          <p:grpSpPr>
            <a:xfrm>
              <a:off x="7721588" y="2772298"/>
              <a:ext cx="988480" cy="987025"/>
              <a:chOff x="2611714" y="1452659"/>
              <a:chExt cx="3963104" cy="3957283"/>
            </a:xfrm>
            <a:solidFill>
              <a:schemeClr val="bg1"/>
            </a:solidFill>
          </p:grpSpPr>
          <p:sp>
            <p:nvSpPr>
              <p:cNvPr id="17" name="Round Same Side Corner Rectangle 4">
                <a:extLst>
                  <a:ext uri="{FF2B5EF4-FFF2-40B4-BE49-F238E27FC236}">
                    <a16:creationId xmlns:a16="http://schemas.microsoft.com/office/drawing/2014/main" xmlns="" id="{15E8845B-2966-4D6E-BF28-D4FFBE0924ED}"/>
                  </a:ext>
                </a:extLst>
              </p:cNvPr>
              <p:cNvSpPr/>
              <p:nvPr/>
            </p:nvSpPr>
            <p:spPr>
              <a:xfrm rot="5400000">
                <a:off x="3996576" y="67797"/>
                <a:ext cx="1193379" cy="3963104"/>
              </a:xfrm>
              <a:custGeom>
                <a:avLst/>
                <a:gdLst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4005634 h 4005634"/>
                  <a:gd name="connsiteX7" fmla="*/ 0 w 792088"/>
                  <a:gd name="connsiteY7" fmla="*/ 259607 h 4005634"/>
                  <a:gd name="connsiteX8" fmla="*/ 259607 w 792088"/>
                  <a:gd name="connsiteY8" fmla="*/ 0 h 4005634"/>
                  <a:gd name="connsiteX0" fmla="*/ 270239 w 802720"/>
                  <a:gd name="connsiteY0" fmla="*/ 0 h 4005634"/>
                  <a:gd name="connsiteX1" fmla="*/ 543113 w 802720"/>
                  <a:gd name="connsiteY1" fmla="*/ 0 h 4005634"/>
                  <a:gd name="connsiteX2" fmla="*/ 802720 w 802720"/>
                  <a:gd name="connsiteY2" fmla="*/ 259607 h 4005634"/>
                  <a:gd name="connsiteX3" fmla="*/ 802720 w 802720"/>
                  <a:gd name="connsiteY3" fmla="*/ 4005634 h 4005634"/>
                  <a:gd name="connsiteX4" fmla="*/ 802720 w 802720"/>
                  <a:gd name="connsiteY4" fmla="*/ 4005634 h 4005634"/>
                  <a:gd name="connsiteX5" fmla="*/ 10632 w 802720"/>
                  <a:gd name="connsiteY5" fmla="*/ 4005634 h 4005634"/>
                  <a:gd name="connsiteX6" fmla="*/ 0 w 802720"/>
                  <a:gd name="connsiteY6" fmla="*/ 3590965 h 4005634"/>
                  <a:gd name="connsiteX7" fmla="*/ 10632 w 802720"/>
                  <a:gd name="connsiteY7" fmla="*/ 259607 h 4005634"/>
                  <a:gd name="connsiteX8" fmla="*/ 270239 w 802720"/>
                  <a:gd name="connsiteY8" fmla="*/ 0 h 4005634"/>
                  <a:gd name="connsiteX0" fmla="*/ 280872 w 813353"/>
                  <a:gd name="connsiteY0" fmla="*/ 0 h 4005634"/>
                  <a:gd name="connsiteX1" fmla="*/ 553746 w 813353"/>
                  <a:gd name="connsiteY1" fmla="*/ 0 h 4005634"/>
                  <a:gd name="connsiteX2" fmla="*/ 813353 w 813353"/>
                  <a:gd name="connsiteY2" fmla="*/ 259607 h 4005634"/>
                  <a:gd name="connsiteX3" fmla="*/ 813353 w 813353"/>
                  <a:gd name="connsiteY3" fmla="*/ 4005634 h 4005634"/>
                  <a:gd name="connsiteX4" fmla="*/ 813353 w 813353"/>
                  <a:gd name="connsiteY4" fmla="*/ 4005634 h 4005634"/>
                  <a:gd name="connsiteX5" fmla="*/ 21265 w 813353"/>
                  <a:gd name="connsiteY5" fmla="*/ 4005634 h 4005634"/>
                  <a:gd name="connsiteX6" fmla="*/ 0 w 813353"/>
                  <a:gd name="connsiteY6" fmla="*/ 3590965 h 4005634"/>
                  <a:gd name="connsiteX7" fmla="*/ 21265 w 813353"/>
                  <a:gd name="connsiteY7" fmla="*/ 259607 h 4005634"/>
                  <a:gd name="connsiteX8" fmla="*/ 280872 w 813353"/>
                  <a:gd name="connsiteY8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88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90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16266"/>
                  <a:gd name="connsiteX1" fmla="*/ 532481 w 1004739"/>
                  <a:gd name="connsiteY1" fmla="*/ 0 h 4016266"/>
                  <a:gd name="connsiteX2" fmla="*/ 792088 w 1004739"/>
                  <a:gd name="connsiteY2" fmla="*/ 259607 h 4016266"/>
                  <a:gd name="connsiteX3" fmla="*/ 802725 w 1004739"/>
                  <a:gd name="connsiteY3" fmla="*/ 4016266 h 4016266"/>
                  <a:gd name="connsiteX4" fmla="*/ 1004739 w 1004739"/>
                  <a:gd name="connsiteY4" fmla="*/ 3941839 h 4016266"/>
                  <a:gd name="connsiteX5" fmla="*/ 10633 w 1004739"/>
                  <a:gd name="connsiteY5" fmla="*/ 3101867 h 4016266"/>
                  <a:gd name="connsiteX6" fmla="*/ 0 w 1004739"/>
                  <a:gd name="connsiteY6" fmla="*/ 259607 h 4016266"/>
                  <a:gd name="connsiteX7" fmla="*/ 259607 w 1004739"/>
                  <a:gd name="connsiteY7" fmla="*/ 0 h 4016266"/>
                  <a:gd name="connsiteX0" fmla="*/ 259607 w 1040242"/>
                  <a:gd name="connsiteY0" fmla="*/ 0 h 3941839"/>
                  <a:gd name="connsiteX1" fmla="*/ 532481 w 1040242"/>
                  <a:gd name="connsiteY1" fmla="*/ 0 h 3941839"/>
                  <a:gd name="connsiteX2" fmla="*/ 792088 w 1040242"/>
                  <a:gd name="connsiteY2" fmla="*/ 259607 h 3941839"/>
                  <a:gd name="connsiteX3" fmla="*/ 1004739 w 1040242"/>
                  <a:gd name="connsiteY3" fmla="*/ 3941839 h 3941839"/>
                  <a:gd name="connsiteX4" fmla="*/ 10633 w 1040242"/>
                  <a:gd name="connsiteY4" fmla="*/ 3101867 h 3941839"/>
                  <a:gd name="connsiteX5" fmla="*/ 0 w 1040242"/>
                  <a:gd name="connsiteY5" fmla="*/ 259607 h 3941839"/>
                  <a:gd name="connsiteX6" fmla="*/ 259607 w 1040242"/>
                  <a:gd name="connsiteY6" fmla="*/ 0 h 3941839"/>
                  <a:gd name="connsiteX0" fmla="*/ 259607 w 1384020"/>
                  <a:gd name="connsiteY0" fmla="*/ 0 h 3984369"/>
                  <a:gd name="connsiteX1" fmla="*/ 532481 w 1384020"/>
                  <a:gd name="connsiteY1" fmla="*/ 0 h 3984369"/>
                  <a:gd name="connsiteX2" fmla="*/ 792088 w 1384020"/>
                  <a:gd name="connsiteY2" fmla="*/ 259607 h 3984369"/>
                  <a:gd name="connsiteX3" fmla="*/ 1366248 w 1384020"/>
                  <a:gd name="connsiteY3" fmla="*/ 3984369 h 3984369"/>
                  <a:gd name="connsiteX4" fmla="*/ 10633 w 1384020"/>
                  <a:gd name="connsiteY4" fmla="*/ 3101867 h 3984369"/>
                  <a:gd name="connsiteX5" fmla="*/ 0 w 1384020"/>
                  <a:gd name="connsiteY5" fmla="*/ 259607 h 3984369"/>
                  <a:gd name="connsiteX6" fmla="*/ 259607 w 1384020"/>
                  <a:gd name="connsiteY6" fmla="*/ 0 h 3984369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48583"/>
                  <a:gd name="connsiteY0" fmla="*/ 0 h 3963104"/>
                  <a:gd name="connsiteX1" fmla="*/ 532481 w 1148583"/>
                  <a:gd name="connsiteY1" fmla="*/ 0 h 3963104"/>
                  <a:gd name="connsiteX2" fmla="*/ 792088 w 1148583"/>
                  <a:gd name="connsiteY2" fmla="*/ 259607 h 3963104"/>
                  <a:gd name="connsiteX3" fmla="*/ 1121701 w 1148583"/>
                  <a:gd name="connsiteY3" fmla="*/ 3963104 h 3963104"/>
                  <a:gd name="connsiteX4" fmla="*/ 10633 w 1148583"/>
                  <a:gd name="connsiteY4" fmla="*/ 3101867 h 3963104"/>
                  <a:gd name="connsiteX5" fmla="*/ 0 w 1148583"/>
                  <a:gd name="connsiteY5" fmla="*/ 259607 h 3963104"/>
                  <a:gd name="connsiteX6" fmla="*/ 259607 w 1148583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210113"/>
                  <a:gd name="connsiteY0" fmla="*/ 0 h 3963640"/>
                  <a:gd name="connsiteX1" fmla="*/ 564605 w 1210113"/>
                  <a:gd name="connsiteY1" fmla="*/ 0 h 3963640"/>
                  <a:gd name="connsiteX2" fmla="*/ 824212 w 1210113"/>
                  <a:gd name="connsiteY2" fmla="*/ 259607 h 3963640"/>
                  <a:gd name="connsiteX3" fmla="*/ 1153825 w 1210113"/>
                  <a:gd name="connsiteY3" fmla="*/ 3963104 h 3963640"/>
                  <a:gd name="connsiteX4" fmla="*/ 228 w 1210113"/>
                  <a:gd name="connsiteY4" fmla="*/ 2867951 h 3963640"/>
                  <a:gd name="connsiteX5" fmla="*/ 32124 w 1210113"/>
                  <a:gd name="connsiteY5" fmla="*/ 259607 h 3963640"/>
                  <a:gd name="connsiteX6" fmla="*/ 291731 w 1210113"/>
                  <a:gd name="connsiteY6" fmla="*/ 0 h 3963640"/>
                  <a:gd name="connsiteX0" fmla="*/ 291731 w 1202597"/>
                  <a:gd name="connsiteY0" fmla="*/ 0 h 3963104"/>
                  <a:gd name="connsiteX1" fmla="*/ 564605 w 1202597"/>
                  <a:gd name="connsiteY1" fmla="*/ 0 h 3963104"/>
                  <a:gd name="connsiteX2" fmla="*/ 824212 w 1202597"/>
                  <a:gd name="connsiteY2" fmla="*/ 259607 h 3963104"/>
                  <a:gd name="connsiteX3" fmla="*/ 865240 w 1202597"/>
                  <a:gd name="connsiteY3" fmla="*/ 2853423 h 3963104"/>
                  <a:gd name="connsiteX4" fmla="*/ 1153825 w 1202597"/>
                  <a:gd name="connsiteY4" fmla="*/ 3963104 h 3963104"/>
                  <a:gd name="connsiteX5" fmla="*/ 228 w 1202597"/>
                  <a:gd name="connsiteY5" fmla="*/ 2867951 h 3963104"/>
                  <a:gd name="connsiteX6" fmla="*/ 32124 w 1202597"/>
                  <a:gd name="connsiteY6" fmla="*/ 259607 h 3963104"/>
                  <a:gd name="connsiteX7" fmla="*/ 291731 w 1202597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100"/>
                  <a:gd name="connsiteY0" fmla="*/ 0 h 3963104"/>
                  <a:gd name="connsiteX1" fmla="*/ 564605 w 1195100"/>
                  <a:gd name="connsiteY1" fmla="*/ 0 h 3963104"/>
                  <a:gd name="connsiteX2" fmla="*/ 824212 w 1195100"/>
                  <a:gd name="connsiteY2" fmla="*/ 259607 h 3963104"/>
                  <a:gd name="connsiteX3" fmla="*/ 833342 w 1195100"/>
                  <a:gd name="connsiteY3" fmla="*/ 2864055 h 3963104"/>
                  <a:gd name="connsiteX4" fmla="*/ 1153825 w 1195100"/>
                  <a:gd name="connsiteY4" fmla="*/ 3963104 h 3963104"/>
                  <a:gd name="connsiteX5" fmla="*/ 228 w 1195100"/>
                  <a:gd name="connsiteY5" fmla="*/ 2867951 h 3963104"/>
                  <a:gd name="connsiteX6" fmla="*/ 32124 w 1195100"/>
                  <a:gd name="connsiteY6" fmla="*/ 259607 h 3963104"/>
                  <a:gd name="connsiteX7" fmla="*/ 291731 w 1195100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777"/>
                  <a:gd name="connsiteY0" fmla="*/ 0 h 3963104"/>
                  <a:gd name="connsiteX1" fmla="*/ 564605 w 1195777"/>
                  <a:gd name="connsiteY1" fmla="*/ 0 h 3963104"/>
                  <a:gd name="connsiteX2" fmla="*/ 824212 w 1195777"/>
                  <a:gd name="connsiteY2" fmla="*/ 259607 h 3963104"/>
                  <a:gd name="connsiteX3" fmla="*/ 843975 w 1195777"/>
                  <a:gd name="connsiteY3" fmla="*/ 2832157 h 3963104"/>
                  <a:gd name="connsiteX4" fmla="*/ 1153825 w 1195777"/>
                  <a:gd name="connsiteY4" fmla="*/ 3963104 h 3963104"/>
                  <a:gd name="connsiteX5" fmla="*/ 228 w 1195777"/>
                  <a:gd name="connsiteY5" fmla="*/ 2867951 h 3963104"/>
                  <a:gd name="connsiteX6" fmla="*/ 32124 w 1195777"/>
                  <a:gd name="connsiteY6" fmla="*/ 259607 h 3963104"/>
                  <a:gd name="connsiteX7" fmla="*/ 291731 w 1195777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3379" h="3963104">
                    <a:moveTo>
                      <a:pt x="291731" y="0"/>
                    </a:moveTo>
                    <a:lnTo>
                      <a:pt x="564605" y="0"/>
                    </a:lnTo>
                    <a:cubicBezTo>
                      <a:pt x="707982" y="0"/>
                      <a:pt x="824212" y="116230"/>
                      <a:pt x="824212" y="259607"/>
                    </a:cubicBezTo>
                    <a:cubicBezTo>
                      <a:pt x="812311" y="1450613"/>
                      <a:pt x="789639" y="1742312"/>
                      <a:pt x="804710" y="2820937"/>
                    </a:cubicBezTo>
                    <a:cubicBezTo>
                      <a:pt x="785221" y="3416922"/>
                      <a:pt x="1344067" y="3958911"/>
                      <a:pt x="1153825" y="3963104"/>
                    </a:cubicBezTo>
                    <a:cubicBezTo>
                      <a:pt x="691323" y="3853235"/>
                      <a:pt x="5536" y="3498816"/>
                      <a:pt x="228" y="2867951"/>
                    </a:cubicBezTo>
                    <a:cubicBezTo>
                      <a:pt x="-3316" y="1920531"/>
                      <a:pt x="35668" y="1207027"/>
                      <a:pt x="32124" y="259607"/>
                    </a:cubicBezTo>
                    <a:cubicBezTo>
                      <a:pt x="32124" y="116230"/>
                      <a:pt x="148354" y="0"/>
                      <a:pt x="2917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" name="Round Same Side Corner Rectangle 6">
                <a:extLst>
                  <a:ext uri="{FF2B5EF4-FFF2-40B4-BE49-F238E27FC236}">
                    <a16:creationId xmlns:a16="http://schemas.microsoft.com/office/drawing/2014/main" xmlns="" id="{1B97F382-F14A-4396-9572-814AC9894D76}"/>
                  </a:ext>
                </a:extLst>
              </p:cNvPr>
              <p:cNvSpPr/>
              <p:nvPr/>
            </p:nvSpPr>
            <p:spPr>
              <a:xfrm rot="10800000">
                <a:off x="3313887" y="2197644"/>
                <a:ext cx="970080" cy="3202984"/>
              </a:xfrm>
              <a:custGeom>
                <a:avLst/>
                <a:gdLst>
                  <a:gd name="connsiteX0" fmla="*/ 387196 w 792088"/>
                  <a:gd name="connsiteY0" fmla="*/ 0 h 2736304"/>
                  <a:gd name="connsiteX1" fmla="*/ 404892 w 792088"/>
                  <a:gd name="connsiteY1" fmla="*/ 0 h 2736304"/>
                  <a:gd name="connsiteX2" fmla="*/ 792088 w 792088"/>
                  <a:gd name="connsiteY2" fmla="*/ 387196 h 2736304"/>
                  <a:gd name="connsiteX3" fmla="*/ 792088 w 792088"/>
                  <a:gd name="connsiteY3" fmla="*/ 2736304 h 2736304"/>
                  <a:gd name="connsiteX4" fmla="*/ 792088 w 792088"/>
                  <a:gd name="connsiteY4" fmla="*/ 2736304 h 2736304"/>
                  <a:gd name="connsiteX5" fmla="*/ 0 w 792088"/>
                  <a:gd name="connsiteY5" fmla="*/ 2736304 h 2736304"/>
                  <a:gd name="connsiteX6" fmla="*/ 0 w 792088"/>
                  <a:gd name="connsiteY6" fmla="*/ 2736304 h 2736304"/>
                  <a:gd name="connsiteX7" fmla="*/ 0 w 792088"/>
                  <a:gd name="connsiteY7" fmla="*/ 387196 h 2736304"/>
                  <a:gd name="connsiteX8" fmla="*/ 387196 w 792088"/>
                  <a:gd name="connsiteY8" fmla="*/ 0 h 273630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898729"/>
                  <a:gd name="connsiteY0" fmla="*/ 0 h 3236034"/>
                  <a:gd name="connsiteX1" fmla="*/ 755766 w 898729"/>
                  <a:gd name="connsiteY1" fmla="*/ 202018 h 3236034"/>
                  <a:gd name="connsiteX2" fmla="*/ 792088 w 898729"/>
                  <a:gd name="connsiteY2" fmla="*/ 886926 h 3236034"/>
                  <a:gd name="connsiteX3" fmla="*/ 792088 w 898729"/>
                  <a:gd name="connsiteY3" fmla="*/ 3236034 h 3236034"/>
                  <a:gd name="connsiteX4" fmla="*/ 792088 w 898729"/>
                  <a:gd name="connsiteY4" fmla="*/ 3236034 h 3236034"/>
                  <a:gd name="connsiteX5" fmla="*/ 0 w 898729"/>
                  <a:gd name="connsiteY5" fmla="*/ 3236034 h 3236034"/>
                  <a:gd name="connsiteX6" fmla="*/ 0 w 898729"/>
                  <a:gd name="connsiteY6" fmla="*/ 3236034 h 3236034"/>
                  <a:gd name="connsiteX7" fmla="*/ 0 w 898729"/>
                  <a:gd name="connsiteY7" fmla="*/ 886926 h 3236034"/>
                  <a:gd name="connsiteX8" fmla="*/ 397829 w 898729"/>
                  <a:gd name="connsiteY8" fmla="*/ 0 h 3236034"/>
                  <a:gd name="connsiteX0" fmla="*/ 397829 w 901981"/>
                  <a:gd name="connsiteY0" fmla="*/ 0 h 3236034"/>
                  <a:gd name="connsiteX1" fmla="*/ 755766 w 901981"/>
                  <a:gd name="connsiteY1" fmla="*/ 202018 h 3236034"/>
                  <a:gd name="connsiteX2" fmla="*/ 802721 w 901981"/>
                  <a:gd name="connsiteY2" fmla="*/ 1099577 h 3236034"/>
                  <a:gd name="connsiteX3" fmla="*/ 792088 w 901981"/>
                  <a:gd name="connsiteY3" fmla="*/ 3236034 h 3236034"/>
                  <a:gd name="connsiteX4" fmla="*/ 792088 w 901981"/>
                  <a:gd name="connsiteY4" fmla="*/ 3236034 h 3236034"/>
                  <a:gd name="connsiteX5" fmla="*/ 0 w 901981"/>
                  <a:gd name="connsiteY5" fmla="*/ 3236034 h 3236034"/>
                  <a:gd name="connsiteX6" fmla="*/ 0 w 901981"/>
                  <a:gd name="connsiteY6" fmla="*/ 3236034 h 3236034"/>
                  <a:gd name="connsiteX7" fmla="*/ 0 w 901981"/>
                  <a:gd name="connsiteY7" fmla="*/ 886926 h 3236034"/>
                  <a:gd name="connsiteX8" fmla="*/ 397829 w 901981"/>
                  <a:gd name="connsiteY8" fmla="*/ 0 h 3236034"/>
                  <a:gd name="connsiteX0" fmla="*/ 397829 w 951558"/>
                  <a:gd name="connsiteY0" fmla="*/ 0 h 3236034"/>
                  <a:gd name="connsiteX1" fmla="*/ 755766 w 951558"/>
                  <a:gd name="connsiteY1" fmla="*/ 202018 h 3236034"/>
                  <a:gd name="connsiteX2" fmla="*/ 802721 w 951558"/>
                  <a:gd name="connsiteY2" fmla="*/ 1099577 h 3236034"/>
                  <a:gd name="connsiteX3" fmla="*/ 792088 w 951558"/>
                  <a:gd name="connsiteY3" fmla="*/ 3236034 h 3236034"/>
                  <a:gd name="connsiteX4" fmla="*/ 792088 w 951558"/>
                  <a:gd name="connsiteY4" fmla="*/ 3236034 h 3236034"/>
                  <a:gd name="connsiteX5" fmla="*/ 0 w 951558"/>
                  <a:gd name="connsiteY5" fmla="*/ 3236034 h 3236034"/>
                  <a:gd name="connsiteX6" fmla="*/ 0 w 951558"/>
                  <a:gd name="connsiteY6" fmla="*/ 3236034 h 3236034"/>
                  <a:gd name="connsiteX7" fmla="*/ 0 w 951558"/>
                  <a:gd name="connsiteY7" fmla="*/ 886926 h 3236034"/>
                  <a:gd name="connsiteX8" fmla="*/ 397829 w 951558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802721"/>
                  <a:gd name="connsiteY0" fmla="*/ 0 h 3236034"/>
                  <a:gd name="connsiteX1" fmla="*/ 802721 w 802721"/>
                  <a:gd name="connsiteY1" fmla="*/ 1099577 h 3236034"/>
                  <a:gd name="connsiteX2" fmla="*/ 792088 w 802721"/>
                  <a:gd name="connsiteY2" fmla="*/ 3236034 h 3236034"/>
                  <a:gd name="connsiteX3" fmla="*/ 792088 w 802721"/>
                  <a:gd name="connsiteY3" fmla="*/ 3236034 h 3236034"/>
                  <a:gd name="connsiteX4" fmla="*/ 0 w 802721"/>
                  <a:gd name="connsiteY4" fmla="*/ 3236034 h 3236034"/>
                  <a:gd name="connsiteX5" fmla="*/ 0 w 802721"/>
                  <a:gd name="connsiteY5" fmla="*/ 3236034 h 3236034"/>
                  <a:gd name="connsiteX6" fmla="*/ 0 w 802721"/>
                  <a:gd name="connsiteY6" fmla="*/ 886926 h 3236034"/>
                  <a:gd name="connsiteX7" fmla="*/ 397829 w 802721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117407"/>
                  <a:gd name="connsiteY0" fmla="*/ 0 h 3236034"/>
                  <a:gd name="connsiteX1" fmla="*/ 802721 w 1117407"/>
                  <a:gd name="connsiteY1" fmla="*/ 1099577 h 3236034"/>
                  <a:gd name="connsiteX2" fmla="*/ 792088 w 1117407"/>
                  <a:gd name="connsiteY2" fmla="*/ 3236034 h 3236034"/>
                  <a:gd name="connsiteX3" fmla="*/ 792088 w 1117407"/>
                  <a:gd name="connsiteY3" fmla="*/ 3236034 h 3236034"/>
                  <a:gd name="connsiteX4" fmla="*/ 0 w 1117407"/>
                  <a:gd name="connsiteY4" fmla="*/ 3236034 h 3236034"/>
                  <a:gd name="connsiteX5" fmla="*/ 0 w 1117407"/>
                  <a:gd name="connsiteY5" fmla="*/ 3236034 h 3236034"/>
                  <a:gd name="connsiteX6" fmla="*/ 0 w 1117407"/>
                  <a:gd name="connsiteY6" fmla="*/ 886926 h 3236034"/>
                  <a:gd name="connsiteX7" fmla="*/ 397829 w 1117407"/>
                  <a:gd name="connsiteY7" fmla="*/ 0 h 3236034"/>
                  <a:gd name="connsiteX0" fmla="*/ 397829 w 1125562"/>
                  <a:gd name="connsiteY0" fmla="*/ 0 h 3236034"/>
                  <a:gd name="connsiteX1" fmla="*/ 813354 w 1125562"/>
                  <a:gd name="connsiteY1" fmla="*/ 1344126 h 3236034"/>
                  <a:gd name="connsiteX2" fmla="*/ 792088 w 1125562"/>
                  <a:gd name="connsiteY2" fmla="*/ 3236034 h 3236034"/>
                  <a:gd name="connsiteX3" fmla="*/ 792088 w 1125562"/>
                  <a:gd name="connsiteY3" fmla="*/ 3236034 h 3236034"/>
                  <a:gd name="connsiteX4" fmla="*/ 0 w 1125562"/>
                  <a:gd name="connsiteY4" fmla="*/ 3236034 h 3236034"/>
                  <a:gd name="connsiteX5" fmla="*/ 0 w 1125562"/>
                  <a:gd name="connsiteY5" fmla="*/ 3236034 h 3236034"/>
                  <a:gd name="connsiteX6" fmla="*/ 0 w 1125562"/>
                  <a:gd name="connsiteY6" fmla="*/ 886926 h 3236034"/>
                  <a:gd name="connsiteX7" fmla="*/ 397829 w 1125562"/>
                  <a:gd name="connsiteY7" fmla="*/ 0 h 3236034"/>
                  <a:gd name="connsiteX0" fmla="*/ 397829 w 1109289"/>
                  <a:gd name="connsiteY0" fmla="*/ 0 h 3236034"/>
                  <a:gd name="connsiteX1" fmla="*/ 792089 w 1109289"/>
                  <a:gd name="connsiteY1" fmla="*/ 1312228 h 3236034"/>
                  <a:gd name="connsiteX2" fmla="*/ 792088 w 1109289"/>
                  <a:gd name="connsiteY2" fmla="*/ 3236034 h 3236034"/>
                  <a:gd name="connsiteX3" fmla="*/ 792088 w 1109289"/>
                  <a:gd name="connsiteY3" fmla="*/ 3236034 h 3236034"/>
                  <a:gd name="connsiteX4" fmla="*/ 0 w 1109289"/>
                  <a:gd name="connsiteY4" fmla="*/ 3236034 h 3236034"/>
                  <a:gd name="connsiteX5" fmla="*/ 0 w 1109289"/>
                  <a:gd name="connsiteY5" fmla="*/ 3236034 h 3236034"/>
                  <a:gd name="connsiteX6" fmla="*/ 0 w 1109289"/>
                  <a:gd name="connsiteY6" fmla="*/ 886926 h 3236034"/>
                  <a:gd name="connsiteX7" fmla="*/ 397829 w 1109289"/>
                  <a:gd name="connsiteY7" fmla="*/ 0 h 3236034"/>
                  <a:gd name="connsiteX0" fmla="*/ 397829 w 1076274"/>
                  <a:gd name="connsiteY0" fmla="*/ 0 h 3236034"/>
                  <a:gd name="connsiteX1" fmla="*/ 792089 w 1076274"/>
                  <a:gd name="connsiteY1" fmla="*/ 1312228 h 3236034"/>
                  <a:gd name="connsiteX2" fmla="*/ 792088 w 1076274"/>
                  <a:gd name="connsiteY2" fmla="*/ 3236034 h 3236034"/>
                  <a:gd name="connsiteX3" fmla="*/ 792088 w 1076274"/>
                  <a:gd name="connsiteY3" fmla="*/ 3236034 h 3236034"/>
                  <a:gd name="connsiteX4" fmla="*/ 0 w 1076274"/>
                  <a:gd name="connsiteY4" fmla="*/ 3236034 h 3236034"/>
                  <a:gd name="connsiteX5" fmla="*/ 0 w 1076274"/>
                  <a:gd name="connsiteY5" fmla="*/ 3236034 h 3236034"/>
                  <a:gd name="connsiteX6" fmla="*/ 0 w 1076274"/>
                  <a:gd name="connsiteY6" fmla="*/ 886926 h 3236034"/>
                  <a:gd name="connsiteX7" fmla="*/ 397829 w 1076274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84929"/>
                  <a:gd name="connsiteY0" fmla="*/ 0 h 3236034"/>
                  <a:gd name="connsiteX1" fmla="*/ 930312 w 1184929"/>
                  <a:gd name="connsiteY1" fmla="*/ 1142108 h 3236034"/>
                  <a:gd name="connsiteX2" fmla="*/ 792088 w 1184929"/>
                  <a:gd name="connsiteY2" fmla="*/ 3236034 h 3236034"/>
                  <a:gd name="connsiteX3" fmla="*/ 792088 w 1184929"/>
                  <a:gd name="connsiteY3" fmla="*/ 3236034 h 3236034"/>
                  <a:gd name="connsiteX4" fmla="*/ 0 w 1184929"/>
                  <a:gd name="connsiteY4" fmla="*/ 3236034 h 3236034"/>
                  <a:gd name="connsiteX5" fmla="*/ 0 w 1184929"/>
                  <a:gd name="connsiteY5" fmla="*/ 3236034 h 3236034"/>
                  <a:gd name="connsiteX6" fmla="*/ 0 w 1184929"/>
                  <a:gd name="connsiteY6" fmla="*/ 886926 h 3236034"/>
                  <a:gd name="connsiteX7" fmla="*/ 397829 w 1184929"/>
                  <a:gd name="connsiteY7" fmla="*/ 0 h 3236034"/>
                  <a:gd name="connsiteX0" fmla="*/ 397829 w 1111112"/>
                  <a:gd name="connsiteY0" fmla="*/ 0 h 3236034"/>
                  <a:gd name="connsiteX1" fmla="*/ 930312 w 1111112"/>
                  <a:gd name="connsiteY1" fmla="*/ 1142108 h 3236034"/>
                  <a:gd name="connsiteX2" fmla="*/ 792088 w 1111112"/>
                  <a:gd name="connsiteY2" fmla="*/ 3236034 h 3236034"/>
                  <a:gd name="connsiteX3" fmla="*/ 792088 w 1111112"/>
                  <a:gd name="connsiteY3" fmla="*/ 3236034 h 3236034"/>
                  <a:gd name="connsiteX4" fmla="*/ 0 w 1111112"/>
                  <a:gd name="connsiteY4" fmla="*/ 3236034 h 3236034"/>
                  <a:gd name="connsiteX5" fmla="*/ 0 w 1111112"/>
                  <a:gd name="connsiteY5" fmla="*/ 3236034 h 3236034"/>
                  <a:gd name="connsiteX6" fmla="*/ 0 w 1111112"/>
                  <a:gd name="connsiteY6" fmla="*/ 886926 h 3236034"/>
                  <a:gd name="connsiteX7" fmla="*/ 397829 w 1111112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1550"/>
                  <a:gd name="connsiteY0" fmla="*/ 0 h 3236034"/>
                  <a:gd name="connsiteX1" fmla="*/ 930312 w 1151550"/>
                  <a:gd name="connsiteY1" fmla="*/ 1142108 h 3236034"/>
                  <a:gd name="connsiteX2" fmla="*/ 792088 w 1151550"/>
                  <a:gd name="connsiteY2" fmla="*/ 3236034 h 3236034"/>
                  <a:gd name="connsiteX3" fmla="*/ 792088 w 1151550"/>
                  <a:gd name="connsiteY3" fmla="*/ 3236034 h 3236034"/>
                  <a:gd name="connsiteX4" fmla="*/ 0 w 1151550"/>
                  <a:gd name="connsiteY4" fmla="*/ 3236034 h 3236034"/>
                  <a:gd name="connsiteX5" fmla="*/ 0 w 1151550"/>
                  <a:gd name="connsiteY5" fmla="*/ 3236034 h 3236034"/>
                  <a:gd name="connsiteX6" fmla="*/ 0 w 1151550"/>
                  <a:gd name="connsiteY6" fmla="*/ 886926 h 3236034"/>
                  <a:gd name="connsiteX7" fmla="*/ 397829 w 1151550"/>
                  <a:gd name="connsiteY7" fmla="*/ 0 h 3236034"/>
                  <a:gd name="connsiteX0" fmla="*/ 397829 w 1081399"/>
                  <a:gd name="connsiteY0" fmla="*/ 0 h 3236034"/>
                  <a:gd name="connsiteX1" fmla="*/ 834842 w 1081399"/>
                  <a:gd name="connsiteY1" fmla="*/ 1099578 h 3236034"/>
                  <a:gd name="connsiteX2" fmla="*/ 792088 w 1081399"/>
                  <a:gd name="connsiteY2" fmla="*/ 3236034 h 3236034"/>
                  <a:gd name="connsiteX3" fmla="*/ 792088 w 1081399"/>
                  <a:gd name="connsiteY3" fmla="*/ 3236034 h 3236034"/>
                  <a:gd name="connsiteX4" fmla="*/ 0 w 1081399"/>
                  <a:gd name="connsiteY4" fmla="*/ 3236034 h 3236034"/>
                  <a:gd name="connsiteX5" fmla="*/ 0 w 1081399"/>
                  <a:gd name="connsiteY5" fmla="*/ 3236034 h 3236034"/>
                  <a:gd name="connsiteX6" fmla="*/ 0 w 1081399"/>
                  <a:gd name="connsiteY6" fmla="*/ 886926 h 3236034"/>
                  <a:gd name="connsiteX7" fmla="*/ 397829 w 1081399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43356"/>
                  <a:gd name="connsiteY0" fmla="*/ 0 h 3236034"/>
                  <a:gd name="connsiteX1" fmla="*/ 780289 w 1043356"/>
                  <a:gd name="connsiteY1" fmla="*/ 1216537 h 3236034"/>
                  <a:gd name="connsiteX2" fmla="*/ 792088 w 1043356"/>
                  <a:gd name="connsiteY2" fmla="*/ 3236034 h 3236034"/>
                  <a:gd name="connsiteX3" fmla="*/ 792088 w 1043356"/>
                  <a:gd name="connsiteY3" fmla="*/ 3236034 h 3236034"/>
                  <a:gd name="connsiteX4" fmla="*/ 0 w 1043356"/>
                  <a:gd name="connsiteY4" fmla="*/ 3236034 h 3236034"/>
                  <a:gd name="connsiteX5" fmla="*/ 0 w 1043356"/>
                  <a:gd name="connsiteY5" fmla="*/ 3236034 h 3236034"/>
                  <a:gd name="connsiteX6" fmla="*/ 0 w 1043356"/>
                  <a:gd name="connsiteY6" fmla="*/ 886926 h 3236034"/>
                  <a:gd name="connsiteX7" fmla="*/ 397829 w 1043356"/>
                  <a:gd name="connsiteY7" fmla="*/ 0 h 3236034"/>
                  <a:gd name="connsiteX0" fmla="*/ 397829 w 971742"/>
                  <a:gd name="connsiteY0" fmla="*/ 0 h 3236034"/>
                  <a:gd name="connsiteX1" fmla="*/ 780289 w 971742"/>
                  <a:gd name="connsiteY1" fmla="*/ 1216537 h 3236034"/>
                  <a:gd name="connsiteX2" fmla="*/ 792088 w 971742"/>
                  <a:gd name="connsiteY2" fmla="*/ 3236034 h 3236034"/>
                  <a:gd name="connsiteX3" fmla="*/ 792088 w 971742"/>
                  <a:gd name="connsiteY3" fmla="*/ 3236034 h 3236034"/>
                  <a:gd name="connsiteX4" fmla="*/ 0 w 971742"/>
                  <a:gd name="connsiteY4" fmla="*/ 3236034 h 3236034"/>
                  <a:gd name="connsiteX5" fmla="*/ 0 w 971742"/>
                  <a:gd name="connsiteY5" fmla="*/ 3236034 h 3236034"/>
                  <a:gd name="connsiteX6" fmla="*/ 0 w 971742"/>
                  <a:gd name="connsiteY6" fmla="*/ 886926 h 3236034"/>
                  <a:gd name="connsiteX7" fmla="*/ 397829 w 971742"/>
                  <a:gd name="connsiteY7" fmla="*/ 0 h 3236034"/>
                  <a:gd name="connsiteX0" fmla="*/ 397829 w 1007471"/>
                  <a:gd name="connsiteY0" fmla="*/ 0 h 3236034"/>
                  <a:gd name="connsiteX1" fmla="*/ 780289 w 1007471"/>
                  <a:gd name="connsiteY1" fmla="*/ 1216537 h 3236034"/>
                  <a:gd name="connsiteX2" fmla="*/ 792088 w 1007471"/>
                  <a:gd name="connsiteY2" fmla="*/ 3236034 h 3236034"/>
                  <a:gd name="connsiteX3" fmla="*/ 792088 w 1007471"/>
                  <a:gd name="connsiteY3" fmla="*/ 3236034 h 3236034"/>
                  <a:gd name="connsiteX4" fmla="*/ 0 w 1007471"/>
                  <a:gd name="connsiteY4" fmla="*/ 3236034 h 3236034"/>
                  <a:gd name="connsiteX5" fmla="*/ 0 w 1007471"/>
                  <a:gd name="connsiteY5" fmla="*/ 3236034 h 3236034"/>
                  <a:gd name="connsiteX6" fmla="*/ 0 w 1007471"/>
                  <a:gd name="connsiteY6" fmla="*/ 886926 h 3236034"/>
                  <a:gd name="connsiteX7" fmla="*/ 397829 w 1007471"/>
                  <a:gd name="connsiteY7" fmla="*/ 0 h 3236034"/>
                  <a:gd name="connsiteX0" fmla="*/ 397829 w 983631"/>
                  <a:gd name="connsiteY0" fmla="*/ 0 h 3236034"/>
                  <a:gd name="connsiteX1" fmla="*/ 780289 w 983631"/>
                  <a:gd name="connsiteY1" fmla="*/ 1216537 h 3236034"/>
                  <a:gd name="connsiteX2" fmla="*/ 792088 w 983631"/>
                  <a:gd name="connsiteY2" fmla="*/ 3236034 h 3236034"/>
                  <a:gd name="connsiteX3" fmla="*/ 792088 w 983631"/>
                  <a:gd name="connsiteY3" fmla="*/ 3236034 h 3236034"/>
                  <a:gd name="connsiteX4" fmla="*/ 0 w 983631"/>
                  <a:gd name="connsiteY4" fmla="*/ 3236034 h 3236034"/>
                  <a:gd name="connsiteX5" fmla="*/ 0 w 983631"/>
                  <a:gd name="connsiteY5" fmla="*/ 3236034 h 3236034"/>
                  <a:gd name="connsiteX6" fmla="*/ 0 w 983631"/>
                  <a:gd name="connsiteY6" fmla="*/ 886926 h 3236034"/>
                  <a:gd name="connsiteX7" fmla="*/ 397829 w 983631"/>
                  <a:gd name="connsiteY7" fmla="*/ 0 h 3236034"/>
                  <a:gd name="connsiteX0" fmla="*/ 397829 w 983630"/>
                  <a:gd name="connsiteY0" fmla="*/ 9390 h 3245424"/>
                  <a:gd name="connsiteX1" fmla="*/ 780289 w 983630"/>
                  <a:gd name="connsiteY1" fmla="*/ 1225927 h 3245424"/>
                  <a:gd name="connsiteX2" fmla="*/ 792088 w 983630"/>
                  <a:gd name="connsiteY2" fmla="*/ 3245424 h 3245424"/>
                  <a:gd name="connsiteX3" fmla="*/ 792088 w 983630"/>
                  <a:gd name="connsiteY3" fmla="*/ 3245424 h 3245424"/>
                  <a:gd name="connsiteX4" fmla="*/ 0 w 983630"/>
                  <a:gd name="connsiteY4" fmla="*/ 3245424 h 3245424"/>
                  <a:gd name="connsiteX5" fmla="*/ 0 w 983630"/>
                  <a:gd name="connsiteY5" fmla="*/ 3245424 h 3245424"/>
                  <a:gd name="connsiteX6" fmla="*/ 0 w 983630"/>
                  <a:gd name="connsiteY6" fmla="*/ 896316 h 3245424"/>
                  <a:gd name="connsiteX7" fmla="*/ 397829 w 983630"/>
                  <a:gd name="connsiteY7" fmla="*/ 9390 h 3245424"/>
                  <a:gd name="connsiteX0" fmla="*/ 397829 w 974605"/>
                  <a:gd name="connsiteY0" fmla="*/ 6357 h 3242391"/>
                  <a:gd name="connsiteX1" fmla="*/ 766650 w 974605"/>
                  <a:gd name="connsiteY1" fmla="*/ 1552503 h 3242391"/>
                  <a:gd name="connsiteX2" fmla="*/ 792088 w 974605"/>
                  <a:gd name="connsiteY2" fmla="*/ 3242391 h 3242391"/>
                  <a:gd name="connsiteX3" fmla="*/ 792088 w 974605"/>
                  <a:gd name="connsiteY3" fmla="*/ 3242391 h 3242391"/>
                  <a:gd name="connsiteX4" fmla="*/ 0 w 974605"/>
                  <a:gd name="connsiteY4" fmla="*/ 3242391 h 3242391"/>
                  <a:gd name="connsiteX5" fmla="*/ 0 w 974605"/>
                  <a:gd name="connsiteY5" fmla="*/ 3242391 h 3242391"/>
                  <a:gd name="connsiteX6" fmla="*/ 0 w 974605"/>
                  <a:gd name="connsiteY6" fmla="*/ 893283 h 3242391"/>
                  <a:gd name="connsiteX7" fmla="*/ 397829 w 974605"/>
                  <a:gd name="connsiteY7" fmla="*/ 6357 h 3242391"/>
                  <a:gd name="connsiteX0" fmla="*/ 397829 w 964009"/>
                  <a:gd name="connsiteY0" fmla="*/ 7874 h 3243908"/>
                  <a:gd name="connsiteX1" fmla="*/ 766650 w 964009"/>
                  <a:gd name="connsiteY1" fmla="*/ 1554020 h 3243908"/>
                  <a:gd name="connsiteX2" fmla="*/ 792088 w 964009"/>
                  <a:gd name="connsiteY2" fmla="*/ 3243908 h 3243908"/>
                  <a:gd name="connsiteX3" fmla="*/ 792088 w 964009"/>
                  <a:gd name="connsiteY3" fmla="*/ 3243908 h 3243908"/>
                  <a:gd name="connsiteX4" fmla="*/ 0 w 964009"/>
                  <a:gd name="connsiteY4" fmla="*/ 3243908 h 3243908"/>
                  <a:gd name="connsiteX5" fmla="*/ 0 w 964009"/>
                  <a:gd name="connsiteY5" fmla="*/ 3243908 h 3243908"/>
                  <a:gd name="connsiteX6" fmla="*/ 0 w 964009"/>
                  <a:gd name="connsiteY6" fmla="*/ 894800 h 3243908"/>
                  <a:gd name="connsiteX7" fmla="*/ 397829 w 964009"/>
                  <a:gd name="connsiteY7" fmla="*/ 7874 h 3243908"/>
                  <a:gd name="connsiteX0" fmla="*/ 397829 w 1103655"/>
                  <a:gd name="connsiteY0" fmla="*/ 5470 h 3241504"/>
                  <a:gd name="connsiteX1" fmla="*/ 1096679 w 1103655"/>
                  <a:gd name="connsiteY1" fmla="*/ 590921 h 3241504"/>
                  <a:gd name="connsiteX2" fmla="*/ 766650 w 1103655"/>
                  <a:gd name="connsiteY2" fmla="*/ 1551616 h 3241504"/>
                  <a:gd name="connsiteX3" fmla="*/ 792088 w 1103655"/>
                  <a:gd name="connsiteY3" fmla="*/ 3241504 h 3241504"/>
                  <a:gd name="connsiteX4" fmla="*/ 792088 w 1103655"/>
                  <a:gd name="connsiteY4" fmla="*/ 3241504 h 3241504"/>
                  <a:gd name="connsiteX5" fmla="*/ 0 w 1103655"/>
                  <a:gd name="connsiteY5" fmla="*/ 3241504 h 3241504"/>
                  <a:gd name="connsiteX6" fmla="*/ 0 w 1103655"/>
                  <a:gd name="connsiteY6" fmla="*/ 3241504 h 3241504"/>
                  <a:gd name="connsiteX7" fmla="*/ 0 w 1103655"/>
                  <a:gd name="connsiteY7" fmla="*/ 892396 h 3241504"/>
                  <a:gd name="connsiteX8" fmla="*/ 397829 w 1103655"/>
                  <a:gd name="connsiteY8" fmla="*/ 5470 h 3241504"/>
                  <a:gd name="connsiteX0" fmla="*/ 397829 w 1103454"/>
                  <a:gd name="connsiteY0" fmla="*/ 5470 h 3241504"/>
                  <a:gd name="connsiteX1" fmla="*/ 1096679 w 1103454"/>
                  <a:gd name="connsiteY1" fmla="*/ 590921 h 3241504"/>
                  <a:gd name="connsiteX2" fmla="*/ 754433 w 1103454"/>
                  <a:gd name="connsiteY2" fmla="*/ 1523041 h 3241504"/>
                  <a:gd name="connsiteX3" fmla="*/ 792088 w 1103454"/>
                  <a:gd name="connsiteY3" fmla="*/ 3241504 h 3241504"/>
                  <a:gd name="connsiteX4" fmla="*/ 792088 w 1103454"/>
                  <a:gd name="connsiteY4" fmla="*/ 3241504 h 3241504"/>
                  <a:gd name="connsiteX5" fmla="*/ 0 w 1103454"/>
                  <a:gd name="connsiteY5" fmla="*/ 3241504 h 3241504"/>
                  <a:gd name="connsiteX6" fmla="*/ 0 w 1103454"/>
                  <a:gd name="connsiteY6" fmla="*/ 3241504 h 3241504"/>
                  <a:gd name="connsiteX7" fmla="*/ 0 w 1103454"/>
                  <a:gd name="connsiteY7" fmla="*/ 892396 h 3241504"/>
                  <a:gd name="connsiteX8" fmla="*/ 397829 w 1103454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2304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0399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93682"/>
                  <a:gd name="connsiteY0" fmla="*/ 5721 h 3241755"/>
                  <a:gd name="connsiteX1" fmla="*/ 1188312 w 1193682"/>
                  <a:gd name="connsiteY1" fmla="*/ 572122 h 3241755"/>
                  <a:gd name="connsiteX2" fmla="*/ 754433 w 1193682"/>
                  <a:gd name="connsiteY2" fmla="*/ 1504242 h 3241755"/>
                  <a:gd name="connsiteX3" fmla="*/ 792088 w 1193682"/>
                  <a:gd name="connsiteY3" fmla="*/ 3241755 h 3241755"/>
                  <a:gd name="connsiteX4" fmla="*/ 792088 w 1193682"/>
                  <a:gd name="connsiteY4" fmla="*/ 3241755 h 3241755"/>
                  <a:gd name="connsiteX5" fmla="*/ 0 w 1193682"/>
                  <a:gd name="connsiteY5" fmla="*/ 3241755 h 3241755"/>
                  <a:gd name="connsiteX6" fmla="*/ 0 w 1193682"/>
                  <a:gd name="connsiteY6" fmla="*/ 3241755 h 3241755"/>
                  <a:gd name="connsiteX7" fmla="*/ 0 w 1193682"/>
                  <a:gd name="connsiteY7" fmla="*/ 892647 h 3241755"/>
                  <a:gd name="connsiteX8" fmla="*/ 397829 w 1193682"/>
                  <a:gd name="connsiteY8" fmla="*/ 5721 h 3241755"/>
                  <a:gd name="connsiteX0" fmla="*/ 397829 w 1188313"/>
                  <a:gd name="connsiteY0" fmla="*/ 5721 h 3241755"/>
                  <a:gd name="connsiteX1" fmla="*/ 1188312 w 1188313"/>
                  <a:gd name="connsiteY1" fmla="*/ 572122 h 3241755"/>
                  <a:gd name="connsiteX2" fmla="*/ 754433 w 1188313"/>
                  <a:gd name="connsiteY2" fmla="*/ 1504242 h 3241755"/>
                  <a:gd name="connsiteX3" fmla="*/ 792088 w 1188313"/>
                  <a:gd name="connsiteY3" fmla="*/ 3241755 h 3241755"/>
                  <a:gd name="connsiteX4" fmla="*/ 792088 w 1188313"/>
                  <a:gd name="connsiteY4" fmla="*/ 3241755 h 3241755"/>
                  <a:gd name="connsiteX5" fmla="*/ 0 w 1188313"/>
                  <a:gd name="connsiteY5" fmla="*/ 3241755 h 3241755"/>
                  <a:gd name="connsiteX6" fmla="*/ 0 w 1188313"/>
                  <a:gd name="connsiteY6" fmla="*/ 3241755 h 3241755"/>
                  <a:gd name="connsiteX7" fmla="*/ 0 w 1188313"/>
                  <a:gd name="connsiteY7" fmla="*/ 892647 h 3241755"/>
                  <a:gd name="connsiteX8" fmla="*/ 397829 w 1188313"/>
                  <a:gd name="connsiteY8" fmla="*/ 5721 h 3241755"/>
                  <a:gd name="connsiteX0" fmla="*/ 397829 w 1200430"/>
                  <a:gd name="connsiteY0" fmla="*/ 6518 h 3242552"/>
                  <a:gd name="connsiteX1" fmla="*/ 1188312 w 1200430"/>
                  <a:gd name="connsiteY1" fmla="*/ 572919 h 3242552"/>
                  <a:gd name="connsiteX2" fmla="*/ 754433 w 1200430"/>
                  <a:gd name="connsiteY2" fmla="*/ 1505039 h 3242552"/>
                  <a:gd name="connsiteX3" fmla="*/ 792088 w 1200430"/>
                  <a:gd name="connsiteY3" fmla="*/ 3242552 h 3242552"/>
                  <a:gd name="connsiteX4" fmla="*/ 792088 w 1200430"/>
                  <a:gd name="connsiteY4" fmla="*/ 3242552 h 3242552"/>
                  <a:gd name="connsiteX5" fmla="*/ 0 w 1200430"/>
                  <a:gd name="connsiteY5" fmla="*/ 3242552 h 3242552"/>
                  <a:gd name="connsiteX6" fmla="*/ 0 w 1200430"/>
                  <a:gd name="connsiteY6" fmla="*/ 3242552 h 3242552"/>
                  <a:gd name="connsiteX7" fmla="*/ 0 w 1200430"/>
                  <a:gd name="connsiteY7" fmla="*/ 893444 h 3242552"/>
                  <a:gd name="connsiteX8" fmla="*/ 397829 w 1200430"/>
                  <a:gd name="connsiteY8" fmla="*/ 6518 h 3242552"/>
                  <a:gd name="connsiteX0" fmla="*/ 367285 w 1200000"/>
                  <a:gd name="connsiteY0" fmla="*/ 7711 h 3186595"/>
                  <a:gd name="connsiteX1" fmla="*/ 1188312 w 1200000"/>
                  <a:gd name="connsiteY1" fmla="*/ 516962 h 3186595"/>
                  <a:gd name="connsiteX2" fmla="*/ 754433 w 1200000"/>
                  <a:gd name="connsiteY2" fmla="*/ 1449082 h 3186595"/>
                  <a:gd name="connsiteX3" fmla="*/ 792088 w 1200000"/>
                  <a:gd name="connsiteY3" fmla="*/ 3186595 h 3186595"/>
                  <a:gd name="connsiteX4" fmla="*/ 792088 w 1200000"/>
                  <a:gd name="connsiteY4" fmla="*/ 3186595 h 3186595"/>
                  <a:gd name="connsiteX5" fmla="*/ 0 w 1200000"/>
                  <a:gd name="connsiteY5" fmla="*/ 3186595 h 3186595"/>
                  <a:gd name="connsiteX6" fmla="*/ 0 w 1200000"/>
                  <a:gd name="connsiteY6" fmla="*/ 3186595 h 3186595"/>
                  <a:gd name="connsiteX7" fmla="*/ 0 w 1200000"/>
                  <a:gd name="connsiteY7" fmla="*/ 837487 h 3186595"/>
                  <a:gd name="connsiteX8" fmla="*/ 367285 w 1200000"/>
                  <a:gd name="connsiteY8" fmla="*/ 7711 h 3186595"/>
                  <a:gd name="connsiteX0" fmla="*/ 367285 w 1200505"/>
                  <a:gd name="connsiteY0" fmla="*/ 1566 h 3180450"/>
                  <a:gd name="connsiteX1" fmla="*/ 1188312 w 1200505"/>
                  <a:gd name="connsiteY1" fmla="*/ 510817 h 3180450"/>
                  <a:gd name="connsiteX2" fmla="*/ 754433 w 1200505"/>
                  <a:gd name="connsiteY2" fmla="*/ 1442937 h 3180450"/>
                  <a:gd name="connsiteX3" fmla="*/ 792088 w 1200505"/>
                  <a:gd name="connsiteY3" fmla="*/ 3180450 h 3180450"/>
                  <a:gd name="connsiteX4" fmla="*/ 792088 w 1200505"/>
                  <a:gd name="connsiteY4" fmla="*/ 3180450 h 3180450"/>
                  <a:gd name="connsiteX5" fmla="*/ 0 w 1200505"/>
                  <a:gd name="connsiteY5" fmla="*/ 3180450 h 3180450"/>
                  <a:gd name="connsiteX6" fmla="*/ 0 w 1200505"/>
                  <a:gd name="connsiteY6" fmla="*/ 3180450 h 3180450"/>
                  <a:gd name="connsiteX7" fmla="*/ 0 w 1200505"/>
                  <a:gd name="connsiteY7" fmla="*/ 831342 h 3180450"/>
                  <a:gd name="connsiteX8" fmla="*/ 367285 w 1200505"/>
                  <a:gd name="connsiteY8" fmla="*/ 1566 h 3180450"/>
                  <a:gd name="connsiteX0" fmla="*/ 367858 w 1201078"/>
                  <a:gd name="connsiteY0" fmla="*/ 1566 h 3180450"/>
                  <a:gd name="connsiteX1" fmla="*/ 1188885 w 1201078"/>
                  <a:gd name="connsiteY1" fmla="*/ 510817 h 3180450"/>
                  <a:gd name="connsiteX2" fmla="*/ 755006 w 1201078"/>
                  <a:gd name="connsiteY2" fmla="*/ 1442937 h 3180450"/>
                  <a:gd name="connsiteX3" fmla="*/ 792661 w 1201078"/>
                  <a:gd name="connsiteY3" fmla="*/ 3180450 h 3180450"/>
                  <a:gd name="connsiteX4" fmla="*/ 792661 w 1201078"/>
                  <a:gd name="connsiteY4" fmla="*/ 3180450 h 3180450"/>
                  <a:gd name="connsiteX5" fmla="*/ 573 w 1201078"/>
                  <a:gd name="connsiteY5" fmla="*/ 3180450 h 3180450"/>
                  <a:gd name="connsiteX6" fmla="*/ 573 w 1201078"/>
                  <a:gd name="connsiteY6" fmla="*/ 3180450 h 3180450"/>
                  <a:gd name="connsiteX7" fmla="*/ 573 w 1201078"/>
                  <a:gd name="connsiteY7" fmla="*/ 831342 h 3180450"/>
                  <a:gd name="connsiteX8" fmla="*/ 367858 w 1201078"/>
                  <a:gd name="connsiteY8" fmla="*/ 1566 h 3180450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0085"/>
                  <a:gd name="connsiteY0" fmla="*/ 1764 h 3180648"/>
                  <a:gd name="connsiteX1" fmla="*/ 1237757 w 1240085"/>
                  <a:gd name="connsiteY1" fmla="*/ 520540 h 3180648"/>
                  <a:gd name="connsiteX2" fmla="*/ 755007 w 1240085"/>
                  <a:gd name="connsiteY2" fmla="*/ 1443135 h 3180648"/>
                  <a:gd name="connsiteX3" fmla="*/ 792662 w 1240085"/>
                  <a:gd name="connsiteY3" fmla="*/ 3180648 h 3180648"/>
                  <a:gd name="connsiteX4" fmla="*/ 792662 w 1240085"/>
                  <a:gd name="connsiteY4" fmla="*/ 3180648 h 3180648"/>
                  <a:gd name="connsiteX5" fmla="*/ 574 w 1240085"/>
                  <a:gd name="connsiteY5" fmla="*/ 3180648 h 3180648"/>
                  <a:gd name="connsiteX6" fmla="*/ 574 w 1240085"/>
                  <a:gd name="connsiteY6" fmla="*/ 3180648 h 3180648"/>
                  <a:gd name="connsiteX7" fmla="*/ 574 w 1240085"/>
                  <a:gd name="connsiteY7" fmla="*/ 831540 h 3180648"/>
                  <a:gd name="connsiteX8" fmla="*/ 367859 w 1240085"/>
                  <a:gd name="connsiteY8" fmla="*/ 1764 h 3180648"/>
                  <a:gd name="connsiteX0" fmla="*/ 367859 w 1240086"/>
                  <a:gd name="connsiteY0" fmla="*/ 1764 h 3180648"/>
                  <a:gd name="connsiteX1" fmla="*/ 1237757 w 1240086"/>
                  <a:gd name="connsiteY1" fmla="*/ 520540 h 3180648"/>
                  <a:gd name="connsiteX2" fmla="*/ 755007 w 1240086"/>
                  <a:gd name="connsiteY2" fmla="*/ 1443135 h 3180648"/>
                  <a:gd name="connsiteX3" fmla="*/ 792662 w 1240086"/>
                  <a:gd name="connsiteY3" fmla="*/ 3180648 h 3180648"/>
                  <a:gd name="connsiteX4" fmla="*/ 792662 w 1240086"/>
                  <a:gd name="connsiteY4" fmla="*/ 3180648 h 3180648"/>
                  <a:gd name="connsiteX5" fmla="*/ 574 w 1240086"/>
                  <a:gd name="connsiteY5" fmla="*/ 3180648 h 3180648"/>
                  <a:gd name="connsiteX6" fmla="*/ 574 w 1240086"/>
                  <a:gd name="connsiteY6" fmla="*/ 3180648 h 3180648"/>
                  <a:gd name="connsiteX7" fmla="*/ 574 w 1240086"/>
                  <a:gd name="connsiteY7" fmla="*/ 831540 h 3180648"/>
                  <a:gd name="connsiteX8" fmla="*/ 367859 w 1240086"/>
                  <a:gd name="connsiteY8" fmla="*/ 1764 h 3180648"/>
                  <a:gd name="connsiteX0" fmla="*/ 373394 w 1239532"/>
                  <a:gd name="connsiteY0" fmla="*/ 1562 h 3209021"/>
                  <a:gd name="connsiteX1" fmla="*/ 1237184 w 1239532"/>
                  <a:gd name="connsiteY1" fmla="*/ 548913 h 3209021"/>
                  <a:gd name="connsiteX2" fmla="*/ 754434 w 1239532"/>
                  <a:gd name="connsiteY2" fmla="*/ 1471508 h 3209021"/>
                  <a:gd name="connsiteX3" fmla="*/ 792089 w 1239532"/>
                  <a:gd name="connsiteY3" fmla="*/ 3209021 h 3209021"/>
                  <a:gd name="connsiteX4" fmla="*/ 792089 w 1239532"/>
                  <a:gd name="connsiteY4" fmla="*/ 3209021 h 3209021"/>
                  <a:gd name="connsiteX5" fmla="*/ 1 w 1239532"/>
                  <a:gd name="connsiteY5" fmla="*/ 3209021 h 3209021"/>
                  <a:gd name="connsiteX6" fmla="*/ 1 w 1239532"/>
                  <a:gd name="connsiteY6" fmla="*/ 3209021 h 3209021"/>
                  <a:gd name="connsiteX7" fmla="*/ 1 w 1239532"/>
                  <a:gd name="connsiteY7" fmla="*/ 859913 h 3209021"/>
                  <a:gd name="connsiteX8" fmla="*/ 373394 w 1239532"/>
                  <a:gd name="connsiteY8" fmla="*/ 1562 h 3209021"/>
                  <a:gd name="connsiteX0" fmla="*/ 373393 w 1239758"/>
                  <a:gd name="connsiteY0" fmla="*/ 0 h 3207459"/>
                  <a:gd name="connsiteX1" fmla="*/ 1237183 w 1239758"/>
                  <a:gd name="connsiteY1" fmla="*/ 547351 h 3207459"/>
                  <a:gd name="connsiteX2" fmla="*/ 754433 w 1239758"/>
                  <a:gd name="connsiteY2" fmla="*/ 1469946 h 3207459"/>
                  <a:gd name="connsiteX3" fmla="*/ 792088 w 1239758"/>
                  <a:gd name="connsiteY3" fmla="*/ 3207459 h 3207459"/>
                  <a:gd name="connsiteX4" fmla="*/ 792088 w 1239758"/>
                  <a:gd name="connsiteY4" fmla="*/ 3207459 h 3207459"/>
                  <a:gd name="connsiteX5" fmla="*/ 0 w 1239758"/>
                  <a:gd name="connsiteY5" fmla="*/ 3207459 h 3207459"/>
                  <a:gd name="connsiteX6" fmla="*/ 0 w 1239758"/>
                  <a:gd name="connsiteY6" fmla="*/ 3207459 h 3207459"/>
                  <a:gd name="connsiteX7" fmla="*/ 0 w 1239758"/>
                  <a:gd name="connsiteY7" fmla="*/ 858351 h 3207459"/>
                  <a:gd name="connsiteX8" fmla="*/ 373393 w 1239758"/>
                  <a:gd name="connsiteY8" fmla="*/ 0 h 3207459"/>
                  <a:gd name="connsiteX0" fmla="*/ 380199 w 1246564"/>
                  <a:gd name="connsiteY0" fmla="*/ 0 h 3207459"/>
                  <a:gd name="connsiteX1" fmla="*/ 1243989 w 1246564"/>
                  <a:gd name="connsiteY1" fmla="*/ 547351 h 3207459"/>
                  <a:gd name="connsiteX2" fmla="*/ 761239 w 1246564"/>
                  <a:gd name="connsiteY2" fmla="*/ 1469946 h 3207459"/>
                  <a:gd name="connsiteX3" fmla="*/ 798894 w 1246564"/>
                  <a:gd name="connsiteY3" fmla="*/ 3207459 h 3207459"/>
                  <a:gd name="connsiteX4" fmla="*/ 798894 w 1246564"/>
                  <a:gd name="connsiteY4" fmla="*/ 3207459 h 3207459"/>
                  <a:gd name="connsiteX5" fmla="*/ 6806 w 1246564"/>
                  <a:gd name="connsiteY5" fmla="*/ 3207459 h 3207459"/>
                  <a:gd name="connsiteX6" fmla="*/ 6806 w 1246564"/>
                  <a:gd name="connsiteY6" fmla="*/ 3207459 h 3207459"/>
                  <a:gd name="connsiteX7" fmla="*/ 6806 w 1246564"/>
                  <a:gd name="connsiteY7" fmla="*/ 858351 h 3207459"/>
                  <a:gd name="connsiteX8" fmla="*/ 380199 w 1246564"/>
                  <a:gd name="connsiteY8" fmla="*/ 0 h 3207459"/>
                  <a:gd name="connsiteX0" fmla="*/ 380199 w 1246610"/>
                  <a:gd name="connsiteY0" fmla="*/ 233 h 3207692"/>
                  <a:gd name="connsiteX1" fmla="*/ 1243989 w 1246610"/>
                  <a:gd name="connsiteY1" fmla="*/ 547584 h 3207692"/>
                  <a:gd name="connsiteX2" fmla="*/ 761239 w 1246610"/>
                  <a:gd name="connsiteY2" fmla="*/ 1470179 h 3207692"/>
                  <a:gd name="connsiteX3" fmla="*/ 798894 w 1246610"/>
                  <a:gd name="connsiteY3" fmla="*/ 3207692 h 3207692"/>
                  <a:gd name="connsiteX4" fmla="*/ 798894 w 1246610"/>
                  <a:gd name="connsiteY4" fmla="*/ 3207692 h 3207692"/>
                  <a:gd name="connsiteX5" fmla="*/ 6806 w 1246610"/>
                  <a:gd name="connsiteY5" fmla="*/ 3207692 h 3207692"/>
                  <a:gd name="connsiteX6" fmla="*/ 6806 w 1246610"/>
                  <a:gd name="connsiteY6" fmla="*/ 3207692 h 3207692"/>
                  <a:gd name="connsiteX7" fmla="*/ 6806 w 1246610"/>
                  <a:gd name="connsiteY7" fmla="*/ 858584 h 3207692"/>
                  <a:gd name="connsiteX8" fmla="*/ 380199 w 1246610"/>
                  <a:gd name="connsiteY8" fmla="*/ 233 h 3207692"/>
                  <a:gd name="connsiteX0" fmla="*/ 380199 w 1301393"/>
                  <a:gd name="connsiteY0" fmla="*/ 233 h 3207692"/>
                  <a:gd name="connsiteX1" fmla="*/ 1298970 w 1301393"/>
                  <a:gd name="connsiteY1" fmla="*/ 547584 h 3207692"/>
                  <a:gd name="connsiteX2" fmla="*/ 761239 w 1301393"/>
                  <a:gd name="connsiteY2" fmla="*/ 1470179 h 3207692"/>
                  <a:gd name="connsiteX3" fmla="*/ 798894 w 1301393"/>
                  <a:gd name="connsiteY3" fmla="*/ 3207692 h 3207692"/>
                  <a:gd name="connsiteX4" fmla="*/ 798894 w 1301393"/>
                  <a:gd name="connsiteY4" fmla="*/ 3207692 h 3207692"/>
                  <a:gd name="connsiteX5" fmla="*/ 6806 w 1301393"/>
                  <a:gd name="connsiteY5" fmla="*/ 3207692 h 3207692"/>
                  <a:gd name="connsiteX6" fmla="*/ 6806 w 1301393"/>
                  <a:gd name="connsiteY6" fmla="*/ 3207692 h 3207692"/>
                  <a:gd name="connsiteX7" fmla="*/ 6806 w 1301393"/>
                  <a:gd name="connsiteY7" fmla="*/ 858584 h 3207692"/>
                  <a:gd name="connsiteX8" fmla="*/ 380199 w 1301393"/>
                  <a:gd name="connsiteY8" fmla="*/ 233 h 3207692"/>
                  <a:gd name="connsiteX0" fmla="*/ 380199 w 1301394"/>
                  <a:gd name="connsiteY0" fmla="*/ 233 h 3207692"/>
                  <a:gd name="connsiteX1" fmla="*/ 1298970 w 1301394"/>
                  <a:gd name="connsiteY1" fmla="*/ 547584 h 3207692"/>
                  <a:gd name="connsiteX2" fmla="*/ 761239 w 1301394"/>
                  <a:gd name="connsiteY2" fmla="*/ 1470179 h 3207692"/>
                  <a:gd name="connsiteX3" fmla="*/ 798894 w 1301394"/>
                  <a:gd name="connsiteY3" fmla="*/ 3207692 h 3207692"/>
                  <a:gd name="connsiteX4" fmla="*/ 798894 w 1301394"/>
                  <a:gd name="connsiteY4" fmla="*/ 3207692 h 3207692"/>
                  <a:gd name="connsiteX5" fmla="*/ 6806 w 1301394"/>
                  <a:gd name="connsiteY5" fmla="*/ 3207692 h 3207692"/>
                  <a:gd name="connsiteX6" fmla="*/ 6806 w 1301394"/>
                  <a:gd name="connsiteY6" fmla="*/ 3207692 h 3207692"/>
                  <a:gd name="connsiteX7" fmla="*/ 6806 w 1301394"/>
                  <a:gd name="connsiteY7" fmla="*/ 858584 h 3207692"/>
                  <a:gd name="connsiteX8" fmla="*/ 380199 w 1301394"/>
                  <a:gd name="connsiteY8" fmla="*/ 233 h 3207692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658146 w 1319958"/>
                  <a:gd name="connsiteY0" fmla="*/ 211 h 3207670"/>
                  <a:gd name="connsiteX1" fmla="*/ 1292164 w 1319958"/>
                  <a:gd name="connsiteY1" fmla="*/ 547562 h 3207670"/>
                  <a:gd name="connsiteX2" fmla="*/ 754433 w 1319958"/>
                  <a:gd name="connsiteY2" fmla="*/ 1470157 h 3207670"/>
                  <a:gd name="connsiteX3" fmla="*/ 792088 w 1319958"/>
                  <a:gd name="connsiteY3" fmla="*/ 3207670 h 3207670"/>
                  <a:gd name="connsiteX4" fmla="*/ 792088 w 1319958"/>
                  <a:gd name="connsiteY4" fmla="*/ 3207670 h 3207670"/>
                  <a:gd name="connsiteX5" fmla="*/ 0 w 1319958"/>
                  <a:gd name="connsiteY5" fmla="*/ 3207670 h 3207670"/>
                  <a:gd name="connsiteX6" fmla="*/ 0 w 1319958"/>
                  <a:gd name="connsiteY6" fmla="*/ 3207670 h 3207670"/>
                  <a:gd name="connsiteX7" fmla="*/ 0 w 1319958"/>
                  <a:gd name="connsiteY7" fmla="*/ 858562 h 3207670"/>
                  <a:gd name="connsiteX8" fmla="*/ 658146 w 1319958"/>
                  <a:gd name="connsiteY8" fmla="*/ 211 h 3207670"/>
                  <a:gd name="connsiteX0" fmla="*/ 786963 w 1326878"/>
                  <a:gd name="connsiteY0" fmla="*/ 205 h 3212949"/>
                  <a:gd name="connsiteX1" fmla="*/ 1292164 w 1326878"/>
                  <a:gd name="connsiteY1" fmla="*/ 552841 h 3212949"/>
                  <a:gd name="connsiteX2" fmla="*/ 754433 w 1326878"/>
                  <a:gd name="connsiteY2" fmla="*/ 1475436 h 3212949"/>
                  <a:gd name="connsiteX3" fmla="*/ 792088 w 1326878"/>
                  <a:gd name="connsiteY3" fmla="*/ 3212949 h 3212949"/>
                  <a:gd name="connsiteX4" fmla="*/ 792088 w 1326878"/>
                  <a:gd name="connsiteY4" fmla="*/ 3212949 h 3212949"/>
                  <a:gd name="connsiteX5" fmla="*/ 0 w 1326878"/>
                  <a:gd name="connsiteY5" fmla="*/ 3212949 h 3212949"/>
                  <a:gd name="connsiteX6" fmla="*/ 0 w 1326878"/>
                  <a:gd name="connsiteY6" fmla="*/ 3212949 h 3212949"/>
                  <a:gd name="connsiteX7" fmla="*/ 0 w 1326878"/>
                  <a:gd name="connsiteY7" fmla="*/ 863841 h 3212949"/>
                  <a:gd name="connsiteX8" fmla="*/ 786963 w 1326878"/>
                  <a:gd name="connsiteY8" fmla="*/ 205 h 3212949"/>
                  <a:gd name="connsiteX0" fmla="*/ 786963 w 1279105"/>
                  <a:gd name="connsiteY0" fmla="*/ 234 h 3212978"/>
                  <a:gd name="connsiteX1" fmla="*/ 1240608 w 1279105"/>
                  <a:gd name="connsiteY1" fmla="*/ 522725 h 3212978"/>
                  <a:gd name="connsiteX2" fmla="*/ 754433 w 1279105"/>
                  <a:gd name="connsiteY2" fmla="*/ 1475465 h 3212978"/>
                  <a:gd name="connsiteX3" fmla="*/ 792088 w 1279105"/>
                  <a:gd name="connsiteY3" fmla="*/ 3212978 h 3212978"/>
                  <a:gd name="connsiteX4" fmla="*/ 792088 w 1279105"/>
                  <a:gd name="connsiteY4" fmla="*/ 3212978 h 3212978"/>
                  <a:gd name="connsiteX5" fmla="*/ 0 w 1279105"/>
                  <a:gd name="connsiteY5" fmla="*/ 3212978 h 3212978"/>
                  <a:gd name="connsiteX6" fmla="*/ 0 w 1279105"/>
                  <a:gd name="connsiteY6" fmla="*/ 3212978 h 3212978"/>
                  <a:gd name="connsiteX7" fmla="*/ 0 w 1279105"/>
                  <a:gd name="connsiteY7" fmla="*/ 863870 h 3212978"/>
                  <a:gd name="connsiteX8" fmla="*/ 786963 w 1279105"/>
                  <a:gd name="connsiteY8" fmla="*/ 234 h 3212978"/>
                  <a:gd name="connsiteX0" fmla="*/ 786963 w 1232192"/>
                  <a:gd name="connsiteY0" fmla="*/ 272 h 3213016"/>
                  <a:gd name="connsiteX1" fmla="*/ 1189052 w 1232192"/>
                  <a:gd name="connsiteY1" fmla="*/ 492618 h 3213016"/>
                  <a:gd name="connsiteX2" fmla="*/ 754433 w 1232192"/>
                  <a:gd name="connsiteY2" fmla="*/ 1475503 h 3213016"/>
                  <a:gd name="connsiteX3" fmla="*/ 792088 w 1232192"/>
                  <a:gd name="connsiteY3" fmla="*/ 3213016 h 3213016"/>
                  <a:gd name="connsiteX4" fmla="*/ 792088 w 1232192"/>
                  <a:gd name="connsiteY4" fmla="*/ 3213016 h 3213016"/>
                  <a:gd name="connsiteX5" fmla="*/ 0 w 1232192"/>
                  <a:gd name="connsiteY5" fmla="*/ 3213016 h 3213016"/>
                  <a:gd name="connsiteX6" fmla="*/ 0 w 1232192"/>
                  <a:gd name="connsiteY6" fmla="*/ 3213016 h 3213016"/>
                  <a:gd name="connsiteX7" fmla="*/ 0 w 1232192"/>
                  <a:gd name="connsiteY7" fmla="*/ 863908 h 3213016"/>
                  <a:gd name="connsiteX8" fmla="*/ 786963 w 1232192"/>
                  <a:gd name="connsiteY8" fmla="*/ 272 h 3213016"/>
                  <a:gd name="connsiteX0" fmla="*/ 883632 w 1244333"/>
                  <a:gd name="connsiteY0" fmla="*/ 288 h 3202984"/>
                  <a:gd name="connsiteX1" fmla="*/ 1189052 w 1244333"/>
                  <a:gd name="connsiteY1" fmla="*/ 482586 h 3202984"/>
                  <a:gd name="connsiteX2" fmla="*/ 754433 w 1244333"/>
                  <a:gd name="connsiteY2" fmla="*/ 1465471 h 3202984"/>
                  <a:gd name="connsiteX3" fmla="*/ 792088 w 1244333"/>
                  <a:gd name="connsiteY3" fmla="*/ 3202984 h 3202984"/>
                  <a:gd name="connsiteX4" fmla="*/ 792088 w 1244333"/>
                  <a:gd name="connsiteY4" fmla="*/ 3202984 h 3202984"/>
                  <a:gd name="connsiteX5" fmla="*/ 0 w 1244333"/>
                  <a:gd name="connsiteY5" fmla="*/ 3202984 h 3202984"/>
                  <a:gd name="connsiteX6" fmla="*/ 0 w 1244333"/>
                  <a:gd name="connsiteY6" fmla="*/ 3202984 h 3202984"/>
                  <a:gd name="connsiteX7" fmla="*/ 0 w 1244333"/>
                  <a:gd name="connsiteY7" fmla="*/ 853876 h 3202984"/>
                  <a:gd name="connsiteX8" fmla="*/ 883632 w 1244333"/>
                  <a:gd name="connsiteY8" fmla="*/ 288 h 3202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4333" h="3202984">
                    <a:moveTo>
                      <a:pt x="883632" y="288"/>
                    </a:moveTo>
                    <a:cubicBezTo>
                      <a:pt x="1159064" y="-7889"/>
                      <a:pt x="1341397" y="158219"/>
                      <a:pt x="1189052" y="482586"/>
                    </a:cubicBezTo>
                    <a:cubicBezTo>
                      <a:pt x="975620" y="911727"/>
                      <a:pt x="739017" y="984814"/>
                      <a:pt x="754433" y="1465471"/>
                    </a:cubicBezTo>
                    <a:cubicBezTo>
                      <a:pt x="763047" y="1992441"/>
                      <a:pt x="773014" y="2384949"/>
                      <a:pt x="792088" y="3202984"/>
                    </a:cubicBezTo>
                    <a:lnTo>
                      <a:pt x="792088" y="3202984"/>
                    </a:lnTo>
                    <a:lnTo>
                      <a:pt x="0" y="3202984"/>
                    </a:lnTo>
                    <a:lnTo>
                      <a:pt x="0" y="3202984"/>
                    </a:lnTo>
                    <a:lnTo>
                      <a:pt x="0" y="853876"/>
                    </a:lnTo>
                    <a:cubicBezTo>
                      <a:pt x="19874" y="235997"/>
                      <a:pt x="377849" y="5161"/>
                      <a:pt x="883632" y="2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Round Same Side Corner Rectangle 8">
                <a:extLst>
                  <a:ext uri="{FF2B5EF4-FFF2-40B4-BE49-F238E27FC236}">
                    <a16:creationId xmlns:a16="http://schemas.microsoft.com/office/drawing/2014/main" xmlns="" id="{5B8FDD20-971F-448A-9261-341BB1276222}"/>
                  </a:ext>
                </a:extLst>
              </p:cNvPr>
              <p:cNvSpPr/>
              <p:nvPr/>
            </p:nvSpPr>
            <p:spPr>
              <a:xfrm rot="10800000">
                <a:off x="4958576" y="2197645"/>
                <a:ext cx="1601768" cy="3212297"/>
              </a:xfrm>
              <a:custGeom>
                <a:avLst/>
                <a:gdLst>
                  <a:gd name="connsiteX0" fmla="*/ 306000 w 612000"/>
                  <a:gd name="connsiteY0" fmla="*/ 0 h 2817001"/>
                  <a:gd name="connsiteX1" fmla="*/ 306000 w 612000"/>
                  <a:gd name="connsiteY1" fmla="*/ 0 h 2817001"/>
                  <a:gd name="connsiteX2" fmla="*/ 612000 w 612000"/>
                  <a:gd name="connsiteY2" fmla="*/ 306000 h 2817001"/>
                  <a:gd name="connsiteX3" fmla="*/ 612000 w 612000"/>
                  <a:gd name="connsiteY3" fmla="*/ 2817001 h 2817001"/>
                  <a:gd name="connsiteX4" fmla="*/ 612000 w 612000"/>
                  <a:gd name="connsiteY4" fmla="*/ 2817001 h 2817001"/>
                  <a:gd name="connsiteX5" fmla="*/ 0 w 612000"/>
                  <a:gd name="connsiteY5" fmla="*/ 2817001 h 2817001"/>
                  <a:gd name="connsiteX6" fmla="*/ 0 w 612000"/>
                  <a:gd name="connsiteY6" fmla="*/ 2817001 h 2817001"/>
                  <a:gd name="connsiteX7" fmla="*/ 0 w 612000"/>
                  <a:gd name="connsiteY7" fmla="*/ 306000 h 2817001"/>
                  <a:gd name="connsiteX8" fmla="*/ 306000 w 612000"/>
                  <a:gd name="connsiteY8" fmla="*/ 0 h 2817001"/>
                  <a:gd name="connsiteX0" fmla="*/ 25563 w 1192801"/>
                  <a:gd name="connsiteY0" fmla="*/ 0 h 3231671"/>
                  <a:gd name="connsiteX1" fmla="*/ 886801 w 1192801"/>
                  <a:gd name="connsiteY1" fmla="*/ 414670 h 3231671"/>
                  <a:gd name="connsiteX2" fmla="*/ 1192801 w 1192801"/>
                  <a:gd name="connsiteY2" fmla="*/ 720670 h 3231671"/>
                  <a:gd name="connsiteX3" fmla="*/ 1192801 w 1192801"/>
                  <a:gd name="connsiteY3" fmla="*/ 3231671 h 3231671"/>
                  <a:gd name="connsiteX4" fmla="*/ 1192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3231671 h 3231671"/>
                  <a:gd name="connsiteX7" fmla="*/ 580801 w 1192801"/>
                  <a:gd name="connsiteY7" fmla="*/ 720670 h 3231671"/>
                  <a:gd name="connsiteX8" fmla="*/ 25563 w 1192801"/>
                  <a:gd name="connsiteY8" fmla="*/ 0 h 3231671"/>
                  <a:gd name="connsiteX0" fmla="*/ 25563 w 1192801"/>
                  <a:gd name="connsiteY0" fmla="*/ 0 h 3231671"/>
                  <a:gd name="connsiteX1" fmla="*/ 1192801 w 1192801"/>
                  <a:gd name="connsiteY1" fmla="*/ 720670 h 3231671"/>
                  <a:gd name="connsiteX2" fmla="*/ 1192801 w 1192801"/>
                  <a:gd name="connsiteY2" fmla="*/ 3231671 h 3231671"/>
                  <a:gd name="connsiteX3" fmla="*/ 1192801 w 1192801"/>
                  <a:gd name="connsiteY3" fmla="*/ 3231671 h 3231671"/>
                  <a:gd name="connsiteX4" fmla="*/ 580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720670 h 3231671"/>
                  <a:gd name="connsiteX7" fmla="*/ 25563 w 1192801"/>
                  <a:gd name="connsiteY7" fmla="*/ 0 h 3231671"/>
                  <a:gd name="connsiteX0" fmla="*/ 30147 w 1197385"/>
                  <a:gd name="connsiteY0" fmla="*/ 0 h 3231671"/>
                  <a:gd name="connsiteX1" fmla="*/ 1197385 w 1197385"/>
                  <a:gd name="connsiteY1" fmla="*/ 720670 h 3231671"/>
                  <a:gd name="connsiteX2" fmla="*/ 1197385 w 1197385"/>
                  <a:gd name="connsiteY2" fmla="*/ 3231671 h 3231671"/>
                  <a:gd name="connsiteX3" fmla="*/ 1197385 w 1197385"/>
                  <a:gd name="connsiteY3" fmla="*/ 3231671 h 3231671"/>
                  <a:gd name="connsiteX4" fmla="*/ 585385 w 1197385"/>
                  <a:gd name="connsiteY4" fmla="*/ 3231671 h 3231671"/>
                  <a:gd name="connsiteX5" fmla="*/ 585385 w 1197385"/>
                  <a:gd name="connsiteY5" fmla="*/ 3231671 h 3231671"/>
                  <a:gd name="connsiteX6" fmla="*/ 457794 w 1197385"/>
                  <a:gd name="connsiteY6" fmla="*/ 1018382 h 3231671"/>
                  <a:gd name="connsiteX7" fmla="*/ 30147 w 1197385"/>
                  <a:gd name="connsiteY7" fmla="*/ 0 h 3231671"/>
                  <a:gd name="connsiteX0" fmla="*/ 311465 w 1478703"/>
                  <a:gd name="connsiteY0" fmla="*/ 1443 h 3233114"/>
                  <a:gd name="connsiteX1" fmla="*/ 1478703 w 1478703"/>
                  <a:gd name="connsiteY1" fmla="*/ 722113 h 3233114"/>
                  <a:gd name="connsiteX2" fmla="*/ 1478703 w 1478703"/>
                  <a:gd name="connsiteY2" fmla="*/ 3233114 h 3233114"/>
                  <a:gd name="connsiteX3" fmla="*/ 1478703 w 1478703"/>
                  <a:gd name="connsiteY3" fmla="*/ 3233114 h 3233114"/>
                  <a:gd name="connsiteX4" fmla="*/ 866703 w 1478703"/>
                  <a:gd name="connsiteY4" fmla="*/ 3233114 h 3233114"/>
                  <a:gd name="connsiteX5" fmla="*/ 866703 w 1478703"/>
                  <a:gd name="connsiteY5" fmla="*/ 3233114 h 3233114"/>
                  <a:gd name="connsiteX6" fmla="*/ 739112 w 1478703"/>
                  <a:gd name="connsiteY6" fmla="*/ 1019825 h 3233114"/>
                  <a:gd name="connsiteX7" fmla="*/ 15213 w 1478703"/>
                  <a:gd name="connsiteY7" fmla="*/ 1379751 h 3233114"/>
                  <a:gd name="connsiteX8" fmla="*/ 311465 w 1478703"/>
                  <a:gd name="connsiteY8" fmla="*/ 1443 h 3233114"/>
                  <a:gd name="connsiteX0" fmla="*/ 188447 w 1355685"/>
                  <a:gd name="connsiteY0" fmla="*/ 1409 h 3233080"/>
                  <a:gd name="connsiteX1" fmla="*/ 1355685 w 1355685"/>
                  <a:gd name="connsiteY1" fmla="*/ 722079 h 3233080"/>
                  <a:gd name="connsiteX2" fmla="*/ 1355685 w 1355685"/>
                  <a:gd name="connsiteY2" fmla="*/ 3233080 h 3233080"/>
                  <a:gd name="connsiteX3" fmla="*/ 1355685 w 1355685"/>
                  <a:gd name="connsiteY3" fmla="*/ 3233080 h 3233080"/>
                  <a:gd name="connsiteX4" fmla="*/ 743685 w 1355685"/>
                  <a:gd name="connsiteY4" fmla="*/ 3233080 h 3233080"/>
                  <a:gd name="connsiteX5" fmla="*/ 743685 w 1355685"/>
                  <a:gd name="connsiteY5" fmla="*/ 3233080 h 3233080"/>
                  <a:gd name="connsiteX6" fmla="*/ 616094 w 1355685"/>
                  <a:gd name="connsiteY6" fmla="*/ 1019791 h 3233080"/>
                  <a:gd name="connsiteX7" fmla="*/ 30418 w 1355685"/>
                  <a:gd name="connsiteY7" fmla="*/ 1411615 h 3233080"/>
                  <a:gd name="connsiteX8" fmla="*/ 188447 w 1355685"/>
                  <a:gd name="connsiteY8" fmla="*/ 1409 h 3233080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54087 w 1557530"/>
                  <a:gd name="connsiteY0" fmla="*/ 2221 h 3138199"/>
                  <a:gd name="connsiteX1" fmla="*/ 1461837 w 1557530"/>
                  <a:gd name="connsiteY1" fmla="*/ 839849 h 3138199"/>
                  <a:gd name="connsiteX2" fmla="*/ 1557530 w 1557530"/>
                  <a:gd name="connsiteY2" fmla="*/ 3138199 h 3138199"/>
                  <a:gd name="connsiteX3" fmla="*/ 1557530 w 1557530"/>
                  <a:gd name="connsiteY3" fmla="*/ 3138199 h 3138199"/>
                  <a:gd name="connsiteX4" fmla="*/ 945530 w 1557530"/>
                  <a:gd name="connsiteY4" fmla="*/ 3138199 h 3138199"/>
                  <a:gd name="connsiteX5" fmla="*/ 945530 w 1557530"/>
                  <a:gd name="connsiteY5" fmla="*/ 3138199 h 3138199"/>
                  <a:gd name="connsiteX6" fmla="*/ 817939 w 1557530"/>
                  <a:gd name="connsiteY6" fmla="*/ 924910 h 3138199"/>
                  <a:gd name="connsiteX7" fmla="*/ 232263 w 1557530"/>
                  <a:gd name="connsiteY7" fmla="*/ 1316734 h 3138199"/>
                  <a:gd name="connsiteX8" fmla="*/ 454087 w 1557530"/>
                  <a:gd name="connsiteY8" fmla="*/ 2221 h 3138199"/>
                  <a:gd name="connsiteX0" fmla="*/ 458217 w 1561660"/>
                  <a:gd name="connsiteY0" fmla="*/ 54 h 3136032"/>
                  <a:gd name="connsiteX1" fmla="*/ 1465967 w 1561660"/>
                  <a:gd name="connsiteY1" fmla="*/ 837682 h 3136032"/>
                  <a:gd name="connsiteX2" fmla="*/ 1561660 w 1561660"/>
                  <a:gd name="connsiteY2" fmla="*/ 3136032 h 3136032"/>
                  <a:gd name="connsiteX3" fmla="*/ 1561660 w 1561660"/>
                  <a:gd name="connsiteY3" fmla="*/ 3136032 h 3136032"/>
                  <a:gd name="connsiteX4" fmla="*/ 949660 w 1561660"/>
                  <a:gd name="connsiteY4" fmla="*/ 3136032 h 3136032"/>
                  <a:gd name="connsiteX5" fmla="*/ 949660 w 1561660"/>
                  <a:gd name="connsiteY5" fmla="*/ 3136032 h 3136032"/>
                  <a:gd name="connsiteX6" fmla="*/ 822069 w 1561660"/>
                  <a:gd name="connsiteY6" fmla="*/ 922743 h 3136032"/>
                  <a:gd name="connsiteX7" fmla="*/ 236393 w 1561660"/>
                  <a:gd name="connsiteY7" fmla="*/ 1314567 h 3136032"/>
                  <a:gd name="connsiteX8" fmla="*/ 458217 w 1561660"/>
                  <a:gd name="connsiteY8" fmla="*/ 54 h 3136032"/>
                  <a:gd name="connsiteX0" fmla="*/ 458217 w 1561660"/>
                  <a:gd name="connsiteY0" fmla="*/ 53790 h 3189768"/>
                  <a:gd name="connsiteX1" fmla="*/ 1465967 w 1561660"/>
                  <a:gd name="connsiteY1" fmla="*/ 891418 h 3189768"/>
                  <a:gd name="connsiteX2" fmla="*/ 1561660 w 1561660"/>
                  <a:gd name="connsiteY2" fmla="*/ 3189768 h 3189768"/>
                  <a:gd name="connsiteX3" fmla="*/ 1561660 w 1561660"/>
                  <a:gd name="connsiteY3" fmla="*/ 3189768 h 3189768"/>
                  <a:gd name="connsiteX4" fmla="*/ 949660 w 1561660"/>
                  <a:gd name="connsiteY4" fmla="*/ 3189768 h 3189768"/>
                  <a:gd name="connsiteX5" fmla="*/ 949660 w 1561660"/>
                  <a:gd name="connsiteY5" fmla="*/ 3189768 h 3189768"/>
                  <a:gd name="connsiteX6" fmla="*/ 822069 w 1561660"/>
                  <a:gd name="connsiteY6" fmla="*/ 976479 h 3189768"/>
                  <a:gd name="connsiteX7" fmla="*/ 236393 w 1561660"/>
                  <a:gd name="connsiteY7" fmla="*/ 1368303 h 3189768"/>
                  <a:gd name="connsiteX8" fmla="*/ 458217 w 1561660"/>
                  <a:gd name="connsiteY8" fmla="*/ 53790 h 3189768"/>
                  <a:gd name="connsiteX0" fmla="*/ 473561 w 1577004"/>
                  <a:gd name="connsiteY0" fmla="*/ 53790 h 3189768"/>
                  <a:gd name="connsiteX1" fmla="*/ 1481311 w 1577004"/>
                  <a:gd name="connsiteY1" fmla="*/ 891418 h 3189768"/>
                  <a:gd name="connsiteX2" fmla="*/ 1577004 w 1577004"/>
                  <a:gd name="connsiteY2" fmla="*/ 3189768 h 3189768"/>
                  <a:gd name="connsiteX3" fmla="*/ 1577004 w 1577004"/>
                  <a:gd name="connsiteY3" fmla="*/ 3189768 h 3189768"/>
                  <a:gd name="connsiteX4" fmla="*/ 965004 w 1577004"/>
                  <a:gd name="connsiteY4" fmla="*/ 3189768 h 3189768"/>
                  <a:gd name="connsiteX5" fmla="*/ 965004 w 1577004"/>
                  <a:gd name="connsiteY5" fmla="*/ 3189768 h 3189768"/>
                  <a:gd name="connsiteX6" fmla="*/ 837413 w 1577004"/>
                  <a:gd name="connsiteY6" fmla="*/ 976479 h 3189768"/>
                  <a:gd name="connsiteX7" fmla="*/ 251737 w 1577004"/>
                  <a:gd name="connsiteY7" fmla="*/ 1368303 h 3189768"/>
                  <a:gd name="connsiteX8" fmla="*/ 473561 w 1577004"/>
                  <a:gd name="connsiteY8" fmla="*/ 53790 h 3189768"/>
                  <a:gd name="connsiteX0" fmla="*/ 473561 w 1577004"/>
                  <a:gd name="connsiteY0" fmla="*/ 46232 h 3182210"/>
                  <a:gd name="connsiteX1" fmla="*/ 1481311 w 1577004"/>
                  <a:gd name="connsiteY1" fmla="*/ 883860 h 3182210"/>
                  <a:gd name="connsiteX2" fmla="*/ 1577004 w 1577004"/>
                  <a:gd name="connsiteY2" fmla="*/ 3182210 h 3182210"/>
                  <a:gd name="connsiteX3" fmla="*/ 1577004 w 1577004"/>
                  <a:gd name="connsiteY3" fmla="*/ 3182210 h 3182210"/>
                  <a:gd name="connsiteX4" fmla="*/ 965004 w 1577004"/>
                  <a:gd name="connsiteY4" fmla="*/ 3182210 h 3182210"/>
                  <a:gd name="connsiteX5" fmla="*/ 965004 w 1577004"/>
                  <a:gd name="connsiteY5" fmla="*/ 3182210 h 3182210"/>
                  <a:gd name="connsiteX6" fmla="*/ 837413 w 1577004"/>
                  <a:gd name="connsiteY6" fmla="*/ 968921 h 3182210"/>
                  <a:gd name="connsiteX7" fmla="*/ 251737 w 1577004"/>
                  <a:gd name="connsiteY7" fmla="*/ 1360745 h 3182210"/>
                  <a:gd name="connsiteX8" fmla="*/ 473561 w 1577004"/>
                  <a:gd name="connsiteY8" fmla="*/ 46232 h 3182210"/>
                  <a:gd name="connsiteX0" fmla="*/ 473561 w 1577004"/>
                  <a:gd name="connsiteY0" fmla="*/ 77283 h 3213261"/>
                  <a:gd name="connsiteX1" fmla="*/ 1336258 w 1577004"/>
                  <a:gd name="connsiteY1" fmla="*/ 232848 h 3213261"/>
                  <a:gd name="connsiteX2" fmla="*/ 1481311 w 1577004"/>
                  <a:gd name="connsiteY2" fmla="*/ 914911 h 3213261"/>
                  <a:gd name="connsiteX3" fmla="*/ 1577004 w 1577004"/>
                  <a:gd name="connsiteY3" fmla="*/ 3213261 h 3213261"/>
                  <a:gd name="connsiteX4" fmla="*/ 1577004 w 1577004"/>
                  <a:gd name="connsiteY4" fmla="*/ 3213261 h 3213261"/>
                  <a:gd name="connsiteX5" fmla="*/ 965004 w 1577004"/>
                  <a:gd name="connsiteY5" fmla="*/ 3213261 h 3213261"/>
                  <a:gd name="connsiteX6" fmla="*/ 965004 w 1577004"/>
                  <a:gd name="connsiteY6" fmla="*/ 3213261 h 3213261"/>
                  <a:gd name="connsiteX7" fmla="*/ 837413 w 1577004"/>
                  <a:gd name="connsiteY7" fmla="*/ 999972 h 3213261"/>
                  <a:gd name="connsiteX8" fmla="*/ 251737 w 1577004"/>
                  <a:gd name="connsiteY8" fmla="*/ 1391796 h 3213261"/>
                  <a:gd name="connsiteX9" fmla="*/ 473561 w 1577004"/>
                  <a:gd name="connsiteY9" fmla="*/ 77283 h 3213261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10211 h 3146189"/>
                  <a:gd name="connsiteX1" fmla="*/ 1481311 w 1577004"/>
                  <a:gd name="connsiteY1" fmla="*/ 847839 h 3146189"/>
                  <a:gd name="connsiteX2" fmla="*/ 1577004 w 1577004"/>
                  <a:gd name="connsiteY2" fmla="*/ 3146189 h 3146189"/>
                  <a:gd name="connsiteX3" fmla="*/ 1577004 w 1577004"/>
                  <a:gd name="connsiteY3" fmla="*/ 3146189 h 3146189"/>
                  <a:gd name="connsiteX4" fmla="*/ 965004 w 1577004"/>
                  <a:gd name="connsiteY4" fmla="*/ 3146189 h 3146189"/>
                  <a:gd name="connsiteX5" fmla="*/ 965004 w 1577004"/>
                  <a:gd name="connsiteY5" fmla="*/ 3146189 h 3146189"/>
                  <a:gd name="connsiteX6" fmla="*/ 837413 w 1577004"/>
                  <a:gd name="connsiteY6" fmla="*/ 932900 h 3146189"/>
                  <a:gd name="connsiteX7" fmla="*/ 251737 w 1577004"/>
                  <a:gd name="connsiteY7" fmla="*/ 1324724 h 3146189"/>
                  <a:gd name="connsiteX8" fmla="*/ 473561 w 1577004"/>
                  <a:gd name="connsiteY8" fmla="*/ 10211 h 3146189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37413 w 1577004"/>
                  <a:gd name="connsiteY6" fmla="*/ 1004433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38277 w 1577004"/>
                  <a:gd name="connsiteY2" fmla="*/ 960324 h 3217722"/>
                  <a:gd name="connsiteX3" fmla="*/ 1577004 w 1577004"/>
                  <a:gd name="connsiteY3" fmla="*/ 3217722 h 3217722"/>
                  <a:gd name="connsiteX4" fmla="*/ 1577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965004 w 1577004"/>
                  <a:gd name="connsiteY6" fmla="*/ 3217722 h 3217722"/>
                  <a:gd name="connsiteX7" fmla="*/ 879944 w 1577004"/>
                  <a:gd name="connsiteY7" fmla="*/ 1068228 h 3217722"/>
                  <a:gd name="connsiteX8" fmla="*/ 251737 w 1577004"/>
                  <a:gd name="connsiteY8" fmla="*/ 1396257 h 3217722"/>
                  <a:gd name="connsiteX9" fmla="*/ 473561 w 1577004"/>
                  <a:gd name="connsiteY9" fmla="*/ 81744 h 3217722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062 h 3144040"/>
                  <a:gd name="connsiteX1" fmla="*/ 1538277 w 1577004"/>
                  <a:gd name="connsiteY1" fmla="*/ 886642 h 3144040"/>
                  <a:gd name="connsiteX2" fmla="*/ 1577004 w 1577004"/>
                  <a:gd name="connsiteY2" fmla="*/ 3144040 h 3144040"/>
                  <a:gd name="connsiteX3" fmla="*/ 1577004 w 1577004"/>
                  <a:gd name="connsiteY3" fmla="*/ 3144040 h 3144040"/>
                  <a:gd name="connsiteX4" fmla="*/ 965004 w 1577004"/>
                  <a:gd name="connsiteY4" fmla="*/ 3144040 h 3144040"/>
                  <a:gd name="connsiteX5" fmla="*/ 965004 w 1577004"/>
                  <a:gd name="connsiteY5" fmla="*/ 3144040 h 3144040"/>
                  <a:gd name="connsiteX6" fmla="*/ 879944 w 1577004"/>
                  <a:gd name="connsiteY6" fmla="*/ 994546 h 3144040"/>
                  <a:gd name="connsiteX7" fmla="*/ 251737 w 1577004"/>
                  <a:gd name="connsiteY7" fmla="*/ 1322575 h 3144040"/>
                  <a:gd name="connsiteX8" fmla="*/ 473561 w 1577004"/>
                  <a:gd name="connsiteY8" fmla="*/ 8062 h 3144040"/>
                  <a:gd name="connsiteX0" fmla="*/ 473561 w 1577004"/>
                  <a:gd name="connsiteY0" fmla="*/ 16144 h 3152122"/>
                  <a:gd name="connsiteX1" fmla="*/ 1538277 w 1577004"/>
                  <a:gd name="connsiteY1" fmla="*/ 894724 h 3152122"/>
                  <a:gd name="connsiteX2" fmla="*/ 1577004 w 1577004"/>
                  <a:gd name="connsiteY2" fmla="*/ 3152122 h 3152122"/>
                  <a:gd name="connsiteX3" fmla="*/ 1577004 w 1577004"/>
                  <a:gd name="connsiteY3" fmla="*/ 3152122 h 3152122"/>
                  <a:gd name="connsiteX4" fmla="*/ 965004 w 1577004"/>
                  <a:gd name="connsiteY4" fmla="*/ 3152122 h 3152122"/>
                  <a:gd name="connsiteX5" fmla="*/ 965004 w 1577004"/>
                  <a:gd name="connsiteY5" fmla="*/ 3152122 h 3152122"/>
                  <a:gd name="connsiteX6" fmla="*/ 879944 w 1577004"/>
                  <a:gd name="connsiteY6" fmla="*/ 1002628 h 3152122"/>
                  <a:gd name="connsiteX7" fmla="*/ 251737 w 1577004"/>
                  <a:gd name="connsiteY7" fmla="*/ 1330657 h 3152122"/>
                  <a:gd name="connsiteX8" fmla="*/ 473561 w 1577004"/>
                  <a:gd name="connsiteY8" fmla="*/ 16144 h 3152122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88521 w 1591964"/>
                  <a:gd name="connsiteY0" fmla="*/ 30120 h 3166098"/>
                  <a:gd name="connsiteX1" fmla="*/ 1553237 w 1591964"/>
                  <a:gd name="connsiteY1" fmla="*/ 908700 h 3166098"/>
                  <a:gd name="connsiteX2" fmla="*/ 1591964 w 1591964"/>
                  <a:gd name="connsiteY2" fmla="*/ 3166098 h 3166098"/>
                  <a:gd name="connsiteX3" fmla="*/ 1591964 w 1591964"/>
                  <a:gd name="connsiteY3" fmla="*/ 3166098 h 3166098"/>
                  <a:gd name="connsiteX4" fmla="*/ 979964 w 1591964"/>
                  <a:gd name="connsiteY4" fmla="*/ 3166098 h 3166098"/>
                  <a:gd name="connsiteX5" fmla="*/ 979964 w 1591964"/>
                  <a:gd name="connsiteY5" fmla="*/ 3166098 h 3166098"/>
                  <a:gd name="connsiteX6" fmla="*/ 894904 w 1591964"/>
                  <a:gd name="connsiteY6" fmla="*/ 1016604 h 3166098"/>
                  <a:gd name="connsiteX7" fmla="*/ 266697 w 1591964"/>
                  <a:gd name="connsiteY7" fmla="*/ 1344633 h 3166098"/>
                  <a:gd name="connsiteX8" fmla="*/ 488521 w 1591964"/>
                  <a:gd name="connsiteY8" fmla="*/ 30120 h 3166098"/>
                  <a:gd name="connsiteX0" fmla="*/ 488521 w 1591964"/>
                  <a:gd name="connsiteY0" fmla="*/ 9506 h 3145484"/>
                  <a:gd name="connsiteX1" fmla="*/ 1553237 w 1591964"/>
                  <a:gd name="connsiteY1" fmla="*/ 888086 h 3145484"/>
                  <a:gd name="connsiteX2" fmla="*/ 1591964 w 1591964"/>
                  <a:gd name="connsiteY2" fmla="*/ 3145484 h 3145484"/>
                  <a:gd name="connsiteX3" fmla="*/ 1591964 w 1591964"/>
                  <a:gd name="connsiteY3" fmla="*/ 3145484 h 3145484"/>
                  <a:gd name="connsiteX4" fmla="*/ 979964 w 1591964"/>
                  <a:gd name="connsiteY4" fmla="*/ 3145484 h 3145484"/>
                  <a:gd name="connsiteX5" fmla="*/ 979964 w 1591964"/>
                  <a:gd name="connsiteY5" fmla="*/ 3145484 h 3145484"/>
                  <a:gd name="connsiteX6" fmla="*/ 894904 w 1591964"/>
                  <a:gd name="connsiteY6" fmla="*/ 995990 h 3145484"/>
                  <a:gd name="connsiteX7" fmla="*/ 266697 w 1591964"/>
                  <a:gd name="connsiteY7" fmla="*/ 1324019 h 3145484"/>
                  <a:gd name="connsiteX8" fmla="*/ 488521 w 1591964"/>
                  <a:gd name="connsiteY8" fmla="*/ 9506 h 3145484"/>
                  <a:gd name="connsiteX0" fmla="*/ 496444 w 1599887"/>
                  <a:gd name="connsiteY0" fmla="*/ 9506 h 3145484"/>
                  <a:gd name="connsiteX1" fmla="*/ 1561160 w 1599887"/>
                  <a:gd name="connsiteY1" fmla="*/ 888086 h 3145484"/>
                  <a:gd name="connsiteX2" fmla="*/ 1599887 w 1599887"/>
                  <a:gd name="connsiteY2" fmla="*/ 3145484 h 3145484"/>
                  <a:gd name="connsiteX3" fmla="*/ 1599887 w 1599887"/>
                  <a:gd name="connsiteY3" fmla="*/ 3145484 h 3145484"/>
                  <a:gd name="connsiteX4" fmla="*/ 987887 w 1599887"/>
                  <a:gd name="connsiteY4" fmla="*/ 3145484 h 3145484"/>
                  <a:gd name="connsiteX5" fmla="*/ 987887 w 1599887"/>
                  <a:gd name="connsiteY5" fmla="*/ 3145484 h 3145484"/>
                  <a:gd name="connsiteX6" fmla="*/ 902827 w 1599887"/>
                  <a:gd name="connsiteY6" fmla="*/ 995990 h 3145484"/>
                  <a:gd name="connsiteX7" fmla="*/ 274620 w 1599887"/>
                  <a:gd name="connsiteY7" fmla="*/ 1324019 h 3145484"/>
                  <a:gd name="connsiteX8" fmla="*/ 496444 w 1599887"/>
                  <a:gd name="connsiteY8" fmla="*/ 9506 h 3145484"/>
                  <a:gd name="connsiteX0" fmla="*/ 503267 w 1597185"/>
                  <a:gd name="connsiteY0" fmla="*/ 5188 h 3203079"/>
                  <a:gd name="connsiteX1" fmla="*/ 1558458 w 1597185"/>
                  <a:gd name="connsiteY1" fmla="*/ 945681 h 3203079"/>
                  <a:gd name="connsiteX2" fmla="*/ 1597185 w 1597185"/>
                  <a:gd name="connsiteY2" fmla="*/ 3203079 h 3203079"/>
                  <a:gd name="connsiteX3" fmla="*/ 1597185 w 1597185"/>
                  <a:gd name="connsiteY3" fmla="*/ 3203079 h 3203079"/>
                  <a:gd name="connsiteX4" fmla="*/ 985185 w 1597185"/>
                  <a:gd name="connsiteY4" fmla="*/ 3203079 h 3203079"/>
                  <a:gd name="connsiteX5" fmla="*/ 985185 w 1597185"/>
                  <a:gd name="connsiteY5" fmla="*/ 3203079 h 3203079"/>
                  <a:gd name="connsiteX6" fmla="*/ 900125 w 1597185"/>
                  <a:gd name="connsiteY6" fmla="*/ 1053585 h 3203079"/>
                  <a:gd name="connsiteX7" fmla="*/ 271918 w 1597185"/>
                  <a:gd name="connsiteY7" fmla="*/ 1381614 h 3203079"/>
                  <a:gd name="connsiteX8" fmla="*/ 503267 w 1597185"/>
                  <a:gd name="connsiteY8" fmla="*/ 5188 h 3203079"/>
                  <a:gd name="connsiteX0" fmla="*/ 503267 w 1597185"/>
                  <a:gd name="connsiteY0" fmla="*/ 5413 h 3203304"/>
                  <a:gd name="connsiteX1" fmla="*/ 1558458 w 1597185"/>
                  <a:gd name="connsiteY1" fmla="*/ 945906 h 3203304"/>
                  <a:gd name="connsiteX2" fmla="*/ 1597185 w 1597185"/>
                  <a:gd name="connsiteY2" fmla="*/ 3203304 h 3203304"/>
                  <a:gd name="connsiteX3" fmla="*/ 1597185 w 1597185"/>
                  <a:gd name="connsiteY3" fmla="*/ 3203304 h 3203304"/>
                  <a:gd name="connsiteX4" fmla="*/ 985185 w 1597185"/>
                  <a:gd name="connsiteY4" fmla="*/ 3203304 h 3203304"/>
                  <a:gd name="connsiteX5" fmla="*/ 985185 w 1597185"/>
                  <a:gd name="connsiteY5" fmla="*/ 3203304 h 3203304"/>
                  <a:gd name="connsiteX6" fmla="*/ 900125 w 1597185"/>
                  <a:gd name="connsiteY6" fmla="*/ 1053810 h 3203304"/>
                  <a:gd name="connsiteX7" fmla="*/ 271918 w 1597185"/>
                  <a:gd name="connsiteY7" fmla="*/ 1381839 h 3203304"/>
                  <a:gd name="connsiteX8" fmla="*/ 503267 w 1597185"/>
                  <a:gd name="connsiteY8" fmla="*/ 5413 h 3203304"/>
                  <a:gd name="connsiteX0" fmla="*/ 644333 w 1552513"/>
                  <a:gd name="connsiteY0" fmla="*/ 4742 h 3216920"/>
                  <a:gd name="connsiteX1" fmla="*/ 1513786 w 1552513"/>
                  <a:gd name="connsiteY1" fmla="*/ 959522 h 3216920"/>
                  <a:gd name="connsiteX2" fmla="*/ 1552513 w 1552513"/>
                  <a:gd name="connsiteY2" fmla="*/ 3216920 h 3216920"/>
                  <a:gd name="connsiteX3" fmla="*/ 1552513 w 1552513"/>
                  <a:gd name="connsiteY3" fmla="*/ 3216920 h 3216920"/>
                  <a:gd name="connsiteX4" fmla="*/ 940513 w 1552513"/>
                  <a:gd name="connsiteY4" fmla="*/ 3216920 h 3216920"/>
                  <a:gd name="connsiteX5" fmla="*/ 940513 w 1552513"/>
                  <a:gd name="connsiteY5" fmla="*/ 3216920 h 3216920"/>
                  <a:gd name="connsiteX6" fmla="*/ 855453 w 1552513"/>
                  <a:gd name="connsiteY6" fmla="*/ 1067426 h 3216920"/>
                  <a:gd name="connsiteX7" fmla="*/ 227246 w 1552513"/>
                  <a:gd name="connsiteY7" fmla="*/ 1395455 h 3216920"/>
                  <a:gd name="connsiteX8" fmla="*/ 644333 w 1552513"/>
                  <a:gd name="connsiteY8" fmla="*/ 4742 h 3216920"/>
                  <a:gd name="connsiteX0" fmla="*/ 693588 w 1601768"/>
                  <a:gd name="connsiteY0" fmla="*/ 4742 h 3216920"/>
                  <a:gd name="connsiteX1" fmla="*/ 1563041 w 1601768"/>
                  <a:gd name="connsiteY1" fmla="*/ 959522 h 3216920"/>
                  <a:gd name="connsiteX2" fmla="*/ 1601768 w 1601768"/>
                  <a:gd name="connsiteY2" fmla="*/ 3216920 h 3216920"/>
                  <a:gd name="connsiteX3" fmla="*/ 1601768 w 1601768"/>
                  <a:gd name="connsiteY3" fmla="*/ 3216920 h 3216920"/>
                  <a:gd name="connsiteX4" fmla="*/ 989768 w 1601768"/>
                  <a:gd name="connsiteY4" fmla="*/ 3216920 h 3216920"/>
                  <a:gd name="connsiteX5" fmla="*/ 989768 w 1601768"/>
                  <a:gd name="connsiteY5" fmla="*/ 3216920 h 3216920"/>
                  <a:gd name="connsiteX6" fmla="*/ 904708 w 1601768"/>
                  <a:gd name="connsiteY6" fmla="*/ 1067426 h 3216920"/>
                  <a:gd name="connsiteX7" fmla="*/ 276501 w 1601768"/>
                  <a:gd name="connsiteY7" fmla="*/ 1395455 h 3216920"/>
                  <a:gd name="connsiteX8" fmla="*/ 693588 w 1601768"/>
                  <a:gd name="connsiteY8" fmla="*/ 4742 h 3216920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119 h 3212297"/>
                  <a:gd name="connsiteX1" fmla="*/ 1563041 w 1601768"/>
                  <a:gd name="connsiteY1" fmla="*/ 954899 h 3212297"/>
                  <a:gd name="connsiteX2" fmla="*/ 1601768 w 1601768"/>
                  <a:gd name="connsiteY2" fmla="*/ 3212297 h 3212297"/>
                  <a:gd name="connsiteX3" fmla="*/ 1601768 w 1601768"/>
                  <a:gd name="connsiteY3" fmla="*/ 3212297 h 3212297"/>
                  <a:gd name="connsiteX4" fmla="*/ 989768 w 1601768"/>
                  <a:gd name="connsiteY4" fmla="*/ 3212297 h 3212297"/>
                  <a:gd name="connsiteX5" fmla="*/ 989768 w 1601768"/>
                  <a:gd name="connsiteY5" fmla="*/ 3212297 h 3212297"/>
                  <a:gd name="connsiteX6" fmla="*/ 904708 w 1601768"/>
                  <a:gd name="connsiteY6" fmla="*/ 1062803 h 3212297"/>
                  <a:gd name="connsiteX7" fmla="*/ 276501 w 1601768"/>
                  <a:gd name="connsiteY7" fmla="*/ 1390832 h 3212297"/>
                  <a:gd name="connsiteX8" fmla="*/ 693588 w 1601768"/>
                  <a:gd name="connsiteY8" fmla="*/ 119 h 3212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01768" h="3212297">
                    <a:moveTo>
                      <a:pt x="693588" y="119"/>
                    </a:moveTo>
                    <a:cubicBezTo>
                      <a:pt x="979449" y="3664"/>
                      <a:pt x="1431633" y="-71482"/>
                      <a:pt x="1563041" y="954899"/>
                    </a:cubicBezTo>
                    <a:lnTo>
                      <a:pt x="1601768" y="3212297"/>
                    </a:lnTo>
                    <a:lnTo>
                      <a:pt x="1601768" y="3212297"/>
                    </a:lnTo>
                    <a:lnTo>
                      <a:pt x="989768" y="3212297"/>
                    </a:lnTo>
                    <a:lnTo>
                      <a:pt x="989768" y="3212297"/>
                    </a:lnTo>
                    <a:cubicBezTo>
                      <a:pt x="961415" y="2495799"/>
                      <a:pt x="964958" y="1779301"/>
                      <a:pt x="904708" y="1062803"/>
                    </a:cubicBezTo>
                    <a:cubicBezTo>
                      <a:pt x="781622" y="431278"/>
                      <a:pt x="46520" y="738644"/>
                      <a:pt x="276501" y="1390832"/>
                    </a:cubicBezTo>
                    <a:cubicBezTo>
                      <a:pt x="-283870" y="827698"/>
                      <a:pt x="84955" y="-9337"/>
                      <a:pt x="693588" y="1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5" name="Frame 1">
              <a:extLst>
                <a:ext uri="{FF2B5EF4-FFF2-40B4-BE49-F238E27FC236}">
                  <a16:creationId xmlns:a16="http://schemas.microsoft.com/office/drawing/2014/main" xmlns="" id="{2572D0B9-91BB-46BE-BE73-83A5DE078817}"/>
                </a:ext>
              </a:extLst>
            </p:cNvPr>
            <p:cNvSpPr/>
            <p:nvPr/>
          </p:nvSpPr>
          <p:spPr>
            <a:xfrm>
              <a:off x="3459679" y="2564932"/>
              <a:ext cx="981073" cy="1325555"/>
            </a:xfrm>
            <a:custGeom>
              <a:avLst/>
              <a:gdLst/>
              <a:ahLst/>
              <a:cxnLst/>
              <a:rect l="l" t="t" r="r" b="b"/>
              <a:pathLst>
                <a:path w="2823581" h="3962432">
                  <a:moveTo>
                    <a:pt x="1366785" y="3230945"/>
                  </a:moveTo>
                  <a:cubicBezTo>
                    <a:pt x="1292218" y="3230945"/>
                    <a:pt x="1231770" y="3291393"/>
                    <a:pt x="1231770" y="3365960"/>
                  </a:cubicBezTo>
                  <a:cubicBezTo>
                    <a:pt x="1231770" y="3440527"/>
                    <a:pt x="1292218" y="3500975"/>
                    <a:pt x="1366785" y="3500975"/>
                  </a:cubicBezTo>
                  <a:cubicBezTo>
                    <a:pt x="1441352" y="3500975"/>
                    <a:pt x="1501800" y="3440527"/>
                    <a:pt x="1501800" y="3365960"/>
                  </a:cubicBezTo>
                  <a:cubicBezTo>
                    <a:pt x="1501800" y="3291393"/>
                    <a:pt x="1441352" y="3230945"/>
                    <a:pt x="1366785" y="3230945"/>
                  </a:cubicBezTo>
                  <a:close/>
                  <a:moveTo>
                    <a:pt x="1699205" y="3185940"/>
                  </a:moveTo>
                  <a:cubicBezTo>
                    <a:pt x="1674349" y="3185940"/>
                    <a:pt x="1654200" y="3206089"/>
                    <a:pt x="1654200" y="3230945"/>
                  </a:cubicBezTo>
                  <a:cubicBezTo>
                    <a:pt x="1654200" y="3255801"/>
                    <a:pt x="1674349" y="3275950"/>
                    <a:pt x="1699205" y="3275950"/>
                  </a:cubicBezTo>
                  <a:cubicBezTo>
                    <a:pt x="1724061" y="3275950"/>
                    <a:pt x="1744210" y="3255801"/>
                    <a:pt x="1744210" y="3230945"/>
                  </a:cubicBezTo>
                  <a:cubicBezTo>
                    <a:pt x="1744210" y="3206089"/>
                    <a:pt x="1724061" y="3185940"/>
                    <a:pt x="1699205" y="3185940"/>
                  </a:cubicBezTo>
                  <a:close/>
                  <a:moveTo>
                    <a:pt x="1501800" y="2830204"/>
                  </a:moveTo>
                  <a:cubicBezTo>
                    <a:pt x="1452089" y="2830204"/>
                    <a:pt x="1411790" y="2870503"/>
                    <a:pt x="1411790" y="2920214"/>
                  </a:cubicBezTo>
                  <a:cubicBezTo>
                    <a:pt x="1411790" y="2969925"/>
                    <a:pt x="1452089" y="3010224"/>
                    <a:pt x="1501800" y="3010224"/>
                  </a:cubicBezTo>
                  <a:cubicBezTo>
                    <a:pt x="1551511" y="3010224"/>
                    <a:pt x="1591810" y="2969925"/>
                    <a:pt x="1591810" y="2920214"/>
                  </a:cubicBezTo>
                  <a:cubicBezTo>
                    <a:pt x="1591810" y="2870503"/>
                    <a:pt x="1551511" y="2830204"/>
                    <a:pt x="1501800" y="2830204"/>
                  </a:cubicBezTo>
                  <a:close/>
                  <a:moveTo>
                    <a:pt x="322536" y="2413264"/>
                  </a:moveTo>
                  <a:lnTo>
                    <a:pt x="1264147" y="2413264"/>
                  </a:lnTo>
                  <a:lnTo>
                    <a:pt x="682536" y="3458376"/>
                  </a:lnTo>
                  <a:lnTo>
                    <a:pt x="898974" y="3458376"/>
                  </a:lnTo>
                  <a:lnTo>
                    <a:pt x="1480585" y="2413264"/>
                  </a:lnTo>
                  <a:lnTo>
                    <a:pt x="1978720" y="2413264"/>
                  </a:lnTo>
                  <a:lnTo>
                    <a:pt x="1978720" y="3628270"/>
                  </a:lnTo>
                  <a:lnTo>
                    <a:pt x="322536" y="3628270"/>
                  </a:lnTo>
                  <a:close/>
                  <a:moveTo>
                    <a:pt x="322536" y="2153598"/>
                  </a:moveTo>
                  <a:lnTo>
                    <a:pt x="682536" y="2153598"/>
                  </a:lnTo>
                  <a:lnTo>
                    <a:pt x="682536" y="2261598"/>
                  </a:lnTo>
                  <a:lnTo>
                    <a:pt x="322536" y="2261598"/>
                  </a:lnTo>
                  <a:close/>
                  <a:moveTo>
                    <a:pt x="322536" y="1870494"/>
                  </a:moveTo>
                  <a:lnTo>
                    <a:pt x="826536" y="1870494"/>
                  </a:lnTo>
                  <a:lnTo>
                    <a:pt x="826536" y="1978494"/>
                  </a:lnTo>
                  <a:lnTo>
                    <a:pt x="322536" y="1978494"/>
                  </a:lnTo>
                  <a:close/>
                  <a:moveTo>
                    <a:pt x="322536" y="1587391"/>
                  </a:moveTo>
                  <a:lnTo>
                    <a:pt x="682536" y="1587391"/>
                  </a:lnTo>
                  <a:lnTo>
                    <a:pt x="682536" y="1695391"/>
                  </a:lnTo>
                  <a:lnTo>
                    <a:pt x="322536" y="1695391"/>
                  </a:lnTo>
                  <a:close/>
                  <a:moveTo>
                    <a:pt x="322536" y="1304288"/>
                  </a:moveTo>
                  <a:lnTo>
                    <a:pt x="826536" y="1304288"/>
                  </a:lnTo>
                  <a:lnTo>
                    <a:pt x="826536" y="1412288"/>
                  </a:lnTo>
                  <a:lnTo>
                    <a:pt x="322536" y="1412288"/>
                  </a:lnTo>
                  <a:close/>
                  <a:moveTo>
                    <a:pt x="1733633" y="1039034"/>
                  </a:moveTo>
                  <a:lnTo>
                    <a:pt x="1735422" y="1042133"/>
                  </a:lnTo>
                  <a:lnTo>
                    <a:pt x="176045" y="1042133"/>
                  </a:lnTo>
                  <a:lnTo>
                    <a:pt x="176045" y="3786387"/>
                  </a:lnTo>
                  <a:lnTo>
                    <a:pt x="2128211" y="3786387"/>
                  </a:lnTo>
                  <a:lnTo>
                    <a:pt x="2128211" y="1722464"/>
                  </a:lnTo>
                  <a:lnTo>
                    <a:pt x="2131710" y="1728524"/>
                  </a:lnTo>
                  <a:lnTo>
                    <a:pt x="2527059" y="1040609"/>
                  </a:lnTo>
                  <a:lnTo>
                    <a:pt x="2244788" y="1040049"/>
                  </a:lnTo>
                  <a:lnTo>
                    <a:pt x="1480585" y="2413264"/>
                  </a:lnTo>
                  <a:lnTo>
                    <a:pt x="1264147" y="2413264"/>
                  </a:lnTo>
                  <a:lnTo>
                    <a:pt x="2028589" y="1039620"/>
                  </a:lnTo>
                  <a:close/>
                  <a:moveTo>
                    <a:pt x="2607143" y="0"/>
                  </a:moveTo>
                  <a:lnTo>
                    <a:pt x="2823581" y="0"/>
                  </a:lnTo>
                  <a:lnTo>
                    <a:pt x="2342071" y="865238"/>
                  </a:lnTo>
                  <a:lnTo>
                    <a:pt x="2823581" y="866194"/>
                  </a:lnTo>
                  <a:lnTo>
                    <a:pt x="2304256" y="1769829"/>
                  </a:lnTo>
                  <a:lnTo>
                    <a:pt x="2304256" y="3962432"/>
                  </a:lnTo>
                  <a:lnTo>
                    <a:pt x="0" y="3962432"/>
                  </a:lnTo>
                  <a:lnTo>
                    <a:pt x="0" y="866088"/>
                  </a:lnTo>
                  <a:lnTo>
                    <a:pt x="1767662" y="866088"/>
                  </a:lnTo>
                  <a:lnTo>
                    <a:pt x="1766512" y="864096"/>
                  </a:lnTo>
                  <a:lnTo>
                    <a:pt x="2125872" y="8648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xmlns="" id="{07837B4D-D1A1-4F44-83EB-6DF617E78E27}"/>
                </a:ext>
              </a:extLst>
            </p:cNvPr>
            <p:cNvSpPr/>
            <p:nvPr/>
          </p:nvSpPr>
          <p:spPr>
            <a:xfrm rot="14306008">
              <a:off x="5552875" y="2870125"/>
              <a:ext cx="1064408" cy="877308"/>
            </a:xfrm>
            <a:custGeom>
              <a:avLst/>
              <a:gdLst/>
              <a:ahLst/>
              <a:cxnLst/>
              <a:rect l="l" t="t" r="r" b="b"/>
              <a:pathLst>
                <a:path w="4088377" h="3321003">
                  <a:moveTo>
                    <a:pt x="1365628" y="1622218"/>
                  </a:moveTo>
                  <a:cubicBezTo>
                    <a:pt x="1121373" y="1556771"/>
                    <a:pt x="870309" y="1701722"/>
                    <a:pt x="804861" y="1945977"/>
                  </a:cubicBezTo>
                  <a:cubicBezTo>
                    <a:pt x="739413" y="2190232"/>
                    <a:pt x="884365" y="2441296"/>
                    <a:pt x="1128620" y="2506744"/>
                  </a:cubicBezTo>
                  <a:cubicBezTo>
                    <a:pt x="1372875" y="2572191"/>
                    <a:pt x="1623939" y="2427240"/>
                    <a:pt x="1689387" y="2182985"/>
                  </a:cubicBezTo>
                  <a:cubicBezTo>
                    <a:pt x="1754835" y="1938730"/>
                    <a:pt x="1609883" y="1687666"/>
                    <a:pt x="1365628" y="1622218"/>
                  </a:cubicBezTo>
                  <a:close/>
                  <a:moveTo>
                    <a:pt x="1447099" y="1318163"/>
                  </a:moveTo>
                  <a:cubicBezTo>
                    <a:pt x="1859279" y="1428606"/>
                    <a:pt x="2103885" y="1852277"/>
                    <a:pt x="1993442" y="2264456"/>
                  </a:cubicBezTo>
                  <a:cubicBezTo>
                    <a:pt x="1882999" y="2676636"/>
                    <a:pt x="1459328" y="2921242"/>
                    <a:pt x="1047149" y="2810799"/>
                  </a:cubicBezTo>
                  <a:cubicBezTo>
                    <a:pt x="634969" y="2700356"/>
                    <a:pt x="390363" y="2276685"/>
                    <a:pt x="500806" y="1864505"/>
                  </a:cubicBezTo>
                  <a:cubicBezTo>
                    <a:pt x="611249" y="1452326"/>
                    <a:pt x="1034920" y="1207720"/>
                    <a:pt x="1447099" y="1318163"/>
                  </a:cubicBezTo>
                  <a:close/>
                  <a:moveTo>
                    <a:pt x="1476725" y="1207597"/>
                  </a:moveTo>
                  <a:cubicBezTo>
                    <a:pt x="1003481" y="1080792"/>
                    <a:pt x="517045" y="1361635"/>
                    <a:pt x="390240" y="1834879"/>
                  </a:cubicBezTo>
                  <a:cubicBezTo>
                    <a:pt x="263435" y="2308124"/>
                    <a:pt x="544279" y="2794559"/>
                    <a:pt x="1017523" y="2921365"/>
                  </a:cubicBezTo>
                  <a:cubicBezTo>
                    <a:pt x="1490767" y="3048170"/>
                    <a:pt x="1977202" y="2767326"/>
                    <a:pt x="2104008" y="2294082"/>
                  </a:cubicBezTo>
                  <a:cubicBezTo>
                    <a:pt x="2230813" y="1820838"/>
                    <a:pt x="1949969" y="1334403"/>
                    <a:pt x="1476725" y="1207597"/>
                  </a:cubicBezTo>
                  <a:close/>
                  <a:moveTo>
                    <a:pt x="3290290" y="1590224"/>
                  </a:moveTo>
                  <a:cubicBezTo>
                    <a:pt x="3269727" y="1586016"/>
                    <a:pt x="3248437" y="1583806"/>
                    <a:pt x="3226630" y="1583806"/>
                  </a:cubicBezTo>
                  <a:cubicBezTo>
                    <a:pt x="3052179" y="1583806"/>
                    <a:pt x="2910758" y="1725227"/>
                    <a:pt x="2910758" y="1899678"/>
                  </a:cubicBezTo>
                  <a:cubicBezTo>
                    <a:pt x="2910758" y="2074130"/>
                    <a:pt x="3052179" y="2215551"/>
                    <a:pt x="3226630" y="2215550"/>
                  </a:cubicBezTo>
                  <a:cubicBezTo>
                    <a:pt x="3401082" y="2215551"/>
                    <a:pt x="3542503" y="2074130"/>
                    <a:pt x="3542502" y="1899678"/>
                  </a:cubicBezTo>
                  <a:cubicBezTo>
                    <a:pt x="3542503" y="1747033"/>
                    <a:pt x="3434228" y="1619677"/>
                    <a:pt x="3290290" y="1590224"/>
                  </a:cubicBezTo>
                  <a:close/>
                  <a:moveTo>
                    <a:pt x="3334055" y="1377473"/>
                  </a:moveTo>
                  <a:cubicBezTo>
                    <a:pt x="3576950" y="1427177"/>
                    <a:pt x="3759665" y="1642090"/>
                    <a:pt x="3759665" y="1899678"/>
                  </a:cubicBezTo>
                  <a:cubicBezTo>
                    <a:pt x="3759665" y="2194064"/>
                    <a:pt x="3521017" y="2432713"/>
                    <a:pt x="3226630" y="2432713"/>
                  </a:cubicBezTo>
                  <a:cubicBezTo>
                    <a:pt x="2932244" y="2432712"/>
                    <a:pt x="2693596" y="2194065"/>
                    <a:pt x="2693596" y="1899678"/>
                  </a:cubicBezTo>
                  <a:cubicBezTo>
                    <a:pt x="2693596" y="1605292"/>
                    <a:pt x="2932244" y="1366644"/>
                    <a:pt x="3226630" y="1366644"/>
                  </a:cubicBezTo>
                  <a:cubicBezTo>
                    <a:pt x="3263429" y="1366644"/>
                    <a:pt x="3299356" y="1370373"/>
                    <a:pt x="3334055" y="1377473"/>
                  </a:cubicBezTo>
                  <a:close/>
                  <a:moveTo>
                    <a:pt x="1391137" y="789478"/>
                  </a:moveTo>
                  <a:lnTo>
                    <a:pt x="1759910" y="888290"/>
                  </a:lnTo>
                  <a:lnTo>
                    <a:pt x="1754625" y="1202375"/>
                  </a:lnTo>
                  <a:lnTo>
                    <a:pt x="1744979" y="1199790"/>
                  </a:lnTo>
                  <a:cubicBezTo>
                    <a:pt x="1823578" y="1244024"/>
                    <a:pt x="1894617" y="1298265"/>
                    <a:pt x="1954704" y="1362586"/>
                  </a:cubicBezTo>
                  <a:lnTo>
                    <a:pt x="2234317" y="1293059"/>
                  </a:lnTo>
                  <a:lnTo>
                    <a:pt x="2413554" y="1630152"/>
                  </a:lnTo>
                  <a:lnTo>
                    <a:pt x="2214321" y="1809770"/>
                  </a:lnTo>
                  <a:cubicBezTo>
                    <a:pt x="2239296" y="1900740"/>
                    <a:pt x="2251067" y="1995997"/>
                    <a:pt x="2246841" y="2092825"/>
                  </a:cubicBezTo>
                  <a:lnTo>
                    <a:pt x="2495698" y="2230974"/>
                  </a:lnTo>
                  <a:lnTo>
                    <a:pt x="2396885" y="2599747"/>
                  </a:lnTo>
                  <a:lnTo>
                    <a:pt x="2094912" y="2594668"/>
                  </a:lnTo>
                  <a:cubicBezTo>
                    <a:pt x="2056732" y="2658461"/>
                    <a:pt x="2010475" y="2715996"/>
                    <a:pt x="1958644" y="2767359"/>
                  </a:cubicBezTo>
                  <a:lnTo>
                    <a:pt x="2057814" y="3026193"/>
                  </a:lnTo>
                  <a:lnTo>
                    <a:pt x="1745078" y="3245174"/>
                  </a:lnTo>
                  <a:lnTo>
                    <a:pt x="1507869" y="3039237"/>
                  </a:lnTo>
                  <a:lnTo>
                    <a:pt x="1536736" y="3019025"/>
                  </a:lnTo>
                  <a:cubicBezTo>
                    <a:pt x="1445878" y="3048429"/>
                    <a:pt x="1349798" y="3062567"/>
                    <a:pt x="1251837" y="3062021"/>
                  </a:cubicBezTo>
                  <a:lnTo>
                    <a:pt x="1108065" y="3321003"/>
                  </a:lnTo>
                  <a:lnTo>
                    <a:pt x="739291" y="3222191"/>
                  </a:lnTo>
                  <a:lnTo>
                    <a:pt x="744274" y="2926021"/>
                  </a:lnTo>
                  <a:cubicBezTo>
                    <a:pt x="666128" y="2881484"/>
                    <a:pt x="595548" y="2827017"/>
                    <a:pt x="535891" y="2762576"/>
                  </a:cubicBezTo>
                  <a:lnTo>
                    <a:pt x="540671" y="2772825"/>
                  </a:lnTo>
                  <a:lnTo>
                    <a:pt x="232276" y="2832568"/>
                  </a:lnTo>
                  <a:lnTo>
                    <a:pt x="70927" y="2486556"/>
                  </a:lnTo>
                  <a:lnTo>
                    <a:pt x="279495" y="2317444"/>
                  </a:lnTo>
                  <a:cubicBezTo>
                    <a:pt x="257233" y="2235849"/>
                    <a:pt x="245603" y="2150814"/>
                    <a:pt x="245586" y="2064274"/>
                  </a:cubicBezTo>
                  <a:lnTo>
                    <a:pt x="0" y="1927940"/>
                  </a:lnTo>
                  <a:lnTo>
                    <a:pt x="98812" y="1559167"/>
                  </a:lnTo>
                  <a:lnTo>
                    <a:pt x="380240" y="1563901"/>
                  </a:lnTo>
                  <a:cubicBezTo>
                    <a:pt x="418421" y="1496524"/>
                    <a:pt x="464524" y="1435092"/>
                    <a:pt x="516679" y="1380105"/>
                  </a:cubicBezTo>
                  <a:lnTo>
                    <a:pt x="422419" y="1089378"/>
                  </a:lnTo>
                  <a:lnTo>
                    <a:pt x="746189" y="887063"/>
                  </a:lnTo>
                  <a:lnTo>
                    <a:pt x="972292" y="1105134"/>
                  </a:lnTo>
                  <a:lnTo>
                    <a:pt x="970019" y="1106554"/>
                  </a:lnTo>
                  <a:cubicBezTo>
                    <a:pt x="1058903" y="1078586"/>
                    <a:pt x="1152743" y="1065659"/>
                    <a:pt x="1248316" y="1066709"/>
                  </a:cubicBezTo>
                  <a:lnTo>
                    <a:pt x="1238669" y="1064125"/>
                  </a:lnTo>
                  <a:close/>
                  <a:moveTo>
                    <a:pt x="3349970" y="1300109"/>
                  </a:moveTo>
                  <a:cubicBezTo>
                    <a:pt x="3310130" y="1291957"/>
                    <a:pt x="3268880" y="1287676"/>
                    <a:pt x="3226630" y="1287676"/>
                  </a:cubicBezTo>
                  <a:cubicBezTo>
                    <a:pt x="2888631" y="1287676"/>
                    <a:pt x="2614628" y="1561679"/>
                    <a:pt x="2614628" y="1899678"/>
                  </a:cubicBezTo>
                  <a:cubicBezTo>
                    <a:pt x="2614628" y="2237678"/>
                    <a:pt x="2888630" y="2511680"/>
                    <a:pt x="3226630" y="2511681"/>
                  </a:cubicBezTo>
                  <a:cubicBezTo>
                    <a:pt x="3564630" y="2511681"/>
                    <a:pt x="3838633" y="2237678"/>
                    <a:pt x="3838633" y="1899678"/>
                  </a:cubicBezTo>
                  <a:cubicBezTo>
                    <a:pt x="3838632" y="1603928"/>
                    <a:pt x="3628849" y="1357176"/>
                    <a:pt x="3349970" y="1300109"/>
                  </a:cubicBezTo>
                  <a:close/>
                  <a:moveTo>
                    <a:pt x="3358324" y="1024334"/>
                  </a:moveTo>
                  <a:lnTo>
                    <a:pt x="3410883" y="1234575"/>
                  </a:lnTo>
                  <a:lnTo>
                    <a:pt x="3403994" y="1234575"/>
                  </a:lnTo>
                  <a:cubicBezTo>
                    <a:pt x="3464268" y="1250018"/>
                    <a:pt x="3521292" y="1273478"/>
                    <a:pt x="3572818" y="1305612"/>
                  </a:cubicBezTo>
                  <a:lnTo>
                    <a:pt x="3746730" y="1209354"/>
                  </a:lnTo>
                  <a:lnTo>
                    <a:pt x="3926358" y="1401981"/>
                  </a:lnTo>
                  <a:lnTo>
                    <a:pt x="3825667" y="1557247"/>
                  </a:lnTo>
                  <a:cubicBezTo>
                    <a:pt x="3858552" y="1613408"/>
                    <a:pt x="3883404" y="1674784"/>
                    <a:pt x="3897877" y="1740062"/>
                  </a:cubicBezTo>
                  <a:lnTo>
                    <a:pt x="4088377" y="1787686"/>
                  </a:lnTo>
                  <a:lnTo>
                    <a:pt x="4088377" y="2051071"/>
                  </a:lnTo>
                  <a:lnTo>
                    <a:pt x="3886243" y="2101605"/>
                  </a:lnTo>
                  <a:cubicBezTo>
                    <a:pt x="3872191" y="2150933"/>
                    <a:pt x="3851639" y="2197531"/>
                    <a:pt x="3826272" y="2241013"/>
                  </a:cubicBezTo>
                  <a:lnTo>
                    <a:pt x="3938572" y="2395786"/>
                  </a:lnTo>
                  <a:lnTo>
                    <a:pt x="3769272" y="2597551"/>
                  </a:lnTo>
                  <a:lnTo>
                    <a:pt x="3574432" y="2502674"/>
                  </a:lnTo>
                  <a:lnTo>
                    <a:pt x="3590059" y="2484050"/>
                  </a:lnTo>
                  <a:cubicBezTo>
                    <a:pt x="3534764" y="2519868"/>
                    <a:pt x="3473263" y="2546445"/>
                    <a:pt x="3407886" y="2563572"/>
                  </a:cubicBezTo>
                  <a:lnTo>
                    <a:pt x="3358323" y="2761823"/>
                  </a:lnTo>
                  <a:lnTo>
                    <a:pt x="3094938" y="2761823"/>
                  </a:lnTo>
                  <a:lnTo>
                    <a:pt x="3045375" y="2563574"/>
                  </a:lnTo>
                  <a:cubicBezTo>
                    <a:pt x="2985349" y="2547848"/>
                    <a:pt x="2928591" y="2524155"/>
                    <a:pt x="2877330" y="2491865"/>
                  </a:cubicBezTo>
                  <a:lnTo>
                    <a:pt x="2882346" y="2497841"/>
                  </a:lnTo>
                  <a:lnTo>
                    <a:pt x="2687507" y="2592718"/>
                  </a:lnTo>
                  <a:lnTo>
                    <a:pt x="2518206" y="2390954"/>
                  </a:lnTo>
                  <a:lnTo>
                    <a:pt x="2626994" y="2241021"/>
                  </a:lnTo>
                  <a:cubicBezTo>
                    <a:pt x="2597591" y="2190623"/>
                    <a:pt x="2574657" y="2136035"/>
                    <a:pt x="2559194" y="2078370"/>
                  </a:cubicBezTo>
                  <a:lnTo>
                    <a:pt x="2371198" y="2031371"/>
                  </a:lnTo>
                  <a:lnTo>
                    <a:pt x="2371198" y="1767986"/>
                  </a:lnTo>
                  <a:lnTo>
                    <a:pt x="2559579" y="1720890"/>
                  </a:lnTo>
                  <a:cubicBezTo>
                    <a:pt x="2572992" y="1669175"/>
                    <a:pt x="2592745" y="1620006"/>
                    <a:pt x="2617681" y="1574051"/>
                  </a:cubicBezTo>
                  <a:lnTo>
                    <a:pt x="2502958" y="1397149"/>
                  </a:lnTo>
                  <a:lnTo>
                    <a:pt x="2682587" y="1204520"/>
                  </a:lnTo>
                  <a:lnTo>
                    <a:pt x="2872193" y="1309466"/>
                  </a:lnTo>
                  <a:lnTo>
                    <a:pt x="2870932" y="1310818"/>
                  </a:lnTo>
                  <a:cubicBezTo>
                    <a:pt x="2925169" y="1276310"/>
                    <a:pt x="2985393" y="1250941"/>
                    <a:pt x="3049268" y="1234575"/>
                  </a:cubicBezTo>
                  <a:lnTo>
                    <a:pt x="3042378" y="1234576"/>
                  </a:lnTo>
                  <a:lnTo>
                    <a:pt x="3094939" y="1024334"/>
                  </a:lnTo>
                  <a:close/>
                  <a:moveTo>
                    <a:pt x="2786480" y="402820"/>
                  </a:moveTo>
                  <a:cubicBezTo>
                    <a:pt x="2745900" y="389943"/>
                    <a:pt x="2701172" y="388627"/>
                    <a:pt x="2657264" y="401580"/>
                  </a:cubicBezTo>
                  <a:cubicBezTo>
                    <a:pt x="2540176" y="436121"/>
                    <a:pt x="2473258" y="559041"/>
                    <a:pt x="2507800" y="676128"/>
                  </a:cubicBezTo>
                  <a:cubicBezTo>
                    <a:pt x="2542340" y="793216"/>
                    <a:pt x="2665260" y="860133"/>
                    <a:pt x="2782348" y="825592"/>
                  </a:cubicBezTo>
                  <a:cubicBezTo>
                    <a:pt x="2899435" y="791051"/>
                    <a:pt x="2966353" y="668132"/>
                    <a:pt x="2931812" y="551045"/>
                  </a:cubicBezTo>
                  <a:cubicBezTo>
                    <a:pt x="2910223" y="477864"/>
                    <a:pt x="2854113" y="424282"/>
                    <a:pt x="2786480" y="402820"/>
                  </a:cubicBezTo>
                  <a:close/>
                  <a:moveTo>
                    <a:pt x="2932202" y="47278"/>
                  </a:moveTo>
                  <a:lnTo>
                    <a:pt x="3090904" y="140999"/>
                  </a:lnTo>
                  <a:lnTo>
                    <a:pt x="3054065" y="265147"/>
                  </a:lnTo>
                  <a:cubicBezTo>
                    <a:pt x="3087256" y="296329"/>
                    <a:pt x="3116089" y="332603"/>
                    <a:pt x="3138727" y="373550"/>
                  </a:cubicBezTo>
                  <a:lnTo>
                    <a:pt x="3276016" y="367796"/>
                  </a:lnTo>
                  <a:lnTo>
                    <a:pt x="3328165" y="544574"/>
                  </a:lnTo>
                  <a:lnTo>
                    <a:pt x="3202503" y="618514"/>
                  </a:lnTo>
                  <a:cubicBezTo>
                    <a:pt x="3202838" y="654403"/>
                    <a:pt x="3198271" y="689748"/>
                    <a:pt x="3189855" y="723955"/>
                  </a:cubicBezTo>
                  <a:lnTo>
                    <a:pt x="3295873" y="805599"/>
                  </a:lnTo>
                  <a:lnTo>
                    <a:pt x="3222192" y="974540"/>
                  </a:lnTo>
                  <a:lnTo>
                    <a:pt x="3072634" y="949439"/>
                  </a:lnTo>
                  <a:lnTo>
                    <a:pt x="3079435" y="933845"/>
                  </a:lnTo>
                  <a:cubicBezTo>
                    <a:pt x="3049413" y="968833"/>
                    <a:pt x="3013398" y="998848"/>
                    <a:pt x="2972910" y="1023288"/>
                  </a:cubicBezTo>
                  <a:lnTo>
                    <a:pt x="2978897" y="1166163"/>
                  </a:lnTo>
                  <a:lnTo>
                    <a:pt x="2802119" y="1218312"/>
                  </a:lnTo>
                  <a:lnTo>
                    <a:pt x="2729602" y="1095065"/>
                  </a:lnTo>
                  <a:cubicBezTo>
                    <a:pt x="2686199" y="1096396"/>
                    <a:pt x="2643414" y="1091732"/>
                    <a:pt x="2602615" y="1080209"/>
                  </a:cubicBezTo>
                  <a:lnTo>
                    <a:pt x="2607165" y="1083226"/>
                  </a:lnTo>
                  <a:lnTo>
                    <a:pt x="2495179" y="1185484"/>
                  </a:lnTo>
                  <a:lnTo>
                    <a:pt x="2341599" y="1083585"/>
                  </a:lnTo>
                  <a:lnTo>
                    <a:pt x="2384929" y="961414"/>
                  </a:lnTo>
                  <a:cubicBezTo>
                    <a:pt x="2355215" y="933409"/>
                    <a:pt x="2329015" y="901312"/>
                    <a:pt x="2307218" y="865670"/>
                  </a:cubicBezTo>
                  <a:lnTo>
                    <a:pt x="2171734" y="871348"/>
                  </a:lnTo>
                  <a:lnTo>
                    <a:pt x="2119584" y="694571"/>
                  </a:lnTo>
                  <a:lnTo>
                    <a:pt x="2236697" y="625662"/>
                  </a:lnTo>
                  <a:cubicBezTo>
                    <a:pt x="2235459" y="588297"/>
                    <a:pt x="2238982" y="551385"/>
                    <a:pt x="2246620" y="515603"/>
                  </a:cubicBezTo>
                  <a:lnTo>
                    <a:pt x="2134594" y="419585"/>
                  </a:lnTo>
                  <a:lnTo>
                    <a:pt x="2217016" y="254732"/>
                  </a:lnTo>
                  <a:lnTo>
                    <a:pt x="2365055" y="287627"/>
                  </a:lnTo>
                  <a:lnTo>
                    <a:pt x="2364476" y="288784"/>
                  </a:lnTo>
                  <a:cubicBezTo>
                    <a:pt x="2394046" y="254885"/>
                    <a:pt x="2429444" y="225933"/>
                    <a:pt x="2469075" y="202302"/>
                  </a:cubicBezTo>
                  <a:lnTo>
                    <a:pt x="2464452" y="203666"/>
                  </a:lnTo>
                  <a:lnTo>
                    <a:pt x="2458102" y="52150"/>
                  </a:lnTo>
                  <a:lnTo>
                    <a:pt x="2634880" y="0"/>
                  </a:lnTo>
                  <a:lnTo>
                    <a:pt x="2711784" y="130703"/>
                  </a:lnTo>
                  <a:lnTo>
                    <a:pt x="2707159" y="132067"/>
                  </a:lnTo>
                  <a:cubicBezTo>
                    <a:pt x="2750672" y="130497"/>
                    <a:pt x="2793590" y="134953"/>
                    <a:pt x="2834535" y="1463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xmlns="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36BA39E4-4787-4A57-95AF-71D0542315A0}"/>
              </a:ext>
            </a:extLst>
          </p:cNvPr>
          <p:cNvGrpSpPr/>
          <p:nvPr userDrawn="1"/>
        </p:nvGrpSpPr>
        <p:grpSpPr>
          <a:xfrm flipV="1">
            <a:off x="5427361" y="1143268"/>
            <a:ext cx="1337278" cy="220479"/>
            <a:chOff x="5809673" y="3008118"/>
            <a:chExt cx="2419398" cy="3988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6C99468F-7C27-4A33-B8CC-5794F45C6159}"/>
                </a:ext>
              </a:extLst>
            </p:cNvPr>
            <p:cNvSpPr/>
            <p:nvPr userDrawn="1"/>
          </p:nvSpPr>
          <p:spPr>
            <a:xfrm>
              <a:off x="5809673" y="3008118"/>
              <a:ext cx="398888" cy="3988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EDA484AE-33CE-4979-81A4-360C2226ECDF}"/>
                </a:ext>
              </a:extLst>
            </p:cNvPr>
            <p:cNvSpPr/>
            <p:nvPr userDrawn="1"/>
          </p:nvSpPr>
          <p:spPr>
            <a:xfrm>
              <a:off x="6314801" y="3008118"/>
              <a:ext cx="398888" cy="3988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688CA5D0-B787-4DFD-87F1-332795E33C1F}"/>
                </a:ext>
              </a:extLst>
            </p:cNvPr>
            <p:cNvSpPr/>
            <p:nvPr userDrawn="1"/>
          </p:nvSpPr>
          <p:spPr>
            <a:xfrm>
              <a:off x="6819928" y="3008118"/>
              <a:ext cx="398888" cy="3988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42618CF6-3DC5-4866-ACB7-14F89F22C719}"/>
                </a:ext>
              </a:extLst>
            </p:cNvPr>
            <p:cNvSpPr/>
            <p:nvPr userDrawn="1"/>
          </p:nvSpPr>
          <p:spPr>
            <a:xfrm>
              <a:off x="7325056" y="3008118"/>
              <a:ext cx="398888" cy="3988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C471A078-94EE-430C-8990-77DD907780E6}"/>
                </a:ext>
              </a:extLst>
            </p:cNvPr>
            <p:cNvSpPr/>
            <p:nvPr userDrawn="1"/>
          </p:nvSpPr>
          <p:spPr>
            <a:xfrm>
              <a:off x="7830183" y="3008118"/>
              <a:ext cx="398888" cy="39888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51385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0532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9807276" y="0"/>
            <a:ext cx="23847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xmlns="" id="{A9BB1F4B-B25A-4413-A9F8-698D3557FB80}"/>
              </a:ext>
            </a:extLst>
          </p:cNvPr>
          <p:cNvSpPr/>
          <p:nvPr/>
        </p:nvSpPr>
        <p:spPr>
          <a:xfrm>
            <a:off x="7953731" y="1576695"/>
            <a:ext cx="3686283" cy="4466486"/>
          </a:xfrm>
          <a:custGeom>
            <a:avLst/>
            <a:gdLst>
              <a:gd name="connsiteX0" fmla="*/ 2600325 w 3686283"/>
              <a:gd name="connsiteY0" fmla="*/ 147528 h 4466486"/>
              <a:gd name="connsiteX1" fmla="*/ 2730818 w 3686283"/>
              <a:gd name="connsiteY1" fmla="*/ 275163 h 4466486"/>
              <a:gd name="connsiteX2" fmla="*/ 2600325 w 3686283"/>
              <a:gd name="connsiteY2" fmla="*/ 147528 h 4466486"/>
              <a:gd name="connsiteX3" fmla="*/ 1847850 w 3686283"/>
              <a:gd name="connsiteY3" fmla="*/ 10 h 4466486"/>
              <a:gd name="connsiteX4" fmla="*/ 2013585 w 3686283"/>
              <a:gd name="connsiteY4" fmla="*/ 28466 h 4466486"/>
              <a:gd name="connsiteX5" fmla="*/ 2286000 w 3686283"/>
              <a:gd name="connsiteY5" fmla="*/ 58946 h 4466486"/>
              <a:gd name="connsiteX6" fmla="*/ 2541270 w 3686283"/>
              <a:gd name="connsiteY6" fmla="*/ 109428 h 4466486"/>
              <a:gd name="connsiteX7" fmla="*/ 2574608 w 3686283"/>
              <a:gd name="connsiteY7" fmla="*/ 121811 h 4466486"/>
              <a:gd name="connsiteX8" fmla="*/ 2751773 w 3686283"/>
              <a:gd name="connsiteY8" fmla="*/ 214203 h 4466486"/>
              <a:gd name="connsiteX9" fmla="*/ 2498408 w 3686283"/>
              <a:gd name="connsiteY9" fmla="*/ 34181 h 4466486"/>
              <a:gd name="connsiteX10" fmla="*/ 2518410 w 3686283"/>
              <a:gd name="connsiteY10" fmla="*/ 32276 h 4466486"/>
              <a:gd name="connsiteX11" fmla="*/ 2828925 w 3686283"/>
              <a:gd name="connsiteY11" fmla="*/ 302786 h 4466486"/>
              <a:gd name="connsiteX12" fmla="*/ 2837498 w 3686283"/>
              <a:gd name="connsiteY12" fmla="*/ 374223 h 4466486"/>
              <a:gd name="connsiteX13" fmla="*/ 3133725 w 3686283"/>
              <a:gd name="connsiteY13" fmla="*/ 293261 h 4466486"/>
              <a:gd name="connsiteX14" fmla="*/ 3069908 w 3686283"/>
              <a:gd name="connsiteY14" fmla="*/ 293261 h 4466486"/>
              <a:gd name="connsiteX15" fmla="*/ 2973705 w 3686283"/>
              <a:gd name="connsiteY15" fmla="*/ 308501 h 4466486"/>
              <a:gd name="connsiteX16" fmla="*/ 2908935 w 3686283"/>
              <a:gd name="connsiteY16" fmla="*/ 366603 h 4466486"/>
              <a:gd name="connsiteX17" fmla="*/ 2924175 w 3686283"/>
              <a:gd name="connsiteY17" fmla="*/ 396131 h 4466486"/>
              <a:gd name="connsiteX18" fmla="*/ 2972753 w 3686283"/>
              <a:gd name="connsiteY18" fmla="*/ 388511 h 4466486"/>
              <a:gd name="connsiteX19" fmla="*/ 3132773 w 3686283"/>
              <a:gd name="connsiteY19" fmla="*/ 368508 h 4466486"/>
              <a:gd name="connsiteX20" fmla="*/ 2998470 w 3686283"/>
              <a:gd name="connsiteY20" fmla="*/ 405656 h 4466486"/>
              <a:gd name="connsiteX21" fmla="*/ 3079433 w 3686283"/>
              <a:gd name="connsiteY21" fmla="*/ 414228 h 4466486"/>
              <a:gd name="connsiteX22" fmla="*/ 3160395 w 3686283"/>
              <a:gd name="connsiteY22" fmla="*/ 445661 h 4466486"/>
              <a:gd name="connsiteX23" fmla="*/ 3083243 w 3686283"/>
              <a:gd name="connsiteY23" fmla="*/ 435183 h 4466486"/>
              <a:gd name="connsiteX24" fmla="*/ 3215640 w 3686283"/>
              <a:gd name="connsiteY24" fmla="*/ 491381 h 4466486"/>
              <a:gd name="connsiteX25" fmla="*/ 3157538 w 3686283"/>
              <a:gd name="connsiteY25" fmla="*/ 476141 h 4466486"/>
              <a:gd name="connsiteX26" fmla="*/ 3173730 w 3686283"/>
              <a:gd name="connsiteY26" fmla="*/ 494238 h 4466486"/>
              <a:gd name="connsiteX27" fmla="*/ 3308033 w 3686283"/>
              <a:gd name="connsiteY27" fmla="*/ 689501 h 4466486"/>
              <a:gd name="connsiteX28" fmla="*/ 3393758 w 3686283"/>
              <a:gd name="connsiteY28" fmla="*/ 842853 h 4466486"/>
              <a:gd name="connsiteX29" fmla="*/ 3467100 w 3686283"/>
              <a:gd name="connsiteY29" fmla="*/ 1227663 h 4466486"/>
              <a:gd name="connsiteX30" fmla="*/ 3483293 w 3686283"/>
              <a:gd name="connsiteY30" fmla="*/ 1302911 h 4466486"/>
              <a:gd name="connsiteX31" fmla="*/ 3605213 w 3686283"/>
              <a:gd name="connsiteY31" fmla="*/ 1573421 h 4466486"/>
              <a:gd name="connsiteX32" fmla="*/ 3558540 w 3686283"/>
              <a:gd name="connsiteY32" fmla="*/ 1822976 h 4466486"/>
              <a:gd name="connsiteX33" fmla="*/ 3527108 w 3686283"/>
              <a:gd name="connsiteY33" fmla="*/ 1921083 h 4466486"/>
              <a:gd name="connsiteX34" fmla="*/ 3553778 w 3686283"/>
              <a:gd name="connsiteY34" fmla="*/ 2005856 h 4466486"/>
              <a:gd name="connsiteX35" fmla="*/ 3622358 w 3686283"/>
              <a:gd name="connsiteY35" fmla="*/ 2024906 h 4466486"/>
              <a:gd name="connsiteX36" fmla="*/ 3668078 w 3686283"/>
              <a:gd name="connsiteY36" fmla="*/ 1975376 h 4466486"/>
              <a:gd name="connsiteX37" fmla="*/ 3673793 w 3686283"/>
              <a:gd name="connsiteY37" fmla="*/ 1944896 h 4466486"/>
              <a:gd name="connsiteX38" fmla="*/ 3639503 w 3686283"/>
              <a:gd name="connsiteY38" fmla="*/ 2080151 h 4466486"/>
              <a:gd name="connsiteX39" fmla="*/ 3585210 w 3686283"/>
              <a:gd name="connsiteY39" fmla="*/ 2164923 h 4466486"/>
              <a:gd name="connsiteX40" fmla="*/ 3498533 w 3686283"/>
              <a:gd name="connsiteY40" fmla="*/ 2310656 h 4466486"/>
              <a:gd name="connsiteX41" fmla="*/ 3452813 w 3686283"/>
              <a:gd name="connsiteY41" fmla="*/ 2408764 h 4466486"/>
              <a:gd name="connsiteX42" fmla="*/ 3448050 w 3686283"/>
              <a:gd name="connsiteY42" fmla="*/ 2458293 h 4466486"/>
              <a:gd name="connsiteX43" fmla="*/ 3183255 w 3686283"/>
              <a:gd name="connsiteY43" fmla="*/ 2671654 h 4466486"/>
              <a:gd name="connsiteX44" fmla="*/ 3066098 w 3686283"/>
              <a:gd name="connsiteY44" fmla="*/ 2803098 h 4466486"/>
              <a:gd name="connsiteX45" fmla="*/ 3066098 w 3686283"/>
              <a:gd name="connsiteY45" fmla="*/ 2880251 h 4466486"/>
              <a:gd name="connsiteX46" fmla="*/ 3031808 w 3686283"/>
              <a:gd name="connsiteY46" fmla="*/ 3010743 h 4466486"/>
              <a:gd name="connsiteX47" fmla="*/ 2946083 w 3686283"/>
              <a:gd name="connsiteY47" fmla="*/ 3070751 h 4466486"/>
              <a:gd name="connsiteX48" fmla="*/ 2998470 w 3686283"/>
              <a:gd name="connsiteY48" fmla="*/ 2908826 h 4466486"/>
              <a:gd name="connsiteX49" fmla="*/ 2875598 w 3686283"/>
              <a:gd name="connsiteY49" fmla="*/ 3078371 h 4466486"/>
              <a:gd name="connsiteX50" fmla="*/ 2957513 w 3686283"/>
              <a:gd name="connsiteY50" fmla="*/ 2907873 h 4466486"/>
              <a:gd name="connsiteX51" fmla="*/ 2829878 w 3686283"/>
              <a:gd name="connsiteY51" fmla="*/ 3063131 h 4466486"/>
              <a:gd name="connsiteX52" fmla="*/ 2926080 w 3686283"/>
              <a:gd name="connsiteY52" fmla="*/ 2949783 h 4466486"/>
              <a:gd name="connsiteX53" fmla="*/ 2812733 w 3686283"/>
              <a:gd name="connsiteY53" fmla="*/ 3049796 h 4466486"/>
              <a:gd name="connsiteX54" fmla="*/ 2533650 w 3686283"/>
              <a:gd name="connsiteY54" fmla="*/ 3226008 h 4466486"/>
              <a:gd name="connsiteX55" fmla="*/ 2338388 w 3686283"/>
              <a:gd name="connsiteY55" fmla="*/ 3264108 h 4466486"/>
              <a:gd name="connsiteX56" fmla="*/ 2214563 w 3686283"/>
              <a:gd name="connsiteY56" fmla="*/ 3397458 h 4466486"/>
              <a:gd name="connsiteX57" fmla="*/ 2216468 w 3686283"/>
              <a:gd name="connsiteY57" fmla="*/ 3450798 h 4466486"/>
              <a:gd name="connsiteX58" fmla="*/ 2396490 w 3686283"/>
              <a:gd name="connsiteY58" fmla="*/ 3977531 h 4466486"/>
              <a:gd name="connsiteX59" fmla="*/ 2577465 w 3686283"/>
              <a:gd name="connsiteY59" fmla="*/ 4291856 h 4466486"/>
              <a:gd name="connsiteX60" fmla="*/ 2556510 w 3686283"/>
              <a:gd name="connsiteY60" fmla="*/ 4342339 h 4466486"/>
              <a:gd name="connsiteX61" fmla="*/ 1666875 w 3686283"/>
              <a:gd name="connsiteY61" fmla="*/ 4464259 h 4466486"/>
              <a:gd name="connsiteX62" fmla="*/ 1286828 w 3686283"/>
              <a:gd name="connsiteY62" fmla="*/ 4460449 h 4466486"/>
              <a:gd name="connsiteX63" fmla="*/ 743903 w 3686283"/>
              <a:gd name="connsiteY63" fmla="*/ 4396631 h 4466486"/>
              <a:gd name="connsiteX64" fmla="*/ 716280 w 3686283"/>
              <a:gd name="connsiteY64" fmla="*/ 4354721 h 4466486"/>
              <a:gd name="connsiteX65" fmla="*/ 808673 w 3686283"/>
              <a:gd name="connsiteY65" fmla="*/ 3804176 h 4466486"/>
              <a:gd name="connsiteX66" fmla="*/ 759143 w 3686283"/>
              <a:gd name="connsiteY66" fmla="*/ 3469848 h 4466486"/>
              <a:gd name="connsiteX67" fmla="*/ 602933 w 3686283"/>
              <a:gd name="connsiteY67" fmla="*/ 3306018 h 4466486"/>
              <a:gd name="connsiteX68" fmla="*/ 296228 w 3686283"/>
              <a:gd name="connsiteY68" fmla="*/ 3193623 h 4466486"/>
              <a:gd name="connsiteX69" fmla="*/ 180023 w 3686283"/>
              <a:gd name="connsiteY69" fmla="*/ 3141236 h 4466486"/>
              <a:gd name="connsiteX70" fmla="*/ 73343 w 3686283"/>
              <a:gd name="connsiteY70" fmla="*/ 2839293 h 4466486"/>
              <a:gd name="connsiteX71" fmla="*/ 70485 w 3686283"/>
              <a:gd name="connsiteY71" fmla="*/ 2664033 h 4466486"/>
              <a:gd name="connsiteX72" fmla="*/ 89535 w 3686283"/>
              <a:gd name="connsiteY72" fmla="*/ 2507823 h 4466486"/>
              <a:gd name="connsiteX73" fmla="*/ 87630 w 3686283"/>
              <a:gd name="connsiteY73" fmla="*/ 2477343 h 4466486"/>
              <a:gd name="connsiteX74" fmla="*/ 65723 w 3686283"/>
              <a:gd name="connsiteY74" fmla="*/ 2304941 h 4466486"/>
              <a:gd name="connsiteX75" fmla="*/ 82868 w 3686283"/>
              <a:gd name="connsiteY75" fmla="*/ 2251601 h 4466486"/>
              <a:gd name="connsiteX76" fmla="*/ 42863 w 3686283"/>
              <a:gd name="connsiteY76" fmla="*/ 2117298 h 4466486"/>
              <a:gd name="connsiteX77" fmla="*/ 0 w 3686283"/>
              <a:gd name="connsiteY77" fmla="*/ 2055386 h 4466486"/>
              <a:gd name="connsiteX78" fmla="*/ 0 w 3686283"/>
              <a:gd name="connsiteY78" fmla="*/ 1996331 h 4466486"/>
              <a:gd name="connsiteX79" fmla="*/ 120968 w 3686283"/>
              <a:gd name="connsiteY79" fmla="*/ 1869648 h 4466486"/>
              <a:gd name="connsiteX80" fmla="*/ 242888 w 3686283"/>
              <a:gd name="connsiteY80" fmla="*/ 1732488 h 4466486"/>
              <a:gd name="connsiteX81" fmla="*/ 277178 w 3686283"/>
              <a:gd name="connsiteY81" fmla="*/ 1493411 h 4466486"/>
              <a:gd name="connsiteX82" fmla="*/ 278130 w 3686283"/>
              <a:gd name="connsiteY82" fmla="*/ 1294338 h 4466486"/>
              <a:gd name="connsiteX83" fmla="*/ 330756 w 3686283"/>
              <a:gd name="connsiteY83" fmla="*/ 1017756 h 4466486"/>
              <a:gd name="connsiteX84" fmla="*/ 345094 w 3686283"/>
              <a:gd name="connsiteY84" fmla="*/ 980044 h 4466486"/>
              <a:gd name="connsiteX85" fmla="*/ 355181 w 3686283"/>
              <a:gd name="connsiteY85" fmla="*/ 982080 h 4466486"/>
              <a:gd name="connsiteX86" fmla="*/ 565561 w 3686283"/>
              <a:gd name="connsiteY86" fmla="*/ 771700 h 4466486"/>
              <a:gd name="connsiteX87" fmla="*/ 549028 w 3686283"/>
              <a:gd name="connsiteY87" fmla="*/ 689811 h 4466486"/>
              <a:gd name="connsiteX88" fmla="*/ 505749 w 3686283"/>
              <a:gd name="connsiteY88" fmla="*/ 625619 h 4466486"/>
              <a:gd name="connsiteX89" fmla="*/ 523161 w 3686283"/>
              <a:gd name="connsiteY89" fmla="*/ 631024 h 4466486"/>
              <a:gd name="connsiteX90" fmla="*/ 565560 w 3686283"/>
              <a:gd name="connsiteY90" fmla="*/ 635298 h 4466486"/>
              <a:gd name="connsiteX91" fmla="*/ 759407 w 3686283"/>
              <a:gd name="connsiteY91" fmla="*/ 506808 h 4466486"/>
              <a:gd name="connsiteX92" fmla="*/ 766522 w 3686283"/>
              <a:gd name="connsiteY92" fmla="*/ 483889 h 4466486"/>
              <a:gd name="connsiteX93" fmla="*/ 806340 w 3686283"/>
              <a:gd name="connsiteY93" fmla="*/ 496250 h 4466486"/>
              <a:gd name="connsiteX94" fmla="*/ 867114 w 3686283"/>
              <a:gd name="connsiteY94" fmla="*/ 502376 h 4466486"/>
              <a:gd name="connsiteX95" fmla="*/ 1168668 w 3686283"/>
              <a:gd name="connsiteY95" fmla="*/ 200822 h 4466486"/>
              <a:gd name="connsiteX96" fmla="*/ 1144970 w 3686283"/>
              <a:gd name="connsiteY96" fmla="*/ 83444 h 4466486"/>
              <a:gd name="connsiteX97" fmla="*/ 1123627 w 3686283"/>
              <a:gd name="connsiteY97" fmla="*/ 44121 h 4466486"/>
              <a:gd name="connsiteX98" fmla="*/ 1144905 w 3686283"/>
              <a:gd name="connsiteY98" fmla="*/ 31323 h 4466486"/>
              <a:gd name="connsiteX99" fmla="*/ 1165860 w 3686283"/>
              <a:gd name="connsiteY99" fmla="*/ 26561 h 4466486"/>
              <a:gd name="connsiteX100" fmla="*/ 1196340 w 3686283"/>
              <a:gd name="connsiteY100" fmla="*/ 32276 h 4466486"/>
              <a:gd name="connsiteX101" fmla="*/ 1301115 w 3686283"/>
              <a:gd name="connsiteY101" fmla="*/ 5606 h 4466486"/>
              <a:gd name="connsiteX102" fmla="*/ 1280160 w 3686283"/>
              <a:gd name="connsiteY102" fmla="*/ 28466 h 4466486"/>
              <a:gd name="connsiteX103" fmla="*/ 1403033 w 3686283"/>
              <a:gd name="connsiteY103" fmla="*/ 17036 h 4466486"/>
              <a:gd name="connsiteX104" fmla="*/ 1370648 w 3686283"/>
              <a:gd name="connsiteY104" fmla="*/ 37991 h 4466486"/>
              <a:gd name="connsiteX105" fmla="*/ 1378268 w 3686283"/>
              <a:gd name="connsiteY105" fmla="*/ 42753 h 4466486"/>
              <a:gd name="connsiteX106" fmla="*/ 1401128 w 3686283"/>
              <a:gd name="connsiteY106" fmla="*/ 48468 h 4466486"/>
              <a:gd name="connsiteX107" fmla="*/ 1682115 w 3686283"/>
              <a:gd name="connsiteY107" fmla="*/ 29418 h 4466486"/>
              <a:gd name="connsiteX108" fmla="*/ 1847850 w 3686283"/>
              <a:gd name="connsiteY108" fmla="*/ 10 h 446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3686283" h="4466486">
                <a:moveTo>
                  <a:pt x="2600325" y="147528"/>
                </a:moveTo>
                <a:cubicBezTo>
                  <a:pt x="2647950" y="184676"/>
                  <a:pt x="2687955" y="226586"/>
                  <a:pt x="2730818" y="275163"/>
                </a:cubicBezTo>
                <a:cubicBezTo>
                  <a:pt x="2725103" y="205631"/>
                  <a:pt x="2662238" y="146576"/>
                  <a:pt x="2600325" y="147528"/>
                </a:cubicBezTo>
                <a:close/>
                <a:moveTo>
                  <a:pt x="1847850" y="10"/>
                </a:moveTo>
                <a:cubicBezTo>
                  <a:pt x="1903095" y="-347"/>
                  <a:pt x="1958340" y="8940"/>
                  <a:pt x="2013585" y="28466"/>
                </a:cubicBezTo>
                <a:cubicBezTo>
                  <a:pt x="2102168" y="59898"/>
                  <a:pt x="2193608" y="69423"/>
                  <a:pt x="2286000" y="58946"/>
                </a:cubicBezTo>
                <a:cubicBezTo>
                  <a:pt x="2377440" y="48468"/>
                  <a:pt x="2461260" y="67518"/>
                  <a:pt x="2541270" y="109428"/>
                </a:cubicBezTo>
                <a:cubicBezTo>
                  <a:pt x="2551748" y="115143"/>
                  <a:pt x="2562225" y="119906"/>
                  <a:pt x="2574608" y="121811"/>
                </a:cubicBezTo>
                <a:cubicBezTo>
                  <a:pt x="2644140" y="127526"/>
                  <a:pt x="2706053" y="147528"/>
                  <a:pt x="2751773" y="214203"/>
                </a:cubicBezTo>
                <a:cubicBezTo>
                  <a:pt x="2732723" y="109428"/>
                  <a:pt x="2665095" y="61803"/>
                  <a:pt x="2498408" y="34181"/>
                </a:cubicBezTo>
                <a:cubicBezTo>
                  <a:pt x="2509838" y="33228"/>
                  <a:pt x="2514600" y="32276"/>
                  <a:pt x="2518410" y="32276"/>
                </a:cubicBezTo>
                <a:cubicBezTo>
                  <a:pt x="2686050" y="23703"/>
                  <a:pt x="2806065" y="129431"/>
                  <a:pt x="2828925" y="302786"/>
                </a:cubicBezTo>
                <a:cubicBezTo>
                  <a:pt x="2831783" y="325646"/>
                  <a:pt x="2834640" y="348506"/>
                  <a:pt x="2837498" y="374223"/>
                </a:cubicBezTo>
                <a:cubicBezTo>
                  <a:pt x="2922270" y="277068"/>
                  <a:pt x="3033713" y="245636"/>
                  <a:pt x="3133725" y="293261"/>
                </a:cubicBezTo>
                <a:cubicBezTo>
                  <a:pt x="3108008" y="293261"/>
                  <a:pt x="3088958" y="293261"/>
                  <a:pt x="3069908" y="293261"/>
                </a:cubicBezTo>
                <a:cubicBezTo>
                  <a:pt x="3036570" y="293261"/>
                  <a:pt x="3004185" y="297071"/>
                  <a:pt x="2973705" y="308501"/>
                </a:cubicBezTo>
                <a:cubicBezTo>
                  <a:pt x="2945130" y="319931"/>
                  <a:pt x="2922270" y="338028"/>
                  <a:pt x="2908935" y="366603"/>
                </a:cubicBezTo>
                <a:cubicBezTo>
                  <a:pt x="2901315" y="382796"/>
                  <a:pt x="2905125" y="392321"/>
                  <a:pt x="2924175" y="396131"/>
                </a:cubicBezTo>
                <a:cubicBezTo>
                  <a:pt x="2941320" y="398988"/>
                  <a:pt x="2956560" y="397083"/>
                  <a:pt x="2972753" y="388511"/>
                </a:cubicBezTo>
                <a:cubicBezTo>
                  <a:pt x="3023235" y="360888"/>
                  <a:pt x="3077528" y="357078"/>
                  <a:pt x="3132773" y="368508"/>
                </a:cubicBezTo>
                <a:cubicBezTo>
                  <a:pt x="3086100" y="373271"/>
                  <a:pt x="3039428" y="375176"/>
                  <a:pt x="2998470" y="405656"/>
                </a:cubicBezTo>
                <a:cubicBezTo>
                  <a:pt x="3026093" y="408513"/>
                  <a:pt x="3052763" y="407561"/>
                  <a:pt x="3079433" y="414228"/>
                </a:cubicBezTo>
                <a:cubicBezTo>
                  <a:pt x="3105150" y="419943"/>
                  <a:pt x="3131820" y="426611"/>
                  <a:pt x="3160395" y="445661"/>
                </a:cubicBezTo>
                <a:cubicBezTo>
                  <a:pt x="3129915" y="441851"/>
                  <a:pt x="3108008" y="428516"/>
                  <a:pt x="3083243" y="435183"/>
                </a:cubicBezTo>
                <a:cubicBezTo>
                  <a:pt x="3128010" y="446613"/>
                  <a:pt x="3171825" y="458996"/>
                  <a:pt x="3215640" y="491381"/>
                </a:cubicBezTo>
                <a:cubicBezTo>
                  <a:pt x="3190875" y="488523"/>
                  <a:pt x="3176588" y="474236"/>
                  <a:pt x="3157538" y="476141"/>
                </a:cubicBezTo>
                <a:cubicBezTo>
                  <a:pt x="3159443" y="486618"/>
                  <a:pt x="3168015" y="489476"/>
                  <a:pt x="3173730" y="494238"/>
                </a:cubicBezTo>
                <a:cubicBezTo>
                  <a:pt x="3238500" y="545673"/>
                  <a:pt x="3286125" y="610443"/>
                  <a:pt x="3308033" y="689501"/>
                </a:cubicBezTo>
                <a:cubicBezTo>
                  <a:pt x="3324225" y="748556"/>
                  <a:pt x="3350895" y="796181"/>
                  <a:pt x="3393758" y="842853"/>
                </a:cubicBezTo>
                <a:cubicBezTo>
                  <a:pt x="3493770" y="953343"/>
                  <a:pt x="3506153" y="1087646"/>
                  <a:pt x="3467100" y="1227663"/>
                </a:cubicBezTo>
                <a:cubicBezTo>
                  <a:pt x="3458528" y="1258143"/>
                  <a:pt x="3463290" y="1279098"/>
                  <a:pt x="3483293" y="1302911"/>
                </a:cubicBezTo>
                <a:cubicBezTo>
                  <a:pt x="3549015" y="1381968"/>
                  <a:pt x="3601403" y="1465788"/>
                  <a:pt x="3605213" y="1573421"/>
                </a:cubicBezTo>
                <a:cubicBezTo>
                  <a:pt x="3608070" y="1660098"/>
                  <a:pt x="3608070" y="1745823"/>
                  <a:pt x="3558540" y="1822976"/>
                </a:cubicBezTo>
                <a:cubicBezTo>
                  <a:pt x="3539490" y="1852503"/>
                  <a:pt x="3529965" y="1885841"/>
                  <a:pt x="3527108" y="1921083"/>
                </a:cubicBezTo>
                <a:cubicBezTo>
                  <a:pt x="3524250" y="1953468"/>
                  <a:pt x="3530918" y="1982043"/>
                  <a:pt x="3553778" y="2005856"/>
                </a:cubicBezTo>
                <a:cubicBezTo>
                  <a:pt x="3572828" y="2024906"/>
                  <a:pt x="3595688" y="2030621"/>
                  <a:pt x="3622358" y="2024906"/>
                </a:cubicBezTo>
                <a:cubicBezTo>
                  <a:pt x="3649028" y="2019191"/>
                  <a:pt x="3662363" y="2001093"/>
                  <a:pt x="3668078" y="1975376"/>
                </a:cubicBezTo>
                <a:cubicBezTo>
                  <a:pt x="3669983" y="1965851"/>
                  <a:pt x="3671888" y="1956326"/>
                  <a:pt x="3673793" y="1944896"/>
                </a:cubicBezTo>
                <a:cubicBezTo>
                  <a:pt x="3698558" y="1998236"/>
                  <a:pt x="3686175" y="2063958"/>
                  <a:pt x="3639503" y="2080151"/>
                </a:cubicBezTo>
                <a:cubicBezTo>
                  <a:pt x="3592830" y="2096343"/>
                  <a:pt x="3582353" y="2117298"/>
                  <a:pt x="3585210" y="2164923"/>
                </a:cubicBezTo>
                <a:cubicBezTo>
                  <a:pt x="3588068" y="2226836"/>
                  <a:pt x="3544253" y="2273508"/>
                  <a:pt x="3498533" y="2310656"/>
                </a:cubicBezTo>
                <a:cubicBezTo>
                  <a:pt x="3466148" y="2337326"/>
                  <a:pt x="3451860" y="2368758"/>
                  <a:pt x="3452813" y="2408764"/>
                </a:cubicBezTo>
                <a:cubicBezTo>
                  <a:pt x="3452813" y="2425908"/>
                  <a:pt x="3455670" y="2442101"/>
                  <a:pt x="3448050" y="2458293"/>
                </a:cubicBezTo>
                <a:cubicBezTo>
                  <a:pt x="3397568" y="2577356"/>
                  <a:pt x="3317558" y="2657366"/>
                  <a:pt x="3183255" y="2671654"/>
                </a:cubicBezTo>
                <a:cubicBezTo>
                  <a:pt x="3115628" y="2678321"/>
                  <a:pt x="3066098" y="2735471"/>
                  <a:pt x="3066098" y="2803098"/>
                </a:cubicBezTo>
                <a:cubicBezTo>
                  <a:pt x="3066098" y="2828816"/>
                  <a:pt x="3067050" y="2854533"/>
                  <a:pt x="3066098" y="2880251"/>
                </a:cubicBezTo>
                <a:cubicBezTo>
                  <a:pt x="3064193" y="2925971"/>
                  <a:pt x="3056573" y="2970739"/>
                  <a:pt x="3031808" y="3010743"/>
                </a:cubicBezTo>
                <a:cubicBezTo>
                  <a:pt x="3012758" y="3042176"/>
                  <a:pt x="2987993" y="3064083"/>
                  <a:pt x="2946083" y="3070751"/>
                </a:cubicBezTo>
                <a:cubicBezTo>
                  <a:pt x="3017520" y="2962166"/>
                  <a:pt x="3022283" y="2946926"/>
                  <a:pt x="2998470" y="2908826"/>
                </a:cubicBezTo>
                <a:cubicBezTo>
                  <a:pt x="3002280" y="3000266"/>
                  <a:pt x="2945130" y="3079323"/>
                  <a:pt x="2875598" y="3078371"/>
                </a:cubicBezTo>
                <a:cubicBezTo>
                  <a:pt x="2962275" y="3022173"/>
                  <a:pt x="2990850" y="2963118"/>
                  <a:pt x="2957513" y="2907873"/>
                </a:cubicBezTo>
                <a:cubicBezTo>
                  <a:pt x="2949893" y="2994551"/>
                  <a:pt x="2906078" y="3051701"/>
                  <a:pt x="2829878" y="3063131"/>
                </a:cubicBezTo>
                <a:cubicBezTo>
                  <a:pt x="2885123" y="3033604"/>
                  <a:pt x="2924175" y="3001218"/>
                  <a:pt x="2926080" y="2949783"/>
                </a:cubicBezTo>
                <a:cubicBezTo>
                  <a:pt x="2889885" y="2981216"/>
                  <a:pt x="2850833" y="3014554"/>
                  <a:pt x="2812733" y="3049796"/>
                </a:cubicBezTo>
                <a:cubicBezTo>
                  <a:pt x="2730818" y="3125996"/>
                  <a:pt x="2642235" y="3190766"/>
                  <a:pt x="2533650" y="3226008"/>
                </a:cubicBezTo>
                <a:cubicBezTo>
                  <a:pt x="2469833" y="3246011"/>
                  <a:pt x="2405063" y="3258393"/>
                  <a:pt x="2338388" y="3264108"/>
                </a:cubicBezTo>
                <a:cubicBezTo>
                  <a:pt x="2262188" y="3270776"/>
                  <a:pt x="2216468" y="3321258"/>
                  <a:pt x="2214563" y="3397458"/>
                </a:cubicBezTo>
                <a:cubicBezTo>
                  <a:pt x="2214563" y="3415556"/>
                  <a:pt x="2213610" y="3433654"/>
                  <a:pt x="2216468" y="3450798"/>
                </a:cubicBezTo>
                <a:cubicBezTo>
                  <a:pt x="2251710" y="3634631"/>
                  <a:pt x="2308860" y="3811796"/>
                  <a:pt x="2396490" y="3977531"/>
                </a:cubicBezTo>
                <a:cubicBezTo>
                  <a:pt x="2452688" y="4084211"/>
                  <a:pt x="2516505" y="4187081"/>
                  <a:pt x="2577465" y="4291856"/>
                </a:cubicBezTo>
                <a:cubicBezTo>
                  <a:pt x="2599373" y="4329956"/>
                  <a:pt x="2598420" y="4330909"/>
                  <a:pt x="2556510" y="4342339"/>
                </a:cubicBezTo>
                <a:cubicBezTo>
                  <a:pt x="2265045" y="4418539"/>
                  <a:pt x="1966913" y="4454734"/>
                  <a:pt x="1666875" y="4464259"/>
                </a:cubicBezTo>
                <a:cubicBezTo>
                  <a:pt x="1540193" y="4468068"/>
                  <a:pt x="1413510" y="4467116"/>
                  <a:pt x="1286828" y="4460449"/>
                </a:cubicBezTo>
                <a:cubicBezTo>
                  <a:pt x="1104900" y="4449971"/>
                  <a:pt x="923925" y="4429016"/>
                  <a:pt x="743903" y="4396631"/>
                </a:cubicBezTo>
                <a:cubicBezTo>
                  <a:pt x="717233" y="4391868"/>
                  <a:pt x="709613" y="4382343"/>
                  <a:pt x="716280" y="4354721"/>
                </a:cubicBezTo>
                <a:cubicBezTo>
                  <a:pt x="762000" y="4173746"/>
                  <a:pt x="795338" y="3990866"/>
                  <a:pt x="808673" y="3804176"/>
                </a:cubicBezTo>
                <a:cubicBezTo>
                  <a:pt x="816293" y="3688923"/>
                  <a:pt x="805815" y="3576529"/>
                  <a:pt x="759143" y="3469848"/>
                </a:cubicBezTo>
                <a:cubicBezTo>
                  <a:pt x="726758" y="3397458"/>
                  <a:pt x="679133" y="3335546"/>
                  <a:pt x="602933" y="3306018"/>
                </a:cubicBezTo>
                <a:cubicBezTo>
                  <a:pt x="501968" y="3266014"/>
                  <a:pt x="401003" y="3225056"/>
                  <a:pt x="296228" y="3193623"/>
                </a:cubicBezTo>
                <a:cubicBezTo>
                  <a:pt x="255270" y="3181241"/>
                  <a:pt x="216218" y="3164096"/>
                  <a:pt x="180023" y="3141236"/>
                </a:cubicBezTo>
                <a:cubicBezTo>
                  <a:pt x="65723" y="3068846"/>
                  <a:pt x="29528" y="2966929"/>
                  <a:pt x="73343" y="2839293"/>
                </a:cubicBezTo>
                <a:cubicBezTo>
                  <a:pt x="93345" y="2780239"/>
                  <a:pt x="99060" y="2724041"/>
                  <a:pt x="70485" y="2664033"/>
                </a:cubicBezTo>
                <a:cubicBezTo>
                  <a:pt x="44768" y="2610693"/>
                  <a:pt x="49530" y="2555448"/>
                  <a:pt x="89535" y="2507823"/>
                </a:cubicBezTo>
                <a:cubicBezTo>
                  <a:pt x="100013" y="2495441"/>
                  <a:pt x="96203" y="2487821"/>
                  <a:pt x="87630" y="2477343"/>
                </a:cubicBezTo>
                <a:cubicBezTo>
                  <a:pt x="44768" y="2424956"/>
                  <a:pt x="39053" y="2366853"/>
                  <a:pt x="65723" y="2304941"/>
                </a:cubicBezTo>
                <a:cubicBezTo>
                  <a:pt x="73343" y="2287796"/>
                  <a:pt x="79058" y="2269698"/>
                  <a:pt x="82868" y="2251601"/>
                </a:cubicBezTo>
                <a:cubicBezTo>
                  <a:pt x="93345" y="2200166"/>
                  <a:pt x="89535" y="2153494"/>
                  <a:pt x="42863" y="2117298"/>
                </a:cubicBezTo>
                <a:cubicBezTo>
                  <a:pt x="22860" y="2104916"/>
                  <a:pt x="11430" y="2080151"/>
                  <a:pt x="0" y="2055386"/>
                </a:cubicBezTo>
                <a:cubicBezTo>
                  <a:pt x="0" y="2035383"/>
                  <a:pt x="0" y="2015381"/>
                  <a:pt x="0" y="1996331"/>
                </a:cubicBezTo>
                <a:cubicBezTo>
                  <a:pt x="26670" y="1941086"/>
                  <a:pt x="67628" y="1899176"/>
                  <a:pt x="120968" y="1869648"/>
                </a:cubicBezTo>
                <a:cubicBezTo>
                  <a:pt x="178118" y="1838216"/>
                  <a:pt x="217170" y="1791543"/>
                  <a:pt x="242888" y="1732488"/>
                </a:cubicBezTo>
                <a:cubicBezTo>
                  <a:pt x="276225" y="1656288"/>
                  <a:pt x="282893" y="1575326"/>
                  <a:pt x="277178" y="1493411"/>
                </a:cubicBezTo>
                <a:cubicBezTo>
                  <a:pt x="272415" y="1426736"/>
                  <a:pt x="272415" y="1361013"/>
                  <a:pt x="278130" y="1294338"/>
                </a:cubicBezTo>
                <a:cubicBezTo>
                  <a:pt x="286227" y="1199088"/>
                  <a:pt x="303134" y="1106696"/>
                  <a:pt x="330756" y="1017756"/>
                </a:cubicBezTo>
                <a:lnTo>
                  <a:pt x="345094" y="980044"/>
                </a:lnTo>
                <a:lnTo>
                  <a:pt x="355181" y="982080"/>
                </a:lnTo>
                <a:cubicBezTo>
                  <a:pt x="471371" y="982080"/>
                  <a:pt x="565561" y="887890"/>
                  <a:pt x="565561" y="771700"/>
                </a:cubicBezTo>
                <a:cubicBezTo>
                  <a:pt x="565561" y="742653"/>
                  <a:pt x="559674" y="714980"/>
                  <a:pt x="549028" y="689811"/>
                </a:cubicBezTo>
                <a:lnTo>
                  <a:pt x="505749" y="625619"/>
                </a:lnTo>
                <a:lnTo>
                  <a:pt x="523161" y="631024"/>
                </a:lnTo>
                <a:cubicBezTo>
                  <a:pt x="536856" y="633826"/>
                  <a:pt x="551036" y="635298"/>
                  <a:pt x="565560" y="635298"/>
                </a:cubicBezTo>
                <a:cubicBezTo>
                  <a:pt x="652703" y="635298"/>
                  <a:pt x="727470" y="582316"/>
                  <a:pt x="759407" y="506808"/>
                </a:cubicBezTo>
                <a:lnTo>
                  <a:pt x="766522" y="483889"/>
                </a:lnTo>
                <a:lnTo>
                  <a:pt x="806340" y="496250"/>
                </a:lnTo>
                <a:cubicBezTo>
                  <a:pt x="825971" y="500267"/>
                  <a:pt x="846296" y="502376"/>
                  <a:pt x="867114" y="502376"/>
                </a:cubicBezTo>
                <a:cubicBezTo>
                  <a:pt x="1033658" y="502376"/>
                  <a:pt x="1168668" y="367366"/>
                  <a:pt x="1168668" y="200822"/>
                </a:cubicBezTo>
                <a:cubicBezTo>
                  <a:pt x="1168668" y="159186"/>
                  <a:pt x="1160230" y="119521"/>
                  <a:pt x="1144970" y="83444"/>
                </a:cubicBezTo>
                <a:lnTo>
                  <a:pt x="1123627" y="44121"/>
                </a:lnTo>
                <a:lnTo>
                  <a:pt x="1144905" y="31323"/>
                </a:lnTo>
                <a:cubicBezTo>
                  <a:pt x="1151573" y="28466"/>
                  <a:pt x="1163955" y="20846"/>
                  <a:pt x="1165860" y="26561"/>
                </a:cubicBezTo>
                <a:cubicBezTo>
                  <a:pt x="1173480" y="47516"/>
                  <a:pt x="1186815" y="34181"/>
                  <a:pt x="1196340" y="32276"/>
                </a:cubicBezTo>
                <a:cubicBezTo>
                  <a:pt x="1230630" y="25608"/>
                  <a:pt x="1263015" y="7511"/>
                  <a:pt x="1301115" y="5606"/>
                </a:cubicBezTo>
                <a:cubicBezTo>
                  <a:pt x="1297305" y="17036"/>
                  <a:pt x="1281113" y="14178"/>
                  <a:pt x="1280160" y="28466"/>
                </a:cubicBezTo>
                <a:cubicBezTo>
                  <a:pt x="1322070" y="37038"/>
                  <a:pt x="1360170" y="13226"/>
                  <a:pt x="1403033" y="17036"/>
                </a:cubicBezTo>
                <a:cubicBezTo>
                  <a:pt x="1394460" y="30371"/>
                  <a:pt x="1376363" y="24656"/>
                  <a:pt x="1370648" y="37991"/>
                </a:cubicBezTo>
                <a:cubicBezTo>
                  <a:pt x="1373505" y="39896"/>
                  <a:pt x="1375410" y="41801"/>
                  <a:pt x="1378268" y="42753"/>
                </a:cubicBezTo>
                <a:cubicBezTo>
                  <a:pt x="1385888" y="44658"/>
                  <a:pt x="1393508" y="46563"/>
                  <a:pt x="1401128" y="48468"/>
                </a:cubicBezTo>
                <a:cubicBezTo>
                  <a:pt x="1496378" y="69423"/>
                  <a:pt x="1589723" y="61803"/>
                  <a:pt x="1682115" y="29418"/>
                </a:cubicBezTo>
                <a:cubicBezTo>
                  <a:pt x="1737360" y="10368"/>
                  <a:pt x="1792605" y="367"/>
                  <a:pt x="1847850" y="1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" name="Group 3">
            <a:extLst>
              <a:ext uri="{FF2B5EF4-FFF2-40B4-BE49-F238E27FC236}">
                <a16:creationId xmlns:a16="http://schemas.microsoft.com/office/drawing/2014/main" xmlns="" id="{B879DBAE-11A7-4ACF-A087-F2FF2D75E9FC}"/>
              </a:ext>
            </a:extLst>
          </p:cNvPr>
          <p:cNvGrpSpPr/>
          <p:nvPr userDrawn="1"/>
        </p:nvGrpSpPr>
        <p:grpSpPr>
          <a:xfrm flipH="1">
            <a:off x="7552919" y="1082951"/>
            <a:ext cx="1359101" cy="1355808"/>
            <a:chOff x="2659596" y="1543234"/>
            <a:chExt cx="1135890" cy="1133138"/>
          </a:xfrm>
          <a:solidFill>
            <a:schemeClr val="accent2">
              <a:alpha val="40000"/>
            </a:schemeClr>
          </a:solidFill>
        </p:grpSpPr>
        <p:sp>
          <p:nvSpPr>
            <p:cNvPr id="31" name="Oval 6">
              <a:extLst>
                <a:ext uri="{FF2B5EF4-FFF2-40B4-BE49-F238E27FC236}">
                  <a16:creationId xmlns:a16="http://schemas.microsoft.com/office/drawing/2014/main" xmlns="" id="{08F34E14-41EE-4570-9003-E4CDAAE3E84E}"/>
                </a:ext>
              </a:extLst>
            </p:cNvPr>
            <p:cNvSpPr/>
            <p:nvPr userDrawn="1"/>
          </p:nvSpPr>
          <p:spPr>
            <a:xfrm>
              <a:off x="2659596" y="1806964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2" name="Oval 7">
              <a:extLst>
                <a:ext uri="{FF2B5EF4-FFF2-40B4-BE49-F238E27FC236}">
                  <a16:creationId xmlns:a16="http://schemas.microsoft.com/office/drawing/2014/main" xmlns="" id="{5D5066E1-C612-4E74-81DB-D558B0BFCAF1}"/>
                </a:ext>
              </a:extLst>
            </p:cNvPr>
            <p:cNvSpPr/>
            <p:nvPr userDrawn="1"/>
          </p:nvSpPr>
          <p:spPr>
            <a:xfrm>
              <a:off x="3115668" y="2324716"/>
              <a:ext cx="351656" cy="3516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3" name="Oval 8">
              <a:extLst>
                <a:ext uri="{FF2B5EF4-FFF2-40B4-BE49-F238E27FC236}">
                  <a16:creationId xmlns:a16="http://schemas.microsoft.com/office/drawing/2014/main" xmlns="" id="{3A9D439C-5778-4B53-B216-277C15AC7EBC}"/>
                </a:ext>
              </a:extLst>
            </p:cNvPr>
            <p:cNvSpPr/>
            <p:nvPr userDrawn="1"/>
          </p:nvSpPr>
          <p:spPr>
            <a:xfrm>
              <a:off x="2911624" y="2049884"/>
              <a:ext cx="351656" cy="3516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xmlns="" id="{6AA97C1C-AAFE-425B-A3F2-D437C55366FE}"/>
                </a:ext>
              </a:extLst>
            </p:cNvPr>
            <p:cNvSpPr/>
            <p:nvPr userDrawn="1"/>
          </p:nvSpPr>
          <p:spPr>
            <a:xfrm>
              <a:off x="3319116" y="2042298"/>
              <a:ext cx="296416" cy="2964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" name="Oval 11">
              <a:extLst>
                <a:ext uri="{FF2B5EF4-FFF2-40B4-BE49-F238E27FC236}">
                  <a16:creationId xmlns:a16="http://schemas.microsoft.com/office/drawing/2014/main" xmlns="" id="{DF9C29D3-0AAE-47C3-BF2F-995D60A22769}"/>
                </a:ext>
              </a:extLst>
            </p:cNvPr>
            <p:cNvSpPr/>
            <p:nvPr userDrawn="1"/>
          </p:nvSpPr>
          <p:spPr>
            <a:xfrm>
              <a:off x="3195562" y="1851902"/>
              <a:ext cx="204044" cy="2040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xmlns="" id="{5B3F67AE-299B-4078-896E-F7C4912FDF77}"/>
                </a:ext>
              </a:extLst>
            </p:cNvPr>
            <p:cNvSpPr/>
            <p:nvPr userDrawn="1"/>
          </p:nvSpPr>
          <p:spPr>
            <a:xfrm>
              <a:off x="3507798" y="1889875"/>
              <a:ext cx="128098" cy="1280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7" name="Oval 13">
              <a:extLst>
                <a:ext uri="{FF2B5EF4-FFF2-40B4-BE49-F238E27FC236}">
                  <a16:creationId xmlns:a16="http://schemas.microsoft.com/office/drawing/2014/main" xmlns="" id="{CC6A2D6A-AA30-48D4-B438-3CD2E1C62D10}"/>
                </a:ext>
              </a:extLst>
            </p:cNvPr>
            <p:cNvSpPr/>
            <p:nvPr userDrawn="1"/>
          </p:nvSpPr>
          <p:spPr>
            <a:xfrm>
              <a:off x="3330270" y="1543234"/>
              <a:ext cx="263730" cy="26373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" name="Oval 14">
              <a:extLst>
                <a:ext uri="{FF2B5EF4-FFF2-40B4-BE49-F238E27FC236}">
                  <a16:creationId xmlns:a16="http://schemas.microsoft.com/office/drawing/2014/main" xmlns="" id="{3FEFFB24-6C78-41E8-8E91-571FB4C879EE}"/>
                </a:ext>
              </a:extLst>
            </p:cNvPr>
            <p:cNvSpPr/>
            <p:nvPr userDrawn="1"/>
          </p:nvSpPr>
          <p:spPr>
            <a:xfrm>
              <a:off x="3517387" y="1545450"/>
              <a:ext cx="153226" cy="1532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9" name="Oval 15">
              <a:extLst>
                <a:ext uri="{FF2B5EF4-FFF2-40B4-BE49-F238E27FC236}">
                  <a16:creationId xmlns:a16="http://schemas.microsoft.com/office/drawing/2014/main" xmlns="" id="{3FE70E65-3D74-4DE9-9926-27BA2FE61E45}"/>
                </a:ext>
              </a:extLst>
            </p:cNvPr>
            <p:cNvSpPr/>
            <p:nvPr userDrawn="1"/>
          </p:nvSpPr>
          <p:spPr>
            <a:xfrm>
              <a:off x="3731437" y="1843075"/>
              <a:ext cx="64049" cy="640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0" name="Oval 16">
              <a:extLst>
                <a:ext uri="{FF2B5EF4-FFF2-40B4-BE49-F238E27FC236}">
                  <a16:creationId xmlns:a16="http://schemas.microsoft.com/office/drawing/2014/main" xmlns="" id="{D23BAE25-C589-4F0F-A671-6324036647AB}"/>
                </a:ext>
              </a:extLst>
            </p:cNvPr>
            <p:cNvSpPr/>
            <p:nvPr userDrawn="1"/>
          </p:nvSpPr>
          <p:spPr>
            <a:xfrm>
              <a:off x="2680891" y="1816108"/>
              <a:ext cx="128098" cy="12809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43" name="Rectangle 42"/>
          <p:cNvSpPr/>
          <p:nvPr userDrawn="1"/>
        </p:nvSpPr>
        <p:spPr>
          <a:xfrm>
            <a:off x="1" y="0"/>
            <a:ext cx="124234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1308208" y="0"/>
            <a:ext cx="0" cy="6858000"/>
          </a:xfrm>
          <a:prstGeom prst="line">
            <a:avLst/>
          </a:prstGeom>
          <a:ln w="63500">
            <a:solidFill>
              <a:srgbClr val="576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9">
            <a:extLst>
              <a:ext uri="{FF2B5EF4-FFF2-40B4-BE49-F238E27FC236}">
                <a16:creationId xmlns:a16="http://schemas.microsoft.com/office/drawing/2014/main" xmlns="" id="{E360EA22-67A8-42B7-B644-8A449E16C0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05084" y="339509"/>
            <a:ext cx="6881455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47" name="Trapezoid 24">
            <a:extLst>
              <a:ext uri="{FF2B5EF4-FFF2-40B4-BE49-F238E27FC236}">
                <a16:creationId xmlns:a16="http://schemas.microsoft.com/office/drawing/2014/main" xmlns="" id="{E339873D-CAAF-4E94-956E-BB6F5DFD9105}"/>
              </a:ext>
            </a:extLst>
          </p:cNvPr>
          <p:cNvSpPr>
            <a:spLocks noChangeAspect="1"/>
          </p:cNvSpPr>
          <p:nvPr userDrawn="1"/>
        </p:nvSpPr>
        <p:spPr>
          <a:xfrm rot="8369018">
            <a:off x="8701080" y="2510678"/>
            <a:ext cx="651757" cy="657965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8" name="Oval 21">
            <a:extLst>
              <a:ext uri="{FF2B5EF4-FFF2-40B4-BE49-F238E27FC236}">
                <a16:creationId xmlns:a16="http://schemas.microsoft.com/office/drawing/2014/main" xmlns="" id="{C87F3836-E21F-44AB-83F0-999DA3F367E3}"/>
              </a:ext>
            </a:extLst>
          </p:cNvPr>
          <p:cNvSpPr>
            <a:spLocks noChangeAspect="1"/>
          </p:cNvSpPr>
          <p:nvPr userDrawn="1"/>
        </p:nvSpPr>
        <p:spPr>
          <a:xfrm>
            <a:off x="9708408" y="2901039"/>
            <a:ext cx="675275" cy="59183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9" name="Rectangle 5">
            <a:extLst>
              <a:ext uri="{FF2B5EF4-FFF2-40B4-BE49-F238E27FC236}">
                <a16:creationId xmlns:a16="http://schemas.microsoft.com/office/drawing/2014/main" xmlns="" id="{4B555ABA-AEB4-4F13-AAC1-EE4F76B7089E}"/>
              </a:ext>
            </a:extLst>
          </p:cNvPr>
          <p:cNvSpPr>
            <a:spLocks noChangeAspect="1"/>
          </p:cNvSpPr>
          <p:nvPr userDrawn="1"/>
        </p:nvSpPr>
        <p:spPr>
          <a:xfrm>
            <a:off x="10351614" y="2300788"/>
            <a:ext cx="489440" cy="489077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xmlns="" id="{A9F6F473-5CB6-426B-B9DE-611B4B6EE1DB}"/>
              </a:ext>
            </a:extLst>
          </p:cNvPr>
          <p:cNvSpPr/>
          <p:nvPr userDrawn="1"/>
        </p:nvSpPr>
        <p:spPr>
          <a:xfrm rot="5400000">
            <a:off x="10385291" y="3603707"/>
            <a:ext cx="455427" cy="456099"/>
          </a:xfrm>
          <a:custGeom>
            <a:avLst/>
            <a:gdLst>
              <a:gd name="connsiteX0" fmla="*/ 42 w 721442"/>
              <a:gd name="connsiteY0" fmla="*/ 522852 h 722507"/>
              <a:gd name="connsiteX1" fmla="*/ 5857 w 721442"/>
              <a:gd name="connsiteY1" fmla="*/ 47329 h 722507"/>
              <a:gd name="connsiteX2" fmla="*/ 53185 w 721442"/>
              <a:gd name="connsiteY2" fmla="*/ 0 h 722507"/>
              <a:gd name="connsiteX3" fmla="*/ 102932 w 721442"/>
              <a:gd name="connsiteY3" fmla="*/ 0 h 722507"/>
              <a:gd name="connsiteX4" fmla="*/ 150260 w 721442"/>
              <a:gd name="connsiteY4" fmla="*/ 47329 h 722507"/>
              <a:gd name="connsiteX5" fmla="*/ 148891 w 721442"/>
              <a:gd name="connsiteY5" fmla="*/ 154199 h 722507"/>
              <a:gd name="connsiteX6" fmla="*/ 148407 w 721442"/>
              <a:gd name="connsiteY6" fmla="*/ 182723 h 722507"/>
              <a:gd name="connsiteX7" fmla="*/ 331751 w 721442"/>
              <a:gd name="connsiteY7" fmla="*/ 177508 h 722507"/>
              <a:gd name="connsiteX8" fmla="*/ 527686 w 721442"/>
              <a:gd name="connsiteY8" fmla="*/ 167574 h 722507"/>
              <a:gd name="connsiteX9" fmla="*/ 467883 w 721442"/>
              <a:gd name="connsiteY9" fmla="*/ 53046 h 722507"/>
              <a:gd name="connsiteX10" fmla="*/ 721421 w 721442"/>
              <a:gd name="connsiteY10" fmla="*/ 129085 h 722507"/>
              <a:gd name="connsiteX11" fmla="*/ 547357 w 721442"/>
              <a:gd name="connsiteY11" fmla="*/ 287593 h 722507"/>
              <a:gd name="connsiteX12" fmla="*/ 146593 w 721442"/>
              <a:gd name="connsiteY12" fmla="*/ 294469 h 722507"/>
              <a:gd name="connsiteX13" fmla="*/ 146309 w 721442"/>
              <a:gd name="connsiteY13" fmla="*/ 312824 h 722507"/>
              <a:gd name="connsiteX14" fmla="*/ 145796 w 721442"/>
              <a:gd name="connsiteY14" fmla="*/ 388895 h 722507"/>
              <a:gd name="connsiteX15" fmla="*/ 145887 w 721442"/>
              <a:gd name="connsiteY15" fmla="*/ 417641 h 722507"/>
              <a:gd name="connsiteX16" fmla="*/ 564076 w 721442"/>
              <a:gd name="connsiteY16" fmla="*/ 417641 h 722507"/>
              <a:gd name="connsiteX17" fmla="*/ 719692 w 721442"/>
              <a:gd name="connsiteY17" fmla="*/ 543229 h 722507"/>
              <a:gd name="connsiteX18" fmla="*/ 631765 w 721442"/>
              <a:gd name="connsiteY18" fmla="*/ 586638 h 722507"/>
              <a:gd name="connsiteX19" fmla="*/ 452578 w 721442"/>
              <a:gd name="connsiteY19" fmla="*/ 524866 h 722507"/>
              <a:gd name="connsiteX20" fmla="*/ 234716 w 721442"/>
              <a:gd name="connsiteY20" fmla="*/ 528410 h 722507"/>
              <a:gd name="connsiteX21" fmla="*/ 147934 w 721442"/>
              <a:gd name="connsiteY21" fmla="*/ 529997 h 722507"/>
              <a:gd name="connsiteX22" fmla="*/ 149842 w 721442"/>
              <a:gd name="connsiteY22" fmla="*/ 554392 h 722507"/>
              <a:gd name="connsiteX23" fmla="*/ 210351 w 721442"/>
              <a:gd name="connsiteY23" fmla="*/ 722507 h 722507"/>
              <a:gd name="connsiteX24" fmla="*/ 42 w 721442"/>
              <a:gd name="connsiteY24" fmla="*/ 522852 h 72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1442" h="722507">
                <a:moveTo>
                  <a:pt x="42" y="522852"/>
                </a:moveTo>
                <a:cubicBezTo>
                  <a:pt x="-605" y="350129"/>
                  <a:pt x="6503" y="220051"/>
                  <a:pt x="5857" y="47329"/>
                </a:cubicBezTo>
                <a:cubicBezTo>
                  <a:pt x="5857" y="21190"/>
                  <a:pt x="27046" y="0"/>
                  <a:pt x="53185" y="0"/>
                </a:cubicBezTo>
                <a:lnTo>
                  <a:pt x="102932" y="0"/>
                </a:lnTo>
                <a:cubicBezTo>
                  <a:pt x="129071" y="0"/>
                  <a:pt x="150260" y="21190"/>
                  <a:pt x="150260" y="47329"/>
                </a:cubicBezTo>
                <a:cubicBezTo>
                  <a:pt x="149853" y="88041"/>
                  <a:pt x="149377" y="122989"/>
                  <a:pt x="148891" y="154199"/>
                </a:cubicBezTo>
                <a:lnTo>
                  <a:pt x="148407" y="182723"/>
                </a:lnTo>
                <a:lnTo>
                  <a:pt x="331751" y="177508"/>
                </a:lnTo>
                <a:cubicBezTo>
                  <a:pt x="397063" y="175650"/>
                  <a:pt x="462374" y="173066"/>
                  <a:pt x="527686" y="167574"/>
                </a:cubicBezTo>
                <a:cubicBezTo>
                  <a:pt x="642817" y="145134"/>
                  <a:pt x="586782" y="11119"/>
                  <a:pt x="467883" y="53046"/>
                </a:cubicBezTo>
                <a:cubicBezTo>
                  <a:pt x="570547" y="-49115"/>
                  <a:pt x="723145" y="18126"/>
                  <a:pt x="721421" y="129085"/>
                </a:cubicBezTo>
                <a:cubicBezTo>
                  <a:pt x="720775" y="181200"/>
                  <a:pt x="734474" y="263637"/>
                  <a:pt x="547357" y="287593"/>
                </a:cubicBezTo>
                <a:lnTo>
                  <a:pt x="146593" y="294469"/>
                </a:lnTo>
                <a:lnTo>
                  <a:pt x="146309" y="312824"/>
                </a:lnTo>
                <a:cubicBezTo>
                  <a:pt x="146013" y="337190"/>
                  <a:pt x="145822" y="361872"/>
                  <a:pt x="145796" y="388895"/>
                </a:cubicBezTo>
                <a:lnTo>
                  <a:pt x="145887" y="417641"/>
                </a:lnTo>
                <a:lnTo>
                  <a:pt x="564076" y="417641"/>
                </a:lnTo>
                <a:cubicBezTo>
                  <a:pt x="676720" y="420465"/>
                  <a:pt x="718804" y="471343"/>
                  <a:pt x="719692" y="543229"/>
                </a:cubicBezTo>
                <a:cubicBezTo>
                  <a:pt x="721183" y="582376"/>
                  <a:pt x="690900" y="608290"/>
                  <a:pt x="631765" y="586638"/>
                </a:cubicBezTo>
                <a:cubicBezTo>
                  <a:pt x="553530" y="556303"/>
                  <a:pt x="540205" y="522675"/>
                  <a:pt x="452578" y="524866"/>
                </a:cubicBezTo>
                <a:cubicBezTo>
                  <a:pt x="380525" y="525785"/>
                  <a:pt x="322260" y="526811"/>
                  <a:pt x="234716" y="528410"/>
                </a:cubicBezTo>
                <a:lnTo>
                  <a:pt x="147934" y="529997"/>
                </a:lnTo>
                <a:lnTo>
                  <a:pt x="149842" y="554392"/>
                </a:lnTo>
                <a:cubicBezTo>
                  <a:pt x="166488" y="646104"/>
                  <a:pt x="240698" y="721838"/>
                  <a:pt x="210351" y="722507"/>
                </a:cubicBezTo>
                <a:cubicBezTo>
                  <a:pt x="126033" y="702477"/>
                  <a:pt x="1009" y="637864"/>
                  <a:pt x="42" y="5228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1" name="Frame 1">
            <a:extLst>
              <a:ext uri="{FF2B5EF4-FFF2-40B4-BE49-F238E27FC236}">
                <a16:creationId xmlns:a16="http://schemas.microsoft.com/office/drawing/2014/main" xmlns="" id="{1EA4BFBA-7B1D-4020-A243-8505AEA8FCD8}"/>
              </a:ext>
            </a:extLst>
          </p:cNvPr>
          <p:cNvSpPr/>
          <p:nvPr userDrawn="1"/>
        </p:nvSpPr>
        <p:spPr>
          <a:xfrm>
            <a:off x="9493570" y="1878930"/>
            <a:ext cx="474352" cy="640910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34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AND CONTENTS LAYOUT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2A63685B-5063-4C41-9D58-B233215F828A}"/>
              </a:ext>
            </a:extLst>
          </p:cNvPr>
          <p:cNvGrpSpPr/>
          <p:nvPr userDrawn="1"/>
        </p:nvGrpSpPr>
        <p:grpSpPr>
          <a:xfrm>
            <a:off x="8914194" y="1702663"/>
            <a:ext cx="2307768" cy="2309828"/>
            <a:chOff x="8582298" y="2310847"/>
            <a:chExt cx="2026966" cy="2028775"/>
          </a:xfrm>
        </p:grpSpPr>
        <p:sp>
          <p:nvSpPr>
            <p:cNvPr id="10" name="Oval 9"/>
            <p:cNvSpPr/>
            <p:nvPr/>
          </p:nvSpPr>
          <p:spPr>
            <a:xfrm>
              <a:off x="8582298" y="2310847"/>
              <a:ext cx="2026966" cy="2028775"/>
            </a:xfrm>
            <a:prstGeom prst="ellipse">
              <a:avLst/>
            </a:prstGeom>
            <a:noFill/>
            <a:ln w="158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0287809" y="2607228"/>
              <a:ext cx="205017" cy="205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xmlns="" id="{C14116F5-393E-4744-A622-A82EEA785FE3}"/>
              </a:ext>
            </a:extLst>
          </p:cNvPr>
          <p:cNvGrpSpPr/>
          <p:nvPr userDrawn="1"/>
        </p:nvGrpSpPr>
        <p:grpSpPr>
          <a:xfrm>
            <a:off x="925989" y="1702663"/>
            <a:ext cx="2307768" cy="2309828"/>
            <a:chOff x="853440" y="2310847"/>
            <a:chExt cx="2026966" cy="2028775"/>
          </a:xfrm>
        </p:grpSpPr>
        <p:sp>
          <p:nvSpPr>
            <p:cNvPr id="14" name="Oval 13"/>
            <p:cNvSpPr/>
            <p:nvPr/>
          </p:nvSpPr>
          <p:spPr>
            <a:xfrm>
              <a:off x="853440" y="2310847"/>
              <a:ext cx="2026966" cy="2028775"/>
            </a:xfrm>
            <a:prstGeom prst="ellipse">
              <a:avLst/>
            </a:prstGeom>
            <a:noFill/>
            <a:ln w="158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558951" y="2607228"/>
              <a:ext cx="205017" cy="205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xmlns="" id="{06FEAAE9-970B-4450-A325-434A1A5C7E5D}"/>
              </a:ext>
            </a:extLst>
          </p:cNvPr>
          <p:cNvGrpSpPr/>
          <p:nvPr userDrawn="1"/>
        </p:nvGrpSpPr>
        <p:grpSpPr>
          <a:xfrm>
            <a:off x="4920091" y="1702663"/>
            <a:ext cx="2307768" cy="2309828"/>
            <a:chOff x="4717869" y="2310847"/>
            <a:chExt cx="2026966" cy="2028775"/>
          </a:xfrm>
        </p:grpSpPr>
        <p:sp>
          <p:nvSpPr>
            <p:cNvPr id="17" name="Oval 16"/>
            <p:cNvSpPr/>
            <p:nvPr/>
          </p:nvSpPr>
          <p:spPr>
            <a:xfrm>
              <a:off x="4717869" y="2310847"/>
              <a:ext cx="2026966" cy="2028775"/>
            </a:xfrm>
            <a:prstGeom prst="ellipse">
              <a:avLst/>
            </a:prstGeom>
            <a:noFill/>
            <a:ln w="158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423380" y="2607228"/>
              <a:ext cx="205017" cy="20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19" name="Picture Placeholder 2"/>
          <p:cNvSpPr>
            <a:spLocks noGrp="1"/>
          </p:cNvSpPr>
          <p:nvPr userDrawn="1">
            <p:ph type="pic" sz="quarter" idx="42" hasCustomPrompt="1"/>
          </p:nvPr>
        </p:nvSpPr>
        <p:spPr>
          <a:xfrm>
            <a:off x="1096182" y="1873775"/>
            <a:ext cx="1967385" cy="19676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 userDrawn="1">
            <p:ph type="pic" sz="quarter" idx="43" hasCustomPrompt="1"/>
          </p:nvPr>
        </p:nvSpPr>
        <p:spPr>
          <a:xfrm>
            <a:off x="5090284" y="1873775"/>
            <a:ext cx="1967385" cy="19676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1" name="Picture Placeholder 2"/>
          <p:cNvSpPr>
            <a:spLocks noGrp="1"/>
          </p:cNvSpPr>
          <p:nvPr userDrawn="1">
            <p:ph type="pic" sz="quarter" idx="44" hasCustomPrompt="1"/>
          </p:nvPr>
        </p:nvSpPr>
        <p:spPr>
          <a:xfrm>
            <a:off x="9084387" y="1873775"/>
            <a:ext cx="1967385" cy="19676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48279" y="4911997"/>
            <a:ext cx="246319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4842381" y="4911997"/>
            <a:ext cx="246319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 userDrawn="1"/>
        </p:nvCxnSpPr>
        <p:spPr>
          <a:xfrm>
            <a:off x="8836484" y="4911997"/>
            <a:ext cx="246319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9">
            <a:extLst>
              <a:ext uri="{FF2B5EF4-FFF2-40B4-BE49-F238E27FC236}">
                <a16:creationId xmlns:a16="http://schemas.microsoft.com/office/drawing/2014/main" xmlns="" id="{73A474CB-69FD-4CBB-8A8B-BBEC652767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D58C2A5-98FC-4D03-AF58-B0CF7460B76D}"/>
              </a:ext>
            </a:extLst>
          </p:cNvPr>
          <p:cNvSpPr txBox="1"/>
          <p:nvPr userDrawn="1"/>
        </p:nvSpPr>
        <p:spPr>
          <a:xfrm>
            <a:off x="0" y="6519446"/>
            <a:ext cx="12192000" cy="338554"/>
          </a:xfrm>
          <a:prstGeom prst="rect">
            <a:avLst/>
          </a:prstGeom>
          <a:gradFill flip="none" rotWithShape="1">
            <a:gsLst>
              <a:gs pos="77000">
                <a:schemeClr val="accent5"/>
              </a:gs>
              <a:gs pos="72000">
                <a:schemeClr val="accent4"/>
              </a:gs>
              <a:gs pos="62000">
                <a:schemeClr val="accent3"/>
              </a:gs>
              <a:gs pos="0">
                <a:schemeClr val="accent1"/>
              </a:gs>
              <a:gs pos="13000">
                <a:schemeClr val="accent1"/>
              </a:gs>
              <a:gs pos="18000">
                <a:schemeClr val="accent2"/>
              </a:gs>
              <a:gs pos="37000">
                <a:schemeClr val="accent2"/>
              </a:gs>
              <a:gs pos="42000">
                <a:schemeClr val="accent3"/>
              </a:gs>
              <a:gs pos="98980">
                <a:schemeClr val="accent5"/>
              </a:gs>
              <a:gs pos="67000">
                <a:schemeClr val="accent4"/>
              </a:gs>
            </a:gsLst>
            <a:lin ang="0" scaled="1"/>
            <a:tileRect/>
          </a:gradFill>
        </p:spPr>
        <p:txBody>
          <a:bodyPr wrap="square" rtlCol="0" anchor="ctr">
            <a:spAutoFit/>
          </a:bodyPr>
          <a:lstStyle/>
          <a:p>
            <a:pPr algn="dist"/>
            <a:r>
              <a:rPr lang="en-US" sz="1600" spc="300" dirty="0">
                <a:solidFill>
                  <a:schemeClr val="bg1"/>
                </a:solidFill>
              </a:rPr>
              <a:t>Science Technology Engineering Arts Mathematics</a:t>
            </a:r>
          </a:p>
        </p:txBody>
      </p:sp>
    </p:spTree>
    <p:extLst>
      <p:ext uri="{BB962C8B-B14F-4D97-AF65-F5344CB8AC3E}">
        <p14:creationId xmlns:p14="http://schemas.microsoft.com/office/powerpoint/2010/main" xmlns="" val="424612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57DA700-D493-4724-A7E6-2C18A3598372}"/>
              </a:ext>
            </a:extLst>
          </p:cNvPr>
          <p:cNvGrpSpPr/>
          <p:nvPr userDrawn="1"/>
        </p:nvGrpSpPr>
        <p:grpSpPr>
          <a:xfrm flipH="1">
            <a:off x="592779" y="1333500"/>
            <a:ext cx="4034462" cy="4935026"/>
            <a:chOff x="6446339" y="1280897"/>
            <a:chExt cx="4320717" cy="528517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0315FDDC-CB08-4F29-898E-B915DE387084}"/>
                </a:ext>
              </a:extLst>
            </p:cNvPr>
            <p:cNvSpPr/>
            <p:nvPr/>
          </p:nvSpPr>
          <p:spPr>
            <a:xfrm>
              <a:off x="7360122" y="5629227"/>
              <a:ext cx="2033648" cy="936848"/>
            </a:xfrm>
            <a:custGeom>
              <a:avLst/>
              <a:gdLst>
                <a:gd name="connsiteX0" fmla="*/ 448273 w 847725"/>
                <a:gd name="connsiteY0" fmla="*/ 7144 h 390525"/>
                <a:gd name="connsiteX1" fmla="*/ 464466 w 847725"/>
                <a:gd name="connsiteY1" fmla="*/ 184309 h 390525"/>
                <a:gd name="connsiteX2" fmla="*/ 452083 w 847725"/>
                <a:gd name="connsiteY2" fmla="*/ 224314 h 390525"/>
                <a:gd name="connsiteX3" fmla="*/ 352071 w 847725"/>
                <a:gd name="connsiteY3" fmla="*/ 269081 h 390525"/>
                <a:gd name="connsiteX4" fmla="*/ 30126 w 847725"/>
                <a:gd name="connsiteY4" fmla="*/ 283369 h 390525"/>
                <a:gd name="connsiteX5" fmla="*/ 7266 w 847725"/>
                <a:gd name="connsiteY5" fmla="*/ 285274 h 390525"/>
                <a:gd name="connsiteX6" fmla="*/ 12981 w 847725"/>
                <a:gd name="connsiteY6" fmla="*/ 292894 h 390525"/>
                <a:gd name="connsiteX7" fmla="*/ 439701 w 847725"/>
                <a:gd name="connsiteY7" fmla="*/ 384334 h 390525"/>
                <a:gd name="connsiteX8" fmla="*/ 455893 w 847725"/>
                <a:gd name="connsiteY8" fmla="*/ 385286 h 390525"/>
                <a:gd name="connsiteX9" fmla="*/ 829273 w 847725"/>
                <a:gd name="connsiteY9" fmla="*/ 321469 h 390525"/>
                <a:gd name="connsiteX10" fmla="*/ 797841 w 847725"/>
                <a:gd name="connsiteY10" fmla="*/ 52864 h 390525"/>
                <a:gd name="connsiteX11" fmla="*/ 448273 w 847725"/>
                <a:gd name="connsiteY11" fmla="*/ 7144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47725" h="390525">
                  <a:moveTo>
                    <a:pt x="448273" y="7144"/>
                  </a:moveTo>
                  <a:cubicBezTo>
                    <a:pt x="460656" y="89059"/>
                    <a:pt x="469228" y="136684"/>
                    <a:pt x="464466" y="184309"/>
                  </a:cubicBezTo>
                  <a:cubicBezTo>
                    <a:pt x="463513" y="196691"/>
                    <a:pt x="460656" y="208121"/>
                    <a:pt x="452083" y="224314"/>
                  </a:cubicBezTo>
                  <a:cubicBezTo>
                    <a:pt x="433033" y="261461"/>
                    <a:pt x="379693" y="268129"/>
                    <a:pt x="352071" y="269081"/>
                  </a:cubicBezTo>
                  <a:cubicBezTo>
                    <a:pt x="256821" y="270986"/>
                    <a:pt x="63463" y="282416"/>
                    <a:pt x="30126" y="283369"/>
                  </a:cubicBezTo>
                  <a:cubicBezTo>
                    <a:pt x="26316" y="283369"/>
                    <a:pt x="5361" y="283369"/>
                    <a:pt x="7266" y="285274"/>
                  </a:cubicBezTo>
                  <a:cubicBezTo>
                    <a:pt x="8218" y="286226"/>
                    <a:pt x="12981" y="292894"/>
                    <a:pt x="12981" y="292894"/>
                  </a:cubicBezTo>
                  <a:cubicBezTo>
                    <a:pt x="24411" y="308134"/>
                    <a:pt x="381598" y="373856"/>
                    <a:pt x="439701" y="384334"/>
                  </a:cubicBezTo>
                  <a:cubicBezTo>
                    <a:pt x="445416" y="385286"/>
                    <a:pt x="450178" y="385286"/>
                    <a:pt x="455893" y="385286"/>
                  </a:cubicBezTo>
                  <a:cubicBezTo>
                    <a:pt x="508281" y="381476"/>
                    <a:pt x="794983" y="355759"/>
                    <a:pt x="829273" y="321469"/>
                  </a:cubicBezTo>
                  <a:cubicBezTo>
                    <a:pt x="870231" y="279559"/>
                    <a:pt x="827368" y="142399"/>
                    <a:pt x="797841" y="52864"/>
                  </a:cubicBezTo>
                  <a:cubicBezTo>
                    <a:pt x="810223" y="42386"/>
                    <a:pt x="634963" y="21431"/>
                    <a:pt x="448273" y="7144"/>
                  </a:cubicBez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718ED047-E415-4002-A4AF-11B7D0A2933D}"/>
                </a:ext>
              </a:extLst>
            </p:cNvPr>
            <p:cNvSpPr/>
            <p:nvPr/>
          </p:nvSpPr>
          <p:spPr>
            <a:xfrm>
              <a:off x="7358820" y="5629227"/>
              <a:ext cx="1987948" cy="913998"/>
            </a:xfrm>
            <a:custGeom>
              <a:avLst/>
              <a:gdLst>
                <a:gd name="connsiteX0" fmla="*/ 436434 w 828675"/>
                <a:gd name="connsiteY0" fmla="*/ 7144 h 381000"/>
                <a:gd name="connsiteX1" fmla="*/ 452626 w 828675"/>
                <a:gd name="connsiteY1" fmla="*/ 178594 h 381000"/>
                <a:gd name="connsiteX2" fmla="*/ 440244 w 828675"/>
                <a:gd name="connsiteY2" fmla="*/ 217646 h 381000"/>
                <a:gd name="connsiteX3" fmla="*/ 342136 w 828675"/>
                <a:gd name="connsiteY3" fmla="*/ 260509 h 381000"/>
                <a:gd name="connsiteX4" fmla="*/ 11619 w 828675"/>
                <a:gd name="connsiteY4" fmla="*/ 281464 h 381000"/>
                <a:gd name="connsiteX5" fmla="*/ 428814 w 828675"/>
                <a:gd name="connsiteY5" fmla="*/ 372904 h 381000"/>
                <a:gd name="connsiteX6" fmla="*/ 444054 w 828675"/>
                <a:gd name="connsiteY6" fmla="*/ 373856 h 381000"/>
                <a:gd name="connsiteX7" fmla="*/ 813624 w 828675"/>
                <a:gd name="connsiteY7" fmla="*/ 311944 h 381000"/>
                <a:gd name="connsiteX8" fmla="*/ 782191 w 828675"/>
                <a:gd name="connsiteY8" fmla="*/ 52864 h 381000"/>
                <a:gd name="connsiteX9" fmla="*/ 436434 w 828675"/>
                <a:gd name="connsiteY9" fmla="*/ 714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8675" h="381000">
                  <a:moveTo>
                    <a:pt x="436434" y="7144"/>
                  </a:moveTo>
                  <a:cubicBezTo>
                    <a:pt x="448816" y="86201"/>
                    <a:pt x="457389" y="131921"/>
                    <a:pt x="452626" y="178594"/>
                  </a:cubicBezTo>
                  <a:cubicBezTo>
                    <a:pt x="451674" y="190976"/>
                    <a:pt x="448816" y="201454"/>
                    <a:pt x="440244" y="217646"/>
                  </a:cubicBezTo>
                  <a:cubicBezTo>
                    <a:pt x="421194" y="252889"/>
                    <a:pt x="367854" y="260509"/>
                    <a:pt x="342136" y="260509"/>
                  </a:cubicBezTo>
                  <a:cubicBezTo>
                    <a:pt x="269746" y="262414"/>
                    <a:pt x="43051" y="274796"/>
                    <a:pt x="11619" y="281464"/>
                  </a:cubicBezTo>
                  <a:cubicBezTo>
                    <a:pt x="-39816" y="292894"/>
                    <a:pt x="367854" y="362426"/>
                    <a:pt x="428814" y="372904"/>
                  </a:cubicBezTo>
                  <a:cubicBezTo>
                    <a:pt x="433576" y="373856"/>
                    <a:pt x="439291" y="373856"/>
                    <a:pt x="444054" y="373856"/>
                  </a:cubicBezTo>
                  <a:cubicBezTo>
                    <a:pt x="494536" y="370046"/>
                    <a:pt x="779334" y="346234"/>
                    <a:pt x="813624" y="311944"/>
                  </a:cubicBezTo>
                  <a:cubicBezTo>
                    <a:pt x="853629" y="271939"/>
                    <a:pt x="811719" y="139541"/>
                    <a:pt x="782191" y="52864"/>
                  </a:cubicBezTo>
                  <a:cubicBezTo>
                    <a:pt x="793621" y="41434"/>
                    <a:pt x="620266" y="20479"/>
                    <a:pt x="436434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A95A626E-BA13-409F-A2BA-1FCB370FDB9B}"/>
                </a:ext>
              </a:extLst>
            </p:cNvPr>
            <p:cNvSpPr/>
            <p:nvPr/>
          </p:nvSpPr>
          <p:spPr>
            <a:xfrm>
              <a:off x="6448412" y="1280897"/>
              <a:ext cx="4318644" cy="4592842"/>
            </a:xfrm>
            <a:custGeom>
              <a:avLst/>
              <a:gdLst>
                <a:gd name="connsiteX0" fmla="*/ 1610322 w 1800225"/>
                <a:gd name="connsiteY0" fmla="*/ 1912136 h 1914525"/>
                <a:gd name="connsiteX1" fmla="*/ 53937 w 1800225"/>
                <a:gd name="connsiteY1" fmla="*/ 1736876 h 1914525"/>
                <a:gd name="connsiteX2" fmla="*/ 7264 w 1800225"/>
                <a:gd name="connsiteY2" fmla="*/ 1681631 h 1914525"/>
                <a:gd name="connsiteX3" fmla="*/ 66319 w 1800225"/>
                <a:gd name="connsiteY3" fmla="*/ 529106 h 1914525"/>
                <a:gd name="connsiteX4" fmla="*/ 107277 w 1800225"/>
                <a:gd name="connsiteY4" fmla="*/ 432903 h 1914525"/>
                <a:gd name="connsiteX5" fmla="*/ 1729384 w 1800225"/>
                <a:gd name="connsiteY5" fmla="*/ 9041 h 1914525"/>
                <a:gd name="connsiteX6" fmla="*/ 1797012 w 1800225"/>
                <a:gd name="connsiteY6" fmla="*/ 63333 h 1914525"/>
                <a:gd name="connsiteX7" fmla="*/ 1691284 w 1800225"/>
                <a:gd name="connsiteY7" fmla="*/ 1844508 h 1914525"/>
                <a:gd name="connsiteX8" fmla="*/ 1610322 w 1800225"/>
                <a:gd name="connsiteY8" fmla="*/ 1912136 h 191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0225" h="1914525">
                  <a:moveTo>
                    <a:pt x="1610322" y="1912136"/>
                  </a:moveTo>
                  <a:lnTo>
                    <a:pt x="53937" y="1736876"/>
                  </a:lnTo>
                  <a:cubicBezTo>
                    <a:pt x="26314" y="1734018"/>
                    <a:pt x="5359" y="1709253"/>
                    <a:pt x="7264" y="1681631"/>
                  </a:cubicBezTo>
                  <a:lnTo>
                    <a:pt x="66319" y="529106"/>
                  </a:lnTo>
                  <a:cubicBezTo>
                    <a:pt x="68224" y="458621"/>
                    <a:pt x="84417" y="438618"/>
                    <a:pt x="107277" y="432903"/>
                  </a:cubicBezTo>
                  <a:lnTo>
                    <a:pt x="1729384" y="9041"/>
                  </a:lnTo>
                  <a:cubicBezTo>
                    <a:pt x="1764627" y="-484"/>
                    <a:pt x="1798917" y="27138"/>
                    <a:pt x="1797012" y="63333"/>
                  </a:cubicBezTo>
                  <a:lnTo>
                    <a:pt x="1691284" y="1844508"/>
                  </a:lnTo>
                  <a:cubicBezTo>
                    <a:pt x="1687474" y="1885466"/>
                    <a:pt x="1651279" y="1915946"/>
                    <a:pt x="1610322" y="1912136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E8248B3A-FAE1-4F80-BB8B-D195C0E2A022}"/>
                </a:ext>
              </a:extLst>
            </p:cNvPr>
            <p:cNvSpPr/>
            <p:nvPr/>
          </p:nvSpPr>
          <p:spPr>
            <a:xfrm>
              <a:off x="6464696" y="1280897"/>
              <a:ext cx="4250094" cy="3998744"/>
            </a:xfrm>
            <a:custGeom>
              <a:avLst/>
              <a:gdLst>
                <a:gd name="connsiteX0" fmla="*/ 1678781 w 1771650"/>
                <a:gd name="connsiteY0" fmla="*/ 1664486 h 1666875"/>
                <a:gd name="connsiteX1" fmla="*/ 7144 w 1771650"/>
                <a:gd name="connsiteY1" fmla="*/ 1552091 h 1666875"/>
                <a:gd name="connsiteX2" fmla="*/ 58579 w 1771650"/>
                <a:gd name="connsiteY2" fmla="*/ 482433 h 1666875"/>
                <a:gd name="connsiteX3" fmla="*/ 98584 w 1771650"/>
                <a:gd name="connsiteY3" fmla="*/ 432903 h 1666875"/>
                <a:gd name="connsiteX4" fmla="*/ 1705451 w 1771650"/>
                <a:gd name="connsiteY4" fmla="*/ 9041 h 1666875"/>
                <a:gd name="connsiteX5" fmla="*/ 1772126 w 1771650"/>
                <a:gd name="connsiteY5" fmla="*/ 63333 h 1666875"/>
                <a:gd name="connsiteX6" fmla="*/ 1678781 w 1771650"/>
                <a:gd name="connsiteY6" fmla="*/ 1664486 h 1666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1650" h="1666875">
                  <a:moveTo>
                    <a:pt x="1678781" y="1664486"/>
                  </a:moveTo>
                  <a:lnTo>
                    <a:pt x="7144" y="1552091"/>
                  </a:lnTo>
                  <a:lnTo>
                    <a:pt x="58579" y="482433"/>
                  </a:lnTo>
                  <a:cubicBezTo>
                    <a:pt x="59531" y="459573"/>
                    <a:pt x="75724" y="439571"/>
                    <a:pt x="98584" y="432903"/>
                  </a:cubicBezTo>
                  <a:lnTo>
                    <a:pt x="1705451" y="9041"/>
                  </a:lnTo>
                  <a:cubicBezTo>
                    <a:pt x="1740694" y="-484"/>
                    <a:pt x="1774984" y="27138"/>
                    <a:pt x="1772126" y="63333"/>
                  </a:cubicBezTo>
                  <a:lnTo>
                    <a:pt x="1678781" y="1664486"/>
                  </a:ln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EC73273F-F0D9-4D38-B99A-17BF52577CFE}"/>
                </a:ext>
              </a:extLst>
            </p:cNvPr>
            <p:cNvSpPr/>
            <p:nvPr/>
          </p:nvSpPr>
          <p:spPr>
            <a:xfrm>
              <a:off x="6572092" y="1577928"/>
              <a:ext cx="3907345" cy="3404644"/>
            </a:xfrm>
            <a:custGeom>
              <a:avLst/>
              <a:gdLst>
                <a:gd name="connsiteX0" fmla="*/ 1539716 w 1628775"/>
                <a:gd name="connsiteY0" fmla="*/ 1416844 h 1419225"/>
                <a:gd name="connsiteX1" fmla="*/ 7144 w 1628775"/>
                <a:gd name="connsiteY1" fmla="*/ 1357789 h 1419225"/>
                <a:gd name="connsiteX2" fmla="*/ 57626 w 1628775"/>
                <a:gd name="connsiteY2" fmla="*/ 363379 h 1419225"/>
                <a:gd name="connsiteX3" fmla="*/ 1628299 w 1628775"/>
                <a:gd name="connsiteY3" fmla="*/ 7144 h 141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8775" h="1419225">
                  <a:moveTo>
                    <a:pt x="1539716" y="1416844"/>
                  </a:moveTo>
                  <a:lnTo>
                    <a:pt x="7144" y="1357789"/>
                  </a:lnTo>
                  <a:lnTo>
                    <a:pt x="57626" y="363379"/>
                  </a:lnTo>
                  <a:lnTo>
                    <a:pt x="1628299" y="7144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14DA78C4-87F2-446E-AE34-0432570E280A}"/>
                </a:ext>
              </a:extLst>
            </p:cNvPr>
            <p:cNvSpPr/>
            <p:nvPr/>
          </p:nvSpPr>
          <p:spPr>
            <a:xfrm>
              <a:off x="6446339" y="4996281"/>
              <a:ext cx="4044444" cy="868298"/>
            </a:xfrm>
            <a:custGeom>
              <a:avLst/>
              <a:gdLst>
                <a:gd name="connsiteX0" fmla="*/ 13844 w 1685925"/>
                <a:gd name="connsiteY0" fmla="*/ 7144 h 361950"/>
                <a:gd name="connsiteX1" fmla="*/ 7176 w 1685925"/>
                <a:gd name="connsiteY1" fmla="*/ 133826 h 361950"/>
                <a:gd name="connsiteX2" fmla="*/ 53849 w 1685925"/>
                <a:gd name="connsiteY2" fmla="*/ 189071 h 361950"/>
                <a:gd name="connsiteX3" fmla="*/ 1597851 w 1685925"/>
                <a:gd name="connsiteY3" fmla="*/ 363379 h 361950"/>
                <a:gd name="connsiteX4" fmla="*/ 1675956 w 1685925"/>
                <a:gd name="connsiteY4" fmla="*/ 296704 h 361950"/>
                <a:gd name="connsiteX5" fmla="*/ 1686434 w 1685925"/>
                <a:gd name="connsiteY5" fmla="*/ 111919 h 361950"/>
                <a:gd name="connsiteX6" fmla="*/ 13844 w 1685925"/>
                <a:gd name="connsiteY6" fmla="*/ 7144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925" h="361950">
                  <a:moveTo>
                    <a:pt x="13844" y="7144"/>
                  </a:moveTo>
                  <a:lnTo>
                    <a:pt x="7176" y="133826"/>
                  </a:lnTo>
                  <a:cubicBezTo>
                    <a:pt x="6224" y="161449"/>
                    <a:pt x="26226" y="186214"/>
                    <a:pt x="53849" y="189071"/>
                  </a:cubicBezTo>
                  <a:lnTo>
                    <a:pt x="1597851" y="363379"/>
                  </a:lnTo>
                  <a:cubicBezTo>
                    <a:pt x="1637856" y="368141"/>
                    <a:pt x="1674051" y="337661"/>
                    <a:pt x="1675956" y="296704"/>
                  </a:cubicBezTo>
                  <a:lnTo>
                    <a:pt x="1686434" y="111919"/>
                  </a:lnTo>
                  <a:lnTo>
                    <a:pt x="13844" y="7144"/>
                  </a:ln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201B44D6-F92F-461D-A50C-E9045F317764}"/>
                </a:ext>
              </a:extLst>
            </p:cNvPr>
            <p:cNvSpPr/>
            <p:nvPr/>
          </p:nvSpPr>
          <p:spPr>
            <a:xfrm>
              <a:off x="7715310" y="1593115"/>
              <a:ext cx="2775473" cy="3394037"/>
            </a:xfrm>
            <a:custGeom>
              <a:avLst/>
              <a:gdLst>
                <a:gd name="connsiteX0" fmla="*/ 1425389 w 2775473"/>
                <a:gd name="connsiteY0" fmla="*/ 306593 h 3394037"/>
                <a:gd name="connsiteX1" fmla="*/ 2775473 w 2775473"/>
                <a:gd name="connsiteY1" fmla="*/ 0 h 3394037"/>
                <a:gd name="connsiteX2" fmla="*/ 2565699 w 2775473"/>
                <a:gd name="connsiteY2" fmla="*/ 3394037 h 3394037"/>
                <a:gd name="connsiteX3" fmla="*/ 0 w 2775473"/>
                <a:gd name="connsiteY3" fmla="*/ 3281082 h 3394037"/>
                <a:gd name="connsiteX4" fmla="*/ 1425389 w 2775473"/>
                <a:gd name="connsiteY4" fmla="*/ 306593 h 339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5473" h="3394037">
                  <a:moveTo>
                    <a:pt x="1425389" y="306593"/>
                  </a:moveTo>
                  <a:lnTo>
                    <a:pt x="2775473" y="0"/>
                  </a:lnTo>
                  <a:lnTo>
                    <a:pt x="2565699" y="3394037"/>
                  </a:lnTo>
                  <a:lnTo>
                    <a:pt x="0" y="3281082"/>
                  </a:lnTo>
                  <a:lnTo>
                    <a:pt x="1425389" y="306593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 Placeholder 9">
            <a:extLst>
              <a:ext uri="{FF2B5EF4-FFF2-40B4-BE49-F238E27FC236}">
                <a16:creationId xmlns:a16="http://schemas.microsoft.com/office/drawing/2014/main" xmlns="" id="{8F734703-4A61-4A31-BB9E-0C690EB352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54D90936-42A8-407A-87C1-0A47569609F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59407" y="1640713"/>
            <a:ext cx="3631408" cy="3157745"/>
          </a:xfrm>
          <a:custGeom>
            <a:avLst/>
            <a:gdLst>
              <a:gd name="connsiteX0" fmla="*/ 0 w 3631408"/>
              <a:gd name="connsiteY0" fmla="*/ 0 h 3157745"/>
              <a:gd name="connsiteX1" fmla="*/ 3518328 w 3631408"/>
              <a:gd name="connsiteY1" fmla="*/ 797970 h 3157745"/>
              <a:gd name="connsiteX2" fmla="*/ 3631408 w 3631408"/>
              <a:gd name="connsiteY2" fmla="*/ 3025461 h 3157745"/>
              <a:gd name="connsiteX3" fmla="*/ 198427 w 3631408"/>
              <a:gd name="connsiteY3" fmla="*/ 3157745 h 315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1408" h="3157745">
                <a:moveTo>
                  <a:pt x="0" y="0"/>
                </a:moveTo>
                <a:lnTo>
                  <a:pt x="3518328" y="797970"/>
                </a:lnTo>
                <a:lnTo>
                  <a:pt x="3631408" y="3025461"/>
                </a:lnTo>
                <a:lnTo>
                  <a:pt x="198427" y="315774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3239325-648E-4C47-A0FE-7713B34A5F6E}"/>
              </a:ext>
            </a:extLst>
          </p:cNvPr>
          <p:cNvGrpSpPr/>
          <p:nvPr userDrawn="1"/>
        </p:nvGrpSpPr>
        <p:grpSpPr>
          <a:xfrm flipV="1">
            <a:off x="5427361" y="1143268"/>
            <a:ext cx="1337278" cy="220479"/>
            <a:chOff x="5809673" y="3008118"/>
            <a:chExt cx="2419398" cy="39888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6C34544F-4AFB-4567-9A14-BD40476D91DB}"/>
                </a:ext>
              </a:extLst>
            </p:cNvPr>
            <p:cNvSpPr/>
            <p:nvPr userDrawn="1"/>
          </p:nvSpPr>
          <p:spPr>
            <a:xfrm>
              <a:off x="5809673" y="3008118"/>
              <a:ext cx="398888" cy="3988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EC347462-2243-4988-88A7-D48FDFC67F8A}"/>
                </a:ext>
              </a:extLst>
            </p:cNvPr>
            <p:cNvSpPr/>
            <p:nvPr userDrawn="1"/>
          </p:nvSpPr>
          <p:spPr>
            <a:xfrm>
              <a:off x="6314801" y="3008118"/>
              <a:ext cx="398888" cy="3988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3AAED053-508E-4B0B-9E07-60D6E23602BC}"/>
                </a:ext>
              </a:extLst>
            </p:cNvPr>
            <p:cNvSpPr/>
            <p:nvPr userDrawn="1"/>
          </p:nvSpPr>
          <p:spPr>
            <a:xfrm>
              <a:off x="6819928" y="3008118"/>
              <a:ext cx="398888" cy="3988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89D32752-7C30-4517-952B-8736B7299F1D}"/>
                </a:ext>
              </a:extLst>
            </p:cNvPr>
            <p:cNvSpPr/>
            <p:nvPr userDrawn="1"/>
          </p:nvSpPr>
          <p:spPr>
            <a:xfrm>
              <a:off x="7325056" y="3008118"/>
              <a:ext cx="398888" cy="3988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D7307619-FF7D-47F2-9979-458DC7E6076E}"/>
                </a:ext>
              </a:extLst>
            </p:cNvPr>
            <p:cNvSpPr/>
            <p:nvPr userDrawn="1"/>
          </p:nvSpPr>
          <p:spPr>
            <a:xfrm>
              <a:off x="7830183" y="3008118"/>
              <a:ext cx="398888" cy="39888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78055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B3CA5F7E-D45F-4887-AF9C-BB7E27A9C9CE}"/>
              </a:ext>
            </a:extLst>
          </p:cNvPr>
          <p:cNvSpPr/>
          <p:nvPr userDrawn="1"/>
        </p:nvSpPr>
        <p:spPr>
          <a:xfrm>
            <a:off x="673240" y="1141827"/>
            <a:ext cx="10862268" cy="50543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그림 개체 틀 5">
            <a:extLst>
              <a:ext uri="{FF2B5EF4-FFF2-40B4-BE49-F238E27FC236}">
                <a16:creationId xmlns:a16="http://schemas.microsoft.com/office/drawing/2014/main" xmlns="" id="{1C677DB5-A9F3-459B-9D51-37160E08512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229977" y="653142"/>
            <a:ext cx="4824557" cy="5054322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057647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58" r:id="rId3"/>
    <p:sldLayoutId id="2147483677" r:id="rId4"/>
    <p:sldLayoutId id="2147483663" r:id="rId5"/>
    <p:sldLayoutId id="2147483662" r:id="rId6"/>
    <p:sldLayoutId id="214748366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8666328" y="1838593"/>
            <a:ext cx="2634018" cy="2594786"/>
          </a:xfrm>
          <a:prstGeom prst="ellipse">
            <a:avLst/>
          </a:prstGeom>
          <a:solidFill>
            <a:srgbClr val="ED7D1F"/>
          </a:solidFill>
          <a:ln>
            <a:solidFill>
              <a:srgbClr val="ED7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0888" y="1423093"/>
            <a:ext cx="3452528" cy="345252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93FEA1-76E3-4594-B0FF-F3C5BB50B1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07518" y="5181820"/>
            <a:ext cx="6971796" cy="1358363"/>
          </a:xfrm>
        </p:spPr>
        <p:txBody>
          <a:bodyPr/>
          <a:lstStyle/>
          <a:p>
            <a:r>
              <a:rPr lang="ar-AE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التكاثر </a:t>
            </a:r>
            <a:r>
              <a:rPr lang="ar-EG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فى</a:t>
            </a:r>
            <a:r>
              <a:rPr lang="ar-AE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 الانسان 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Sultan Medium" pitchFamily="2" charset="-78"/>
            </a:endParaRPr>
          </a:p>
          <a:p>
            <a:pPr algn="l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D6FD82E-9577-4173-8467-9F84F7C4AE48}"/>
              </a:ext>
            </a:extLst>
          </p:cNvPr>
          <p:cNvSpPr txBox="1"/>
          <p:nvPr/>
        </p:nvSpPr>
        <p:spPr>
          <a:xfrm>
            <a:off x="2583192" y="1423093"/>
            <a:ext cx="58405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52DAB1C-7774-4DCA-A996-520BE9BDBFD3}"/>
              </a:ext>
            </a:extLst>
          </p:cNvPr>
          <p:cNvSpPr txBox="1"/>
          <p:nvPr/>
        </p:nvSpPr>
        <p:spPr>
          <a:xfrm>
            <a:off x="2608022" y="4017879"/>
            <a:ext cx="58405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3192" y="499763"/>
            <a:ext cx="591484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التركيب و الوظيفه فى الكائنات الحيه</a:t>
            </a:r>
            <a:r>
              <a:rPr lang="ar-AE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Sultan Medium" pitchFamily="2" charset="-78"/>
            </a:endParaRPr>
          </a:p>
          <a:p>
            <a:endParaRPr lang="ar-EG" dirty="0"/>
          </a:p>
        </p:txBody>
      </p:sp>
      <p:pic>
        <p:nvPicPr>
          <p:cNvPr id="9" name="صورة 8" descr="72084987_520493922117202_780506556817997824_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5988" cy="123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547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833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7172AF1-47AA-4C49-B9BF-4BA25F755221}"/>
              </a:ext>
            </a:extLst>
          </p:cNvPr>
          <p:cNvSpPr txBox="1"/>
          <p:nvPr/>
        </p:nvSpPr>
        <p:spPr>
          <a:xfrm>
            <a:off x="5523022" y="127088"/>
            <a:ext cx="614722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AE" sz="5400" b="1" spc="50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الجهاز التناسلي الذكري </a:t>
            </a:r>
            <a:endParaRPr lang="en-US" sz="5400" b="1" spc="50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Sultan Medium" pitchFamily="2" charset="-78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145" y="1864487"/>
            <a:ext cx="4846142" cy="380271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6F2E31D2-E7E6-40B6-A90D-51783A6465D2}"/>
              </a:ext>
            </a:extLst>
          </p:cNvPr>
          <p:cNvGrpSpPr/>
          <p:nvPr/>
        </p:nvGrpSpPr>
        <p:grpSpPr>
          <a:xfrm>
            <a:off x="5844818" y="1165498"/>
            <a:ext cx="5946329" cy="932969"/>
            <a:chOff x="2644557" y="1606181"/>
            <a:chExt cx="5004660" cy="120301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A9D3A47B-0449-448D-8D4C-C3FFE9EC1FA9}"/>
                </a:ext>
              </a:extLst>
            </p:cNvPr>
            <p:cNvSpPr txBox="1"/>
            <p:nvPr/>
          </p:nvSpPr>
          <p:spPr>
            <a:xfrm>
              <a:off x="2724407" y="2213900"/>
              <a:ext cx="4507692" cy="595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altLang="ko-KR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تعمل على انتاج الحيوانات المنويه و افراز هرمون التستوستيرون</a:t>
              </a:r>
              <a:endPara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10E1C3D5-A12E-4B60-9180-93D9426808EA}"/>
                </a:ext>
              </a:extLst>
            </p:cNvPr>
            <p:cNvSpPr txBox="1"/>
            <p:nvPr/>
          </p:nvSpPr>
          <p:spPr>
            <a:xfrm>
              <a:off x="2644557" y="1606181"/>
              <a:ext cx="4507692" cy="59529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ar-EG" altLang="ko-KR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الخصيتان:</a:t>
              </a:r>
              <a:endParaRPr lang="ko-KR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F6A3F4CA-B474-4F91-A083-1880EAE4BC5C}"/>
                </a:ext>
              </a:extLst>
            </p:cNvPr>
            <p:cNvSpPr txBox="1"/>
            <p:nvPr/>
          </p:nvSpPr>
          <p:spPr>
            <a:xfrm>
              <a:off x="6703644" y="1635462"/>
              <a:ext cx="945573" cy="59873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735A7BC5-56DA-4379-8F7E-944C34FDDA2E}"/>
              </a:ext>
            </a:extLst>
          </p:cNvPr>
          <p:cNvGrpSpPr/>
          <p:nvPr/>
        </p:nvGrpSpPr>
        <p:grpSpPr>
          <a:xfrm>
            <a:off x="5813015" y="2107805"/>
            <a:ext cx="6016493" cy="932670"/>
            <a:chOff x="2754462" y="1794879"/>
            <a:chExt cx="5101027" cy="93267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FBD33463-D745-49B6-A93D-6475B79CCFC6}"/>
                </a:ext>
              </a:extLst>
            </p:cNvPr>
            <p:cNvSpPr txBox="1"/>
            <p:nvPr/>
          </p:nvSpPr>
          <p:spPr>
            <a:xfrm>
              <a:off x="2801620" y="2265884"/>
              <a:ext cx="4778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altLang="ko-KR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يتم قيها تخزين الحيوانات المنويه و تصب فى وعاء يسمى الوعاء الناقل</a:t>
              </a:r>
              <a:endPara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99156532-60D2-4954-AF57-BC474DCC2BFB}"/>
                </a:ext>
              </a:extLst>
            </p:cNvPr>
            <p:cNvSpPr txBox="1"/>
            <p:nvPr/>
          </p:nvSpPr>
          <p:spPr>
            <a:xfrm>
              <a:off x="2754462" y="1794879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ar-EG" altLang="ko-KR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البربخان:</a:t>
              </a:r>
              <a:endParaRPr lang="ko-KR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B0B64655-4A03-436C-9085-4D16DB13AB24}"/>
                </a:ext>
              </a:extLst>
            </p:cNvPr>
            <p:cNvSpPr txBox="1"/>
            <p:nvPr/>
          </p:nvSpPr>
          <p:spPr>
            <a:xfrm>
              <a:off x="6897393" y="1804398"/>
              <a:ext cx="958096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C6C90E96-C1AF-48EB-B7DC-BE80A4458A57}"/>
              </a:ext>
            </a:extLst>
          </p:cNvPr>
          <p:cNvGrpSpPr/>
          <p:nvPr/>
        </p:nvGrpSpPr>
        <p:grpSpPr>
          <a:xfrm>
            <a:off x="5785167" y="2939887"/>
            <a:ext cx="6378958" cy="899566"/>
            <a:chOff x="2687798" y="1825793"/>
            <a:chExt cx="5182835" cy="8995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12E352B5-305B-4017-A3DF-F7E904A359BF}"/>
                </a:ext>
              </a:extLst>
            </p:cNvPr>
            <p:cNvSpPr txBox="1"/>
            <p:nvPr/>
          </p:nvSpPr>
          <p:spPr>
            <a:xfrm>
              <a:off x="2687798" y="2263694"/>
              <a:ext cx="4507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altLang="ko-KR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يقوم  كل وعاء بنفل الحيوانات المنويه من البربخ الى مجرى البول</a:t>
              </a:r>
              <a:endPara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5F81888F-2768-49D4-BC73-A60FEEE580A3}"/>
                </a:ext>
              </a:extLst>
            </p:cNvPr>
            <p:cNvSpPr txBox="1"/>
            <p:nvPr/>
          </p:nvSpPr>
          <p:spPr>
            <a:xfrm>
              <a:off x="4910739" y="1890534"/>
              <a:ext cx="2254181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ar-EG" altLang="ko-KR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الوعاء الناقل:</a:t>
              </a:r>
              <a:endParaRPr lang="ko-KR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2DF19A01-7B79-4997-9076-9F84A3283371}"/>
                </a:ext>
              </a:extLst>
            </p:cNvPr>
            <p:cNvSpPr txBox="1"/>
            <p:nvPr/>
          </p:nvSpPr>
          <p:spPr>
            <a:xfrm>
              <a:off x="6912537" y="1825793"/>
              <a:ext cx="958096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03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389DB5E4-CDCE-43D6-93F7-292BDE658B2E}"/>
              </a:ext>
            </a:extLst>
          </p:cNvPr>
          <p:cNvGrpSpPr/>
          <p:nvPr/>
        </p:nvGrpSpPr>
        <p:grpSpPr>
          <a:xfrm>
            <a:off x="6099727" y="3866335"/>
            <a:ext cx="6018717" cy="915960"/>
            <a:chOff x="2566538" y="1789403"/>
            <a:chExt cx="5300830" cy="80609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0A9B9AC5-D38F-4FFF-95E6-2A00CF865742}"/>
                </a:ext>
              </a:extLst>
            </p:cNvPr>
            <p:cNvSpPr txBox="1"/>
            <p:nvPr/>
          </p:nvSpPr>
          <p:spPr>
            <a:xfrm>
              <a:off x="2566538" y="2189207"/>
              <a:ext cx="4807884" cy="406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EG" altLang="ko-KR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تفرز سائل قلوى يحتوى على سكر فركتوز لتغذيهه الحيوانات المنويه</a:t>
              </a:r>
              <a:endPara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800E9E52-4AEB-4DE6-9EDC-6EEFAF9061AF}"/>
                </a:ext>
              </a:extLst>
            </p:cNvPr>
            <p:cNvSpPr txBox="1"/>
            <p:nvPr/>
          </p:nvSpPr>
          <p:spPr>
            <a:xfrm>
              <a:off x="2705936" y="1789403"/>
              <a:ext cx="4507692" cy="40628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ar-EG" altLang="ko-KR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الحوصله المنويه:</a:t>
              </a:r>
              <a:endParaRPr lang="ko-KR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D8D6D83A-24E2-44E6-80F6-3C26B215AF0A}"/>
                </a:ext>
              </a:extLst>
            </p:cNvPr>
            <p:cNvSpPr txBox="1"/>
            <p:nvPr/>
          </p:nvSpPr>
          <p:spPr>
            <a:xfrm>
              <a:off x="6909272" y="1802247"/>
              <a:ext cx="958096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04</a:t>
              </a:r>
              <a:endPara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389DB5E4-CDCE-43D6-93F7-292BDE658B2E}"/>
              </a:ext>
            </a:extLst>
          </p:cNvPr>
          <p:cNvGrpSpPr/>
          <p:nvPr/>
        </p:nvGrpSpPr>
        <p:grpSpPr>
          <a:xfrm>
            <a:off x="4422070" y="4786659"/>
            <a:ext cx="7808421" cy="1228519"/>
            <a:chOff x="1917596" y="1729768"/>
            <a:chExt cx="6096109" cy="1600554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0A9B9AC5-D38F-4FFF-95E6-2A00CF865742}"/>
                </a:ext>
              </a:extLst>
            </p:cNvPr>
            <p:cNvSpPr txBox="1"/>
            <p:nvPr/>
          </p:nvSpPr>
          <p:spPr>
            <a:xfrm>
              <a:off x="1917596" y="2247671"/>
              <a:ext cx="5658720" cy="1082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altLang="ko-KR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يفرزان سائل قلوى يعمل على معادله الوسط الحمضى فى قنته مجرى البول لمرور الحيوانات المنويه فيه </a:t>
              </a:r>
              <a:endPara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800E9E52-4AEB-4DE6-9EDC-6EEFAF9061AF}"/>
                </a:ext>
              </a:extLst>
            </p:cNvPr>
            <p:cNvSpPr txBox="1"/>
            <p:nvPr/>
          </p:nvSpPr>
          <p:spPr>
            <a:xfrm>
              <a:off x="2893622" y="1729768"/>
              <a:ext cx="4507692" cy="60147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ar-EG" altLang="ko-KR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غده البروستاتا وغدتا كوبر:</a:t>
              </a:r>
              <a:endParaRPr lang="ko-KR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D8D6D83A-24E2-44E6-80F6-3C26B215AF0A}"/>
                </a:ext>
              </a:extLst>
            </p:cNvPr>
            <p:cNvSpPr txBox="1"/>
            <p:nvPr/>
          </p:nvSpPr>
          <p:spPr>
            <a:xfrm>
              <a:off x="7055609" y="1769616"/>
              <a:ext cx="958096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05</a:t>
              </a:r>
              <a:endPara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389DB5E4-CDCE-43D6-93F7-292BDE658B2E}"/>
              </a:ext>
            </a:extLst>
          </p:cNvPr>
          <p:cNvGrpSpPr/>
          <p:nvPr/>
        </p:nvGrpSpPr>
        <p:grpSpPr>
          <a:xfrm>
            <a:off x="3471678" y="5854192"/>
            <a:ext cx="8979823" cy="944686"/>
            <a:chOff x="3158705" y="1672109"/>
            <a:chExt cx="5154191" cy="1086701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0A9B9AC5-D38F-4FFF-95E6-2A00CF865742}"/>
                </a:ext>
              </a:extLst>
            </p:cNvPr>
            <p:cNvSpPr txBox="1"/>
            <p:nvPr/>
          </p:nvSpPr>
          <p:spPr>
            <a:xfrm>
              <a:off x="3158705" y="2227743"/>
              <a:ext cx="4705619" cy="531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EG" altLang="ko-KR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يتكون من نسيج اسفنجى تمر فيه قناه مدرى البول حيث ينتقل البول و الحيوانات المنويه كل على حده</a:t>
              </a:r>
              <a:endPara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800E9E52-4AEB-4DE6-9EDC-6EEFAF9061AF}"/>
                </a:ext>
              </a:extLst>
            </p:cNvPr>
            <p:cNvSpPr txBox="1"/>
            <p:nvPr/>
          </p:nvSpPr>
          <p:spPr>
            <a:xfrm>
              <a:off x="3187990" y="1672109"/>
              <a:ext cx="4507692" cy="67268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ar-EG" altLang="ko-KR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القضيب</a:t>
              </a:r>
              <a:r>
                <a:rPr lang="ar-EG" altLang="ko-KR" sz="32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 :</a:t>
              </a:r>
              <a:endParaRPr lang="ko-KR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D8D6D83A-24E2-44E6-80F6-3C26B215AF0A}"/>
                </a:ext>
              </a:extLst>
            </p:cNvPr>
            <p:cNvSpPr txBox="1"/>
            <p:nvPr/>
          </p:nvSpPr>
          <p:spPr>
            <a:xfrm>
              <a:off x="7354800" y="1841443"/>
              <a:ext cx="958096" cy="531066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06</a:t>
              </a:r>
              <a:endPara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2419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BBD67AF-C6B1-4972-953C-B0460B1CE7E0}"/>
              </a:ext>
            </a:extLst>
          </p:cNvPr>
          <p:cNvSpPr txBox="1"/>
          <p:nvPr/>
        </p:nvSpPr>
        <p:spPr>
          <a:xfrm>
            <a:off x="814123" y="1968926"/>
            <a:ext cx="2427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كيس عضلى مرن يوجد بين عظام الحوض يتم بداخله تكوين الجنين لمده 9 اشهر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746745"/>
            <a:ext cx="11573197" cy="698287"/>
          </a:xfrm>
          <a:prstGeom prst="rect">
            <a:avLst/>
          </a:prstGeom>
        </p:spPr>
        <p:txBody>
          <a:bodyPr/>
          <a:lstStyle/>
          <a:p>
            <a:r>
              <a:rPr lang="ar-AE" b="1" spc="50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الجهاز التناسلي </a:t>
            </a:r>
            <a:r>
              <a:rPr lang="ar-EG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الانثوى</a:t>
            </a:r>
            <a:r>
              <a:rPr lang="ar-AE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 </a:t>
            </a:r>
            <a:endParaRPr lang="en-US" b="1" spc="50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Sultan Medium" pitchFamily="2" charset="-78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10" name="Chevron 2">
            <a:extLst>
              <a:ext uri="{FF2B5EF4-FFF2-40B4-BE49-F238E27FC236}">
                <a16:creationId xmlns:a16="http://schemas.microsoft.com/office/drawing/2014/main" xmlns="" id="{ED9974C4-478E-4588-BF78-DBAAB030E765}"/>
              </a:ext>
            </a:extLst>
          </p:cNvPr>
          <p:cNvSpPr/>
          <p:nvPr/>
        </p:nvSpPr>
        <p:spPr>
          <a:xfrm>
            <a:off x="9695490" y="3140521"/>
            <a:ext cx="1722298" cy="236038"/>
          </a:xfrm>
          <a:prstGeom prst="chevron">
            <a:avLst>
              <a:gd name="adj" fmla="val 3992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" name="Chevron 11">
            <a:extLst>
              <a:ext uri="{FF2B5EF4-FFF2-40B4-BE49-F238E27FC236}">
                <a16:creationId xmlns:a16="http://schemas.microsoft.com/office/drawing/2014/main" xmlns="" id="{826D43D2-F660-4AD4-B674-7FB46260AF71}"/>
              </a:ext>
            </a:extLst>
          </p:cNvPr>
          <p:cNvSpPr/>
          <p:nvPr/>
        </p:nvSpPr>
        <p:spPr>
          <a:xfrm>
            <a:off x="1119285" y="3080364"/>
            <a:ext cx="1722298" cy="236038"/>
          </a:xfrm>
          <a:prstGeom prst="chevron">
            <a:avLst>
              <a:gd name="adj" fmla="val 3992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2" name="Chevron 19">
            <a:extLst>
              <a:ext uri="{FF2B5EF4-FFF2-40B4-BE49-F238E27FC236}">
                <a16:creationId xmlns:a16="http://schemas.microsoft.com/office/drawing/2014/main" xmlns="" id="{51E31419-CCDB-40D8-B898-47AB5DCD4003}"/>
              </a:ext>
            </a:extLst>
          </p:cNvPr>
          <p:cNvSpPr/>
          <p:nvPr/>
        </p:nvSpPr>
        <p:spPr>
          <a:xfrm>
            <a:off x="3197223" y="3123852"/>
            <a:ext cx="1722298" cy="236038"/>
          </a:xfrm>
          <a:prstGeom prst="chevron">
            <a:avLst>
              <a:gd name="adj" fmla="val 399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3" name="Chevron 27">
            <a:extLst>
              <a:ext uri="{FF2B5EF4-FFF2-40B4-BE49-F238E27FC236}">
                <a16:creationId xmlns:a16="http://schemas.microsoft.com/office/drawing/2014/main" xmlns="" id="{DC69A51A-0245-4349-9298-4ADACB90CE5E}"/>
              </a:ext>
            </a:extLst>
          </p:cNvPr>
          <p:cNvSpPr/>
          <p:nvPr/>
        </p:nvSpPr>
        <p:spPr>
          <a:xfrm>
            <a:off x="5388782" y="3123852"/>
            <a:ext cx="1722298" cy="236038"/>
          </a:xfrm>
          <a:prstGeom prst="chevron">
            <a:avLst>
              <a:gd name="adj" fmla="val 3992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4" name="Chevron 35">
            <a:extLst>
              <a:ext uri="{FF2B5EF4-FFF2-40B4-BE49-F238E27FC236}">
                <a16:creationId xmlns:a16="http://schemas.microsoft.com/office/drawing/2014/main" xmlns="" id="{5DF325AB-2726-4DE3-97D2-EEBA908BF030}"/>
              </a:ext>
            </a:extLst>
          </p:cNvPr>
          <p:cNvSpPr/>
          <p:nvPr/>
        </p:nvSpPr>
        <p:spPr>
          <a:xfrm>
            <a:off x="7580341" y="3123852"/>
            <a:ext cx="1722298" cy="236038"/>
          </a:xfrm>
          <a:prstGeom prst="chevron">
            <a:avLst>
              <a:gd name="adj" fmla="val 3992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A36D9599-9AD9-4545-8B4A-ACC80847C403}"/>
              </a:ext>
            </a:extLst>
          </p:cNvPr>
          <p:cNvCxnSpPr>
            <a:cxnSpLocks/>
          </p:cNvCxnSpPr>
          <p:nvPr/>
        </p:nvCxnSpPr>
        <p:spPr>
          <a:xfrm flipH="1" flipV="1">
            <a:off x="921779" y="1583016"/>
            <a:ext cx="15205" cy="1280160"/>
          </a:xfrm>
          <a:prstGeom prst="line">
            <a:avLst/>
          </a:prstGeom>
          <a:ln w="3810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01C70060-27C9-4D4B-B9B9-09C2F51DCC7E}"/>
              </a:ext>
            </a:extLst>
          </p:cNvPr>
          <p:cNvCxnSpPr>
            <a:cxnSpLocks/>
          </p:cNvCxnSpPr>
          <p:nvPr/>
        </p:nvCxnSpPr>
        <p:spPr>
          <a:xfrm>
            <a:off x="2947028" y="3542033"/>
            <a:ext cx="1" cy="128016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39A8999E-5AE1-4A5D-B901-407F4A27B462}"/>
              </a:ext>
            </a:extLst>
          </p:cNvPr>
          <p:cNvCxnSpPr>
            <a:cxnSpLocks/>
          </p:cNvCxnSpPr>
          <p:nvPr/>
        </p:nvCxnSpPr>
        <p:spPr>
          <a:xfrm flipV="1">
            <a:off x="5124939" y="1654115"/>
            <a:ext cx="0" cy="1280160"/>
          </a:xfrm>
          <a:prstGeom prst="line">
            <a:avLst/>
          </a:prstGeom>
          <a:ln w="38100">
            <a:solidFill>
              <a:schemeClr val="accent3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D517732-80FA-4C62-934B-E9A8149FAF88}"/>
              </a:ext>
            </a:extLst>
          </p:cNvPr>
          <p:cNvCxnSpPr>
            <a:cxnSpLocks/>
          </p:cNvCxnSpPr>
          <p:nvPr/>
        </p:nvCxnSpPr>
        <p:spPr>
          <a:xfrm>
            <a:off x="7236045" y="3674903"/>
            <a:ext cx="22566" cy="148110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4451581-9183-410B-8ADB-530208E698BA}"/>
              </a:ext>
            </a:extLst>
          </p:cNvPr>
          <p:cNvCxnSpPr>
            <a:cxnSpLocks/>
          </p:cNvCxnSpPr>
          <p:nvPr/>
        </p:nvCxnSpPr>
        <p:spPr>
          <a:xfrm flipV="1">
            <a:off x="9431230" y="1602772"/>
            <a:ext cx="1" cy="128016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113">
            <a:extLst>
              <a:ext uri="{FF2B5EF4-FFF2-40B4-BE49-F238E27FC236}">
                <a16:creationId xmlns:a16="http://schemas.microsoft.com/office/drawing/2014/main" xmlns="" id="{F353A542-DE71-48E5-8116-933AA7B70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2435" y="1448321"/>
            <a:ext cx="1429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الرحم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6" name="직사각형 113">
            <a:extLst>
              <a:ext uri="{FF2B5EF4-FFF2-40B4-BE49-F238E27FC236}">
                <a16:creationId xmlns:a16="http://schemas.microsoft.com/office/drawing/2014/main" xmlns="" id="{CE603E83-E92E-42FB-A72B-DE72D6B7C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106" y="5147384"/>
            <a:ext cx="1961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صوره توضيحيه</a:t>
            </a:r>
            <a:endParaRPr lang="ko-KR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7" name="직사각형 113">
            <a:extLst>
              <a:ext uri="{FF2B5EF4-FFF2-40B4-BE49-F238E27FC236}">
                <a16:creationId xmlns:a16="http://schemas.microsoft.com/office/drawing/2014/main" xmlns="" id="{6A49C0C4-FA7F-49D4-A2EC-25B9288AF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4851" y="1404991"/>
            <a:ext cx="16062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قناتى فالوب</a:t>
            </a:r>
            <a:endParaRPr lang="ko-KR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8" name="직사각형 113">
            <a:extLst>
              <a:ext uri="{FF2B5EF4-FFF2-40B4-BE49-F238E27FC236}">
                <a16:creationId xmlns:a16="http://schemas.microsoft.com/office/drawing/2014/main" xmlns="" id="{39A1C9FA-089F-4B3D-B99C-AA8EFF9CA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0805" y="5177684"/>
            <a:ext cx="1429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المهبل</a:t>
            </a:r>
            <a:endParaRPr lang="ko-KR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9" name="직사각형 113">
            <a:extLst>
              <a:ext uri="{FF2B5EF4-FFF2-40B4-BE49-F238E27FC236}">
                <a16:creationId xmlns:a16="http://schemas.microsoft.com/office/drawing/2014/main" xmlns="" id="{6A498E54-E24B-484E-A415-1E9F234B1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1071" y="1378475"/>
            <a:ext cx="1429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المبيضان</a:t>
            </a:r>
            <a:endParaRPr lang="ko-KR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xmlns="" id="{23D29F28-F946-4763-B6F0-2704C7ED296E}"/>
              </a:ext>
            </a:extLst>
          </p:cNvPr>
          <p:cNvSpPr>
            <a:spLocks noChangeAspect="1"/>
          </p:cNvSpPr>
          <p:nvPr/>
        </p:nvSpPr>
        <p:spPr>
          <a:xfrm>
            <a:off x="2686219" y="4870550"/>
            <a:ext cx="571334" cy="570906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A171FEE6-9C71-47B8-AC95-F39B91E6EAF0}"/>
              </a:ext>
            </a:extLst>
          </p:cNvPr>
          <p:cNvSpPr txBox="1"/>
          <p:nvPr/>
        </p:nvSpPr>
        <p:spPr>
          <a:xfrm>
            <a:off x="7212282" y="3447640"/>
            <a:ext cx="2274799" cy="1767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قناه عضليه يصل طولها الى 7سم و تبدأ من عنق الرحم و تنتهى بالفتحه التناسلبه و هو مبطن بغشاء يفرز سائل مخاطى لترطيب المهبل و يمكن تمدده اثناء خروج الجنين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A6ED59CF-0BCD-4566-B2FF-F693DEA17E6C}"/>
              </a:ext>
            </a:extLst>
          </p:cNvPr>
          <p:cNvSpPr txBox="1"/>
          <p:nvPr/>
        </p:nvSpPr>
        <p:spPr>
          <a:xfrm>
            <a:off x="5216734" y="1985422"/>
            <a:ext cx="2499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تفتح كل قناه بواسطه قمع يقع امام المبيض لسقوط البويضات و تعمل على توجيه البويضات نحو الرحم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3232B105-DB2B-45D7-9A33-0C12D01BC4D6}"/>
              </a:ext>
            </a:extLst>
          </p:cNvPr>
          <p:cNvSpPr txBox="1"/>
          <p:nvPr/>
        </p:nvSpPr>
        <p:spPr>
          <a:xfrm>
            <a:off x="9404690" y="1846486"/>
            <a:ext cx="2455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يوجدان على جانبى تجويف الحوض و يعمل على افراز هرمونات البلوغ و هرمونات تنظيم دوره الطمث و تكوبن الجنين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5" name="Oval 50">
            <a:extLst>
              <a:ext uri="{FF2B5EF4-FFF2-40B4-BE49-F238E27FC236}">
                <a16:creationId xmlns:a16="http://schemas.microsoft.com/office/drawing/2014/main" xmlns="" id="{033CC2A7-43E5-47E3-9660-4ED5F31D6CCC}"/>
              </a:ext>
            </a:extLst>
          </p:cNvPr>
          <p:cNvSpPr>
            <a:spLocks noChangeAspect="1"/>
          </p:cNvSpPr>
          <p:nvPr/>
        </p:nvSpPr>
        <p:spPr>
          <a:xfrm>
            <a:off x="633661" y="876504"/>
            <a:ext cx="591440" cy="667994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0110" y="3387194"/>
            <a:ext cx="1539839" cy="16296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6386" y="3674903"/>
            <a:ext cx="2387132" cy="17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02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5" grpId="0"/>
      <p:bldP spid="26" grpId="0"/>
      <p:bldP spid="27" grpId="0"/>
      <p:bldP spid="28" grpId="0"/>
      <p:bldP spid="29" grpId="0"/>
      <p:bldP spid="43" grpId="0"/>
      <p:bldP spid="47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5828" y="244540"/>
            <a:ext cx="11573197" cy="724247"/>
          </a:xfrm>
          <a:prstGeom prst="rect">
            <a:avLst/>
          </a:prstGeom>
        </p:spPr>
        <p:txBody>
          <a:bodyPr/>
          <a:lstStyle/>
          <a:p>
            <a:r>
              <a:rPr lang="ar-EG" sz="4800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مراحل تكوين البويضه</a:t>
            </a:r>
            <a:endParaRPr lang="en-US" sz="4800" b="1" spc="50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101AB1C-D707-4480-948A-9C11B31684D6}"/>
              </a:ext>
            </a:extLst>
          </p:cNvPr>
          <p:cNvSpPr/>
          <p:nvPr/>
        </p:nvSpPr>
        <p:spPr>
          <a:xfrm>
            <a:off x="3871364" y="4471919"/>
            <a:ext cx="2350800" cy="1968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1037931-7D5B-45E7-B9ED-2F065DCDDAA2}"/>
              </a:ext>
            </a:extLst>
          </p:cNvPr>
          <p:cNvSpPr/>
          <p:nvPr/>
        </p:nvSpPr>
        <p:spPr>
          <a:xfrm>
            <a:off x="6231689" y="3632205"/>
            <a:ext cx="2350800" cy="28143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76AA60A-67C1-4407-A9BD-F46510F5ED96}"/>
              </a:ext>
            </a:extLst>
          </p:cNvPr>
          <p:cNvSpPr/>
          <p:nvPr/>
        </p:nvSpPr>
        <p:spPr>
          <a:xfrm>
            <a:off x="8646915" y="2774839"/>
            <a:ext cx="2350800" cy="36717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57DF71-E5BA-4FD3-9EF3-1E98A7BF86BE}"/>
              </a:ext>
            </a:extLst>
          </p:cNvPr>
          <p:cNvSpPr txBox="1"/>
          <p:nvPr/>
        </p:nvSpPr>
        <p:spPr>
          <a:xfrm>
            <a:off x="8876001" y="3336171"/>
            <a:ext cx="1913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altLang="ko-KR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تنقسم الخليه البيضيه الاوليه انقسام ميوزى اول فينتج خليه بيضيه ثانويه و جسم قطبى و تنقسم الخليه البيضيه الثانويه انقسام ميوزى ثان</a:t>
            </a:r>
            <a:endParaRPr lang="ko-KR" altLang="en-US" sz="2400" dirty="0">
              <a:solidFill>
                <a:schemeClr val="bg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A6287DE-745E-498A-94AF-3B8E6B1A6555}"/>
              </a:ext>
            </a:extLst>
          </p:cNvPr>
          <p:cNvSpPr txBox="1"/>
          <p:nvPr/>
        </p:nvSpPr>
        <p:spPr>
          <a:xfrm>
            <a:off x="6376899" y="4127880"/>
            <a:ext cx="1947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تختزن امهات البيض قدر من الغذاء  و تكبر فالحجم و تتحول الى خلايا بيضيه اوليه</a:t>
            </a:r>
            <a:endParaRPr lang="ko-KR" altLang="en-US" sz="1600" dirty="0">
              <a:solidFill>
                <a:schemeClr val="bg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B57B12E-2C26-4105-9401-D8A8BD12B93D}"/>
              </a:ext>
            </a:extLst>
          </p:cNvPr>
          <p:cNvSpPr txBox="1"/>
          <p:nvPr/>
        </p:nvSpPr>
        <p:spPr>
          <a:xfrm>
            <a:off x="3785093" y="4529056"/>
            <a:ext cx="2333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تنقسم الخلايا الجرثوميه الاميه انقسام ميتوزى فتتكون خلايا تسمى امهات البيض و تحدث هذه المرحله فالجنين</a:t>
            </a:r>
            <a:r>
              <a:rPr lang="ar-EG" sz="2400" dirty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/>
            </a:r>
            <a:br>
              <a:rPr lang="ar-EG" sz="2400" dirty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</a:br>
            <a:endParaRPr lang="ko-KR" altLang="en-US" sz="2400" dirty="0">
              <a:solidFill>
                <a:schemeClr val="bg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2E4EA1FD-F9DE-4E52-94A1-19F26E8B952A}"/>
              </a:ext>
            </a:extLst>
          </p:cNvPr>
          <p:cNvGrpSpPr/>
          <p:nvPr/>
        </p:nvGrpSpPr>
        <p:grpSpPr>
          <a:xfrm>
            <a:off x="1760262" y="5284089"/>
            <a:ext cx="1879622" cy="884120"/>
            <a:chOff x="270023" y="1671304"/>
            <a:chExt cx="1709689" cy="89296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4303FDF0-94B9-44FF-8833-E48FF49B69DE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624C12E0-7E88-4624-A8CE-BF3CB7136CFD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그룹 6">
            <a:extLst>
              <a:ext uri="{FF2B5EF4-FFF2-40B4-BE49-F238E27FC236}">
                <a16:creationId xmlns:a16="http://schemas.microsoft.com/office/drawing/2014/main" xmlns="" id="{15652E4D-DD1F-436E-9EB1-CC4EFA84F5EA}"/>
              </a:ext>
            </a:extLst>
          </p:cNvPr>
          <p:cNvGrpSpPr/>
          <p:nvPr/>
        </p:nvGrpSpPr>
        <p:grpSpPr>
          <a:xfrm>
            <a:off x="850792" y="2144602"/>
            <a:ext cx="10394049" cy="4571414"/>
            <a:chOff x="856030" y="1815903"/>
            <a:chExt cx="10394049" cy="457141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10FD1120-F756-4A5E-B695-BE2CF2D631CD}"/>
                </a:ext>
              </a:extLst>
            </p:cNvPr>
            <p:cNvGrpSpPr/>
            <p:nvPr/>
          </p:nvGrpSpPr>
          <p:grpSpPr>
            <a:xfrm>
              <a:off x="856030" y="4373048"/>
              <a:ext cx="820144" cy="2014269"/>
              <a:chOff x="611560" y="3941343"/>
              <a:chExt cx="998939" cy="2453389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xmlns="" id="{EAD8473E-68D2-47B6-B9E8-FEF660C3393C}"/>
                  </a:ext>
                </a:extLst>
              </p:cNvPr>
              <p:cNvGrpSpPr/>
              <p:nvPr/>
            </p:nvGrpSpPr>
            <p:grpSpPr>
              <a:xfrm>
                <a:off x="611560" y="6019700"/>
                <a:ext cx="998939" cy="375032"/>
                <a:chOff x="1950157" y="5792396"/>
                <a:chExt cx="1396179" cy="524168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xmlns="" id="{117063D5-96D1-4B4C-853B-9BF0CA071769}"/>
                    </a:ext>
                  </a:extLst>
                </p:cNvPr>
                <p:cNvSpPr/>
                <p:nvPr/>
              </p:nvSpPr>
              <p:spPr>
                <a:xfrm flipV="1">
                  <a:off x="1950157" y="5792396"/>
                  <a:ext cx="1387404" cy="444916"/>
                </a:xfrm>
                <a:prstGeom prst="ellipse">
                  <a:avLst/>
                </a:prstGeom>
                <a:solidFill>
                  <a:schemeClr val="tx1">
                    <a:alpha val="27000"/>
                  </a:schemeClr>
                </a:solidFill>
                <a:ln>
                  <a:noFill/>
                </a:ln>
                <a:effectLst>
                  <a:softEdge rad="1651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xmlns="" id="{3F761888-5BD2-48EE-854B-0FA0BFB94255}"/>
                    </a:ext>
                  </a:extLst>
                </p:cNvPr>
                <p:cNvSpPr/>
                <p:nvPr/>
              </p:nvSpPr>
              <p:spPr>
                <a:xfrm flipV="1">
                  <a:off x="1955961" y="5859544"/>
                  <a:ext cx="1390375" cy="457020"/>
                </a:xfrm>
                <a:prstGeom prst="ellipse">
                  <a:avLst/>
                </a:prstGeom>
                <a:solidFill>
                  <a:schemeClr val="tx1">
                    <a:alpha val="81000"/>
                  </a:schemeClr>
                </a:solidFill>
                <a:ln>
                  <a:noFill/>
                </a:ln>
                <a:effectLst>
                  <a:softEdge rad="1651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0"/>
                </a:p>
              </p:txBody>
            </p:sp>
          </p:grpSp>
          <p:sp>
            <p:nvSpPr>
              <p:cNvPr id="32" name="Rectangle 8">
                <a:extLst>
                  <a:ext uri="{FF2B5EF4-FFF2-40B4-BE49-F238E27FC236}">
                    <a16:creationId xmlns:a16="http://schemas.microsoft.com/office/drawing/2014/main" xmlns="" id="{88E414DA-1230-4303-BF41-5A74EC2371D8}"/>
                  </a:ext>
                </a:extLst>
              </p:cNvPr>
              <p:cNvSpPr/>
              <p:nvPr/>
            </p:nvSpPr>
            <p:spPr>
              <a:xfrm>
                <a:off x="787266" y="5539463"/>
                <a:ext cx="644784" cy="644004"/>
              </a:xfrm>
              <a:custGeom>
                <a:avLst/>
                <a:gdLst/>
                <a:ahLst/>
                <a:cxnLst/>
                <a:rect l="l" t="t" r="r" b="b"/>
                <a:pathLst>
                  <a:path w="780084" h="779141">
                    <a:moveTo>
                      <a:pt x="0" y="0"/>
                    </a:moveTo>
                    <a:lnTo>
                      <a:pt x="1" y="0"/>
                    </a:lnTo>
                    <a:lnTo>
                      <a:pt x="388409" y="0"/>
                    </a:lnTo>
                    <a:lnTo>
                      <a:pt x="588206" y="0"/>
                    </a:lnTo>
                    <a:lnTo>
                      <a:pt x="780084" y="0"/>
                    </a:lnTo>
                    <a:lnTo>
                      <a:pt x="780084" y="125396"/>
                    </a:lnTo>
                    <a:lnTo>
                      <a:pt x="779646" y="125396"/>
                    </a:lnTo>
                    <a:lnTo>
                      <a:pt x="390042" y="779141"/>
                    </a:lnTo>
                    <a:lnTo>
                      <a:pt x="438" y="125397"/>
                    </a:lnTo>
                    <a:lnTo>
                      <a:pt x="1" y="125397"/>
                    </a:lnTo>
                    <a:lnTo>
                      <a:pt x="1" y="125396"/>
                    </a:lnTo>
                    <a:lnTo>
                      <a:pt x="0" y="125396"/>
                    </a:lnTo>
                    <a:lnTo>
                      <a:pt x="0" y="12466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:a16="http://schemas.microsoft.com/office/drawing/2014/main" xmlns="" id="{17BAF7BD-EE90-46D5-803E-2EFCEA574FDE}"/>
                  </a:ext>
                </a:extLst>
              </p:cNvPr>
              <p:cNvSpPr/>
              <p:nvPr/>
            </p:nvSpPr>
            <p:spPr>
              <a:xfrm>
                <a:off x="787266" y="5539463"/>
                <a:ext cx="320624" cy="641036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:a16="http://schemas.microsoft.com/office/drawing/2014/main" xmlns="" id="{2B6787D3-E76B-484B-98E9-076CFEC25907}"/>
                  </a:ext>
                </a:extLst>
              </p:cNvPr>
              <p:cNvSpPr/>
              <p:nvPr/>
            </p:nvSpPr>
            <p:spPr>
              <a:xfrm>
                <a:off x="1035311" y="6036161"/>
                <a:ext cx="145662" cy="146344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2000"/>
                      <a:lumOff val="28000"/>
                    </a:schemeClr>
                  </a:gs>
                  <a:gs pos="100000">
                    <a:schemeClr val="tx1">
                      <a:lumMod val="31000"/>
                      <a:lumOff val="69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5" name="Rectangle 2">
                <a:extLst>
                  <a:ext uri="{FF2B5EF4-FFF2-40B4-BE49-F238E27FC236}">
                    <a16:creationId xmlns:a16="http://schemas.microsoft.com/office/drawing/2014/main" xmlns="" id="{8DB74441-03E6-4D35-BC3A-39321470FD06}"/>
                  </a:ext>
                </a:extLst>
              </p:cNvPr>
              <p:cNvSpPr/>
              <p:nvPr/>
            </p:nvSpPr>
            <p:spPr>
              <a:xfrm>
                <a:off x="791597" y="3941343"/>
                <a:ext cx="643020" cy="1675401"/>
              </a:xfrm>
              <a:custGeom>
                <a:avLst/>
                <a:gdLst/>
                <a:ahLst/>
                <a:cxnLst/>
                <a:rect l="l" t="t" r="r" b="b"/>
                <a:pathLst>
                  <a:path w="777949" h="1837378">
                    <a:moveTo>
                      <a:pt x="680702" y="710729"/>
                    </a:moveTo>
                    <a:lnTo>
                      <a:pt x="668322" y="715415"/>
                    </a:lnTo>
                    <a:lnTo>
                      <a:pt x="693083" y="715415"/>
                    </a:lnTo>
                    <a:cubicBezTo>
                      <a:pt x="689585" y="711399"/>
                      <a:pt x="685179" y="710729"/>
                      <a:pt x="680702" y="710729"/>
                    </a:cubicBezTo>
                    <a:close/>
                    <a:moveTo>
                      <a:pt x="486216" y="710729"/>
                    </a:moveTo>
                    <a:lnTo>
                      <a:pt x="473836" y="715415"/>
                    </a:lnTo>
                    <a:lnTo>
                      <a:pt x="498597" y="715415"/>
                    </a:lnTo>
                    <a:cubicBezTo>
                      <a:pt x="495099" y="711399"/>
                      <a:pt x="490693" y="710729"/>
                      <a:pt x="486216" y="710729"/>
                    </a:cubicBezTo>
                    <a:close/>
                    <a:moveTo>
                      <a:pt x="291729" y="710729"/>
                    </a:moveTo>
                    <a:lnTo>
                      <a:pt x="279349" y="715415"/>
                    </a:lnTo>
                    <a:lnTo>
                      <a:pt x="304109" y="715415"/>
                    </a:lnTo>
                    <a:cubicBezTo>
                      <a:pt x="300611" y="711399"/>
                      <a:pt x="296205" y="710729"/>
                      <a:pt x="291729" y="710729"/>
                    </a:cubicBezTo>
                    <a:close/>
                    <a:moveTo>
                      <a:pt x="97243" y="710729"/>
                    </a:moveTo>
                    <a:lnTo>
                      <a:pt x="84863" y="715415"/>
                    </a:lnTo>
                    <a:lnTo>
                      <a:pt x="109623" y="715415"/>
                    </a:lnTo>
                    <a:cubicBezTo>
                      <a:pt x="106125" y="711399"/>
                      <a:pt x="101719" y="710729"/>
                      <a:pt x="97243" y="710729"/>
                    </a:cubicBezTo>
                    <a:close/>
                    <a:moveTo>
                      <a:pt x="0" y="0"/>
                    </a:moveTo>
                    <a:lnTo>
                      <a:pt x="388972" y="0"/>
                    </a:lnTo>
                    <a:lnTo>
                      <a:pt x="388972" y="715415"/>
                    </a:lnTo>
                    <a:lnTo>
                      <a:pt x="388973" y="715415"/>
                    </a:lnTo>
                    <a:lnTo>
                      <a:pt x="388973" y="0"/>
                    </a:lnTo>
                    <a:lnTo>
                      <a:pt x="777946" y="0"/>
                    </a:lnTo>
                    <a:lnTo>
                      <a:pt x="777946" y="715415"/>
                    </a:lnTo>
                    <a:lnTo>
                      <a:pt x="777949" y="715415"/>
                    </a:lnTo>
                    <a:lnTo>
                      <a:pt x="777949" y="1837378"/>
                    </a:lnTo>
                    <a:lnTo>
                      <a:pt x="774289" y="1837378"/>
                    </a:lnTo>
                    <a:cubicBezTo>
                      <a:pt x="764395" y="1805629"/>
                      <a:pt x="726198" y="1782200"/>
                      <a:pt x="680705" y="1782200"/>
                    </a:cubicBezTo>
                    <a:cubicBezTo>
                      <a:pt x="635213" y="1782200"/>
                      <a:pt x="597016" y="1805629"/>
                      <a:pt x="587122" y="1837378"/>
                    </a:cubicBezTo>
                    <a:lnTo>
                      <a:pt x="583462" y="1837378"/>
                    </a:lnTo>
                    <a:lnTo>
                      <a:pt x="583462" y="873632"/>
                    </a:lnTo>
                    <a:lnTo>
                      <a:pt x="583460" y="873632"/>
                    </a:lnTo>
                    <a:lnTo>
                      <a:pt x="583460" y="1837378"/>
                    </a:lnTo>
                    <a:lnTo>
                      <a:pt x="579800" y="1837378"/>
                    </a:lnTo>
                    <a:cubicBezTo>
                      <a:pt x="569906" y="1805629"/>
                      <a:pt x="531709" y="1782200"/>
                      <a:pt x="486216" y="1782200"/>
                    </a:cubicBezTo>
                    <a:cubicBezTo>
                      <a:pt x="440724" y="1782200"/>
                      <a:pt x="402527" y="1805629"/>
                      <a:pt x="392633" y="1837378"/>
                    </a:cubicBezTo>
                    <a:lnTo>
                      <a:pt x="388974" y="1837378"/>
                    </a:lnTo>
                    <a:lnTo>
                      <a:pt x="388973" y="1837378"/>
                    </a:lnTo>
                    <a:lnTo>
                      <a:pt x="385314" y="1837378"/>
                    </a:lnTo>
                    <a:cubicBezTo>
                      <a:pt x="375420" y="1805629"/>
                      <a:pt x="337223" y="1782200"/>
                      <a:pt x="291730" y="1782200"/>
                    </a:cubicBezTo>
                    <a:cubicBezTo>
                      <a:pt x="246238" y="1782200"/>
                      <a:pt x="208041" y="1805629"/>
                      <a:pt x="198147" y="1837378"/>
                    </a:cubicBezTo>
                    <a:lnTo>
                      <a:pt x="194487" y="1837378"/>
                    </a:lnTo>
                    <a:lnTo>
                      <a:pt x="190827" y="1837378"/>
                    </a:lnTo>
                    <a:cubicBezTo>
                      <a:pt x="180933" y="1805629"/>
                      <a:pt x="142736" y="1782200"/>
                      <a:pt x="97243" y="1782200"/>
                    </a:cubicBezTo>
                    <a:cubicBezTo>
                      <a:pt x="51751" y="1782200"/>
                      <a:pt x="13554" y="1805629"/>
                      <a:pt x="3660" y="1837378"/>
                    </a:cubicBezTo>
                    <a:lnTo>
                      <a:pt x="0" y="1837378"/>
                    </a:lnTo>
                    <a:lnTo>
                      <a:pt x="0" y="873632"/>
                    </a:lnTo>
                    <a:lnTo>
                      <a:pt x="0" y="715415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8F3B77BB-7AA4-48FB-B21E-7FA237A8812D}"/>
                </a:ext>
              </a:extLst>
            </p:cNvPr>
            <p:cNvGrpSpPr/>
            <p:nvPr/>
          </p:nvGrpSpPr>
          <p:grpSpPr>
            <a:xfrm>
              <a:off x="10919166" y="1831521"/>
              <a:ext cx="330913" cy="527497"/>
              <a:chOff x="9200612" y="1556792"/>
              <a:chExt cx="330913" cy="527497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B7CDD1B2-FEDD-4307-A860-57517F702B4A}"/>
                  </a:ext>
                </a:extLst>
              </p:cNvPr>
              <p:cNvSpPr/>
              <p:nvPr/>
            </p:nvSpPr>
            <p:spPr>
              <a:xfrm>
                <a:off x="9200612" y="1556792"/>
                <a:ext cx="152400" cy="52749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0" name="Round Same Side Corner Rectangle 10">
                <a:extLst>
                  <a:ext uri="{FF2B5EF4-FFF2-40B4-BE49-F238E27FC236}">
                    <a16:creationId xmlns:a16="http://schemas.microsoft.com/office/drawing/2014/main" xmlns="" id="{73A9570F-DD9A-4C03-A7EA-7ECD28D619F9}"/>
                  </a:ext>
                </a:extLst>
              </p:cNvPr>
              <p:cNvSpPr/>
              <p:nvPr/>
            </p:nvSpPr>
            <p:spPr>
              <a:xfrm rot="5400000">
                <a:off x="9180456" y="1731284"/>
                <a:ext cx="523626" cy="1785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22" name="직사각형 4">
              <a:extLst>
                <a:ext uri="{FF2B5EF4-FFF2-40B4-BE49-F238E27FC236}">
                  <a16:creationId xmlns:a16="http://schemas.microsoft.com/office/drawing/2014/main" xmlns="" id="{F24CA47F-33DA-426F-A389-9FA8F25644B3}"/>
                </a:ext>
              </a:extLst>
            </p:cNvPr>
            <p:cNvSpPr/>
            <p:nvPr/>
          </p:nvSpPr>
          <p:spPr>
            <a:xfrm>
              <a:off x="1005200" y="4374550"/>
              <a:ext cx="2880000" cy="52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3" name="직사각형 5">
              <a:extLst>
                <a:ext uri="{FF2B5EF4-FFF2-40B4-BE49-F238E27FC236}">
                  <a16:creationId xmlns:a16="http://schemas.microsoft.com/office/drawing/2014/main" xmlns="" id="{6A1FF607-3935-4DB9-9BAF-5EC081A8DF4C}"/>
                </a:ext>
              </a:extLst>
            </p:cNvPr>
            <p:cNvSpPr/>
            <p:nvPr/>
          </p:nvSpPr>
          <p:spPr>
            <a:xfrm>
              <a:off x="3346475" y="3524532"/>
              <a:ext cx="529200" cy="138737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24" name="직사각형 44">
              <a:extLst>
                <a:ext uri="{FF2B5EF4-FFF2-40B4-BE49-F238E27FC236}">
                  <a16:creationId xmlns:a16="http://schemas.microsoft.com/office/drawing/2014/main" xmlns="" id="{CA1EA1B0-7CAD-448C-B19A-73A28A1955EF}"/>
                </a:ext>
              </a:extLst>
            </p:cNvPr>
            <p:cNvSpPr/>
            <p:nvPr/>
          </p:nvSpPr>
          <p:spPr>
            <a:xfrm>
              <a:off x="3342265" y="3534057"/>
              <a:ext cx="2880000" cy="52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EG" altLang="ko-KR" sz="3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مرحله التضاعف</a:t>
              </a:r>
              <a:endParaRPr lang="ko-KR" alt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25" name="직사각형 45">
              <a:extLst>
                <a:ext uri="{FF2B5EF4-FFF2-40B4-BE49-F238E27FC236}">
                  <a16:creationId xmlns:a16="http://schemas.microsoft.com/office/drawing/2014/main" xmlns="" id="{54A17C9E-BA31-44AC-9CE1-3A2A65B50803}"/>
                </a:ext>
              </a:extLst>
            </p:cNvPr>
            <p:cNvSpPr/>
            <p:nvPr/>
          </p:nvSpPr>
          <p:spPr>
            <a:xfrm>
              <a:off x="5693065" y="2715077"/>
              <a:ext cx="529200" cy="134928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6" name="직사각형 46">
              <a:extLst>
                <a:ext uri="{FF2B5EF4-FFF2-40B4-BE49-F238E27FC236}">
                  <a16:creationId xmlns:a16="http://schemas.microsoft.com/office/drawing/2014/main" xmlns="" id="{1DF153A7-42DD-442C-84E8-BBB7D961133B}"/>
                </a:ext>
              </a:extLst>
            </p:cNvPr>
            <p:cNvSpPr/>
            <p:nvPr/>
          </p:nvSpPr>
          <p:spPr>
            <a:xfrm>
              <a:off x="5695431" y="2694343"/>
              <a:ext cx="2880000" cy="52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EG" altLang="ko-KR" sz="3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مرحله النمو</a:t>
              </a:r>
              <a:endParaRPr lang="ko-KR" alt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27" name="직사각형 47">
              <a:extLst>
                <a:ext uri="{FF2B5EF4-FFF2-40B4-BE49-F238E27FC236}">
                  <a16:creationId xmlns:a16="http://schemas.microsoft.com/office/drawing/2014/main" xmlns="" id="{350AFDDC-F697-4E03-BB48-8E0AE0A6BB0C}"/>
                </a:ext>
              </a:extLst>
            </p:cNvPr>
            <p:cNvSpPr/>
            <p:nvPr/>
          </p:nvSpPr>
          <p:spPr>
            <a:xfrm>
              <a:off x="8046231" y="1815903"/>
              <a:ext cx="529200" cy="140258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8" name="직사각형 48">
              <a:extLst>
                <a:ext uri="{FF2B5EF4-FFF2-40B4-BE49-F238E27FC236}">
                  <a16:creationId xmlns:a16="http://schemas.microsoft.com/office/drawing/2014/main" xmlns="" id="{EF9596EC-F787-4B2C-92AD-9B1621C71245}"/>
                </a:ext>
              </a:extLst>
            </p:cNvPr>
            <p:cNvSpPr/>
            <p:nvPr/>
          </p:nvSpPr>
          <p:spPr>
            <a:xfrm>
              <a:off x="8042357" y="1829818"/>
              <a:ext cx="2880000" cy="529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EG" altLang="ko-KR" sz="3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مرحله النضج</a:t>
              </a:r>
              <a:endParaRPr lang="ko-KR" alt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015" y="1241099"/>
            <a:ext cx="2857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138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Freeform: Shape 387">
            <a:extLst>
              <a:ext uri="{FF2B5EF4-FFF2-40B4-BE49-F238E27FC236}">
                <a16:creationId xmlns:a16="http://schemas.microsoft.com/office/drawing/2014/main" xmlns="" id="{CBD9DF2E-F9B5-470B-8CAF-BE51A0ED890B}"/>
              </a:ext>
            </a:extLst>
          </p:cNvPr>
          <p:cNvSpPr/>
          <p:nvPr/>
        </p:nvSpPr>
        <p:spPr>
          <a:xfrm rot="355510">
            <a:off x="190400" y="4634928"/>
            <a:ext cx="1911835" cy="1945809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2" name="Freeform: Shape 381">
            <a:extLst>
              <a:ext uri="{FF2B5EF4-FFF2-40B4-BE49-F238E27FC236}">
                <a16:creationId xmlns:a16="http://schemas.microsoft.com/office/drawing/2014/main" xmlns="" id="{B4F1F681-3BB7-4692-BAC2-F69E007AFF9F}"/>
              </a:ext>
            </a:extLst>
          </p:cNvPr>
          <p:cNvSpPr/>
          <p:nvPr/>
        </p:nvSpPr>
        <p:spPr>
          <a:xfrm rot="11654967" flipH="1">
            <a:off x="181806" y="2616546"/>
            <a:ext cx="1942573" cy="1833269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075B3B4F-4D8D-4921-B57A-C3AB214A2370}"/>
              </a:ext>
            </a:extLst>
          </p:cNvPr>
          <p:cNvSpPr/>
          <p:nvPr/>
        </p:nvSpPr>
        <p:spPr>
          <a:xfrm>
            <a:off x="3631411" y="3846720"/>
            <a:ext cx="1828800" cy="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DAEF46E3-D7CC-4697-920F-9330864A8466}"/>
              </a:ext>
            </a:extLst>
          </p:cNvPr>
          <p:cNvSpPr/>
          <p:nvPr/>
        </p:nvSpPr>
        <p:spPr>
          <a:xfrm>
            <a:off x="3631411" y="3923972"/>
            <a:ext cx="1828800" cy="5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533A9C9A-BD34-48C5-85A7-DDEDF37A1020}"/>
              </a:ext>
            </a:extLst>
          </p:cNvPr>
          <p:cNvSpPr/>
          <p:nvPr/>
        </p:nvSpPr>
        <p:spPr>
          <a:xfrm>
            <a:off x="3626947" y="4017163"/>
            <a:ext cx="1880485" cy="193453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F64C6E77-DFFF-4965-81DB-107970244A57}"/>
              </a:ext>
            </a:extLst>
          </p:cNvPr>
          <p:cNvSpPr/>
          <p:nvPr/>
        </p:nvSpPr>
        <p:spPr>
          <a:xfrm flipH="1">
            <a:off x="2355857" y="1012380"/>
            <a:ext cx="3381618" cy="4696350"/>
          </a:xfrm>
          <a:custGeom>
            <a:avLst/>
            <a:gdLst>
              <a:gd name="connsiteX0" fmla="*/ 1759294 w 4022581"/>
              <a:gd name="connsiteY0" fmla="*/ 3774190 h 5586511"/>
              <a:gd name="connsiteX1" fmla="*/ 2712181 w 4022581"/>
              <a:gd name="connsiteY1" fmla="*/ 3774190 h 5586511"/>
              <a:gd name="connsiteX2" fmla="*/ 2733706 w 4022581"/>
              <a:gd name="connsiteY2" fmla="*/ 3795715 h 5586511"/>
              <a:gd name="connsiteX3" fmla="*/ 2712706 w 4022581"/>
              <a:gd name="connsiteY3" fmla="*/ 3817241 h 5586511"/>
              <a:gd name="connsiteX4" fmla="*/ 1759294 w 4022581"/>
              <a:gd name="connsiteY4" fmla="*/ 3817241 h 5586511"/>
              <a:gd name="connsiteX5" fmla="*/ 1737769 w 4022581"/>
              <a:gd name="connsiteY5" fmla="*/ 3795715 h 5586511"/>
              <a:gd name="connsiteX6" fmla="*/ 1759294 w 4022581"/>
              <a:gd name="connsiteY6" fmla="*/ 3774190 h 5586511"/>
              <a:gd name="connsiteX7" fmla="*/ 43050 w 4022581"/>
              <a:gd name="connsiteY7" fmla="*/ 3774190 h 5586511"/>
              <a:gd name="connsiteX8" fmla="*/ 1169189 w 4022581"/>
              <a:gd name="connsiteY8" fmla="*/ 3774190 h 5586511"/>
              <a:gd name="connsiteX9" fmla="*/ 1190714 w 4022581"/>
              <a:gd name="connsiteY9" fmla="*/ 3795715 h 5586511"/>
              <a:gd name="connsiteX10" fmla="*/ 1169189 w 4022581"/>
              <a:gd name="connsiteY10" fmla="*/ 3817241 h 5586511"/>
              <a:gd name="connsiteX11" fmla="*/ 43050 w 4022581"/>
              <a:gd name="connsiteY11" fmla="*/ 3817241 h 5586511"/>
              <a:gd name="connsiteX12" fmla="*/ 21525 w 4022581"/>
              <a:gd name="connsiteY12" fmla="*/ 3795715 h 5586511"/>
              <a:gd name="connsiteX13" fmla="*/ 43050 w 4022581"/>
              <a:gd name="connsiteY13" fmla="*/ 3774190 h 5586511"/>
              <a:gd name="connsiteX14" fmla="*/ 1205938 w 4022581"/>
              <a:gd name="connsiteY14" fmla="*/ 3529537 h 5586511"/>
              <a:gd name="connsiteX15" fmla="*/ 1708369 w 4022581"/>
              <a:gd name="connsiteY15" fmla="*/ 3529537 h 5586511"/>
              <a:gd name="connsiteX16" fmla="*/ 1710470 w 4022581"/>
              <a:gd name="connsiteY16" fmla="*/ 3535837 h 5586511"/>
              <a:gd name="connsiteX17" fmla="*/ 1668469 w 4022581"/>
              <a:gd name="connsiteY17" fmla="*/ 3562613 h 5586511"/>
              <a:gd name="connsiteX18" fmla="*/ 1273664 w 4022581"/>
              <a:gd name="connsiteY18" fmla="*/ 3572589 h 5586511"/>
              <a:gd name="connsiteX19" fmla="*/ 1224838 w 4022581"/>
              <a:gd name="connsiteY19" fmla="*/ 3550012 h 5586511"/>
              <a:gd name="connsiteX20" fmla="*/ 1205938 w 4022581"/>
              <a:gd name="connsiteY20" fmla="*/ 3529537 h 5586511"/>
              <a:gd name="connsiteX21" fmla="*/ 1710469 w 4022581"/>
              <a:gd name="connsiteY21" fmla="*/ 2010171 h 5586511"/>
              <a:gd name="connsiteX22" fmla="*/ 1632243 w 4022581"/>
              <a:gd name="connsiteY22" fmla="*/ 2088397 h 5586511"/>
              <a:gd name="connsiteX23" fmla="*/ 1710469 w 4022581"/>
              <a:gd name="connsiteY23" fmla="*/ 2166623 h 5586511"/>
              <a:gd name="connsiteX24" fmla="*/ 1788695 w 4022581"/>
              <a:gd name="connsiteY24" fmla="*/ 2088397 h 5586511"/>
              <a:gd name="connsiteX25" fmla="*/ 1710469 w 4022581"/>
              <a:gd name="connsiteY25" fmla="*/ 2010171 h 5586511"/>
              <a:gd name="connsiteX26" fmla="*/ 1710469 w 4022581"/>
              <a:gd name="connsiteY26" fmla="*/ 1933520 h 5586511"/>
              <a:gd name="connsiteX27" fmla="*/ 1865345 w 4022581"/>
              <a:gd name="connsiteY27" fmla="*/ 2088397 h 5586511"/>
              <a:gd name="connsiteX28" fmla="*/ 1710469 w 4022581"/>
              <a:gd name="connsiteY28" fmla="*/ 2243273 h 5586511"/>
              <a:gd name="connsiteX29" fmla="*/ 1555592 w 4022581"/>
              <a:gd name="connsiteY29" fmla="*/ 2088397 h 5586511"/>
              <a:gd name="connsiteX30" fmla="*/ 1710469 w 4022581"/>
              <a:gd name="connsiteY30" fmla="*/ 1933520 h 5586511"/>
              <a:gd name="connsiteX31" fmla="*/ 1710470 w 4022581"/>
              <a:gd name="connsiteY31" fmla="*/ 1845319 h 5586511"/>
              <a:gd name="connsiteX32" fmla="*/ 1467392 w 4022581"/>
              <a:gd name="connsiteY32" fmla="*/ 2088396 h 5586511"/>
              <a:gd name="connsiteX33" fmla="*/ 1710470 w 4022581"/>
              <a:gd name="connsiteY33" fmla="*/ 2331474 h 5586511"/>
              <a:gd name="connsiteX34" fmla="*/ 1953547 w 4022581"/>
              <a:gd name="connsiteY34" fmla="*/ 2088396 h 5586511"/>
              <a:gd name="connsiteX35" fmla="*/ 1710470 w 4022581"/>
              <a:gd name="connsiteY35" fmla="*/ 1845319 h 5586511"/>
              <a:gd name="connsiteX36" fmla="*/ 1202263 w 4022581"/>
              <a:gd name="connsiteY36" fmla="*/ 167400 h 5586511"/>
              <a:gd name="connsiteX37" fmla="*/ 1738820 w 4022581"/>
              <a:gd name="connsiteY37" fmla="*/ 167400 h 5586511"/>
              <a:gd name="connsiteX38" fmla="*/ 1744070 w 4022581"/>
              <a:gd name="connsiteY38" fmla="*/ 1336588 h 5586511"/>
              <a:gd name="connsiteX39" fmla="*/ 1955122 w 4022581"/>
              <a:gd name="connsiteY39" fmla="*/ 1631116 h 5586511"/>
              <a:gd name="connsiteX40" fmla="*/ 2234426 w 4022581"/>
              <a:gd name="connsiteY40" fmla="*/ 1630066 h 5586511"/>
              <a:gd name="connsiteX41" fmla="*/ 2258576 w 4022581"/>
              <a:gd name="connsiteY41" fmla="*/ 1653167 h 5586511"/>
              <a:gd name="connsiteX42" fmla="*/ 2258576 w 4022581"/>
              <a:gd name="connsiteY42" fmla="*/ 1713542 h 5586511"/>
              <a:gd name="connsiteX43" fmla="*/ 2280101 w 4022581"/>
              <a:gd name="connsiteY43" fmla="*/ 1736642 h 5586511"/>
              <a:gd name="connsiteX44" fmla="*/ 2678055 w 4022581"/>
              <a:gd name="connsiteY44" fmla="*/ 1749243 h 5586511"/>
              <a:gd name="connsiteX45" fmla="*/ 3728592 w 4022581"/>
              <a:gd name="connsiteY45" fmla="*/ 3139458 h 5586511"/>
              <a:gd name="connsiteX46" fmla="*/ 3981120 w 4022581"/>
              <a:gd name="connsiteY46" fmla="*/ 3625088 h 5586511"/>
              <a:gd name="connsiteX47" fmla="*/ 4002120 w 4022581"/>
              <a:gd name="connsiteY47" fmla="*/ 4043518 h 5586511"/>
              <a:gd name="connsiteX48" fmla="*/ 3678191 w 4022581"/>
              <a:gd name="connsiteY48" fmla="*/ 4530724 h 5586511"/>
              <a:gd name="connsiteX49" fmla="*/ 3216186 w 4022581"/>
              <a:gd name="connsiteY49" fmla="*/ 4718676 h 5586511"/>
              <a:gd name="connsiteX50" fmla="*/ 3216186 w 4022581"/>
              <a:gd name="connsiteY50" fmla="*/ 5032629 h 5586511"/>
              <a:gd name="connsiteX51" fmla="*/ 3979020 w 4022581"/>
              <a:gd name="connsiteY51" fmla="*/ 5038929 h 5586511"/>
              <a:gd name="connsiteX52" fmla="*/ 3979020 w 4022581"/>
              <a:gd name="connsiteY52" fmla="*/ 5586511 h 5586511"/>
              <a:gd name="connsiteX53" fmla="*/ 0 w 4022581"/>
              <a:gd name="connsiteY53" fmla="*/ 5586511 h 5586511"/>
              <a:gd name="connsiteX54" fmla="*/ 0 w 4022581"/>
              <a:gd name="connsiteY54" fmla="*/ 5037879 h 5586511"/>
              <a:gd name="connsiteX55" fmla="*/ 405829 w 4022581"/>
              <a:gd name="connsiteY55" fmla="*/ 5028954 h 5586511"/>
              <a:gd name="connsiteX56" fmla="*/ 405829 w 4022581"/>
              <a:gd name="connsiteY56" fmla="*/ 4847827 h 5586511"/>
              <a:gd name="connsiteX57" fmla="*/ 933460 w 4022581"/>
              <a:gd name="connsiteY57" fmla="*/ 4842052 h 5586511"/>
              <a:gd name="connsiteX58" fmla="*/ 1391791 w 4022581"/>
              <a:gd name="connsiteY58" fmla="*/ 4577974 h 5586511"/>
              <a:gd name="connsiteX59" fmla="*/ 1426967 w 4022581"/>
              <a:gd name="connsiteY59" fmla="*/ 4577449 h 5586511"/>
              <a:gd name="connsiteX60" fmla="*/ 1822821 w 4022581"/>
              <a:gd name="connsiteY60" fmla="*/ 4773801 h 5586511"/>
              <a:gd name="connsiteX61" fmla="*/ 1812321 w 4022581"/>
              <a:gd name="connsiteY61" fmla="*/ 4347496 h 5586511"/>
              <a:gd name="connsiteX62" fmla="*/ 746558 w 4022581"/>
              <a:gd name="connsiteY62" fmla="*/ 4336471 h 5586511"/>
              <a:gd name="connsiteX63" fmla="*/ 738683 w 4022581"/>
              <a:gd name="connsiteY63" fmla="*/ 4018843 h 5586511"/>
              <a:gd name="connsiteX64" fmla="*/ 47251 w 4022581"/>
              <a:gd name="connsiteY64" fmla="*/ 4008868 h 5586511"/>
              <a:gd name="connsiteX65" fmla="*/ 22050 w 4022581"/>
              <a:gd name="connsiteY65" fmla="*/ 4008868 h 5586511"/>
              <a:gd name="connsiteX66" fmla="*/ 22050 w 4022581"/>
              <a:gd name="connsiteY66" fmla="*/ 3859241 h 5586511"/>
              <a:gd name="connsiteX67" fmla="*/ 2680155 w 4022581"/>
              <a:gd name="connsiteY67" fmla="*/ 3859241 h 5586511"/>
              <a:gd name="connsiteX68" fmla="*/ 2735281 w 4022581"/>
              <a:gd name="connsiteY68" fmla="*/ 4002567 h 5586511"/>
              <a:gd name="connsiteX69" fmla="*/ 3160011 w 4022581"/>
              <a:gd name="connsiteY69" fmla="*/ 3584138 h 5586511"/>
              <a:gd name="connsiteX70" fmla="*/ 3134286 w 4022581"/>
              <a:gd name="connsiteY70" fmla="*/ 3287510 h 5586511"/>
              <a:gd name="connsiteX71" fmla="*/ 2877558 w 4022581"/>
              <a:gd name="connsiteY71" fmla="*/ 2957806 h 5586511"/>
              <a:gd name="connsiteX72" fmla="*/ 2569379 w 4022581"/>
              <a:gd name="connsiteY72" fmla="*/ 2858055 h 5586511"/>
              <a:gd name="connsiteX73" fmla="*/ 1834896 w 4022581"/>
              <a:gd name="connsiteY73" fmla="*/ 2850180 h 5586511"/>
              <a:gd name="connsiteX74" fmla="*/ 1819671 w 4022581"/>
              <a:gd name="connsiteY74" fmla="*/ 3051257 h 5586511"/>
              <a:gd name="connsiteX75" fmla="*/ 1737770 w 4022581"/>
              <a:gd name="connsiteY75" fmla="*/ 3109008 h 5586511"/>
              <a:gd name="connsiteX76" fmla="*/ 1726745 w 4022581"/>
              <a:gd name="connsiteY76" fmla="*/ 3494362 h 5586511"/>
              <a:gd name="connsiteX77" fmla="*/ 1191238 w 4022581"/>
              <a:gd name="connsiteY77" fmla="*/ 3497512 h 5586511"/>
              <a:gd name="connsiteX78" fmla="*/ 1185463 w 4022581"/>
              <a:gd name="connsiteY78" fmla="*/ 3135258 h 5586511"/>
              <a:gd name="connsiteX79" fmla="*/ 937660 w 4022581"/>
              <a:gd name="connsiteY79" fmla="*/ 3013457 h 5586511"/>
              <a:gd name="connsiteX80" fmla="*/ 936085 w 4022581"/>
              <a:gd name="connsiteY80" fmla="*/ 3013457 h 5586511"/>
              <a:gd name="connsiteX81" fmla="*/ 824784 w 4022581"/>
              <a:gd name="connsiteY81" fmla="*/ 3290660 h 5586511"/>
              <a:gd name="connsiteX82" fmla="*/ 737633 w 4022581"/>
              <a:gd name="connsiteY82" fmla="*/ 3265459 h 5586511"/>
              <a:gd name="connsiteX83" fmla="*/ 660457 w 4022581"/>
              <a:gd name="connsiteY83" fmla="*/ 3297485 h 5586511"/>
              <a:gd name="connsiteX84" fmla="*/ 352279 w 4022581"/>
              <a:gd name="connsiteY84" fmla="*/ 3164658 h 5586511"/>
              <a:gd name="connsiteX85" fmla="*/ 525006 w 4022581"/>
              <a:gd name="connsiteY85" fmla="*/ 2749904 h 5586511"/>
              <a:gd name="connsiteX86" fmla="*/ 536556 w 4022581"/>
              <a:gd name="connsiteY86" fmla="*/ 2717353 h 5586511"/>
              <a:gd name="connsiteX87" fmla="*/ 514506 w 4022581"/>
              <a:gd name="connsiteY87" fmla="*/ 2660653 h 5586511"/>
              <a:gd name="connsiteX88" fmla="*/ 498230 w 4022581"/>
              <a:gd name="connsiteY88" fmla="*/ 2602902 h 5586511"/>
              <a:gd name="connsiteX89" fmla="*/ 592206 w 4022581"/>
              <a:gd name="connsiteY89" fmla="*/ 2387650 h 5586511"/>
              <a:gd name="connsiteX90" fmla="*/ 998561 w 4022581"/>
              <a:gd name="connsiteY90" fmla="*/ 2551976 h 5586511"/>
              <a:gd name="connsiteX91" fmla="*/ 1003286 w 4022581"/>
              <a:gd name="connsiteY91" fmla="*/ 1752393 h 5586511"/>
              <a:gd name="connsiteX92" fmla="*/ 1190188 w 4022581"/>
              <a:gd name="connsiteY92" fmla="*/ 1599091 h 5586511"/>
              <a:gd name="connsiteX93" fmla="*/ 1202263 w 4022581"/>
              <a:gd name="connsiteY93" fmla="*/ 167400 h 5586511"/>
              <a:gd name="connsiteX94" fmla="*/ 1169095 w 4022581"/>
              <a:gd name="connsiteY94" fmla="*/ 0 h 5586511"/>
              <a:gd name="connsiteX95" fmla="*/ 1766794 w 4022581"/>
              <a:gd name="connsiteY95" fmla="*/ 0 h 5586511"/>
              <a:gd name="connsiteX96" fmla="*/ 1827246 w 4022581"/>
              <a:gd name="connsiteY96" fmla="*/ 60452 h 5586511"/>
              <a:gd name="connsiteX97" fmla="*/ 1827245 w 4022581"/>
              <a:gd name="connsiteY97" fmla="*/ 60452 h 5586511"/>
              <a:gd name="connsiteX98" fmla="*/ 1766793 w 4022581"/>
              <a:gd name="connsiteY98" fmla="*/ 120904 h 5586511"/>
              <a:gd name="connsiteX99" fmla="*/ 1169095 w 4022581"/>
              <a:gd name="connsiteY99" fmla="*/ 120903 h 5586511"/>
              <a:gd name="connsiteX100" fmla="*/ 1113394 w 4022581"/>
              <a:gd name="connsiteY100" fmla="*/ 83982 h 5586511"/>
              <a:gd name="connsiteX101" fmla="*/ 1108643 w 4022581"/>
              <a:gd name="connsiteY101" fmla="*/ 60452 h 5586511"/>
              <a:gd name="connsiteX102" fmla="*/ 1113394 w 4022581"/>
              <a:gd name="connsiteY102" fmla="*/ 36921 h 5586511"/>
              <a:gd name="connsiteX103" fmla="*/ 1169095 w 4022581"/>
              <a:gd name="connsiteY103" fmla="*/ 0 h 558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022581" h="5586511">
                <a:moveTo>
                  <a:pt x="1759294" y="3774190"/>
                </a:moveTo>
                <a:lnTo>
                  <a:pt x="2712181" y="3774190"/>
                </a:lnTo>
                <a:cubicBezTo>
                  <a:pt x="2723731" y="3774190"/>
                  <a:pt x="2733706" y="3783640"/>
                  <a:pt x="2733706" y="3795715"/>
                </a:cubicBezTo>
                <a:cubicBezTo>
                  <a:pt x="2733706" y="3807791"/>
                  <a:pt x="2724256" y="3817241"/>
                  <a:pt x="2712706" y="3817241"/>
                </a:cubicBezTo>
                <a:lnTo>
                  <a:pt x="1759294" y="3817241"/>
                </a:lnTo>
                <a:cubicBezTo>
                  <a:pt x="1747744" y="3817241"/>
                  <a:pt x="1737769" y="3807791"/>
                  <a:pt x="1737769" y="3795715"/>
                </a:cubicBezTo>
                <a:cubicBezTo>
                  <a:pt x="1737769" y="3784165"/>
                  <a:pt x="1747219" y="3774190"/>
                  <a:pt x="1759294" y="3774190"/>
                </a:cubicBezTo>
                <a:close/>
                <a:moveTo>
                  <a:pt x="43050" y="3774190"/>
                </a:moveTo>
                <a:lnTo>
                  <a:pt x="1169189" y="3774190"/>
                </a:lnTo>
                <a:cubicBezTo>
                  <a:pt x="1180739" y="3774190"/>
                  <a:pt x="1190714" y="3783640"/>
                  <a:pt x="1190714" y="3795715"/>
                </a:cubicBezTo>
                <a:cubicBezTo>
                  <a:pt x="1190714" y="3807791"/>
                  <a:pt x="1180739" y="3817241"/>
                  <a:pt x="1169189" y="3817241"/>
                </a:cubicBezTo>
                <a:lnTo>
                  <a:pt x="43050" y="3817241"/>
                </a:lnTo>
                <a:cubicBezTo>
                  <a:pt x="31500" y="3817241"/>
                  <a:pt x="21525" y="3807791"/>
                  <a:pt x="21525" y="3795715"/>
                </a:cubicBezTo>
                <a:cubicBezTo>
                  <a:pt x="21525" y="3784165"/>
                  <a:pt x="30975" y="3774190"/>
                  <a:pt x="43050" y="3774190"/>
                </a:cubicBezTo>
                <a:close/>
                <a:moveTo>
                  <a:pt x="1205938" y="3529537"/>
                </a:moveTo>
                <a:cubicBezTo>
                  <a:pt x="1378665" y="3529537"/>
                  <a:pt x="1543518" y="3529537"/>
                  <a:pt x="1708369" y="3529537"/>
                </a:cubicBezTo>
                <a:cubicBezTo>
                  <a:pt x="1708894" y="3531637"/>
                  <a:pt x="1709945" y="3533737"/>
                  <a:pt x="1710470" y="3535837"/>
                </a:cubicBezTo>
                <a:cubicBezTo>
                  <a:pt x="1696294" y="3544762"/>
                  <a:pt x="1683169" y="3554738"/>
                  <a:pt x="1668469" y="3562613"/>
                </a:cubicBezTo>
                <a:cubicBezTo>
                  <a:pt x="1538793" y="3632439"/>
                  <a:pt x="1406491" y="3629814"/>
                  <a:pt x="1273664" y="3572589"/>
                </a:cubicBezTo>
                <a:cubicBezTo>
                  <a:pt x="1257389" y="3565764"/>
                  <a:pt x="1240588" y="3558938"/>
                  <a:pt x="1224838" y="3550012"/>
                </a:cubicBezTo>
                <a:cubicBezTo>
                  <a:pt x="1218013" y="3546337"/>
                  <a:pt x="1213813" y="3538462"/>
                  <a:pt x="1205938" y="3529537"/>
                </a:cubicBezTo>
                <a:close/>
                <a:moveTo>
                  <a:pt x="1710469" y="2010171"/>
                </a:moveTo>
                <a:cubicBezTo>
                  <a:pt x="1667418" y="2010171"/>
                  <a:pt x="1632243" y="2045346"/>
                  <a:pt x="1632243" y="2088397"/>
                </a:cubicBezTo>
                <a:cubicBezTo>
                  <a:pt x="1632243" y="2131447"/>
                  <a:pt x="1667418" y="2166623"/>
                  <a:pt x="1710469" y="2166623"/>
                </a:cubicBezTo>
                <a:cubicBezTo>
                  <a:pt x="1754044" y="2166623"/>
                  <a:pt x="1788695" y="2131447"/>
                  <a:pt x="1788695" y="2088397"/>
                </a:cubicBezTo>
                <a:cubicBezTo>
                  <a:pt x="1788695" y="2045346"/>
                  <a:pt x="1753519" y="2010171"/>
                  <a:pt x="1710469" y="2010171"/>
                </a:cubicBezTo>
                <a:close/>
                <a:moveTo>
                  <a:pt x="1710469" y="1933520"/>
                </a:moveTo>
                <a:cubicBezTo>
                  <a:pt x="1796045" y="1933520"/>
                  <a:pt x="1865345" y="2002821"/>
                  <a:pt x="1865345" y="2088397"/>
                </a:cubicBezTo>
                <a:cubicBezTo>
                  <a:pt x="1865345" y="2173973"/>
                  <a:pt x="1796045" y="2243273"/>
                  <a:pt x="1710469" y="2243273"/>
                </a:cubicBezTo>
                <a:cubicBezTo>
                  <a:pt x="1624893" y="2243273"/>
                  <a:pt x="1555592" y="2173973"/>
                  <a:pt x="1555592" y="2088397"/>
                </a:cubicBezTo>
                <a:cubicBezTo>
                  <a:pt x="1555592" y="2002821"/>
                  <a:pt x="1624893" y="1933520"/>
                  <a:pt x="1710469" y="1933520"/>
                </a:cubicBezTo>
                <a:close/>
                <a:moveTo>
                  <a:pt x="1710470" y="1845319"/>
                </a:moveTo>
                <a:cubicBezTo>
                  <a:pt x="1576068" y="1845319"/>
                  <a:pt x="1467392" y="1953995"/>
                  <a:pt x="1467392" y="2088396"/>
                </a:cubicBezTo>
                <a:cubicBezTo>
                  <a:pt x="1467392" y="2222798"/>
                  <a:pt x="1576068" y="2331474"/>
                  <a:pt x="1710470" y="2331474"/>
                </a:cubicBezTo>
                <a:cubicBezTo>
                  <a:pt x="1844871" y="2331474"/>
                  <a:pt x="1953547" y="2222798"/>
                  <a:pt x="1953547" y="2088396"/>
                </a:cubicBezTo>
                <a:cubicBezTo>
                  <a:pt x="1953547" y="1953995"/>
                  <a:pt x="1844871" y="1845319"/>
                  <a:pt x="1710470" y="1845319"/>
                </a:cubicBezTo>
                <a:close/>
                <a:moveTo>
                  <a:pt x="1202263" y="167400"/>
                </a:moveTo>
                <a:cubicBezTo>
                  <a:pt x="1380766" y="167400"/>
                  <a:pt x="1558218" y="167400"/>
                  <a:pt x="1738820" y="167400"/>
                </a:cubicBezTo>
                <a:cubicBezTo>
                  <a:pt x="1738820" y="174750"/>
                  <a:pt x="1741970" y="954384"/>
                  <a:pt x="1744070" y="1336588"/>
                </a:cubicBezTo>
                <a:cubicBezTo>
                  <a:pt x="1744070" y="1349188"/>
                  <a:pt x="1935697" y="1631116"/>
                  <a:pt x="1955122" y="1631116"/>
                </a:cubicBezTo>
                <a:cubicBezTo>
                  <a:pt x="2048574" y="1630066"/>
                  <a:pt x="2141499" y="1631116"/>
                  <a:pt x="2234426" y="1630066"/>
                </a:cubicBezTo>
                <a:cubicBezTo>
                  <a:pt x="2252801" y="1629541"/>
                  <a:pt x="2259101" y="1635316"/>
                  <a:pt x="2258576" y="1653167"/>
                </a:cubicBezTo>
                <a:cubicBezTo>
                  <a:pt x="2257526" y="1673117"/>
                  <a:pt x="2259101" y="1693592"/>
                  <a:pt x="2258576" y="1713542"/>
                </a:cubicBezTo>
                <a:cubicBezTo>
                  <a:pt x="2258051" y="1729817"/>
                  <a:pt x="2262251" y="1736117"/>
                  <a:pt x="2280101" y="1736642"/>
                </a:cubicBezTo>
                <a:cubicBezTo>
                  <a:pt x="2412928" y="1739793"/>
                  <a:pt x="2545229" y="1744518"/>
                  <a:pt x="2678055" y="1749243"/>
                </a:cubicBezTo>
                <a:cubicBezTo>
                  <a:pt x="2686981" y="1749768"/>
                  <a:pt x="3500739" y="2793479"/>
                  <a:pt x="3728592" y="3139458"/>
                </a:cubicBezTo>
                <a:cubicBezTo>
                  <a:pt x="3837793" y="3301685"/>
                  <a:pt x="3907094" y="3431886"/>
                  <a:pt x="3981120" y="3625088"/>
                </a:cubicBezTo>
                <a:cubicBezTo>
                  <a:pt x="4046745" y="3853991"/>
                  <a:pt x="4018920" y="3983143"/>
                  <a:pt x="4002120" y="4043518"/>
                </a:cubicBezTo>
                <a:cubicBezTo>
                  <a:pt x="3978495" y="4145894"/>
                  <a:pt x="3899219" y="4389497"/>
                  <a:pt x="3678191" y="4530724"/>
                </a:cubicBezTo>
                <a:cubicBezTo>
                  <a:pt x="3613616" y="4563799"/>
                  <a:pt x="3479214" y="4637825"/>
                  <a:pt x="3216186" y="4718676"/>
                </a:cubicBezTo>
                <a:cubicBezTo>
                  <a:pt x="3216186" y="4822627"/>
                  <a:pt x="3216186" y="4925003"/>
                  <a:pt x="3216186" y="5032629"/>
                </a:cubicBezTo>
                <a:cubicBezTo>
                  <a:pt x="3471864" y="5034729"/>
                  <a:pt x="3724917" y="5036829"/>
                  <a:pt x="3979020" y="5038929"/>
                </a:cubicBezTo>
                <a:cubicBezTo>
                  <a:pt x="3979020" y="5223206"/>
                  <a:pt x="3979020" y="5404333"/>
                  <a:pt x="3979020" y="5586511"/>
                </a:cubicBezTo>
                <a:cubicBezTo>
                  <a:pt x="2652855" y="5586511"/>
                  <a:pt x="1327216" y="5586511"/>
                  <a:pt x="0" y="5586511"/>
                </a:cubicBezTo>
                <a:cubicBezTo>
                  <a:pt x="0" y="5404858"/>
                  <a:pt x="0" y="5223731"/>
                  <a:pt x="0" y="5037879"/>
                </a:cubicBezTo>
                <a:cubicBezTo>
                  <a:pt x="134926" y="5035254"/>
                  <a:pt x="269328" y="5032104"/>
                  <a:pt x="405829" y="5028954"/>
                </a:cubicBezTo>
                <a:cubicBezTo>
                  <a:pt x="405829" y="4969103"/>
                  <a:pt x="405829" y="4909778"/>
                  <a:pt x="405829" y="4847827"/>
                </a:cubicBezTo>
                <a:cubicBezTo>
                  <a:pt x="416330" y="4847827"/>
                  <a:pt x="765983" y="4844677"/>
                  <a:pt x="933460" y="4842052"/>
                </a:cubicBezTo>
                <a:cubicBezTo>
                  <a:pt x="945535" y="4841527"/>
                  <a:pt x="1251089" y="4662500"/>
                  <a:pt x="1391791" y="4577974"/>
                </a:cubicBezTo>
                <a:cubicBezTo>
                  <a:pt x="1404391" y="4570099"/>
                  <a:pt x="1413842" y="4570624"/>
                  <a:pt x="1426967" y="4577449"/>
                </a:cubicBezTo>
                <a:cubicBezTo>
                  <a:pt x="1544568" y="4638350"/>
                  <a:pt x="1806546" y="4768026"/>
                  <a:pt x="1822821" y="4773801"/>
                </a:cubicBezTo>
                <a:cubicBezTo>
                  <a:pt x="1819146" y="4628900"/>
                  <a:pt x="1815996" y="4489248"/>
                  <a:pt x="1812321" y="4347496"/>
                </a:cubicBezTo>
                <a:cubicBezTo>
                  <a:pt x="1457417" y="4343821"/>
                  <a:pt x="1103562" y="4340146"/>
                  <a:pt x="746558" y="4336471"/>
                </a:cubicBezTo>
                <a:cubicBezTo>
                  <a:pt x="743933" y="4230420"/>
                  <a:pt x="741308" y="4126469"/>
                  <a:pt x="738683" y="4018843"/>
                </a:cubicBezTo>
                <a:cubicBezTo>
                  <a:pt x="720308" y="4017268"/>
                  <a:pt x="259353" y="4010443"/>
                  <a:pt x="47251" y="4008868"/>
                </a:cubicBezTo>
                <a:cubicBezTo>
                  <a:pt x="39375" y="4008868"/>
                  <a:pt x="31500" y="4008868"/>
                  <a:pt x="22050" y="4008868"/>
                </a:cubicBezTo>
                <a:cubicBezTo>
                  <a:pt x="22050" y="3958992"/>
                  <a:pt x="22050" y="3910167"/>
                  <a:pt x="22050" y="3859241"/>
                </a:cubicBezTo>
                <a:cubicBezTo>
                  <a:pt x="28875" y="3859241"/>
                  <a:pt x="1800771" y="3859241"/>
                  <a:pt x="2680155" y="3859241"/>
                </a:cubicBezTo>
                <a:cubicBezTo>
                  <a:pt x="2715856" y="3859241"/>
                  <a:pt x="2730556" y="3966867"/>
                  <a:pt x="2735281" y="4002567"/>
                </a:cubicBezTo>
                <a:cubicBezTo>
                  <a:pt x="2954734" y="3954267"/>
                  <a:pt x="3116435" y="3816190"/>
                  <a:pt x="3160011" y="3584138"/>
                </a:cubicBezTo>
                <a:cubicBezTo>
                  <a:pt x="3178911" y="3484912"/>
                  <a:pt x="3160536" y="3385686"/>
                  <a:pt x="3134286" y="3287510"/>
                </a:cubicBezTo>
                <a:cubicBezTo>
                  <a:pt x="3094910" y="3140508"/>
                  <a:pt x="2999359" y="3036032"/>
                  <a:pt x="2877558" y="2957806"/>
                </a:cubicBezTo>
                <a:cubicBezTo>
                  <a:pt x="2786206" y="2898480"/>
                  <a:pt x="2683305" y="2858580"/>
                  <a:pt x="2569379" y="2858055"/>
                </a:cubicBezTo>
                <a:cubicBezTo>
                  <a:pt x="2329977" y="2855955"/>
                  <a:pt x="1841721" y="2849655"/>
                  <a:pt x="1834896" y="2850180"/>
                </a:cubicBezTo>
                <a:cubicBezTo>
                  <a:pt x="1833321" y="2885355"/>
                  <a:pt x="1825446" y="3018707"/>
                  <a:pt x="1819671" y="3051257"/>
                </a:cubicBezTo>
                <a:cubicBezTo>
                  <a:pt x="1811796" y="3093258"/>
                  <a:pt x="1747220" y="3107958"/>
                  <a:pt x="1737770" y="3109008"/>
                </a:cubicBezTo>
                <a:cubicBezTo>
                  <a:pt x="1734095" y="3236584"/>
                  <a:pt x="1730420" y="3364161"/>
                  <a:pt x="1726745" y="3494362"/>
                </a:cubicBezTo>
                <a:cubicBezTo>
                  <a:pt x="1547193" y="3490687"/>
                  <a:pt x="1388116" y="3501187"/>
                  <a:pt x="1191238" y="3497512"/>
                </a:cubicBezTo>
                <a:cubicBezTo>
                  <a:pt x="1191238" y="3488062"/>
                  <a:pt x="1186513" y="3242884"/>
                  <a:pt x="1185463" y="3135258"/>
                </a:cubicBezTo>
                <a:cubicBezTo>
                  <a:pt x="1185463" y="3123183"/>
                  <a:pt x="1015361" y="3045482"/>
                  <a:pt x="937660" y="3013457"/>
                </a:cubicBezTo>
                <a:cubicBezTo>
                  <a:pt x="936610" y="3012932"/>
                  <a:pt x="934510" y="3013457"/>
                  <a:pt x="936085" y="3013457"/>
                </a:cubicBezTo>
                <a:cubicBezTo>
                  <a:pt x="898810" y="3105858"/>
                  <a:pt x="862059" y="3197209"/>
                  <a:pt x="824784" y="3290660"/>
                </a:cubicBezTo>
                <a:cubicBezTo>
                  <a:pt x="794859" y="3281735"/>
                  <a:pt x="766508" y="3273859"/>
                  <a:pt x="737633" y="3265459"/>
                </a:cubicBezTo>
                <a:cubicBezTo>
                  <a:pt x="701408" y="3254959"/>
                  <a:pt x="662557" y="3294860"/>
                  <a:pt x="660457" y="3297485"/>
                </a:cubicBezTo>
                <a:cubicBezTo>
                  <a:pt x="558606" y="3253384"/>
                  <a:pt x="457805" y="3209809"/>
                  <a:pt x="352279" y="3164658"/>
                </a:cubicBezTo>
                <a:cubicBezTo>
                  <a:pt x="365404" y="3128958"/>
                  <a:pt x="481430" y="2849655"/>
                  <a:pt x="525006" y="2749904"/>
                </a:cubicBezTo>
                <a:cubicBezTo>
                  <a:pt x="529206" y="2739404"/>
                  <a:pt x="533931" y="2728378"/>
                  <a:pt x="536556" y="2717353"/>
                </a:cubicBezTo>
                <a:cubicBezTo>
                  <a:pt x="543906" y="2689003"/>
                  <a:pt x="538656" y="2676928"/>
                  <a:pt x="514506" y="2660653"/>
                </a:cubicBezTo>
                <a:cubicBezTo>
                  <a:pt x="483530" y="2639653"/>
                  <a:pt x="483005" y="2637027"/>
                  <a:pt x="498230" y="2602902"/>
                </a:cubicBezTo>
                <a:cubicBezTo>
                  <a:pt x="527631" y="2535176"/>
                  <a:pt x="589581" y="2392900"/>
                  <a:pt x="592206" y="2387650"/>
                </a:cubicBezTo>
                <a:cubicBezTo>
                  <a:pt x="726608" y="2441725"/>
                  <a:pt x="859959" y="2495801"/>
                  <a:pt x="998561" y="2551976"/>
                </a:cubicBezTo>
                <a:cubicBezTo>
                  <a:pt x="998561" y="2537276"/>
                  <a:pt x="1001711" y="2008595"/>
                  <a:pt x="1003286" y="1752393"/>
                </a:cubicBezTo>
                <a:cubicBezTo>
                  <a:pt x="1003286" y="1738217"/>
                  <a:pt x="1190188" y="1605391"/>
                  <a:pt x="1190188" y="1599091"/>
                </a:cubicBezTo>
                <a:cubicBezTo>
                  <a:pt x="1191763" y="1514040"/>
                  <a:pt x="1202263" y="174750"/>
                  <a:pt x="1202263" y="167400"/>
                </a:cubicBezTo>
                <a:close/>
                <a:moveTo>
                  <a:pt x="1169095" y="0"/>
                </a:moveTo>
                <a:lnTo>
                  <a:pt x="1766794" y="0"/>
                </a:lnTo>
                <a:cubicBezTo>
                  <a:pt x="1800181" y="0"/>
                  <a:pt x="1827246" y="27065"/>
                  <a:pt x="1827246" y="60452"/>
                </a:cubicBezTo>
                <a:lnTo>
                  <a:pt x="1827245" y="60452"/>
                </a:lnTo>
                <a:cubicBezTo>
                  <a:pt x="1827245" y="93839"/>
                  <a:pt x="1800180" y="120904"/>
                  <a:pt x="1766793" y="120904"/>
                </a:cubicBezTo>
                <a:lnTo>
                  <a:pt x="1169095" y="120903"/>
                </a:lnTo>
                <a:cubicBezTo>
                  <a:pt x="1144055" y="120903"/>
                  <a:pt x="1122571" y="105679"/>
                  <a:pt x="1113394" y="83982"/>
                </a:cubicBezTo>
                <a:lnTo>
                  <a:pt x="1108643" y="60452"/>
                </a:lnTo>
                <a:lnTo>
                  <a:pt x="1113394" y="36921"/>
                </a:lnTo>
                <a:cubicBezTo>
                  <a:pt x="1122571" y="15224"/>
                  <a:pt x="1144055" y="0"/>
                  <a:pt x="116909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31CC5BFD-FE78-4E8D-B54C-C5A612BBE18C}"/>
              </a:ext>
            </a:extLst>
          </p:cNvPr>
          <p:cNvGrpSpPr/>
          <p:nvPr/>
        </p:nvGrpSpPr>
        <p:grpSpPr>
          <a:xfrm>
            <a:off x="7241936" y="1669882"/>
            <a:ext cx="4104818" cy="1142872"/>
            <a:chOff x="2940978" y="4285305"/>
            <a:chExt cx="2606949" cy="64764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3F42A0BC-C751-4EAF-AE00-292CE6F4D2B2}"/>
                </a:ext>
              </a:extLst>
            </p:cNvPr>
            <p:cNvSpPr txBox="1"/>
            <p:nvPr/>
          </p:nvSpPr>
          <p:spPr>
            <a:xfrm>
              <a:off x="2940978" y="4531803"/>
              <a:ext cx="2575769" cy="401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  </a:t>
              </a:r>
              <a:r>
                <a:rPr lang="ar-EG" altLang="ko-KR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 يحفز المبيض لانضاج</a:t>
              </a:r>
              <a:r>
                <a:rPr lang="en-US" altLang="ko-KR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f.s.h</a:t>
              </a:r>
              <a:r>
                <a:rPr lang="ar-EG" altLang="ko-KR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يفرز الفص الامامى للغده النخاميه هرمون التحوصل    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1FE8DBF9-0919-4E3C-9826-8F14F1050E76}"/>
                </a:ext>
              </a:extLst>
            </p:cNvPr>
            <p:cNvSpPr txBox="1"/>
            <p:nvPr/>
          </p:nvSpPr>
          <p:spPr>
            <a:xfrm>
              <a:off x="2997552" y="4285305"/>
              <a:ext cx="2550375" cy="261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altLang="ko-KR" sz="2400" b="1" dirty="0" smtClean="0">
                  <a:solidFill>
                    <a:schemeClr val="accent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أ) مرحله نضج البويضه :</a:t>
              </a:r>
              <a:endParaRPr lang="ko-KR" altLang="en-US" sz="2400" b="1" dirty="0">
                <a:solidFill>
                  <a:schemeClr val="accent2"/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D03BDE32-CCA7-4812-A91A-BFCF3429C773}"/>
              </a:ext>
            </a:extLst>
          </p:cNvPr>
          <p:cNvGrpSpPr/>
          <p:nvPr/>
        </p:nvGrpSpPr>
        <p:grpSpPr>
          <a:xfrm>
            <a:off x="7303219" y="2781635"/>
            <a:ext cx="4094623" cy="1672629"/>
            <a:chOff x="2997150" y="4211123"/>
            <a:chExt cx="2600474" cy="167262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6FA4C827-67C9-4C2C-8D07-218493B78900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1323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altLang="ko-KR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تبدأ عندما يفرز القص الامامى من الفده النخاميه هرمون المصفر و يفرز فى اليوم الرابع عشر من بدأ الطمث و يؤدى الى انفجار الحويصله جراف و تحرر البويضه و تكون الجسم الاصفر و يفرز الجسم الاصفر هرمون البروجسترون </a:t>
              </a:r>
              <a:endPara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8157C370-21A0-4F27-8E77-484D07E6BA30}"/>
                </a:ext>
              </a:extLst>
            </p:cNvPr>
            <p:cNvSpPr txBox="1"/>
            <p:nvPr/>
          </p:nvSpPr>
          <p:spPr>
            <a:xfrm>
              <a:off x="2997150" y="4211123"/>
              <a:ext cx="25538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altLang="ko-KR" sz="2400" b="1" dirty="0" smtClean="0">
                  <a:solidFill>
                    <a:schemeClr val="accent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ب) مرحله التبويض : </a:t>
              </a:r>
              <a:endParaRPr lang="ko-KR" altLang="en-US" sz="2400" b="1" dirty="0">
                <a:solidFill>
                  <a:schemeClr val="accent2"/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C66E511C-9172-499B-9745-95969D297280}"/>
              </a:ext>
            </a:extLst>
          </p:cNvPr>
          <p:cNvGrpSpPr/>
          <p:nvPr/>
        </p:nvGrpSpPr>
        <p:grpSpPr>
          <a:xfrm>
            <a:off x="6379430" y="4479057"/>
            <a:ext cx="5180381" cy="1103855"/>
            <a:chOff x="2861601" y="4387830"/>
            <a:chExt cx="2732026" cy="94372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856E437C-8175-4AC4-A8F6-38D6057358B8}"/>
                </a:ext>
              </a:extLst>
            </p:cNvPr>
            <p:cNvSpPr txBox="1"/>
            <p:nvPr/>
          </p:nvSpPr>
          <p:spPr>
            <a:xfrm>
              <a:off x="3017858" y="4647902"/>
              <a:ext cx="2575769" cy="683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altLang="ko-KR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فى حاله حدوث اخصاب للبويضه يبقى الجسم الاصفر ليفرز هرمونى البروجسترون بما يمنع التبويض فتتوقف الدوره الشهريه لما بعد الولاده و يصل الجسم الاصفر لاقصى نموه فى نهايه الشهر الثالث للحمل 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9951F62A-0194-4261-AB4A-71D2C7BA10E2}"/>
                </a:ext>
              </a:extLst>
            </p:cNvPr>
            <p:cNvSpPr txBox="1"/>
            <p:nvPr/>
          </p:nvSpPr>
          <p:spPr>
            <a:xfrm>
              <a:off x="2861601" y="4387830"/>
              <a:ext cx="2661959" cy="254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altLang="ko-KR" sz="2400" b="1" dirty="0" smtClean="0">
                  <a:solidFill>
                    <a:schemeClr val="accent2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ج)مرحله الطمث :</a:t>
              </a:r>
              <a:endParaRPr lang="ko-KR" altLang="en-US" sz="2400" b="1" dirty="0">
                <a:solidFill>
                  <a:schemeClr val="accent2"/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79C97A36-9185-493E-B3B4-006172BFA0E5}"/>
              </a:ext>
            </a:extLst>
          </p:cNvPr>
          <p:cNvSpPr/>
          <p:nvPr/>
        </p:nvSpPr>
        <p:spPr>
          <a:xfrm>
            <a:off x="6647072" y="3731621"/>
            <a:ext cx="829637" cy="7609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74BB2475-F19C-4A94-B9F9-F5E05BDAC628}"/>
              </a:ext>
            </a:extLst>
          </p:cNvPr>
          <p:cNvSpPr/>
          <p:nvPr/>
        </p:nvSpPr>
        <p:spPr>
          <a:xfrm>
            <a:off x="6647072" y="2751101"/>
            <a:ext cx="829636" cy="719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F060D86D-36CC-476F-BD75-ED5A6E37709A}"/>
              </a:ext>
            </a:extLst>
          </p:cNvPr>
          <p:cNvSpPr/>
          <p:nvPr/>
        </p:nvSpPr>
        <p:spPr>
          <a:xfrm>
            <a:off x="6647072" y="1840686"/>
            <a:ext cx="868373" cy="752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xmlns="" id="{F0675B6B-A8AD-4BE4-B06D-F5AFC5AFDCC2}"/>
              </a:ext>
            </a:extLst>
          </p:cNvPr>
          <p:cNvSpPr/>
          <p:nvPr/>
        </p:nvSpPr>
        <p:spPr>
          <a:xfrm>
            <a:off x="5444162" y="1826409"/>
            <a:ext cx="1235705" cy="2079491"/>
          </a:xfrm>
          <a:custGeom>
            <a:avLst/>
            <a:gdLst>
              <a:gd name="connsiteX0" fmla="*/ 0 w 1177747"/>
              <a:gd name="connsiteY0" fmla="*/ 1945843 h 1945843"/>
              <a:gd name="connsiteX1" fmla="*/ 1177747 w 1177747"/>
              <a:gd name="connsiteY1" fmla="*/ 0 h 1945843"/>
              <a:gd name="connsiteX2" fmla="*/ 1177747 w 1177747"/>
              <a:gd name="connsiteY2" fmla="*/ 563270 h 1945843"/>
              <a:gd name="connsiteX3" fmla="*/ 0 w 1177747"/>
              <a:gd name="connsiteY3" fmla="*/ 1945843 h 1945843"/>
              <a:gd name="connsiteX0" fmla="*/ 0 w 1177747"/>
              <a:gd name="connsiteY0" fmla="*/ 1945843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45843 h 2001427"/>
              <a:gd name="connsiteX0" fmla="*/ 0 w 1177747"/>
              <a:gd name="connsiteY0" fmla="*/ 1905052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05052 h 2001427"/>
              <a:gd name="connsiteX0" fmla="*/ 0 w 1177747"/>
              <a:gd name="connsiteY0" fmla="*/ 1905052 h 1967434"/>
              <a:gd name="connsiteX1" fmla="*/ 1177747 w 1177747"/>
              <a:gd name="connsiteY1" fmla="*/ 0 h 1967434"/>
              <a:gd name="connsiteX2" fmla="*/ 1177747 w 1177747"/>
              <a:gd name="connsiteY2" fmla="*/ 563270 h 1967434"/>
              <a:gd name="connsiteX3" fmla="*/ 4432 w 1177747"/>
              <a:gd name="connsiteY3" fmla="*/ 1967434 h 1967434"/>
              <a:gd name="connsiteX4" fmla="*/ 0 w 1177747"/>
              <a:gd name="connsiteY4" fmla="*/ 1905052 h 1967434"/>
              <a:gd name="connsiteX0" fmla="*/ 0 w 1181147"/>
              <a:gd name="connsiteY0" fmla="*/ 1905052 h 1967434"/>
              <a:gd name="connsiteX1" fmla="*/ 1177747 w 1181147"/>
              <a:gd name="connsiteY1" fmla="*/ 0 h 1967434"/>
              <a:gd name="connsiteX2" fmla="*/ 1181147 w 1181147"/>
              <a:gd name="connsiteY2" fmla="*/ 580267 h 1967434"/>
              <a:gd name="connsiteX3" fmla="*/ 4432 w 1181147"/>
              <a:gd name="connsiteY3" fmla="*/ 1967434 h 1967434"/>
              <a:gd name="connsiteX4" fmla="*/ 0 w 1181147"/>
              <a:gd name="connsiteY4" fmla="*/ 1905052 h 1967434"/>
              <a:gd name="connsiteX0" fmla="*/ 0 w 1181147"/>
              <a:gd name="connsiteY0" fmla="*/ 1891455 h 1953837"/>
              <a:gd name="connsiteX1" fmla="*/ 1174347 w 1181147"/>
              <a:gd name="connsiteY1" fmla="*/ 0 h 1953837"/>
              <a:gd name="connsiteX2" fmla="*/ 1181147 w 1181147"/>
              <a:gd name="connsiteY2" fmla="*/ 566670 h 1953837"/>
              <a:gd name="connsiteX3" fmla="*/ 4432 w 1181147"/>
              <a:gd name="connsiteY3" fmla="*/ 1953837 h 1953837"/>
              <a:gd name="connsiteX4" fmla="*/ 0 w 1181147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66670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73468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457 w 1180262"/>
              <a:gd name="connsiteY0" fmla="*/ 1903679 h 1953837"/>
              <a:gd name="connsiteX1" fmla="*/ 1180112 w 1180262"/>
              <a:gd name="connsiteY1" fmla="*/ 0 h 1953837"/>
              <a:gd name="connsiteX2" fmla="*/ 1176715 w 1180262"/>
              <a:gd name="connsiteY2" fmla="*/ 573468 h 1953837"/>
              <a:gd name="connsiteX3" fmla="*/ 0 w 1180262"/>
              <a:gd name="connsiteY3" fmla="*/ 1953837 h 1953837"/>
              <a:gd name="connsiteX4" fmla="*/ 457 w 118026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711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9785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72452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1373 h 1953837"/>
              <a:gd name="connsiteX1" fmla="*/ 1180112 w 1183065"/>
              <a:gd name="connsiteY1" fmla="*/ 0 h 1953837"/>
              <a:gd name="connsiteX2" fmla="*/ 1183065 w 1183065"/>
              <a:gd name="connsiteY2" fmla="*/ 572452 h 1953837"/>
              <a:gd name="connsiteX3" fmla="*/ 0 w 1183065"/>
              <a:gd name="connsiteY3" fmla="*/ 1953837 h 1953837"/>
              <a:gd name="connsiteX4" fmla="*/ 457 w 1183065"/>
              <a:gd name="connsiteY4" fmla="*/ 1901373 h 1953837"/>
              <a:gd name="connsiteX0" fmla="*/ 457 w 1183065"/>
              <a:gd name="connsiteY0" fmla="*/ 1901373 h 1956143"/>
              <a:gd name="connsiteX1" fmla="*/ 1180112 w 1183065"/>
              <a:gd name="connsiteY1" fmla="*/ 0 h 1956143"/>
              <a:gd name="connsiteX2" fmla="*/ 1183065 w 1183065"/>
              <a:gd name="connsiteY2" fmla="*/ 572452 h 1956143"/>
              <a:gd name="connsiteX3" fmla="*/ 0 w 1183065"/>
              <a:gd name="connsiteY3" fmla="*/ 1956143 h 1956143"/>
              <a:gd name="connsiteX4" fmla="*/ 457 w 1183065"/>
              <a:gd name="connsiteY4" fmla="*/ 1901373 h 195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065" h="1956143">
                <a:moveTo>
                  <a:pt x="457" y="1901373"/>
                </a:moveTo>
                <a:lnTo>
                  <a:pt x="1180112" y="0"/>
                </a:lnTo>
                <a:cubicBezTo>
                  <a:pt x="1181245" y="193422"/>
                  <a:pt x="1181932" y="379030"/>
                  <a:pt x="1183065" y="572452"/>
                </a:cubicBezTo>
                <a:lnTo>
                  <a:pt x="0" y="1956143"/>
                </a:lnTo>
                <a:cubicBezTo>
                  <a:pt x="152" y="1939424"/>
                  <a:pt x="305" y="1918092"/>
                  <a:pt x="457" y="19013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9" name="Freeform 48">
            <a:extLst>
              <a:ext uri="{FF2B5EF4-FFF2-40B4-BE49-F238E27FC236}">
                <a16:creationId xmlns:a16="http://schemas.microsoft.com/office/drawing/2014/main" xmlns="" id="{5FCE667E-8558-4BAE-8A54-D79D3B8F34D3}"/>
              </a:ext>
            </a:extLst>
          </p:cNvPr>
          <p:cNvSpPr/>
          <p:nvPr/>
        </p:nvSpPr>
        <p:spPr>
          <a:xfrm>
            <a:off x="5444260" y="2808769"/>
            <a:ext cx="1204719" cy="1171728"/>
          </a:xfrm>
          <a:custGeom>
            <a:avLst/>
            <a:gdLst>
              <a:gd name="connsiteX0" fmla="*/ 3399 w 1186340"/>
              <a:gd name="connsiteY0" fmla="*/ 1104759 h 1159147"/>
              <a:gd name="connsiteX1" fmla="*/ 1182941 w 1186340"/>
              <a:gd name="connsiteY1" fmla="*/ 0 h 1159147"/>
              <a:gd name="connsiteX2" fmla="*/ 1186340 w 1186340"/>
              <a:gd name="connsiteY2" fmla="*/ 554079 h 1159147"/>
              <a:gd name="connsiteX3" fmla="*/ 0 w 1186340"/>
              <a:gd name="connsiteY3" fmla="*/ 1159147 h 1159147"/>
              <a:gd name="connsiteX4" fmla="*/ 3399 w 1186340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6340 w 1187831"/>
              <a:gd name="connsiteY2" fmla="*/ 554079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13179 w 1187831"/>
              <a:gd name="connsiteY0" fmla="*/ 1080310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13179 w 1187831"/>
              <a:gd name="connsiteY4" fmla="*/ 1080310 h 1159147"/>
              <a:gd name="connsiteX0" fmla="*/ 955 w 1175607"/>
              <a:gd name="connsiteY0" fmla="*/ 1080310 h 1134698"/>
              <a:gd name="connsiteX1" fmla="*/ 1175607 w 1175607"/>
              <a:gd name="connsiteY1" fmla="*/ 0 h 1134698"/>
              <a:gd name="connsiteX2" fmla="*/ 1171671 w 1175607"/>
              <a:gd name="connsiteY2" fmla="*/ 566304 h 1134698"/>
              <a:gd name="connsiteX3" fmla="*/ 0 w 1175607"/>
              <a:gd name="connsiteY3" fmla="*/ 1134698 h 1134698"/>
              <a:gd name="connsiteX4" fmla="*/ 955 w 1175607"/>
              <a:gd name="connsiteY4" fmla="*/ 1080310 h 1134698"/>
              <a:gd name="connsiteX0" fmla="*/ 10 w 1181997"/>
              <a:gd name="connsiteY0" fmla="*/ 1082755 h 1134698"/>
              <a:gd name="connsiteX1" fmla="*/ 1181997 w 1181997"/>
              <a:gd name="connsiteY1" fmla="*/ 0 h 1134698"/>
              <a:gd name="connsiteX2" fmla="*/ 1178061 w 1181997"/>
              <a:gd name="connsiteY2" fmla="*/ 566304 h 1134698"/>
              <a:gd name="connsiteX3" fmla="*/ 6390 w 1181997"/>
              <a:gd name="connsiteY3" fmla="*/ 1134698 h 1134698"/>
              <a:gd name="connsiteX4" fmla="*/ 10 w 1181997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8083 w 1182019"/>
              <a:gd name="connsiteY2" fmla="*/ 566304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3193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5638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3639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8973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2" h="1134698">
                <a:moveTo>
                  <a:pt x="32" y="1082755"/>
                </a:moveTo>
                <a:lnTo>
                  <a:pt x="1182019" y="0"/>
                </a:lnTo>
                <a:cubicBezTo>
                  <a:pt x="1182337" y="191213"/>
                  <a:pt x="1182654" y="387760"/>
                  <a:pt x="1182972" y="578973"/>
                </a:cubicBezTo>
                <a:lnTo>
                  <a:pt x="1522" y="1134698"/>
                </a:lnTo>
                <a:cubicBezTo>
                  <a:pt x="1840" y="1116569"/>
                  <a:pt x="-286" y="1100884"/>
                  <a:pt x="32" y="10827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0" name="Freeform 49">
            <a:extLst>
              <a:ext uri="{FF2B5EF4-FFF2-40B4-BE49-F238E27FC236}">
                <a16:creationId xmlns:a16="http://schemas.microsoft.com/office/drawing/2014/main" xmlns="" id="{CAC74E0F-BD76-4CBF-BB73-652150B9AA15}"/>
              </a:ext>
            </a:extLst>
          </p:cNvPr>
          <p:cNvSpPr/>
          <p:nvPr/>
        </p:nvSpPr>
        <p:spPr>
          <a:xfrm>
            <a:off x="5407015" y="3704022"/>
            <a:ext cx="1241985" cy="780816"/>
          </a:xfrm>
          <a:custGeom>
            <a:avLst/>
            <a:gdLst>
              <a:gd name="connsiteX0" fmla="*/ 0 w 1182941"/>
              <a:gd name="connsiteY0" fmla="*/ 339925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339925 h 571075"/>
              <a:gd name="connsiteX0" fmla="*/ 0 w 1182941"/>
              <a:gd name="connsiteY0" fmla="*/ 259242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259242 h 571075"/>
              <a:gd name="connsiteX0" fmla="*/ 576 w 1183517"/>
              <a:gd name="connsiteY0" fmla="*/ 259242 h 571075"/>
              <a:gd name="connsiteX1" fmla="*/ 9283 w 1183517"/>
              <a:gd name="connsiteY1" fmla="*/ 305851 h 571075"/>
              <a:gd name="connsiteX2" fmla="*/ 1183517 w 1183517"/>
              <a:gd name="connsiteY2" fmla="*/ 571075 h 571075"/>
              <a:gd name="connsiteX3" fmla="*/ 1183517 w 1183517"/>
              <a:gd name="connsiteY3" fmla="*/ 0 h 571075"/>
              <a:gd name="connsiteX4" fmla="*/ 576 w 1183517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1610 w 1184551"/>
              <a:gd name="connsiteY0" fmla="*/ 259242 h 571075"/>
              <a:gd name="connsiteX1" fmla="*/ 2982 w 1184551"/>
              <a:gd name="connsiteY1" fmla="*/ 303406 h 571075"/>
              <a:gd name="connsiteX2" fmla="*/ 1184551 w 1184551"/>
              <a:gd name="connsiteY2" fmla="*/ 571075 h 571075"/>
              <a:gd name="connsiteX3" fmla="*/ 1184551 w 1184551"/>
              <a:gd name="connsiteY3" fmla="*/ 0 h 571075"/>
              <a:gd name="connsiteX4" fmla="*/ 1610 w 1184551"/>
              <a:gd name="connsiteY4" fmla="*/ 259242 h 571075"/>
              <a:gd name="connsiteX0" fmla="*/ 0 w 1182941"/>
              <a:gd name="connsiteY0" fmla="*/ 259242 h 571075"/>
              <a:gd name="connsiteX1" fmla="*/ 1372 w 1182941"/>
              <a:gd name="connsiteY1" fmla="*/ 303406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66577 h 578410"/>
              <a:gd name="connsiteX1" fmla="*/ 1372 w 1182941"/>
              <a:gd name="connsiteY1" fmla="*/ 310741 h 578410"/>
              <a:gd name="connsiteX2" fmla="*/ 1182941 w 1182941"/>
              <a:gd name="connsiteY2" fmla="*/ 578410 h 578410"/>
              <a:gd name="connsiteX3" fmla="*/ 1180496 w 1182941"/>
              <a:gd name="connsiteY3" fmla="*/ 0 h 578410"/>
              <a:gd name="connsiteX4" fmla="*/ 0 w 1182941"/>
              <a:gd name="connsiteY4" fmla="*/ 266577 h 578410"/>
              <a:gd name="connsiteX0" fmla="*/ 0 w 1182941"/>
              <a:gd name="connsiteY0" fmla="*/ 266577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6577 h 575743"/>
              <a:gd name="connsiteX0" fmla="*/ 0 w 1182941"/>
              <a:gd name="connsiteY0" fmla="*/ 261965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0 w 1182941"/>
              <a:gd name="connsiteY0" fmla="*/ 261965 h 575743"/>
              <a:gd name="connsiteX1" fmla="*/ 1372 w 1182941"/>
              <a:gd name="connsiteY1" fmla="*/ 317659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1982 w 1182585"/>
              <a:gd name="connsiteY0" fmla="*/ 261965 h 575743"/>
              <a:gd name="connsiteX1" fmla="*/ 1016 w 1182585"/>
              <a:gd name="connsiteY1" fmla="*/ 317659 h 575743"/>
              <a:gd name="connsiteX2" fmla="*/ 1182585 w 1182585"/>
              <a:gd name="connsiteY2" fmla="*/ 575743 h 575743"/>
              <a:gd name="connsiteX3" fmla="*/ 1180140 w 1182585"/>
              <a:gd name="connsiteY3" fmla="*/ 0 h 575743"/>
              <a:gd name="connsiteX4" fmla="*/ 1982 w 1182585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7659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  <a:gd name="connsiteX0" fmla="*/ 1940 w 1182543"/>
              <a:gd name="connsiteY0" fmla="*/ 261965 h 575743"/>
              <a:gd name="connsiteX1" fmla="*/ 3312 w 1182543"/>
              <a:gd name="connsiteY1" fmla="*/ 317659 h 575743"/>
              <a:gd name="connsiteX2" fmla="*/ 1182543 w 1182543"/>
              <a:gd name="connsiteY2" fmla="*/ 575743 h 575743"/>
              <a:gd name="connsiteX3" fmla="*/ 1180098 w 1182543"/>
              <a:gd name="connsiteY3" fmla="*/ 0 h 575743"/>
              <a:gd name="connsiteX4" fmla="*/ 1940 w 1182543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5354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026" h="575743">
                <a:moveTo>
                  <a:pt x="2423" y="261965"/>
                </a:moveTo>
                <a:cubicBezTo>
                  <a:pt x="-3106" y="295430"/>
                  <a:pt x="2736" y="276999"/>
                  <a:pt x="1457" y="315354"/>
                </a:cubicBezTo>
                <a:lnTo>
                  <a:pt x="1183026" y="575743"/>
                </a:lnTo>
                <a:lnTo>
                  <a:pt x="1180581" y="0"/>
                </a:lnTo>
                <a:lnTo>
                  <a:pt x="2423" y="2619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xmlns="" id="{C0527C4C-6A59-41BE-94C5-DADEBABE07AB}"/>
              </a:ext>
            </a:extLst>
          </p:cNvPr>
          <p:cNvSpPr/>
          <p:nvPr/>
        </p:nvSpPr>
        <p:spPr>
          <a:xfrm rot="5400000">
            <a:off x="6820795" y="5791980"/>
            <a:ext cx="249325" cy="249693"/>
          </a:xfrm>
          <a:custGeom>
            <a:avLst/>
            <a:gdLst>
              <a:gd name="connsiteX0" fmla="*/ 42 w 721442"/>
              <a:gd name="connsiteY0" fmla="*/ 522852 h 722507"/>
              <a:gd name="connsiteX1" fmla="*/ 5857 w 721442"/>
              <a:gd name="connsiteY1" fmla="*/ 47329 h 722507"/>
              <a:gd name="connsiteX2" fmla="*/ 53185 w 721442"/>
              <a:gd name="connsiteY2" fmla="*/ 0 h 722507"/>
              <a:gd name="connsiteX3" fmla="*/ 102932 w 721442"/>
              <a:gd name="connsiteY3" fmla="*/ 0 h 722507"/>
              <a:gd name="connsiteX4" fmla="*/ 150260 w 721442"/>
              <a:gd name="connsiteY4" fmla="*/ 47329 h 722507"/>
              <a:gd name="connsiteX5" fmla="*/ 148891 w 721442"/>
              <a:gd name="connsiteY5" fmla="*/ 154199 h 722507"/>
              <a:gd name="connsiteX6" fmla="*/ 148407 w 721442"/>
              <a:gd name="connsiteY6" fmla="*/ 182723 h 722507"/>
              <a:gd name="connsiteX7" fmla="*/ 331751 w 721442"/>
              <a:gd name="connsiteY7" fmla="*/ 177508 h 722507"/>
              <a:gd name="connsiteX8" fmla="*/ 527686 w 721442"/>
              <a:gd name="connsiteY8" fmla="*/ 167574 h 722507"/>
              <a:gd name="connsiteX9" fmla="*/ 467883 w 721442"/>
              <a:gd name="connsiteY9" fmla="*/ 53046 h 722507"/>
              <a:gd name="connsiteX10" fmla="*/ 721421 w 721442"/>
              <a:gd name="connsiteY10" fmla="*/ 129085 h 722507"/>
              <a:gd name="connsiteX11" fmla="*/ 547357 w 721442"/>
              <a:gd name="connsiteY11" fmla="*/ 287593 h 722507"/>
              <a:gd name="connsiteX12" fmla="*/ 146593 w 721442"/>
              <a:gd name="connsiteY12" fmla="*/ 294469 h 722507"/>
              <a:gd name="connsiteX13" fmla="*/ 146309 w 721442"/>
              <a:gd name="connsiteY13" fmla="*/ 312824 h 722507"/>
              <a:gd name="connsiteX14" fmla="*/ 145796 w 721442"/>
              <a:gd name="connsiteY14" fmla="*/ 388895 h 722507"/>
              <a:gd name="connsiteX15" fmla="*/ 145887 w 721442"/>
              <a:gd name="connsiteY15" fmla="*/ 417641 h 722507"/>
              <a:gd name="connsiteX16" fmla="*/ 564076 w 721442"/>
              <a:gd name="connsiteY16" fmla="*/ 417641 h 722507"/>
              <a:gd name="connsiteX17" fmla="*/ 719692 w 721442"/>
              <a:gd name="connsiteY17" fmla="*/ 543229 h 722507"/>
              <a:gd name="connsiteX18" fmla="*/ 631765 w 721442"/>
              <a:gd name="connsiteY18" fmla="*/ 586638 h 722507"/>
              <a:gd name="connsiteX19" fmla="*/ 452578 w 721442"/>
              <a:gd name="connsiteY19" fmla="*/ 524866 h 722507"/>
              <a:gd name="connsiteX20" fmla="*/ 234716 w 721442"/>
              <a:gd name="connsiteY20" fmla="*/ 528410 h 722507"/>
              <a:gd name="connsiteX21" fmla="*/ 147934 w 721442"/>
              <a:gd name="connsiteY21" fmla="*/ 529997 h 722507"/>
              <a:gd name="connsiteX22" fmla="*/ 149842 w 721442"/>
              <a:gd name="connsiteY22" fmla="*/ 554392 h 722507"/>
              <a:gd name="connsiteX23" fmla="*/ 210351 w 721442"/>
              <a:gd name="connsiteY23" fmla="*/ 722507 h 722507"/>
              <a:gd name="connsiteX24" fmla="*/ 42 w 721442"/>
              <a:gd name="connsiteY24" fmla="*/ 522852 h 72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1442" h="722507">
                <a:moveTo>
                  <a:pt x="42" y="522852"/>
                </a:moveTo>
                <a:cubicBezTo>
                  <a:pt x="-605" y="350129"/>
                  <a:pt x="6503" y="220051"/>
                  <a:pt x="5857" y="47329"/>
                </a:cubicBezTo>
                <a:cubicBezTo>
                  <a:pt x="5857" y="21190"/>
                  <a:pt x="27046" y="0"/>
                  <a:pt x="53185" y="0"/>
                </a:cubicBezTo>
                <a:lnTo>
                  <a:pt x="102932" y="0"/>
                </a:lnTo>
                <a:cubicBezTo>
                  <a:pt x="129071" y="0"/>
                  <a:pt x="150260" y="21190"/>
                  <a:pt x="150260" y="47329"/>
                </a:cubicBezTo>
                <a:cubicBezTo>
                  <a:pt x="149853" y="88041"/>
                  <a:pt x="149377" y="122989"/>
                  <a:pt x="148891" y="154199"/>
                </a:cubicBezTo>
                <a:lnTo>
                  <a:pt x="148407" y="182723"/>
                </a:lnTo>
                <a:lnTo>
                  <a:pt x="331751" y="177508"/>
                </a:lnTo>
                <a:cubicBezTo>
                  <a:pt x="397063" y="175650"/>
                  <a:pt x="462374" y="173066"/>
                  <a:pt x="527686" y="167574"/>
                </a:cubicBezTo>
                <a:cubicBezTo>
                  <a:pt x="642817" y="145134"/>
                  <a:pt x="586782" y="11119"/>
                  <a:pt x="467883" y="53046"/>
                </a:cubicBezTo>
                <a:cubicBezTo>
                  <a:pt x="570547" y="-49115"/>
                  <a:pt x="723145" y="18126"/>
                  <a:pt x="721421" y="129085"/>
                </a:cubicBezTo>
                <a:cubicBezTo>
                  <a:pt x="720775" y="181200"/>
                  <a:pt x="734474" y="263637"/>
                  <a:pt x="547357" y="287593"/>
                </a:cubicBezTo>
                <a:lnTo>
                  <a:pt x="146593" y="294469"/>
                </a:lnTo>
                <a:lnTo>
                  <a:pt x="146309" y="312824"/>
                </a:lnTo>
                <a:cubicBezTo>
                  <a:pt x="146013" y="337190"/>
                  <a:pt x="145822" y="361872"/>
                  <a:pt x="145796" y="388895"/>
                </a:cubicBezTo>
                <a:lnTo>
                  <a:pt x="145887" y="417641"/>
                </a:lnTo>
                <a:lnTo>
                  <a:pt x="564076" y="417641"/>
                </a:lnTo>
                <a:cubicBezTo>
                  <a:pt x="676720" y="420465"/>
                  <a:pt x="718804" y="471343"/>
                  <a:pt x="719692" y="543229"/>
                </a:cubicBezTo>
                <a:cubicBezTo>
                  <a:pt x="721183" y="582376"/>
                  <a:pt x="690900" y="608290"/>
                  <a:pt x="631765" y="586638"/>
                </a:cubicBezTo>
                <a:cubicBezTo>
                  <a:pt x="553530" y="556303"/>
                  <a:pt x="540205" y="522675"/>
                  <a:pt x="452578" y="524866"/>
                </a:cubicBezTo>
                <a:cubicBezTo>
                  <a:pt x="380525" y="525785"/>
                  <a:pt x="322260" y="526811"/>
                  <a:pt x="234716" y="528410"/>
                </a:cubicBezTo>
                <a:lnTo>
                  <a:pt x="147934" y="529997"/>
                </a:lnTo>
                <a:lnTo>
                  <a:pt x="149842" y="554392"/>
                </a:lnTo>
                <a:cubicBezTo>
                  <a:pt x="166488" y="646104"/>
                  <a:pt x="240698" y="721838"/>
                  <a:pt x="210351" y="722507"/>
                </a:cubicBezTo>
                <a:cubicBezTo>
                  <a:pt x="126033" y="702477"/>
                  <a:pt x="1009" y="637864"/>
                  <a:pt x="42" y="5228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38FDD663-3858-4E15-8733-CE6E65C1AC33}"/>
              </a:ext>
            </a:extLst>
          </p:cNvPr>
          <p:cNvSpPr txBox="1"/>
          <p:nvPr/>
        </p:nvSpPr>
        <p:spPr>
          <a:xfrm>
            <a:off x="6692825" y="366049"/>
            <a:ext cx="468590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Breeding cycle</a:t>
            </a:r>
            <a:r>
              <a:rPr lang="ar-EG" altLang="ko-KR" sz="3600" b="1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دوره التزاوج </a:t>
            </a:r>
            <a:endParaRPr lang="en-US" altLang="ko-KR" sz="3600" b="1" dirty="0">
              <a:solidFill>
                <a:srgbClr val="FF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F245DDD0-7FBB-4BAA-9B24-5C988ABBF1A9}"/>
              </a:ext>
            </a:extLst>
          </p:cNvPr>
          <p:cNvSpPr txBox="1"/>
          <p:nvPr/>
        </p:nvSpPr>
        <p:spPr>
          <a:xfrm>
            <a:off x="6692825" y="993605"/>
            <a:ext cx="468590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ar-EG" altLang="ko-KR" sz="32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دوره الطمث (الحيض):</a:t>
            </a:r>
            <a:endParaRPr lang="en-US" altLang="ko-KR" sz="32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0999D511-1522-4B37-963D-77F062A04536}"/>
              </a:ext>
            </a:extLst>
          </p:cNvPr>
          <p:cNvGrpSpPr/>
          <p:nvPr/>
        </p:nvGrpSpPr>
        <p:grpSpPr>
          <a:xfrm rot="981562" flipH="1">
            <a:off x="2672113" y="2353371"/>
            <a:ext cx="3068864" cy="2908192"/>
            <a:chOff x="-116760" y="950876"/>
            <a:chExt cx="6261875" cy="5934029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xmlns="" id="{F43E8283-D5C7-456D-8CFE-165AD5E59398}"/>
                </a:ext>
              </a:extLst>
            </p:cNvPr>
            <p:cNvGrpSpPr/>
            <p:nvPr/>
          </p:nvGrpSpPr>
          <p:grpSpPr>
            <a:xfrm rot="532827">
              <a:off x="-116760" y="3488410"/>
              <a:ext cx="3619070" cy="3396495"/>
              <a:chOff x="509678" y="1797347"/>
              <a:chExt cx="2339381" cy="2195507"/>
            </a:xfrm>
          </p:grpSpPr>
          <p:sp>
            <p:nvSpPr>
              <p:cNvPr id="107" name="Rounded Rectangle 41">
                <a:extLst>
                  <a:ext uri="{FF2B5EF4-FFF2-40B4-BE49-F238E27FC236}">
                    <a16:creationId xmlns:a16="http://schemas.microsoft.com/office/drawing/2014/main" xmlns="" id="{3C874E96-7210-4617-8E09-695EF2FB2785}"/>
                  </a:ext>
                </a:extLst>
              </p:cNvPr>
              <p:cNvSpPr/>
              <p:nvPr/>
            </p:nvSpPr>
            <p:spPr>
              <a:xfrm rot="18063644">
                <a:off x="1724663" y="2419627"/>
                <a:ext cx="73094" cy="82300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8" name="Rounded Rectangle 62">
                <a:extLst>
                  <a:ext uri="{FF2B5EF4-FFF2-40B4-BE49-F238E27FC236}">
                    <a16:creationId xmlns:a16="http://schemas.microsoft.com/office/drawing/2014/main" xmlns="" id="{CC5E43CC-3CB0-4A13-931E-E7F53FD9B689}"/>
                  </a:ext>
                </a:extLst>
              </p:cNvPr>
              <p:cNvSpPr/>
              <p:nvPr/>
            </p:nvSpPr>
            <p:spPr>
              <a:xfrm rot="18060000">
                <a:off x="1820802" y="2253850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9" name="Rounded Rectangle 63">
                <a:extLst>
                  <a:ext uri="{FF2B5EF4-FFF2-40B4-BE49-F238E27FC236}">
                    <a16:creationId xmlns:a16="http://schemas.microsoft.com/office/drawing/2014/main" xmlns="" id="{F1AD8D3C-16DE-48AA-A919-2BFC31F002E0}"/>
                  </a:ext>
                </a:extLst>
              </p:cNvPr>
              <p:cNvSpPr/>
              <p:nvPr/>
            </p:nvSpPr>
            <p:spPr>
              <a:xfrm rot="18063644">
                <a:off x="1939567" y="2260617"/>
                <a:ext cx="73094" cy="40274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0" name="Rounded Rectangle 64">
                <a:extLst>
                  <a:ext uri="{FF2B5EF4-FFF2-40B4-BE49-F238E27FC236}">
                    <a16:creationId xmlns:a16="http://schemas.microsoft.com/office/drawing/2014/main" xmlns="" id="{654C910D-33BF-4696-8E5D-193D70DF74AD}"/>
                  </a:ext>
                </a:extLst>
              </p:cNvPr>
              <p:cNvSpPr/>
              <p:nvPr/>
            </p:nvSpPr>
            <p:spPr>
              <a:xfrm rot="18063644">
                <a:off x="1574952" y="2602544"/>
                <a:ext cx="73094" cy="80549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1" name="Rounded Rectangle 65">
                <a:extLst>
                  <a:ext uri="{FF2B5EF4-FFF2-40B4-BE49-F238E27FC236}">
                    <a16:creationId xmlns:a16="http://schemas.microsoft.com/office/drawing/2014/main" xmlns="" id="{553CE1EC-5940-499A-B3ED-83C0E55D3228}"/>
                  </a:ext>
                </a:extLst>
              </p:cNvPr>
              <p:cNvSpPr/>
              <p:nvPr/>
            </p:nvSpPr>
            <p:spPr>
              <a:xfrm rot="18063644">
                <a:off x="1516856" y="2958046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2" name="Rounded Rectangle 66">
                <a:extLst>
                  <a:ext uri="{FF2B5EF4-FFF2-40B4-BE49-F238E27FC236}">
                    <a16:creationId xmlns:a16="http://schemas.microsoft.com/office/drawing/2014/main" xmlns="" id="{D02A3929-82B0-4789-A390-BE77754B85C4}"/>
                  </a:ext>
                </a:extLst>
              </p:cNvPr>
              <p:cNvSpPr/>
              <p:nvPr/>
            </p:nvSpPr>
            <p:spPr>
              <a:xfrm rot="18063644">
                <a:off x="1091076" y="3196078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3" name="Rounded Rectangle 67">
                <a:extLst>
                  <a:ext uri="{FF2B5EF4-FFF2-40B4-BE49-F238E27FC236}">
                    <a16:creationId xmlns:a16="http://schemas.microsoft.com/office/drawing/2014/main" xmlns="" id="{E0580F57-A326-4DDB-B46E-C31BA1E666EA}"/>
                  </a:ext>
                </a:extLst>
              </p:cNvPr>
              <p:cNvSpPr/>
              <p:nvPr/>
            </p:nvSpPr>
            <p:spPr>
              <a:xfrm rot="18063644">
                <a:off x="1223216" y="318059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4" name="Rounded Rectangle 68">
                <a:extLst>
                  <a:ext uri="{FF2B5EF4-FFF2-40B4-BE49-F238E27FC236}">
                    <a16:creationId xmlns:a16="http://schemas.microsoft.com/office/drawing/2014/main" xmlns="" id="{1F608F7E-2149-4C44-AF72-8D73516BC7DC}"/>
                  </a:ext>
                </a:extLst>
              </p:cNvPr>
              <p:cNvSpPr/>
              <p:nvPr/>
            </p:nvSpPr>
            <p:spPr>
              <a:xfrm rot="18063644">
                <a:off x="2339839" y="1665982"/>
                <a:ext cx="49373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5" name="Rounded Rectangle 69">
                <a:extLst>
                  <a:ext uri="{FF2B5EF4-FFF2-40B4-BE49-F238E27FC236}">
                    <a16:creationId xmlns:a16="http://schemas.microsoft.com/office/drawing/2014/main" xmlns="" id="{2FF0F269-7686-4EB1-80C5-A087A6E2C327}"/>
                  </a:ext>
                </a:extLst>
              </p:cNvPr>
              <p:cNvSpPr/>
              <p:nvPr/>
            </p:nvSpPr>
            <p:spPr>
              <a:xfrm rot="18063644">
                <a:off x="2213789" y="195382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6" name="Oval 39">
                <a:extLst>
                  <a:ext uri="{FF2B5EF4-FFF2-40B4-BE49-F238E27FC236}">
                    <a16:creationId xmlns:a16="http://schemas.microsoft.com/office/drawing/2014/main" xmlns="" id="{B21E8F93-BB32-49A9-90C0-57A3B0353084}"/>
                  </a:ext>
                </a:extLst>
              </p:cNvPr>
              <p:cNvSpPr/>
              <p:nvPr/>
            </p:nvSpPr>
            <p:spPr>
              <a:xfrm rot="15291151" flipH="1">
                <a:off x="640729" y="1666296"/>
                <a:ext cx="1650865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1777921" h="2274057">
                    <a:moveTo>
                      <a:pt x="1535931" y="0"/>
                    </a:moveTo>
                    <a:cubicBezTo>
                      <a:pt x="1583748" y="0"/>
                      <a:pt x="1622512" y="36012"/>
                      <a:pt x="1622512" y="80435"/>
                    </a:cubicBezTo>
                    <a:cubicBezTo>
                      <a:pt x="1622512" y="91693"/>
                      <a:pt x="1620023" y="102411"/>
                      <a:pt x="1615448" y="112103"/>
                    </a:cubicBezTo>
                    <a:lnTo>
                      <a:pt x="1616074" y="113399"/>
                    </a:lnTo>
                    <a:lnTo>
                      <a:pt x="1584270" y="165850"/>
                    </a:lnTo>
                    <a:lnTo>
                      <a:pt x="1565188" y="222968"/>
                    </a:lnTo>
                    <a:cubicBezTo>
                      <a:pt x="1559887" y="244082"/>
                      <a:pt x="1554587" y="265418"/>
                      <a:pt x="1549286" y="286532"/>
                    </a:cubicBezTo>
                    <a:cubicBezTo>
                      <a:pt x="1548756" y="309868"/>
                      <a:pt x="1548226" y="332982"/>
                      <a:pt x="1547696" y="356318"/>
                    </a:cubicBezTo>
                    <a:cubicBezTo>
                      <a:pt x="1548226" y="378988"/>
                      <a:pt x="1548756" y="401880"/>
                      <a:pt x="1549286" y="424549"/>
                    </a:cubicBezTo>
                    <a:cubicBezTo>
                      <a:pt x="1552466" y="447885"/>
                      <a:pt x="1555647" y="470999"/>
                      <a:pt x="1558827" y="494336"/>
                    </a:cubicBezTo>
                    <a:lnTo>
                      <a:pt x="1573139" y="561011"/>
                    </a:lnTo>
                    <a:lnTo>
                      <a:pt x="1587451" y="627686"/>
                    </a:lnTo>
                    <a:cubicBezTo>
                      <a:pt x="1593281" y="646799"/>
                      <a:pt x="1599112" y="665691"/>
                      <a:pt x="1604943" y="684804"/>
                    </a:cubicBezTo>
                    <a:cubicBezTo>
                      <a:pt x="1610774" y="702362"/>
                      <a:pt x="1616428" y="719697"/>
                      <a:pt x="1622258" y="737255"/>
                    </a:cubicBezTo>
                    <a:cubicBezTo>
                      <a:pt x="1627029" y="751479"/>
                      <a:pt x="1631800" y="765925"/>
                      <a:pt x="1636570" y="780149"/>
                    </a:cubicBezTo>
                    <a:cubicBezTo>
                      <a:pt x="1641341" y="791706"/>
                      <a:pt x="1646111" y="803486"/>
                      <a:pt x="1650882" y="815043"/>
                    </a:cubicBezTo>
                    <a:lnTo>
                      <a:pt x="1660423" y="835712"/>
                    </a:lnTo>
                    <a:lnTo>
                      <a:pt x="1662013" y="840379"/>
                    </a:lnTo>
                    <a:lnTo>
                      <a:pt x="1708129" y="949948"/>
                    </a:lnTo>
                    <a:cubicBezTo>
                      <a:pt x="1719791" y="983730"/>
                      <a:pt x="1731275" y="1017735"/>
                      <a:pt x="1742937" y="1051517"/>
                    </a:cubicBezTo>
                    <a:lnTo>
                      <a:pt x="1766790" y="1146862"/>
                    </a:lnTo>
                    <a:cubicBezTo>
                      <a:pt x="1769440" y="1176421"/>
                      <a:pt x="1772090" y="1206203"/>
                      <a:pt x="1774741" y="1235762"/>
                    </a:cubicBezTo>
                    <a:cubicBezTo>
                      <a:pt x="1775801" y="1263765"/>
                      <a:pt x="1776861" y="1291991"/>
                      <a:pt x="1777921" y="1319995"/>
                    </a:cubicBezTo>
                    <a:cubicBezTo>
                      <a:pt x="1775801" y="1344887"/>
                      <a:pt x="1773681" y="1369556"/>
                      <a:pt x="1771560" y="1394448"/>
                    </a:cubicBezTo>
                    <a:cubicBezTo>
                      <a:pt x="1767850" y="1418896"/>
                      <a:pt x="1764139" y="1443121"/>
                      <a:pt x="1760429" y="1467569"/>
                    </a:cubicBezTo>
                    <a:cubicBezTo>
                      <a:pt x="1754598" y="1488682"/>
                      <a:pt x="1748768" y="1510018"/>
                      <a:pt x="1742937" y="1531132"/>
                    </a:cubicBezTo>
                    <a:cubicBezTo>
                      <a:pt x="1737106" y="1549135"/>
                      <a:pt x="1731452" y="1566915"/>
                      <a:pt x="1725621" y="1584917"/>
                    </a:cubicBezTo>
                    <a:lnTo>
                      <a:pt x="1706539" y="1631145"/>
                    </a:lnTo>
                    <a:lnTo>
                      <a:pt x="1685866" y="1672261"/>
                    </a:lnTo>
                    <a:lnTo>
                      <a:pt x="1665194" y="1704043"/>
                    </a:lnTo>
                    <a:cubicBezTo>
                      <a:pt x="1660423" y="1711377"/>
                      <a:pt x="1655653" y="1718934"/>
                      <a:pt x="1650882" y="1726268"/>
                    </a:cubicBezTo>
                    <a:lnTo>
                      <a:pt x="1639751" y="1738936"/>
                    </a:lnTo>
                    <a:cubicBezTo>
                      <a:pt x="1638690" y="1740492"/>
                      <a:pt x="1637630" y="1742270"/>
                      <a:pt x="1636570" y="1743826"/>
                    </a:cubicBezTo>
                    <a:lnTo>
                      <a:pt x="1576319" y="1810501"/>
                    </a:lnTo>
                    <a:lnTo>
                      <a:pt x="1509708" y="1866063"/>
                    </a:lnTo>
                    <a:lnTo>
                      <a:pt x="1431788" y="1912069"/>
                    </a:lnTo>
                    <a:lnTo>
                      <a:pt x="1354045" y="1946962"/>
                    </a:lnTo>
                    <a:lnTo>
                      <a:pt x="1273121" y="1978744"/>
                    </a:lnTo>
                    <a:lnTo>
                      <a:pt x="1192198" y="1997857"/>
                    </a:lnTo>
                    <a:lnTo>
                      <a:pt x="1114278" y="2015193"/>
                    </a:lnTo>
                    <a:lnTo>
                      <a:pt x="1041306" y="2026305"/>
                    </a:lnTo>
                    <a:lnTo>
                      <a:pt x="976284" y="2035862"/>
                    </a:lnTo>
                    <a:lnTo>
                      <a:pt x="920627" y="2038974"/>
                    </a:lnTo>
                    <a:lnTo>
                      <a:pt x="881049" y="2042307"/>
                    </a:lnTo>
                    <a:lnTo>
                      <a:pt x="850835" y="2042307"/>
                    </a:lnTo>
                    <a:lnTo>
                      <a:pt x="842884" y="2042307"/>
                    </a:lnTo>
                    <a:lnTo>
                      <a:pt x="726976" y="2035862"/>
                    </a:lnTo>
                    <a:lnTo>
                      <a:pt x="626970" y="2038974"/>
                    </a:lnTo>
                    <a:lnTo>
                      <a:pt x="536506" y="2050086"/>
                    </a:lnTo>
                    <a:lnTo>
                      <a:pt x="455582" y="2064532"/>
                    </a:lnTo>
                    <a:lnTo>
                      <a:pt x="390384" y="2081868"/>
                    </a:lnTo>
                    <a:lnTo>
                      <a:pt x="331723" y="2105649"/>
                    </a:lnTo>
                    <a:lnTo>
                      <a:pt x="282427" y="2127874"/>
                    </a:lnTo>
                    <a:lnTo>
                      <a:pt x="246029" y="2151654"/>
                    </a:lnTo>
                    <a:lnTo>
                      <a:pt x="214225" y="2173879"/>
                    </a:lnTo>
                    <a:lnTo>
                      <a:pt x="187192" y="2197882"/>
                    </a:lnTo>
                    <a:cubicBezTo>
                      <a:pt x="181361" y="2204105"/>
                      <a:pt x="175530" y="2210551"/>
                      <a:pt x="169700" y="2216774"/>
                    </a:cubicBezTo>
                    <a:cubicBezTo>
                      <a:pt x="165989" y="2222108"/>
                      <a:pt x="162455" y="2227442"/>
                      <a:pt x="158745" y="2232776"/>
                    </a:cubicBezTo>
                    <a:cubicBezTo>
                      <a:pt x="156625" y="2235443"/>
                      <a:pt x="154504" y="2237887"/>
                      <a:pt x="152384" y="2240554"/>
                    </a:cubicBezTo>
                    <a:cubicBezTo>
                      <a:pt x="139802" y="2247207"/>
                      <a:pt x="108649" y="2281215"/>
                      <a:pt x="83252" y="2272697"/>
                    </a:cubicBezTo>
                    <a:cubicBezTo>
                      <a:pt x="57855" y="2264179"/>
                      <a:pt x="0" y="2235424"/>
                      <a:pt x="0" y="2189445"/>
                    </a:cubicBezTo>
                    <a:cubicBezTo>
                      <a:pt x="0" y="2174502"/>
                      <a:pt x="3937" y="2160478"/>
                      <a:pt x="11964" y="2148998"/>
                    </a:cubicBezTo>
                    <a:cubicBezTo>
                      <a:pt x="22019" y="2131068"/>
                      <a:pt x="42226" y="2101798"/>
                      <a:pt x="60329" y="2081868"/>
                    </a:cubicBezTo>
                    <a:lnTo>
                      <a:pt x="120580" y="2029417"/>
                    </a:lnTo>
                    <a:lnTo>
                      <a:pt x="190372" y="1986745"/>
                    </a:lnTo>
                    <a:lnTo>
                      <a:pt x="263521" y="1951629"/>
                    </a:lnTo>
                    <a:lnTo>
                      <a:pt x="338084" y="1923181"/>
                    </a:lnTo>
                    <a:lnTo>
                      <a:pt x="412647" y="1902512"/>
                    </a:lnTo>
                    <a:lnTo>
                      <a:pt x="487209" y="1888288"/>
                    </a:lnTo>
                    <a:lnTo>
                      <a:pt x="560359" y="1877176"/>
                    </a:lnTo>
                    <a:lnTo>
                      <a:pt x="626970" y="1870730"/>
                    </a:lnTo>
                    <a:lnTo>
                      <a:pt x="684218" y="1867619"/>
                    </a:lnTo>
                    <a:lnTo>
                      <a:pt x="733337" y="1867619"/>
                    </a:lnTo>
                    <a:lnTo>
                      <a:pt x="771502" y="1867619"/>
                    </a:lnTo>
                    <a:lnTo>
                      <a:pt x="796768" y="1870730"/>
                    </a:lnTo>
                    <a:lnTo>
                      <a:pt x="804719" y="1870730"/>
                    </a:lnTo>
                    <a:lnTo>
                      <a:pt x="917447" y="1873842"/>
                    </a:lnTo>
                    <a:lnTo>
                      <a:pt x="1022223" y="1867619"/>
                    </a:lnTo>
                    <a:lnTo>
                      <a:pt x="1114278" y="1853395"/>
                    </a:lnTo>
                    <a:lnTo>
                      <a:pt x="1195378" y="1834281"/>
                    </a:lnTo>
                    <a:lnTo>
                      <a:pt x="1263580" y="1807167"/>
                    </a:lnTo>
                    <a:lnTo>
                      <a:pt x="1325421" y="1781830"/>
                    </a:lnTo>
                    <a:lnTo>
                      <a:pt x="1376308" y="1753382"/>
                    </a:lnTo>
                    <a:lnTo>
                      <a:pt x="1420656" y="1724712"/>
                    </a:lnTo>
                    <a:lnTo>
                      <a:pt x="1452460" y="1694486"/>
                    </a:lnTo>
                    <a:lnTo>
                      <a:pt x="1477904" y="1672261"/>
                    </a:lnTo>
                    <a:lnTo>
                      <a:pt x="1495396" y="1651592"/>
                    </a:lnTo>
                    <a:cubicBezTo>
                      <a:pt x="1499106" y="1647814"/>
                      <a:pt x="1502817" y="1644258"/>
                      <a:pt x="1506527" y="1640479"/>
                    </a:cubicBezTo>
                    <a:cubicBezTo>
                      <a:pt x="1507587" y="1639368"/>
                      <a:pt x="1508647" y="1638479"/>
                      <a:pt x="1509708" y="1637368"/>
                    </a:cubicBezTo>
                    <a:lnTo>
                      <a:pt x="1549286" y="1567581"/>
                    </a:lnTo>
                    <a:lnTo>
                      <a:pt x="1579500" y="1496017"/>
                    </a:lnTo>
                    <a:cubicBezTo>
                      <a:pt x="1585330" y="1471125"/>
                      <a:pt x="1591161" y="1446455"/>
                      <a:pt x="1596992" y="1421563"/>
                    </a:cubicBezTo>
                    <a:cubicBezTo>
                      <a:pt x="1599642" y="1396226"/>
                      <a:pt x="1602292" y="1370668"/>
                      <a:pt x="1604943" y="1345331"/>
                    </a:cubicBezTo>
                    <a:lnTo>
                      <a:pt x="1604943" y="1270655"/>
                    </a:lnTo>
                    <a:lnTo>
                      <a:pt x="1596992" y="1199313"/>
                    </a:lnTo>
                    <a:cubicBezTo>
                      <a:pt x="1592751" y="1174865"/>
                      <a:pt x="1588511" y="1150640"/>
                      <a:pt x="1584270" y="1126193"/>
                    </a:cubicBezTo>
                    <a:cubicBezTo>
                      <a:pt x="1579500" y="1105079"/>
                      <a:pt x="1574729" y="1083743"/>
                      <a:pt x="1569958" y="1062629"/>
                    </a:cubicBezTo>
                    <a:cubicBezTo>
                      <a:pt x="1564128" y="1042627"/>
                      <a:pt x="1558297" y="1022402"/>
                      <a:pt x="1552466" y="1002399"/>
                    </a:cubicBezTo>
                    <a:lnTo>
                      <a:pt x="1533384" y="949948"/>
                    </a:lnTo>
                    <a:cubicBezTo>
                      <a:pt x="1528083" y="935724"/>
                      <a:pt x="1522959" y="921278"/>
                      <a:pt x="1517659" y="907054"/>
                    </a:cubicBezTo>
                    <a:cubicBezTo>
                      <a:pt x="1512888" y="896608"/>
                      <a:pt x="1508117" y="885940"/>
                      <a:pt x="1503347" y="875495"/>
                    </a:cubicBezTo>
                    <a:lnTo>
                      <a:pt x="1495396" y="854825"/>
                    </a:lnTo>
                    <a:cubicBezTo>
                      <a:pt x="1493276" y="853270"/>
                      <a:pt x="1491155" y="851492"/>
                      <a:pt x="1489035" y="849936"/>
                    </a:cubicBezTo>
                    <a:lnTo>
                      <a:pt x="1446100" y="734144"/>
                    </a:lnTo>
                    <a:lnTo>
                      <a:pt x="1414296" y="629242"/>
                    </a:lnTo>
                    <a:cubicBezTo>
                      <a:pt x="1407405" y="597015"/>
                      <a:pt x="1400691" y="564789"/>
                      <a:pt x="1393800" y="532563"/>
                    </a:cubicBezTo>
                    <a:lnTo>
                      <a:pt x="1382668" y="445218"/>
                    </a:lnTo>
                    <a:cubicBezTo>
                      <a:pt x="1381608" y="418326"/>
                      <a:pt x="1380548" y="391212"/>
                      <a:pt x="1379488" y="364319"/>
                    </a:cubicBezTo>
                    <a:cubicBezTo>
                      <a:pt x="1380548" y="340539"/>
                      <a:pt x="1381608" y="316536"/>
                      <a:pt x="1382668" y="292755"/>
                    </a:cubicBezTo>
                    <a:cubicBezTo>
                      <a:pt x="1385319" y="271641"/>
                      <a:pt x="1387969" y="250305"/>
                      <a:pt x="1390619" y="229191"/>
                    </a:cubicBezTo>
                    <a:cubicBezTo>
                      <a:pt x="1394860" y="210745"/>
                      <a:pt x="1399100" y="192076"/>
                      <a:pt x="1403341" y="173629"/>
                    </a:cubicBezTo>
                    <a:cubicBezTo>
                      <a:pt x="1408112" y="158294"/>
                      <a:pt x="1412705" y="142958"/>
                      <a:pt x="1417476" y="127623"/>
                    </a:cubicBezTo>
                    <a:lnTo>
                      <a:pt x="1434968" y="89618"/>
                    </a:lnTo>
                    <a:lnTo>
                      <a:pt x="1449280" y="60948"/>
                    </a:lnTo>
                    <a:lnTo>
                      <a:pt x="1456101" y="49373"/>
                    </a:lnTo>
                    <a:cubicBezTo>
                      <a:pt x="1456198" y="49028"/>
                      <a:pt x="1456346" y="48707"/>
                      <a:pt x="1456642" y="48454"/>
                    </a:cubicBezTo>
                    <a:cubicBezTo>
                      <a:pt x="1457894" y="46305"/>
                      <a:pt x="1459153" y="44168"/>
                      <a:pt x="1460411" y="42057"/>
                    </a:cubicBezTo>
                    <a:lnTo>
                      <a:pt x="1469953" y="26055"/>
                    </a:lnTo>
                    <a:cubicBezTo>
                      <a:pt x="1470483" y="25610"/>
                      <a:pt x="1471013" y="24944"/>
                      <a:pt x="1471543" y="24499"/>
                    </a:cubicBezTo>
                    <a:lnTo>
                      <a:pt x="1474027" y="24499"/>
                    </a:lnTo>
                    <a:cubicBezTo>
                      <a:pt x="1489607" y="9327"/>
                      <a:pt x="1511597" y="0"/>
                      <a:pt x="15359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7" name="Oval 39">
                <a:extLst>
                  <a:ext uri="{FF2B5EF4-FFF2-40B4-BE49-F238E27FC236}">
                    <a16:creationId xmlns:a16="http://schemas.microsoft.com/office/drawing/2014/main" xmlns="" id="{D6B10224-0E19-4E3E-927A-21D9F842B16E}"/>
                  </a:ext>
                </a:extLst>
              </p:cNvPr>
              <p:cNvSpPr/>
              <p:nvPr/>
            </p:nvSpPr>
            <p:spPr>
              <a:xfrm flipH="1" flipV="1">
                <a:off x="1198193" y="2079887"/>
                <a:ext cx="1650866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3393967" h="3932814">
                    <a:moveTo>
                      <a:pt x="1745685" y="3527152"/>
                    </a:moveTo>
                    <a:lnTo>
                      <a:pt x="1657171" y="3238316"/>
                    </a:lnTo>
                    <a:lnTo>
                      <a:pt x="1751363" y="3240672"/>
                    </a:lnTo>
                    <a:lnTo>
                      <a:pt x="1951375" y="3229909"/>
                    </a:lnTo>
                    <a:lnTo>
                      <a:pt x="2127104" y="3205310"/>
                    </a:lnTo>
                    <a:lnTo>
                      <a:pt x="2281920" y="3172254"/>
                    </a:lnTo>
                    <a:lnTo>
                      <a:pt x="2412114" y="3125362"/>
                    </a:lnTo>
                    <a:lnTo>
                      <a:pt x="2530166" y="3081544"/>
                    </a:lnTo>
                    <a:lnTo>
                      <a:pt x="2627307" y="3032345"/>
                    </a:lnTo>
                    <a:lnTo>
                      <a:pt x="2711965" y="2982762"/>
                    </a:lnTo>
                    <a:lnTo>
                      <a:pt x="2772677" y="2930489"/>
                    </a:lnTo>
                    <a:lnTo>
                      <a:pt x="2821249" y="2892052"/>
                    </a:lnTo>
                    <a:lnTo>
                      <a:pt x="2854640" y="2856307"/>
                    </a:lnTo>
                    <a:cubicBezTo>
                      <a:pt x="2861722" y="2849773"/>
                      <a:pt x="2868807" y="2843623"/>
                      <a:pt x="2875889" y="2837088"/>
                    </a:cubicBezTo>
                    <a:cubicBezTo>
                      <a:pt x="2877912" y="2835166"/>
                      <a:pt x="2879936" y="2833629"/>
                      <a:pt x="2881961" y="2831707"/>
                    </a:cubicBezTo>
                    <a:lnTo>
                      <a:pt x="2957514" y="2711016"/>
                    </a:lnTo>
                    <a:lnTo>
                      <a:pt x="3015191" y="2587251"/>
                    </a:lnTo>
                    <a:cubicBezTo>
                      <a:pt x="3026320" y="2544202"/>
                      <a:pt x="3037451" y="2501537"/>
                      <a:pt x="3048582" y="2458489"/>
                    </a:cubicBezTo>
                    <a:cubicBezTo>
                      <a:pt x="3053641" y="2414670"/>
                      <a:pt x="3058700" y="2370469"/>
                      <a:pt x="3063760" y="2326651"/>
                    </a:cubicBezTo>
                    <a:lnTo>
                      <a:pt x="3063760" y="2197504"/>
                    </a:lnTo>
                    <a:lnTo>
                      <a:pt x="3048582" y="2074124"/>
                    </a:lnTo>
                    <a:cubicBezTo>
                      <a:pt x="3040486" y="2031843"/>
                      <a:pt x="3032392" y="1989947"/>
                      <a:pt x="3024296" y="1947668"/>
                    </a:cubicBezTo>
                    <a:cubicBezTo>
                      <a:pt x="3015191" y="1911153"/>
                      <a:pt x="3006083" y="1874254"/>
                      <a:pt x="2996976" y="1837739"/>
                    </a:cubicBezTo>
                    <a:cubicBezTo>
                      <a:pt x="2985846" y="1803147"/>
                      <a:pt x="2974715" y="1768169"/>
                      <a:pt x="2963584" y="1733575"/>
                    </a:cubicBezTo>
                    <a:lnTo>
                      <a:pt x="2927157" y="1642865"/>
                    </a:lnTo>
                    <a:cubicBezTo>
                      <a:pt x="2917038" y="1618266"/>
                      <a:pt x="2907257" y="1593283"/>
                      <a:pt x="2897139" y="1568683"/>
                    </a:cubicBezTo>
                    <a:cubicBezTo>
                      <a:pt x="2888032" y="1550618"/>
                      <a:pt x="2878924" y="1532168"/>
                      <a:pt x="2869818" y="1514104"/>
                    </a:cubicBezTo>
                    <a:lnTo>
                      <a:pt x="2854640" y="1478357"/>
                    </a:lnTo>
                    <a:cubicBezTo>
                      <a:pt x="2850593" y="1475668"/>
                      <a:pt x="2846544" y="1472593"/>
                      <a:pt x="2842497" y="1469902"/>
                    </a:cubicBezTo>
                    <a:lnTo>
                      <a:pt x="2760536" y="1269648"/>
                    </a:lnTo>
                    <a:lnTo>
                      <a:pt x="2699824" y="1088228"/>
                    </a:lnTo>
                    <a:cubicBezTo>
                      <a:pt x="2686670" y="1032494"/>
                      <a:pt x="2673853" y="976761"/>
                      <a:pt x="2660698" y="921029"/>
                    </a:cubicBezTo>
                    <a:lnTo>
                      <a:pt x="2639448" y="769972"/>
                    </a:lnTo>
                    <a:cubicBezTo>
                      <a:pt x="2637424" y="723464"/>
                      <a:pt x="2635401" y="676573"/>
                      <a:pt x="2633377" y="630063"/>
                    </a:cubicBezTo>
                    <a:cubicBezTo>
                      <a:pt x="2635401" y="588937"/>
                      <a:pt x="2637424" y="547426"/>
                      <a:pt x="2639448" y="506298"/>
                    </a:cubicBezTo>
                    <a:cubicBezTo>
                      <a:pt x="2644508" y="469783"/>
                      <a:pt x="2649567" y="432884"/>
                      <a:pt x="2654626" y="396369"/>
                    </a:cubicBezTo>
                    <a:cubicBezTo>
                      <a:pt x="2662722" y="364468"/>
                      <a:pt x="2670816" y="332182"/>
                      <a:pt x="2678912" y="300279"/>
                    </a:cubicBezTo>
                    <a:cubicBezTo>
                      <a:pt x="2688019" y="273758"/>
                      <a:pt x="2696787" y="247236"/>
                      <a:pt x="2705895" y="220715"/>
                    </a:cubicBezTo>
                    <a:lnTo>
                      <a:pt x="2739286" y="154988"/>
                    </a:lnTo>
                    <a:lnTo>
                      <a:pt x="2766607" y="105405"/>
                    </a:lnTo>
                    <a:lnTo>
                      <a:pt x="2779628" y="85387"/>
                    </a:lnTo>
                    <a:cubicBezTo>
                      <a:pt x="2779813" y="84791"/>
                      <a:pt x="2780096" y="84235"/>
                      <a:pt x="2780661" y="83798"/>
                    </a:cubicBezTo>
                    <a:cubicBezTo>
                      <a:pt x="2783051" y="80081"/>
                      <a:pt x="2785454" y="76386"/>
                      <a:pt x="2787855" y="72735"/>
                    </a:cubicBezTo>
                    <a:lnTo>
                      <a:pt x="2806071" y="45060"/>
                    </a:lnTo>
                    <a:cubicBezTo>
                      <a:pt x="2807082" y="44291"/>
                      <a:pt x="2808094" y="43139"/>
                      <a:pt x="2809106" y="42369"/>
                    </a:cubicBezTo>
                    <a:lnTo>
                      <a:pt x="2813848" y="42369"/>
                    </a:lnTo>
                    <a:cubicBezTo>
                      <a:pt x="2843589" y="16131"/>
                      <a:pt x="2885567" y="0"/>
                      <a:pt x="2932020" y="0"/>
                    </a:cubicBezTo>
                    <a:cubicBezTo>
                      <a:pt x="3023300" y="0"/>
                      <a:pt x="3097299" y="62280"/>
                      <a:pt x="3097299" y="139107"/>
                    </a:cubicBezTo>
                    <a:cubicBezTo>
                      <a:pt x="3097299" y="158577"/>
                      <a:pt x="3092547" y="177113"/>
                      <a:pt x="3083814" y="193874"/>
                    </a:cubicBezTo>
                    <a:lnTo>
                      <a:pt x="3085009" y="196115"/>
                    </a:lnTo>
                    <a:lnTo>
                      <a:pt x="3024296" y="286826"/>
                    </a:lnTo>
                    <a:lnTo>
                      <a:pt x="2987870" y="385607"/>
                    </a:lnTo>
                    <a:cubicBezTo>
                      <a:pt x="2977750" y="422122"/>
                      <a:pt x="2967633" y="459021"/>
                      <a:pt x="2957514" y="495536"/>
                    </a:cubicBezTo>
                    <a:cubicBezTo>
                      <a:pt x="2956502" y="535894"/>
                      <a:pt x="2955490" y="575868"/>
                      <a:pt x="2954478" y="616226"/>
                    </a:cubicBezTo>
                    <a:cubicBezTo>
                      <a:pt x="2955490" y="655432"/>
                      <a:pt x="2956502" y="695022"/>
                      <a:pt x="2957514" y="734226"/>
                    </a:cubicBezTo>
                    <a:cubicBezTo>
                      <a:pt x="2963584" y="774584"/>
                      <a:pt x="2969657" y="814558"/>
                      <a:pt x="2975727" y="854918"/>
                    </a:cubicBezTo>
                    <a:lnTo>
                      <a:pt x="3003048" y="970227"/>
                    </a:lnTo>
                    <a:lnTo>
                      <a:pt x="3030369" y="1085537"/>
                    </a:lnTo>
                    <a:cubicBezTo>
                      <a:pt x="3041498" y="1118591"/>
                      <a:pt x="3052629" y="1151264"/>
                      <a:pt x="3063760" y="1184318"/>
                    </a:cubicBezTo>
                    <a:cubicBezTo>
                      <a:pt x="3074891" y="1214683"/>
                      <a:pt x="3085685" y="1244663"/>
                      <a:pt x="3096814" y="1275028"/>
                    </a:cubicBezTo>
                    <a:cubicBezTo>
                      <a:pt x="3105921" y="1299628"/>
                      <a:pt x="3115029" y="1324611"/>
                      <a:pt x="3124135" y="1349210"/>
                    </a:cubicBezTo>
                    <a:cubicBezTo>
                      <a:pt x="3133242" y="1369197"/>
                      <a:pt x="3142348" y="1389570"/>
                      <a:pt x="3151456" y="1409557"/>
                    </a:cubicBezTo>
                    <a:lnTo>
                      <a:pt x="3169669" y="1445302"/>
                    </a:lnTo>
                    <a:lnTo>
                      <a:pt x="3172704" y="1453374"/>
                    </a:lnTo>
                    <a:lnTo>
                      <a:pt x="3260737" y="1642865"/>
                    </a:lnTo>
                    <a:cubicBezTo>
                      <a:pt x="3283000" y="1701289"/>
                      <a:pt x="3304922" y="1760098"/>
                      <a:pt x="3327184" y="1818521"/>
                    </a:cubicBezTo>
                    <a:lnTo>
                      <a:pt x="3372718" y="1983413"/>
                    </a:lnTo>
                    <a:cubicBezTo>
                      <a:pt x="3377777" y="2034534"/>
                      <a:pt x="3382836" y="2086039"/>
                      <a:pt x="3387897" y="2137159"/>
                    </a:cubicBezTo>
                    <a:cubicBezTo>
                      <a:pt x="3389920" y="2185589"/>
                      <a:pt x="3391944" y="2234403"/>
                      <a:pt x="3393967" y="2282834"/>
                    </a:cubicBezTo>
                    <a:cubicBezTo>
                      <a:pt x="3389920" y="2325883"/>
                      <a:pt x="3385873" y="2368546"/>
                      <a:pt x="3381824" y="2411595"/>
                    </a:cubicBezTo>
                    <a:cubicBezTo>
                      <a:pt x="3374742" y="2453876"/>
                      <a:pt x="3367658" y="2495771"/>
                      <a:pt x="3360576" y="2538052"/>
                    </a:cubicBezTo>
                    <a:cubicBezTo>
                      <a:pt x="3349445" y="2574566"/>
                      <a:pt x="3338315" y="2611465"/>
                      <a:pt x="3327184" y="2647980"/>
                    </a:cubicBezTo>
                    <a:cubicBezTo>
                      <a:pt x="3316053" y="2679115"/>
                      <a:pt x="3305260" y="2709864"/>
                      <a:pt x="3294129" y="2740997"/>
                    </a:cubicBezTo>
                    <a:lnTo>
                      <a:pt x="3257702" y="2820945"/>
                    </a:lnTo>
                    <a:lnTo>
                      <a:pt x="3218238" y="2892052"/>
                    </a:lnTo>
                    <a:lnTo>
                      <a:pt x="3178777" y="2947017"/>
                    </a:lnTo>
                    <a:cubicBezTo>
                      <a:pt x="3169669" y="2959700"/>
                      <a:pt x="3160563" y="2972770"/>
                      <a:pt x="3151456" y="2985453"/>
                    </a:cubicBezTo>
                    <a:lnTo>
                      <a:pt x="3130207" y="3007362"/>
                    </a:lnTo>
                    <a:cubicBezTo>
                      <a:pt x="3128182" y="3010053"/>
                      <a:pt x="3126158" y="3013128"/>
                      <a:pt x="3124135" y="3015819"/>
                    </a:cubicBezTo>
                    <a:lnTo>
                      <a:pt x="3009118" y="3131128"/>
                    </a:lnTo>
                    <a:lnTo>
                      <a:pt x="2881961" y="3227218"/>
                    </a:lnTo>
                    <a:lnTo>
                      <a:pt x="2733216" y="3306782"/>
                    </a:lnTo>
                    <a:lnTo>
                      <a:pt x="2584808" y="3367127"/>
                    </a:lnTo>
                    <a:lnTo>
                      <a:pt x="2430328" y="3422092"/>
                    </a:lnTo>
                    <a:lnTo>
                      <a:pt x="2275850" y="3455146"/>
                    </a:lnTo>
                    <a:lnTo>
                      <a:pt x="2127104" y="3485128"/>
                    </a:lnTo>
                    <a:lnTo>
                      <a:pt x="1987804" y="3504345"/>
                    </a:lnTo>
                    <a:lnTo>
                      <a:pt x="1863680" y="3520873"/>
                    </a:lnTo>
                    <a:lnTo>
                      <a:pt x="1757433" y="3526255"/>
                    </a:lnTo>
                    <a:close/>
                    <a:moveTo>
                      <a:pt x="158924" y="3930462"/>
                    </a:moveTo>
                    <a:cubicBezTo>
                      <a:pt x="110443" y="3915731"/>
                      <a:pt x="0" y="3866001"/>
                      <a:pt x="0" y="3786484"/>
                    </a:cubicBezTo>
                    <a:cubicBezTo>
                      <a:pt x="0" y="3760641"/>
                      <a:pt x="7516" y="3736388"/>
                      <a:pt x="22839" y="3716534"/>
                    </a:cubicBezTo>
                    <a:cubicBezTo>
                      <a:pt x="42033" y="3685525"/>
                      <a:pt x="80608" y="3634905"/>
                      <a:pt x="115165" y="3600437"/>
                    </a:cubicBezTo>
                    <a:lnTo>
                      <a:pt x="230182" y="3509727"/>
                    </a:lnTo>
                    <a:lnTo>
                      <a:pt x="363411" y="3435929"/>
                    </a:lnTo>
                    <a:lnTo>
                      <a:pt x="503049" y="3375199"/>
                    </a:lnTo>
                    <a:lnTo>
                      <a:pt x="645387" y="3326000"/>
                    </a:lnTo>
                    <a:lnTo>
                      <a:pt x="787724" y="3290254"/>
                    </a:lnTo>
                    <a:lnTo>
                      <a:pt x="930059" y="3265655"/>
                    </a:lnTo>
                    <a:lnTo>
                      <a:pt x="1069699" y="3246438"/>
                    </a:lnTo>
                    <a:lnTo>
                      <a:pt x="1196856" y="3235290"/>
                    </a:lnTo>
                    <a:lnTo>
                      <a:pt x="1306140" y="3229909"/>
                    </a:lnTo>
                    <a:lnTo>
                      <a:pt x="1322155" y="3229909"/>
                    </a:lnTo>
                    <a:lnTo>
                      <a:pt x="1387858" y="3520878"/>
                    </a:lnTo>
                    <a:lnTo>
                      <a:pt x="1387763" y="3520873"/>
                    </a:lnTo>
                    <a:lnTo>
                      <a:pt x="1196856" y="3526255"/>
                    </a:lnTo>
                    <a:lnTo>
                      <a:pt x="1024165" y="3545473"/>
                    </a:lnTo>
                    <a:lnTo>
                      <a:pt x="869685" y="3570456"/>
                    </a:lnTo>
                    <a:lnTo>
                      <a:pt x="745225" y="3600437"/>
                    </a:lnTo>
                    <a:lnTo>
                      <a:pt x="633244" y="3641565"/>
                    </a:lnTo>
                    <a:lnTo>
                      <a:pt x="539140" y="3680001"/>
                    </a:lnTo>
                    <a:lnTo>
                      <a:pt x="469658" y="3721127"/>
                    </a:lnTo>
                    <a:lnTo>
                      <a:pt x="408946" y="3759564"/>
                    </a:lnTo>
                    <a:lnTo>
                      <a:pt x="357341" y="3801075"/>
                    </a:lnTo>
                    <a:cubicBezTo>
                      <a:pt x="346210" y="3811837"/>
                      <a:pt x="335079" y="3822985"/>
                      <a:pt x="323949" y="3833747"/>
                    </a:cubicBezTo>
                    <a:cubicBezTo>
                      <a:pt x="316865" y="3842972"/>
                      <a:pt x="310119" y="3852197"/>
                      <a:pt x="303037" y="3861422"/>
                    </a:cubicBezTo>
                    <a:cubicBezTo>
                      <a:pt x="298990" y="3866034"/>
                      <a:pt x="294941" y="3870261"/>
                      <a:pt x="290894" y="3874873"/>
                    </a:cubicBezTo>
                    <a:cubicBezTo>
                      <a:pt x="266876" y="3886379"/>
                      <a:pt x="207406" y="3945193"/>
                      <a:pt x="158924" y="393046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xmlns="" id="{EE851FEF-9037-42B8-BF02-7E68D951BD66}"/>
                </a:ext>
              </a:extLst>
            </p:cNvPr>
            <p:cNvGrpSpPr/>
            <p:nvPr/>
          </p:nvGrpSpPr>
          <p:grpSpPr>
            <a:xfrm rot="532827">
              <a:off x="2526045" y="950876"/>
              <a:ext cx="3619070" cy="3396495"/>
              <a:chOff x="509678" y="1797347"/>
              <a:chExt cx="2339381" cy="2195507"/>
            </a:xfrm>
          </p:grpSpPr>
          <p:sp>
            <p:nvSpPr>
              <p:cNvPr id="95" name="Rounded Rectangle 16">
                <a:extLst>
                  <a:ext uri="{FF2B5EF4-FFF2-40B4-BE49-F238E27FC236}">
                    <a16:creationId xmlns:a16="http://schemas.microsoft.com/office/drawing/2014/main" xmlns="" id="{46E0BC90-F022-4416-9804-F632CA4C17DC}"/>
                  </a:ext>
                </a:extLst>
              </p:cNvPr>
              <p:cNvSpPr/>
              <p:nvPr/>
            </p:nvSpPr>
            <p:spPr>
              <a:xfrm rot="18063644">
                <a:off x="1724663" y="2419627"/>
                <a:ext cx="73094" cy="82300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6" name="Rounded Rectangle 17">
                <a:extLst>
                  <a:ext uri="{FF2B5EF4-FFF2-40B4-BE49-F238E27FC236}">
                    <a16:creationId xmlns:a16="http://schemas.microsoft.com/office/drawing/2014/main" xmlns="" id="{A322DBB2-8A50-4D32-A295-05A36096B470}"/>
                  </a:ext>
                </a:extLst>
              </p:cNvPr>
              <p:cNvSpPr/>
              <p:nvPr/>
            </p:nvSpPr>
            <p:spPr>
              <a:xfrm rot="18060000">
                <a:off x="1820802" y="2253850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7" name="Rounded Rectangle 18">
                <a:extLst>
                  <a:ext uri="{FF2B5EF4-FFF2-40B4-BE49-F238E27FC236}">
                    <a16:creationId xmlns:a16="http://schemas.microsoft.com/office/drawing/2014/main" xmlns="" id="{6710D9AD-44A3-4DF0-8EB8-0815F2BD197B}"/>
                  </a:ext>
                </a:extLst>
              </p:cNvPr>
              <p:cNvSpPr/>
              <p:nvPr/>
            </p:nvSpPr>
            <p:spPr>
              <a:xfrm rot="18063644">
                <a:off x="1939567" y="2260617"/>
                <a:ext cx="73094" cy="40274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8" name="Rounded Rectangle 19">
                <a:extLst>
                  <a:ext uri="{FF2B5EF4-FFF2-40B4-BE49-F238E27FC236}">
                    <a16:creationId xmlns:a16="http://schemas.microsoft.com/office/drawing/2014/main" xmlns="" id="{D305143C-5D3C-4C7E-8415-1A5DF1755DA4}"/>
                  </a:ext>
                </a:extLst>
              </p:cNvPr>
              <p:cNvSpPr/>
              <p:nvPr/>
            </p:nvSpPr>
            <p:spPr>
              <a:xfrm rot="18063644">
                <a:off x="1574952" y="2602544"/>
                <a:ext cx="73094" cy="80549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9" name="Rounded Rectangle 20">
                <a:extLst>
                  <a:ext uri="{FF2B5EF4-FFF2-40B4-BE49-F238E27FC236}">
                    <a16:creationId xmlns:a16="http://schemas.microsoft.com/office/drawing/2014/main" xmlns="" id="{6100C495-68F9-4CDD-87AE-A7F6BDCA34BB}"/>
                  </a:ext>
                </a:extLst>
              </p:cNvPr>
              <p:cNvSpPr/>
              <p:nvPr/>
            </p:nvSpPr>
            <p:spPr>
              <a:xfrm rot="18063644">
                <a:off x="1516856" y="2958046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0" name="Rounded Rectangle 21">
                <a:extLst>
                  <a:ext uri="{FF2B5EF4-FFF2-40B4-BE49-F238E27FC236}">
                    <a16:creationId xmlns:a16="http://schemas.microsoft.com/office/drawing/2014/main" xmlns="" id="{82F39450-F2ED-4581-9420-71F5F69F1F14}"/>
                  </a:ext>
                </a:extLst>
              </p:cNvPr>
              <p:cNvSpPr/>
              <p:nvPr/>
            </p:nvSpPr>
            <p:spPr>
              <a:xfrm rot="18063644">
                <a:off x="1091076" y="3196078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01" name="Rounded Rectangle 22">
                <a:extLst>
                  <a:ext uri="{FF2B5EF4-FFF2-40B4-BE49-F238E27FC236}">
                    <a16:creationId xmlns:a16="http://schemas.microsoft.com/office/drawing/2014/main" xmlns="" id="{1766C574-6E12-4302-A9A7-B9CA22DFBC56}"/>
                  </a:ext>
                </a:extLst>
              </p:cNvPr>
              <p:cNvSpPr/>
              <p:nvPr/>
            </p:nvSpPr>
            <p:spPr>
              <a:xfrm rot="18063644">
                <a:off x="1223216" y="318059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2" name="Rounded Rectangle 23">
                <a:extLst>
                  <a:ext uri="{FF2B5EF4-FFF2-40B4-BE49-F238E27FC236}">
                    <a16:creationId xmlns:a16="http://schemas.microsoft.com/office/drawing/2014/main" xmlns="" id="{B28CE1C6-3A9F-4CA6-A50B-1D02C27B6F55}"/>
                  </a:ext>
                </a:extLst>
              </p:cNvPr>
              <p:cNvSpPr/>
              <p:nvPr/>
            </p:nvSpPr>
            <p:spPr>
              <a:xfrm rot="18063644">
                <a:off x="2321860" y="1676143"/>
                <a:ext cx="73094" cy="7354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3" name="Rounded Rectangle 24">
                <a:extLst>
                  <a:ext uri="{FF2B5EF4-FFF2-40B4-BE49-F238E27FC236}">
                    <a16:creationId xmlns:a16="http://schemas.microsoft.com/office/drawing/2014/main" xmlns="" id="{E2D90DA8-A273-4B73-87B9-C4F574ADA67F}"/>
                  </a:ext>
                </a:extLst>
              </p:cNvPr>
              <p:cNvSpPr/>
              <p:nvPr/>
            </p:nvSpPr>
            <p:spPr>
              <a:xfrm rot="18063644">
                <a:off x="2213789" y="1953823"/>
                <a:ext cx="73094" cy="50141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4" name="Oval 39">
                <a:extLst>
                  <a:ext uri="{FF2B5EF4-FFF2-40B4-BE49-F238E27FC236}">
                    <a16:creationId xmlns:a16="http://schemas.microsoft.com/office/drawing/2014/main" xmlns="" id="{DD94B7EB-6391-4AF3-B353-ECD6ACCE706F}"/>
                  </a:ext>
                </a:extLst>
              </p:cNvPr>
              <p:cNvSpPr/>
              <p:nvPr/>
            </p:nvSpPr>
            <p:spPr>
              <a:xfrm rot="15291151" flipH="1">
                <a:off x="640729" y="1666296"/>
                <a:ext cx="1650865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1777921" h="2274057">
                    <a:moveTo>
                      <a:pt x="1535931" y="0"/>
                    </a:moveTo>
                    <a:cubicBezTo>
                      <a:pt x="1583748" y="0"/>
                      <a:pt x="1622512" y="36012"/>
                      <a:pt x="1622512" y="80435"/>
                    </a:cubicBezTo>
                    <a:cubicBezTo>
                      <a:pt x="1622512" y="91693"/>
                      <a:pt x="1620023" y="102411"/>
                      <a:pt x="1615448" y="112103"/>
                    </a:cubicBezTo>
                    <a:lnTo>
                      <a:pt x="1616074" y="113399"/>
                    </a:lnTo>
                    <a:lnTo>
                      <a:pt x="1584270" y="165850"/>
                    </a:lnTo>
                    <a:lnTo>
                      <a:pt x="1565188" y="222968"/>
                    </a:lnTo>
                    <a:cubicBezTo>
                      <a:pt x="1559887" y="244082"/>
                      <a:pt x="1554587" y="265418"/>
                      <a:pt x="1549286" y="286532"/>
                    </a:cubicBezTo>
                    <a:cubicBezTo>
                      <a:pt x="1548756" y="309868"/>
                      <a:pt x="1548226" y="332982"/>
                      <a:pt x="1547696" y="356318"/>
                    </a:cubicBezTo>
                    <a:cubicBezTo>
                      <a:pt x="1548226" y="378988"/>
                      <a:pt x="1548756" y="401880"/>
                      <a:pt x="1549286" y="424549"/>
                    </a:cubicBezTo>
                    <a:cubicBezTo>
                      <a:pt x="1552466" y="447885"/>
                      <a:pt x="1555647" y="470999"/>
                      <a:pt x="1558827" y="494336"/>
                    </a:cubicBezTo>
                    <a:lnTo>
                      <a:pt x="1573139" y="561011"/>
                    </a:lnTo>
                    <a:lnTo>
                      <a:pt x="1587451" y="627686"/>
                    </a:lnTo>
                    <a:cubicBezTo>
                      <a:pt x="1593281" y="646799"/>
                      <a:pt x="1599112" y="665691"/>
                      <a:pt x="1604943" y="684804"/>
                    </a:cubicBezTo>
                    <a:cubicBezTo>
                      <a:pt x="1610774" y="702362"/>
                      <a:pt x="1616428" y="719697"/>
                      <a:pt x="1622258" y="737255"/>
                    </a:cubicBezTo>
                    <a:cubicBezTo>
                      <a:pt x="1627029" y="751479"/>
                      <a:pt x="1631800" y="765925"/>
                      <a:pt x="1636570" y="780149"/>
                    </a:cubicBezTo>
                    <a:cubicBezTo>
                      <a:pt x="1641341" y="791706"/>
                      <a:pt x="1646111" y="803486"/>
                      <a:pt x="1650882" y="815043"/>
                    </a:cubicBezTo>
                    <a:lnTo>
                      <a:pt x="1660423" y="835712"/>
                    </a:lnTo>
                    <a:lnTo>
                      <a:pt x="1662013" y="840379"/>
                    </a:lnTo>
                    <a:lnTo>
                      <a:pt x="1708129" y="949948"/>
                    </a:lnTo>
                    <a:cubicBezTo>
                      <a:pt x="1719791" y="983730"/>
                      <a:pt x="1731275" y="1017735"/>
                      <a:pt x="1742937" y="1051517"/>
                    </a:cubicBezTo>
                    <a:lnTo>
                      <a:pt x="1766790" y="1146862"/>
                    </a:lnTo>
                    <a:cubicBezTo>
                      <a:pt x="1769440" y="1176421"/>
                      <a:pt x="1772090" y="1206203"/>
                      <a:pt x="1774741" y="1235762"/>
                    </a:cubicBezTo>
                    <a:cubicBezTo>
                      <a:pt x="1775801" y="1263765"/>
                      <a:pt x="1776861" y="1291991"/>
                      <a:pt x="1777921" y="1319995"/>
                    </a:cubicBezTo>
                    <a:cubicBezTo>
                      <a:pt x="1775801" y="1344887"/>
                      <a:pt x="1773681" y="1369556"/>
                      <a:pt x="1771560" y="1394448"/>
                    </a:cubicBezTo>
                    <a:cubicBezTo>
                      <a:pt x="1767850" y="1418896"/>
                      <a:pt x="1764139" y="1443121"/>
                      <a:pt x="1760429" y="1467569"/>
                    </a:cubicBezTo>
                    <a:cubicBezTo>
                      <a:pt x="1754598" y="1488682"/>
                      <a:pt x="1748768" y="1510018"/>
                      <a:pt x="1742937" y="1531132"/>
                    </a:cubicBezTo>
                    <a:cubicBezTo>
                      <a:pt x="1737106" y="1549135"/>
                      <a:pt x="1731452" y="1566915"/>
                      <a:pt x="1725621" y="1584917"/>
                    </a:cubicBezTo>
                    <a:lnTo>
                      <a:pt x="1706539" y="1631145"/>
                    </a:lnTo>
                    <a:lnTo>
                      <a:pt x="1685866" y="1672261"/>
                    </a:lnTo>
                    <a:lnTo>
                      <a:pt x="1665194" y="1704043"/>
                    </a:lnTo>
                    <a:cubicBezTo>
                      <a:pt x="1660423" y="1711377"/>
                      <a:pt x="1655653" y="1718934"/>
                      <a:pt x="1650882" y="1726268"/>
                    </a:cubicBezTo>
                    <a:lnTo>
                      <a:pt x="1639751" y="1738936"/>
                    </a:lnTo>
                    <a:cubicBezTo>
                      <a:pt x="1638690" y="1740492"/>
                      <a:pt x="1637630" y="1742270"/>
                      <a:pt x="1636570" y="1743826"/>
                    </a:cubicBezTo>
                    <a:lnTo>
                      <a:pt x="1576319" y="1810501"/>
                    </a:lnTo>
                    <a:lnTo>
                      <a:pt x="1509708" y="1866063"/>
                    </a:lnTo>
                    <a:lnTo>
                      <a:pt x="1431788" y="1912069"/>
                    </a:lnTo>
                    <a:lnTo>
                      <a:pt x="1354045" y="1946962"/>
                    </a:lnTo>
                    <a:lnTo>
                      <a:pt x="1273121" y="1978744"/>
                    </a:lnTo>
                    <a:lnTo>
                      <a:pt x="1192198" y="1997857"/>
                    </a:lnTo>
                    <a:lnTo>
                      <a:pt x="1114278" y="2015193"/>
                    </a:lnTo>
                    <a:lnTo>
                      <a:pt x="1041306" y="2026305"/>
                    </a:lnTo>
                    <a:lnTo>
                      <a:pt x="976284" y="2035862"/>
                    </a:lnTo>
                    <a:lnTo>
                      <a:pt x="920627" y="2038974"/>
                    </a:lnTo>
                    <a:lnTo>
                      <a:pt x="881049" y="2042307"/>
                    </a:lnTo>
                    <a:lnTo>
                      <a:pt x="850835" y="2042307"/>
                    </a:lnTo>
                    <a:lnTo>
                      <a:pt x="842884" y="2042307"/>
                    </a:lnTo>
                    <a:lnTo>
                      <a:pt x="726976" y="2035862"/>
                    </a:lnTo>
                    <a:lnTo>
                      <a:pt x="626970" y="2038974"/>
                    </a:lnTo>
                    <a:lnTo>
                      <a:pt x="536506" y="2050086"/>
                    </a:lnTo>
                    <a:lnTo>
                      <a:pt x="455582" y="2064532"/>
                    </a:lnTo>
                    <a:lnTo>
                      <a:pt x="390384" y="2081868"/>
                    </a:lnTo>
                    <a:lnTo>
                      <a:pt x="331723" y="2105649"/>
                    </a:lnTo>
                    <a:lnTo>
                      <a:pt x="282427" y="2127874"/>
                    </a:lnTo>
                    <a:lnTo>
                      <a:pt x="246029" y="2151654"/>
                    </a:lnTo>
                    <a:lnTo>
                      <a:pt x="214225" y="2173879"/>
                    </a:lnTo>
                    <a:lnTo>
                      <a:pt x="187192" y="2197882"/>
                    </a:lnTo>
                    <a:cubicBezTo>
                      <a:pt x="181361" y="2204105"/>
                      <a:pt x="175530" y="2210551"/>
                      <a:pt x="169700" y="2216774"/>
                    </a:cubicBezTo>
                    <a:cubicBezTo>
                      <a:pt x="165989" y="2222108"/>
                      <a:pt x="162455" y="2227442"/>
                      <a:pt x="158745" y="2232776"/>
                    </a:cubicBezTo>
                    <a:cubicBezTo>
                      <a:pt x="156625" y="2235443"/>
                      <a:pt x="154504" y="2237887"/>
                      <a:pt x="152384" y="2240554"/>
                    </a:cubicBezTo>
                    <a:cubicBezTo>
                      <a:pt x="139802" y="2247207"/>
                      <a:pt x="108649" y="2281215"/>
                      <a:pt x="83252" y="2272697"/>
                    </a:cubicBezTo>
                    <a:cubicBezTo>
                      <a:pt x="57855" y="2264179"/>
                      <a:pt x="0" y="2235424"/>
                      <a:pt x="0" y="2189445"/>
                    </a:cubicBezTo>
                    <a:cubicBezTo>
                      <a:pt x="0" y="2174502"/>
                      <a:pt x="3937" y="2160478"/>
                      <a:pt x="11964" y="2148998"/>
                    </a:cubicBezTo>
                    <a:cubicBezTo>
                      <a:pt x="22019" y="2131068"/>
                      <a:pt x="42226" y="2101798"/>
                      <a:pt x="60329" y="2081868"/>
                    </a:cubicBezTo>
                    <a:lnTo>
                      <a:pt x="120580" y="2029417"/>
                    </a:lnTo>
                    <a:lnTo>
                      <a:pt x="190372" y="1986745"/>
                    </a:lnTo>
                    <a:lnTo>
                      <a:pt x="263521" y="1951629"/>
                    </a:lnTo>
                    <a:lnTo>
                      <a:pt x="338084" y="1923181"/>
                    </a:lnTo>
                    <a:lnTo>
                      <a:pt x="412647" y="1902512"/>
                    </a:lnTo>
                    <a:lnTo>
                      <a:pt x="487209" y="1888288"/>
                    </a:lnTo>
                    <a:lnTo>
                      <a:pt x="560359" y="1877176"/>
                    </a:lnTo>
                    <a:lnTo>
                      <a:pt x="626970" y="1870730"/>
                    </a:lnTo>
                    <a:lnTo>
                      <a:pt x="684218" y="1867619"/>
                    </a:lnTo>
                    <a:lnTo>
                      <a:pt x="733337" y="1867619"/>
                    </a:lnTo>
                    <a:lnTo>
                      <a:pt x="771502" y="1867619"/>
                    </a:lnTo>
                    <a:lnTo>
                      <a:pt x="796768" y="1870730"/>
                    </a:lnTo>
                    <a:lnTo>
                      <a:pt x="804719" y="1870730"/>
                    </a:lnTo>
                    <a:lnTo>
                      <a:pt x="917447" y="1873842"/>
                    </a:lnTo>
                    <a:lnTo>
                      <a:pt x="1022223" y="1867619"/>
                    </a:lnTo>
                    <a:lnTo>
                      <a:pt x="1114278" y="1853395"/>
                    </a:lnTo>
                    <a:lnTo>
                      <a:pt x="1195378" y="1834281"/>
                    </a:lnTo>
                    <a:lnTo>
                      <a:pt x="1263580" y="1807167"/>
                    </a:lnTo>
                    <a:lnTo>
                      <a:pt x="1325421" y="1781830"/>
                    </a:lnTo>
                    <a:lnTo>
                      <a:pt x="1376308" y="1753382"/>
                    </a:lnTo>
                    <a:lnTo>
                      <a:pt x="1420656" y="1724712"/>
                    </a:lnTo>
                    <a:lnTo>
                      <a:pt x="1452460" y="1694486"/>
                    </a:lnTo>
                    <a:lnTo>
                      <a:pt x="1477904" y="1672261"/>
                    </a:lnTo>
                    <a:lnTo>
                      <a:pt x="1495396" y="1651592"/>
                    </a:lnTo>
                    <a:cubicBezTo>
                      <a:pt x="1499106" y="1647814"/>
                      <a:pt x="1502817" y="1644258"/>
                      <a:pt x="1506527" y="1640479"/>
                    </a:cubicBezTo>
                    <a:cubicBezTo>
                      <a:pt x="1507587" y="1639368"/>
                      <a:pt x="1508647" y="1638479"/>
                      <a:pt x="1509708" y="1637368"/>
                    </a:cubicBezTo>
                    <a:lnTo>
                      <a:pt x="1549286" y="1567581"/>
                    </a:lnTo>
                    <a:lnTo>
                      <a:pt x="1579500" y="1496017"/>
                    </a:lnTo>
                    <a:cubicBezTo>
                      <a:pt x="1585330" y="1471125"/>
                      <a:pt x="1591161" y="1446455"/>
                      <a:pt x="1596992" y="1421563"/>
                    </a:cubicBezTo>
                    <a:cubicBezTo>
                      <a:pt x="1599642" y="1396226"/>
                      <a:pt x="1602292" y="1370668"/>
                      <a:pt x="1604943" y="1345331"/>
                    </a:cubicBezTo>
                    <a:lnTo>
                      <a:pt x="1604943" y="1270655"/>
                    </a:lnTo>
                    <a:lnTo>
                      <a:pt x="1596992" y="1199313"/>
                    </a:lnTo>
                    <a:cubicBezTo>
                      <a:pt x="1592751" y="1174865"/>
                      <a:pt x="1588511" y="1150640"/>
                      <a:pt x="1584270" y="1126193"/>
                    </a:cubicBezTo>
                    <a:cubicBezTo>
                      <a:pt x="1579500" y="1105079"/>
                      <a:pt x="1574729" y="1083743"/>
                      <a:pt x="1569958" y="1062629"/>
                    </a:cubicBezTo>
                    <a:cubicBezTo>
                      <a:pt x="1564128" y="1042627"/>
                      <a:pt x="1558297" y="1022402"/>
                      <a:pt x="1552466" y="1002399"/>
                    </a:cubicBezTo>
                    <a:lnTo>
                      <a:pt x="1533384" y="949948"/>
                    </a:lnTo>
                    <a:cubicBezTo>
                      <a:pt x="1528083" y="935724"/>
                      <a:pt x="1522959" y="921278"/>
                      <a:pt x="1517659" y="907054"/>
                    </a:cubicBezTo>
                    <a:cubicBezTo>
                      <a:pt x="1512888" y="896608"/>
                      <a:pt x="1508117" y="885940"/>
                      <a:pt x="1503347" y="875495"/>
                    </a:cubicBezTo>
                    <a:lnTo>
                      <a:pt x="1495396" y="854825"/>
                    </a:lnTo>
                    <a:cubicBezTo>
                      <a:pt x="1493276" y="853270"/>
                      <a:pt x="1491155" y="851492"/>
                      <a:pt x="1489035" y="849936"/>
                    </a:cubicBezTo>
                    <a:lnTo>
                      <a:pt x="1446100" y="734144"/>
                    </a:lnTo>
                    <a:lnTo>
                      <a:pt x="1414296" y="629242"/>
                    </a:lnTo>
                    <a:cubicBezTo>
                      <a:pt x="1407405" y="597015"/>
                      <a:pt x="1400691" y="564789"/>
                      <a:pt x="1393800" y="532563"/>
                    </a:cubicBezTo>
                    <a:lnTo>
                      <a:pt x="1382668" y="445218"/>
                    </a:lnTo>
                    <a:cubicBezTo>
                      <a:pt x="1381608" y="418326"/>
                      <a:pt x="1380548" y="391212"/>
                      <a:pt x="1379488" y="364319"/>
                    </a:cubicBezTo>
                    <a:cubicBezTo>
                      <a:pt x="1380548" y="340539"/>
                      <a:pt x="1381608" y="316536"/>
                      <a:pt x="1382668" y="292755"/>
                    </a:cubicBezTo>
                    <a:cubicBezTo>
                      <a:pt x="1385319" y="271641"/>
                      <a:pt x="1387969" y="250305"/>
                      <a:pt x="1390619" y="229191"/>
                    </a:cubicBezTo>
                    <a:cubicBezTo>
                      <a:pt x="1394860" y="210745"/>
                      <a:pt x="1399100" y="192076"/>
                      <a:pt x="1403341" y="173629"/>
                    </a:cubicBezTo>
                    <a:cubicBezTo>
                      <a:pt x="1408112" y="158294"/>
                      <a:pt x="1412705" y="142958"/>
                      <a:pt x="1417476" y="127623"/>
                    </a:cubicBezTo>
                    <a:lnTo>
                      <a:pt x="1434968" y="89618"/>
                    </a:lnTo>
                    <a:lnTo>
                      <a:pt x="1449280" y="60948"/>
                    </a:lnTo>
                    <a:lnTo>
                      <a:pt x="1456101" y="49373"/>
                    </a:lnTo>
                    <a:cubicBezTo>
                      <a:pt x="1456198" y="49028"/>
                      <a:pt x="1456346" y="48707"/>
                      <a:pt x="1456642" y="48454"/>
                    </a:cubicBezTo>
                    <a:cubicBezTo>
                      <a:pt x="1457894" y="46305"/>
                      <a:pt x="1459153" y="44168"/>
                      <a:pt x="1460411" y="42057"/>
                    </a:cubicBezTo>
                    <a:lnTo>
                      <a:pt x="1469953" y="26055"/>
                    </a:lnTo>
                    <a:cubicBezTo>
                      <a:pt x="1470483" y="25610"/>
                      <a:pt x="1471013" y="24944"/>
                      <a:pt x="1471543" y="24499"/>
                    </a:cubicBezTo>
                    <a:lnTo>
                      <a:pt x="1474027" y="24499"/>
                    </a:lnTo>
                    <a:cubicBezTo>
                      <a:pt x="1489607" y="9327"/>
                      <a:pt x="1511597" y="0"/>
                      <a:pt x="15359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5" name="Oval 39">
                <a:extLst>
                  <a:ext uri="{FF2B5EF4-FFF2-40B4-BE49-F238E27FC236}">
                    <a16:creationId xmlns:a16="http://schemas.microsoft.com/office/drawing/2014/main" xmlns="" id="{9153C21A-C0B0-4DC1-B0D1-0629CBD1F5F0}"/>
                  </a:ext>
                </a:extLst>
              </p:cNvPr>
              <p:cNvSpPr/>
              <p:nvPr/>
            </p:nvSpPr>
            <p:spPr>
              <a:xfrm flipH="1" flipV="1">
                <a:off x="1198193" y="2079887"/>
                <a:ext cx="1650866" cy="1912967"/>
              </a:xfrm>
              <a:custGeom>
                <a:avLst/>
                <a:gdLst/>
                <a:ahLst/>
                <a:cxnLst/>
                <a:rect l="l" t="t" r="r" b="b"/>
                <a:pathLst>
                  <a:path w="3393967" h="3932814">
                    <a:moveTo>
                      <a:pt x="1745685" y="3527152"/>
                    </a:moveTo>
                    <a:lnTo>
                      <a:pt x="1657171" y="3238316"/>
                    </a:lnTo>
                    <a:lnTo>
                      <a:pt x="1751363" y="3240672"/>
                    </a:lnTo>
                    <a:lnTo>
                      <a:pt x="1951375" y="3229909"/>
                    </a:lnTo>
                    <a:lnTo>
                      <a:pt x="2127104" y="3205310"/>
                    </a:lnTo>
                    <a:lnTo>
                      <a:pt x="2281920" y="3172254"/>
                    </a:lnTo>
                    <a:lnTo>
                      <a:pt x="2412114" y="3125362"/>
                    </a:lnTo>
                    <a:lnTo>
                      <a:pt x="2530166" y="3081544"/>
                    </a:lnTo>
                    <a:lnTo>
                      <a:pt x="2627307" y="3032345"/>
                    </a:lnTo>
                    <a:lnTo>
                      <a:pt x="2711965" y="2982762"/>
                    </a:lnTo>
                    <a:lnTo>
                      <a:pt x="2772677" y="2930489"/>
                    </a:lnTo>
                    <a:lnTo>
                      <a:pt x="2821249" y="2892052"/>
                    </a:lnTo>
                    <a:lnTo>
                      <a:pt x="2854640" y="2856307"/>
                    </a:lnTo>
                    <a:cubicBezTo>
                      <a:pt x="2861722" y="2849773"/>
                      <a:pt x="2868807" y="2843623"/>
                      <a:pt x="2875889" y="2837088"/>
                    </a:cubicBezTo>
                    <a:cubicBezTo>
                      <a:pt x="2877912" y="2835166"/>
                      <a:pt x="2879936" y="2833629"/>
                      <a:pt x="2881961" y="2831707"/>
                    </a:cubicBezTo>
                    <a:lnTo>
                      <a:pt x="2957514" y="2711016"/>
                    </a:lnTo>
                    <a:lnTo>
                      <a:pt x="3015191" y="2587251"/>
                    </a:lnTo>
                    <a:cubicBezTo>
                      <a:pt x="3026320" y="2544202"/>
                      <a:pt x="3037451" y="2501537"/>
                      <a:pt x="3048582" y="2458489"/>
                    </a:cubicBezTo>
                    <a:cubicBezTo>
                      <a:pt x="3053641" y="2414670"/>
                      <a:pt x="3058700" y="2370469"/>
                      <a:pt x="3063760" y="2326651"/>
                    </a:cubicBezTo>
                    <a:lnTo>
                      <a:pt x="3063760" y="2197504"/>
                    </a:lnTo>
                    <a:lnTo>
                      <a:pt x="3048582" y="2074124"/>
                    </a:lnTo>
                    <a:cubicBezTo>
                      <a:pt x="3040486" y="2031843"/>
                      <a:pt x="3032392" y="1989947"/>
                      <a:pt x="3024296" y="1947668"/>
                    </a:cubicBezTo>
                    <a:cubicBezTo>
                      <a:pt x="3015191" y="1911153"/>
                      <a:pt x="3006083" y="1874254"/>
                      <a:pt x="2996976" y="1837739"/>
                    </a:cubicBezTo>
                    <a:cubicBezTo>
                      <a:pt x="2985846" y="1803147"/>
                      <a:pt x="2974715" y="1768169"/>
                      <a:pt x="2963584" y="1733575"/>
                    </a:cubicBezTo>
                    <a:lnTo>
                      <a:pt x="2927157" y="1642865"/>
                    </a:lnTo>
                    <a:cubicBezTo>
                      <a:pt x="2917038" y="1618266"/>
                      <a:pt x="2907257" y="1593283"/>
                      <a:pt x="2897139" y="1568683"/>
                    </a:cubicBezTo>
                    <a:cubicBezTo>
                      <a:pt x="2888032" y="1550618"/>
                      <a:pt x="2878924" y="1532168"/>
                      <a:pt x="2869818" y="1514104"/>
                    </a:cubicBezTo>
                    <a:lnTo>
                      <a:pt x="2854640" y="1478357"/>
                    </a:lnTo>
                    <a:cubicBezTo>
                      <a:pt x="2850593" y="1475668"/>
                      <a:pt x="2846544" y="1472593"/>
                      <a:pt x="2842497" y="1469902"/>
                    </a:cubicBezTo>
                    <a:lnTo>
                      <a:pt x="2760536" y="1269648"/>
                    </a:lnTo>
                    <a:lnTo>
                      <a:pt x="2699824" y="1088228"/>
                    </a:lnTo>
                    <a:cubicBezTo>
                      <a:pt x="2686670" y="1032494"/>
                      <a:pt x="2673853" y="976761"/>
                      <a:pt x="2660698" y="921029"/>
                    </a:cubicBezTo>
                    <a:lnTo>
                      <a:pt x="2639448" y="769972"/>
                    </a:lnTo>
                    <a:cubicBezTo>
                      <a:pt x="2637424" y="723464"/>
                      <a:pt x="2635401" y="676573"/>
                      <a:pt x="2633377" y="630063"/>
                    </a:cubicBezTo>
                    <a:cubicBezTo>
                      <a:pt x="2635401" y="588937"/>
                      <a:pt x="2637424" y="547426"/>
                      <a:pt x="2639448" y="506298"/>
                    </a:cubicBezTo>
                    <a:cubicBezTo>
                      <a:pt x="2644508" y="469783"/>
                      <a:pt x="2649567" y="432884"/>
                      <a:pt x="2654626" y="396369"/>
                    </a:cubicBezTo>
                    <a:cubicBezTo>
                      <a:pt x="2662722" y="364468"/>
                      <a:pt x="2670816" y="332182"/>
                      <a:pt x="2678912" y="300279"/>
                    </a:cubicBezTo>
                    <a:cubicBezTo>
                      <a:pt x="2688019" y="273758"/>
                      <a:pt x="2696787" y="247236"/>
                      <a:pt x="2705895" y="220715"/>
                    </a:cubicBezTo>
                    <a:lnTo>
                      <a:pt x="2739286" y="154988"/>
                    </a:lnTo>
                    <a:lnTo>
                      <a:pt x="2766607" y="105405"/>
                    </a:lnTo>
                    <a:lnTo>
                      <a:pt x="2779628" y="85387"/>
                    </a:lnTo>
                    <a:cubicBezTo>
                      <a:pt x="2779813" y="84791"/>
                      <a:pt x="2780096" y="84235"/>
                      <a:pt x="2780661" y="83798"/>
                    </a:cubicBezTo>
                    <a:cubicBezTo>
                      <a:pt x="2783051" y="80081"/>
                      <a:pt x="2785454" y="76386"/>
                      <a:pt x="2787855" y="72735"/>
                    </a:cubicBezTo>
                    <a:lnTo>
                      <a:pt x="2806071" y="45060"/>
                    </a:lnTo>
                    <a:cubicBezTo>
                      <a:pt x="2807082" y="44291"/>
                      <a:pt x="2808094" y="43139"/>
                      <a:pt x="2809106" y="42369"/>
                    </a:cubicBezTo>
                    <a:lnTo>
                      <a:pt x="2813848" y="42369"/>
                    </a:lnTo>
                    <a:cubicBezTo>
                      <a:pt x="2843589" y="16131"/>
                      <a:pt x="2885567" y="0"/>
                      <a:pt x="2932020" y="0"/>
                    </a:cubicBezTo>
                    <a:cubicBezTo>
                      <a:pt x="3023300" y="0"/>
                      <a:pt x="3097299" y="62280"/>
                      <a:pt x="3097299" y="139107"/>
                    </a:cubicBezTo>
                    <a:cubicBezTo>
                      <a:pt x="3097299" y="158577"/>
                      <a:pt x="3092547" y="177113"/>
                      <a:pt x="3083814" y="193874"/>
                    </a:cubicBezTo>
                    <a:lnTo>
                      <a:pt x="3085009" y="196115"/>
                    </a:lnTo>
                    <a:lnTo>
                      <a:pt x="3024296" y="286826"/>
                    </a:lnTo>
                    <a:lnTo>
                      <a:pt x="2987870" y="385607"/>
                    </a:lnTo>
                    <a:cubicBezTo>
                      <a:pt x="2977750" y="422122"/>
                      <a:pt x="2967633" y="459021"/>
                      <a:pt x="2957514" y="495536"/>
                    </a:cubicBezTo>
                    <a:cubicBezTo>
                      <a:pt x="2956502" y="535894"/>
                      <a:pt x="2955490" y="575868"/>
                      <a:pt x="2954478" y="616226"/>
                    </a:cubicBezTo>
                    <a:cubicBezTo>
                      <a:pt x="2955490" y="655432"/>
                      <a:pt x="2956502" y="695022"/>
                      <a:pt x="2957514" y="734226"/>
                    </a:cubicBezTo>
                    <a:cubicBezTo>
                      <a:pt x="2963584" y="774584"/>
                      <a:pt x="2969657" y="814558"/>
                      <a:pt x="2975727" y="854918"/>
                    </a:cubicBezTo>
                    <a:lnTo>
                      <a:pt x="3003048" y="970227"/>
                    </a:lnTo>
                    <a:lnTo>
                      <a:pt x="3030369" y="1085537"/>
                    </a:lnTo>
                    <a:cubicBezTo>
                      <a:pt x="3041498" y="1118591"/>
                      <a:pt x="3052629" y="1151264"/>
                      <a:pt x="3063760" y="1184318"/>
                    </a:cubicBezTo>
                    <a:cubicBezTo>
                      <a:pt x="3074891" y="1214683"/>
                      <a:pt x="3085685" y="1244663"/>
                      <a:pt x="3096814" y="1275028"/>
                    </a:cubicBezTo>
                    <a:cubicBezTo>
                      <a:pt x="3105921" y="1299628"/>
                      <a:pt x="3115029" y="1324611"/>
                      <a:pt x="3124135" y="1349210"/>
                    </a:cubicBezTo>
                    <a:cubicBezTo>
                      <a:pt x="3133242" y="1369197"/>
                      <a:pt x="3142348" y="1389570"/>
                      <a:pt x="3151456" y="1409557"/>
                    </a:cubicBezTo>
                    <a:lnTo>
                      <a:pt x="3169669" y="1445302"/>
                    </a:lnTo>
                    <a:lnTo>
                      <a:pt x="3172704" y="1453374"/>
                    </a:lnTo>
                    <a:lnTo>
                      <a:pt x="3260737" y="1642865"/>
                    </a:lnTo>
                    <a:cubicBezTo>
                      <a:pt x="3283000" y="1701289"/>
                      <a:pt x="3304922" y="1760098"/>
                      <a:pt x="3327184" y="1818521"/>
                    </a:cubicBezTo>
                    <a:lnTo>
                      <a:pt x="3372718" y="1983413"/>
                    </a:lnTo>
                    <a:cubicBezTo>
                      <a:pt x="3377777" y="2034534"/>
                      <a:pt x="3382836" y="2086039"/>
                      <a:pt x="3387897" y="2137159"/>
                    </a:cubicBezTo>
                    <a:cubicBezTo>
                      <a:pt x="3389920" y="2185589"/>
                      <a:pt x="3391944" y="2234403"/>
                      <a:pt x="3393967" y="2282834"/>
                    </a:cubicBezTo>
                    <a:cubicBezTo>
                      <a:pt x="3389920" y="2325883"/>
                      <a:pt x="3385873" y="2368546"/>
                      <a:pt x="3381824" y="2411595"/>
                    </a:cubicBezTo>
                    <a:cubicBezTo>
                      <a:pt x="3374742" y="2453876"/>
                      <a:pt x="3367658" y="2495771"/>
                      <a:pt x="3360576" y="2538052"/>
                    </a:cubicBezTo>
                    <a:cubicBezTo>
                      <a:pt x="3349445" y="2574566"/>
                      <a:pt x="3338315" y="2611465"/>
                      <a:pt x="3327184" y="2647980"/>
                    </a:cubicBezTo>
                    <a:cubicBezTo>
                      <a:pt x="3316053" y="2679115"/>
                      <a:pt x="3305260" y="2709864"/>
                      <a:pt x="3294129" y="2740997"/>
                    </a:cubicBezTo>
                    <a:lnTo>
                      <a:pt x="3257702" y="2820945"/>
                    </a:lnTo>
                    <a:lnTo>
                      <a:pt x="3218238" y="2892052"/>
                    </a:lnTo>
                    <a:lnTo>
                      <a:pt x="3178777" y="2947017"/>
                    </a:lnTo>
                    <a:cubicBezTo>
                      <a:pt x="3169669" y="2959700"/>
                      <a:pt x="3160563" y="2972770"/>
                      <a:pt x="3151456" y="2985453"/>
                    </a:cubicBezTo>
                    <a:lnTo>
                      <a:pt x="3130207" y="3007362"/>
                    </a:lnTo>
                    <a:cubicBezTo>
                      <a:pt x="3128182" y="3010053"/>
                      <a:pt x="3126158" y="3013128"/>
                      <a:pt x="3124135" y="3015819"/>
                    </a:cubicBezTo>
                    <a:lnTo>
                      <a:pt x="3009118" y="3131128"/>
                    </a:lnTo>
                    <a:lnTo>
                      <a:pt x="2881961" y="3227218"/>
                    </a:lnTo>
                    <a:lnTo>
                      <a:pt x="2733216" y="3306782"/>
                    </a:lnTo>
                    <a:lnTo>
                      <a:pt x="2584808" y="3367127"/>
                    </a:lnTo>
                    <a:lnTo>
                      <a:pt x="2430328" y="3422092"/>
                    </a:lnTo>
                    <a:lnTo>
                      <a:pt x="2275850" y="3455146"/>
                    </a:lnTo>
                    <a:lnTo>
                      <a:pt x="2127104" y="3485128"/>
                    </a:lnTo>
                    <a:lnTo>
                      <a:pt x="1987804" y="3504345"/>
                    </a:lnTo>
                    <a:lnTo>
                      <a:pt x="1863680" y="3520873"/>
                    </a:lnTo>
                    <a:lnTo>
                      <a:pt x="1757433" y="3526255"/>
                    </a:lnTo>
                    <a:close/>
                    <a:moveTo>
                      <a:pt x="158924" y="3930462"/>
                    </a:moveTo>
                    <a:cubicBezTo>
                      <a:pt x="110443" y="3915731"/>
                      <a:pt x="0" y="3866001"/>
                      <a:pt x="0" y="3786484"/>
                    </a:cubicBezTo>
                    <a:cubicBezTo>
                      <a:pt x="0" y="3760641"/>
                      <a:pt x="7516" y="3736388"/>
                      <a:pt x="22839" y="3716534"/>
                    </a:cubicBezTo>
                    <a:cubicBezTo>
                      <a:pt x="42033" y="3685525"/>
                      <a:pt x="80608" y="3634905"/>
                      <a:pt x="115165" y="3600437"/>
                    </a:cubicBezTo>
                    <a:lnTo>
                      <a:pt x="230182" y="3509727"/>
                    </a:lnTo>
                    <a:lnTo>
                      <a:pt x="363411" y="3435929"/>
                    </a:lnTo>
                    <a:lnTo>
                      <a:pt x="503049" y="3375199"/>
                    </a:lnTo>
                    <a:lnTo>
                      <a:pt x="645387" y="3326000"/>
                    </a:lnTo>
                    <a:lnTo>
                      <a:pt x="787724" y="3290254"/>
                    </a:lnTo>
                    <a:lnTo>
                      <a:pt x="930059" y="3265655"/>
                    </a:lnTo>
                    <a:lnTo>
                      <a:pt x="1069699" y="3246438"/>
                    </a:lnTo>
                    <a:lnTo>
                      <a:pt x="1196856" y="3235290"/>
                    </a:lnTo>
                    <a:lnTo>
                      <a:pt x="1306140" y="3229909"/>
                    </a:lnTo>
                    <a:lnTo>
                      <a:pt x="1322155" y="3229909"/>
                    </a:lnTo>
                    <a:lnTo>
                      <a:pt x="1387858" y="3520878"/>
                    </a:lnTo>
                    <a:lnTo>
                      <a:pt x="1387763" y="3520873"/>
                    </a:lnTo>
                    <a:lnTo>
                      <a:pt x="1196856" y="3526255"/>
                    </a:lnTo>
                    <a:lnTo>
                      <a:pt x="1024165" y="3545473"/>
                    </a:lnTo>
                    <a:lnTo>
                      <a:pt x="869685" y="3570456"/>
                    </a:lnTo>
                    <a:lnTo>
                      <a:pt x="745225" y="3600437"/>
                    </a:lnTo>
                    <a:lnTo>
                      <a:pt x="633244" y="3641565"/>
                    </a:lnTo>
                    <a:lnTo>
                      <a:pt x="539140" y="3680001"/>
                    </a:lnTo>
                    <a:lnTo>
                      <a:pt x="469658" y="3721127"/>
                    </a:lnTo>
                    <a:lnTo>
                      <a:pt x="408946" y="3759564"/>
                    </a:lnTo>
                    <a:lnTo>
                      <a:pt x="357341" y="3801075"/>
                    </a:lnTo>
                    <a:cubicBezTo>
                      <a:pt x="346210" y="3811837"/>
                      <a:pt x="335079" y="3822985"/>
                      <a:pt x="323949" y="3833747"/>
                    </a:cubicBezTo>
                    <a:cubicBezTo>
                      <a:pt x="316865" y="3842972"/>
                      <a:pt x="310119" y="3852197"/>
                      <a:pt x="303037" y="3861422"/>
                    </a:cubicBezTo>
                    <a:cubicBezTo>
                      <a:pt x="298990" y="3866034"/>
                      <a:pt x="294941" y="3870261"/>
                      <a:pt x="290894" y="3874873"/>
                    </a:cubicBezTo>
                    <a:cubicBezTo>
                      <a:pt x="266876" y="3886379"/>
                      <a:pt x="207406" y="3945193"/>
                      <a:pt x="158924" y="393046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06" name="Rounded Rectangle 21">
                <a:extLst>
                  <a:ext uri="{FF2B5EF4-FFF2-40B4-BE49-F238E27FC236}">
                    <a16:creationId xmlns:a16="http://schemas.microsoft.com/office/drawing/2014/main" xmlns="" id="{7B10C053-EBA6-4FC7-8995-423B53BEA541}"/>
                  </a:ext>
                </a:extLst>
              </p:cNvPr>
              <p:cNvSpPr/>
              <p:nvPr/>
            </p:nvSpPr>
            <p:spPr>
              <a:xfrm rot="18063644">
                <a:off x="1029053" y="3391349"/>
                <a:ext cx="73094" cy="735402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</p:grpSp>
      </p:grpSp>
      <p:sp>
        <p:nvSpPr>
          <p:cNvPr id="387" name="Freeform: Shape 386">
            <a:extLst>
              <a:ext uri="{FF2B5EF4-FFF2-40B4-BE49-F238E27FC236}">
                <a16:creationId xmlns:a16="http://schemas.microsoft.com/office/drawing/2014/main" xmlns="" id="{FD1F5C5F-76E0-4828-B95E-2E3388F2060E}"/>
              </a:ext>
            </a:extLst>
          </p:cNvPr>
          <p:cNvSpPr/>
          <p:nvPr/>
        </p:nvSpPr>
        <p:spPr>
          <a:xfrm rot="1022389">
            <a:off x="11151178" y="612192"/>
            <a:ext cx="1077492" cy="880832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9" name="Freeform: Shape 388">
            <a:extLst>
              <a:ext uri="{FF2B5EF4-FFF2-40B4-BE49-F238E27FC236}">
                <a16:creationId xmlns:a16="http://schemas.microsoft.com/office/drawing/2014/main" xmlns="" id="{8EFE0271-7A65-4BB9-8E1D-F67FE82C9A2B}"/>
              </a:ext>
            </a:extLst>
          </p:cNvPr>
          <p:cNvSpPr/>
          <p:nvPr/>
        </p:nvSpPr>
        <p:spPr>
          <a:xfrm rot="1022389">
            <a:off x="4957909" y="1926482"/>
            <a:ext cx="1025410" cy="838256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 97">
            <a:extLst>
              <a:ext uri="{FF2B5EF4-FFF2-40B4-BE49-F238E27FC236}">
                <a16:creationId xmlns:a16="http://schemas.microsoft.com/office/drawing/2014/main" xmlns="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6742426" y="1938555"/>
            <a:ext cx="677664" cy="506393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8" name="Oval 10">
            <a:extLst>
              <a:ext uri="{FF2B5EF4-FFF2-40B4-BE49-F238E27FC236}">
                <a16:creationId xmlns:a16="http://schemas.microsoft.com/office/drawing/2014/main" xmlns="" id="{8624E4A5-1602-4F93-B497-F8D7323B39B1}"/>
              </a:ext>
            </a:extLst>
          </p:cNvPr>
          <p:cNvSpPr/>
          <p:nvPr/>
        </p:nvSpPr>
        <p:spPr>
          <a:xfrm>
            <a:off x="6655269" y="3828898"/>
            <a:ext cx="655958" cy="56481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9" name="Rounded Rectangle 7">
            <a:extLst>
              <a:ext uri="{FF2B5EF4-FFF2-40B4-BE49-F238E27FC236}">
                <a16:creationId xmlns:a16="http://schemas.microsoft.com/office/drawing/2014/main" xmlns="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6945944" y="2732189"/>
            <a:ext cx="216525" cy="846853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45" y="0"/>
            <a:ext cx="3101087" cy="27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499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9BB6991-A8BD-497E-9486-7E3BABBA550A}"/>
              </a:ext>
            </a:extLst>
          </p:cNvPr>
          <p:cNvSpPr txBox="1"/>
          <p:nvPr/>
        </p:nvSpPr>
        <p:spPr>
          <a:xfrm>
            <a:off x="2331235" y="421980"/>
            <a:ext cx="20520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EG" altLang="ko-KR" sz="3200" i="1" dirty="0" smtClean="0">
                <a:solidFill>
                  <a:schemeClr val="bg1"/>
                </a:solidFill>
                <a:latin typeface="Adobe Devanagari" panose="02040503050201020203" pitchFamily="18" charset="0"/>
                <a:cs typeface="Arial" pitchFamily="34" charset="0"/>
              </a:rPr>
              <a:t>الاخصاب :</a:t>
            </a:r>
            <a:endParaRPr lang="ko-KR" altLang="en-US" sz="3200" i="1" dirty="0">
              <a:solidFill>
                <a:schemeClr val="bg1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99E2E3-41C3-4C47-87EA-02219D3E7EF4}"/>
              </a:ext>
            </a:extLst>
          </p:cNvPr>
          <p:cNvSpPr txBox="1"/>
          <p:nvPr/>
        </p:nvSpPr>
        <p:spPr>
          <a:xfrm>
            <a:off x="841829" y="1505395"/>
            <a:ext cx="51815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1-</a:t>
            </a:r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هو اندماج المشيج الذكر مع الانثى لتكون الزيوت الذي ينقسم مكون الجنين .</a:t>
            </a:r>
          </a:p>
          <a:p>
            <a:pPr algn="r"/>
            <a:r>
              <a:rPr lang="ar-EG" altLang="ko-KR" sz="3200" b="1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2-</a:t>
            </a:r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عد </a:t>
            </a:r>
            <a:r>
              <a:rPr lang="ar-EG" sz="2400" dirty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تحرر البيوضه في اليوم الرابع عشر من </a:t>
            </a:r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بدأ </a:t>
            </a:r>
            <a:r>
              <a:rPr lang="ar-EG" sz="2400" dirty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التمس تكون جاهزه للاخصاب ويتم اخصابها في الثلث الأول من قناه </a:t>
            </a:r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فالوب .</a:t>
            </a:r>
          </a:p>
          <a:p>
            <a:pPr algn="r"/>
            <a:r>
              <a:rPr lang="ar-EG" sz="3200" b="1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3-</a:t>
            </a:r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EG" sz="2400" dirty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تشترك الحيوانات المنويه معا ف إفراز انزيم الهيالويورنيز الذي يذيب جزء من غلاف البيوضه ف يدخل حيوان منوي </a:t>
            </a:r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واحد.</a:t>
            </a:r>
          </a:p>
          <a:p>
            <a:pPr algn="r"/>
            <a:r>
              <a:rPr lang="ar-EG" sz="3200" b="1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4-</a:t>
            </a:r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EG" sz="2400" dirty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يمكن للحيوانات المنويه إن تبقى حيه داخل الجهاز التناسلي المؤنث حوالي 2-3 </a:t>
            </a:r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يوم.</a:t>
            </a:r>
          </a:p>
          <a:p>
            <a:pPr algn="r"/>
            <a:r>
              <a:rPr lang="ar-EG" sz="3200" b="1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5-</a:t>
            </a:r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EG" sz="2400" dirty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بعد الاخصاب تحيط البيوضه نفسها بغلاف يمنع دخول أي حيوان منوي </a:t>
            </a:r>
            <a:r>
              <a:rPr lang="ar-EG" sz="24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اخر.</a:t>
            </a:r>
            <a:endParaRPr lang="en-US" altLang="ko-KR" sz="2400" dirty="0">
              <a:solidFill>
                <a:schemeClr val="bg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275" r="27275"/>
          <a:stretch>
            <a:fillRect/>
          </a:stretch>
        </p:blipFill>
        <p:spPr>
          <a:xfrm>
            <a:off x="6722570" y="1142537"/>
            <a:ext cx="4847118" cy="5077957"/>
          </a:xfrm>
        </p:spPr>
      </p:pic>
    </p:spTree>
    <p:extLst>
      <p:ext uri="{BB962C8B-B14F-4D97-AF65-F5344CB8AC3E}">
        <p14:creationId xmlns:p14="http://schemas.microsoft.com/office/powerpoint/2010/main" xmlns="" val="66701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Diagonal Corner Rectangle 16"/>
          <p:cNvSpPr/>
          <p:nvPr/>
        </p:nvSpPr>
        <p:spPr>
          <a:xfrm>
            <a:off x="8807315" y="4994864"/>
            <a:ext cx="2521527" cy="1280884"/>
          </a:xfrm>
          <a:prstGeom prst="round2DiagRect">
            <a:avLst/>
          </a:prstGeom>
          <a:solidFill>
            <a:srgbClr val="32B5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EG" dirty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تشمل الشهور الثلاثه الاول من الحمل حيث يبدأ تكوين الجهاز العصبي والقلب وتتميز العينان واليدان ويتميز الذكر عن الانثى </a:t>
            </a:r>
            <a:r>
              <a:rPr lang="ar-EG" sz="1200" dirty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/>
            </a:r>
            <a:br>
              <a:rPr lang="ar-EG" sz="1200" dirty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</a:br>
            <a:endParaRPr lang="ko-KR" altLang="en-US" sz="1200" dirty="0">
              <a:solidFill>
                <a:schemeClr val="bg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0" y="464200"/>
            <a:ext cx="11573197" cy="72424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ar-EG" b="1" spc="50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مراحل تكوين الجنين</a:t>
            </a:r>
            <a:endParaRPr lang="en-US" b="1" spc="50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CE211F6B-F521-43C8-8F74-71F2C2A705A4}"/>
              </a:ext>
            </a:extLst>
          </p:cNvPr>
          <p:cNvSpPr/>
          <p:nvPr/>
        </p:nvSpPr>
        <p:spPr>
          <a:xfrm>
            <a:off x="1058091" y="4168864"/>
            <a:ext cx="20054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altLang="ko-KR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المرحله الثالثه</a:t>
            </a:r>
            <a:endParaRPr kumimoji="0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22223" y="4952310"/>
            <a:ext cx="2686064" cy="1631216"/>
            <a:chOff x="522223" y="4952310"/>
            <a:chExt cx="2686064" cy="1631216"/>
          </a:xfrm>
        </p:grpSpPr>
        <p:sp>
          <p:nvSpPr>
            <p:cNvPr id="42" name="Round Diagonal Corner Rectangle 41"/>
            <p:cNvSpPr/>
            <p:nvPr/>
          </p:nvSpPr>
          <p:spPr>
            <a:xfrm>
              <a:off x="522223" y="4994865"/>
              <a:ext cx="2686064" cy="1280884"/>
            </a:xfrm>
            <a:prstGeom prst="round2DiagRect">
              <a:avLst/>
            </a:prstGeom>
            <a:solidFill>
              <a:srgbClr val="ED7D1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/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xmlns="" id="{B1BB2FBD-8EB3-4E97-B50D-D0D77D0FB738}"/>
                </a:ext>
              </a:extLst>
            </p:cNvPr>
            <p:cNvSpPr/>
            <p:nvPr/>
          </p:nvSpPr>
          <p:spPr>
            <a:xfrm>
              <a:off x="637310" y="4952310"/>
              <a:ext cx="2299854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EG" sz="2000" dirty="0">
                  <a:solidFill>
                    <a:schemeClr val="bg1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يكتمل نمو المخ ويستكمل نمو باقي الاجهزه الداخليه في الشهر التاسع يبدأ تفكك المشيمه ويقل البروجسترون ويقل تماسك الجنين بالرحم استعدادا للولاده .</a:t>
              </a:r>
              <a:r>
                <a:rPr lang="en-US" altLang="ko-KR" sz="1400" dirty="0" smtClean="0">
                  <a:solidFill>
                    <a:schemeClr val="bg1"/>
                  </a:solidFill>
                  <a:cs typeface="Arial" pitchFamily="34" charset="0"/>
                </a:rPr>
                <a:t>.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8" name="직사각형 47">
            <a:extLst>
              <a:ext uri="{FF2B5EF4-FFF2-40B4-BE49-F238E27FC236}">
                <a16:creationId xmlns:a16="http://schemas.microsoft.com/office/drawing/2014/main" xmlns="" id="{ECA6940A-8471-4B71-931B-05B15E328972}"/>
              </a:ext>
            </a:extLst>
          </p:cNvPr>
          <p:cNvSpPr/>
          <p:nvPr/>
        </p:nvSpPr>
        <p:spPr>
          <a:xfrm>
            <a:off x="5069633" y="4168864"/>
            <a:ext cx="20054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altLang="ko-KR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المرحله الثانيه</a:t>
            </a:r>
            <a:endParaRPr kumimoji="0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811607" y="4994865"/>
            <a:ext cx="2521527" cy="1280884"/>
            <a:chOff x="4811607" y="4994865"/>
            <a:chExt cx="2521527" cy="1280884"/>
          </a:xfrm>
        </p:grpSpPr>
        <p:sp>
          <p:nvSpPr>
            <p:cNvPr id="41" name="Round Diagonal Corner Rectangle 40"/>
            <p:cNvSpPr/>
            <p:nvPr/>
          </p:nvSpPr>
          <p:spPr>
            <a:xfrm>
              <a:off x="4811607" y="4994865"/>
              <a:ext cx="2521527" cy="1280884"/>
            </a:xfrm>
            <a:prstGeom prst="round2DiagRect">
              <a:avLst/>
            </a:prstGeom>
            <a:solidFill>
              <a:srgbClr val="B44B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EG"/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xmlns="" id="{9109A894-9C0E-4FD8-AF42-9CEC57CE88F2}"/>
                </a:ext>
              </a:extLst>
            </p:cNvPr>
            <p:cNvSpPr/>
            <p:nvPr/>
          </p:nvSpPr>
          <p:spPr>
            <a:xfrm>
              <a:off x="4907117" y="5035142"/>
              <a:ext cx="233050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ar-EG" sz="2000" dirty="0" smtClean="0">
                  <a:solidFill>
                    <a:schemeClr val="bg1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تشمل </a:t>
              </a:r>
              <a:r>
                <a:rPr lang="ar-EG" sz="2000" dirty="0">
                  <a:solidFill>
                    <a:schemeClr val="bg1"/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الشهور الوسطى حيث يكتمل نمو القلب ويسمع دقاته ويتكون الجهاز الهضمي</a:t>
              </a:r>
              <a:endParaRPr lang="ko-KR" altLang="en-US" sz="1400" dirty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xmlns="" id="{AA6A2828-F2E0-4CD4-8343-715742175C07}"/>
              </a:ext>
            </a:extLst>
          </p:cNvPr>
          <p:cNvGrpSpPr/>
          <p:nvPr/>
        </p:nvGrpSpPr>
        <p:grpSpPr>
          <a:xfrm>
            <a:off x="9065909" y="4168864"/>
            <a:ext cx="2005476" cy="596389"/>
            <a:chOff x="6451663" y="4236526"/>
            <a:chExt cx="2005476" cy="596389"/>
          </a:xfrm>
        </p:grpSpPr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xmlns="" id="{61B4107E-B08E-4652-9D38-8766A5FDE5B7}"/>
                </a:ext>
              </a:extLst>
            </p:cNvPr>
            <p:cNvSpPr/>
            <p:nvPr/>
          </p:nvSpPr>
          <p:spPr>
            <a:xfrm>
              <a:off x="6451663" y="4236526"/>
              <a:ext cx="200547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EG" altLang="ko-KR" sz="2800" b="1" noProof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dobe Arabic" panose="02040503050201020203" pitchFamily="18" charset="-78"/>
                  <a:cs typeface="Adobe Arabic" panose="02040503050201020203" pitchFamily="18" charset="-78"/>
                </a:rPr>
                <a:t>المرحله الاولى</a:t>
              </a:r>
              <a:endPara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dobe Arabic" panose="02040503050201020203" pitchFamily="18" charset="-78"/>
                <a:cs typeface="Adobe Arabic" panose="02040503050201020203" pitchFamily="18" charset="-78"/>
              </a:endParaRPr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xmlns="" id="{AB918D39-51B7-4C9D-871B-FD75A80AB4B5}"/>
                </a:ext>
              </a:extLst>
            </p:cNvPr>
            <p:cNvSpPr/>
            <p:nvPr/>
          </p:nvSpPr>
          <p:spPr>
            <a:xfrm>
              <a:off x="6451663" y="4555916"/>
              <a:ext cx="200547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pic>
        <p:nvPicPr>
          <p:cNvPr id="15" name="Picture Placeholder 14"/>
          <p:cNvPicPr>
            <a:picLocks noGrp="1" noChangeAspect="1"/>
          </p:cNvPicPr>
          <p:nvPr>
            <p:ph type="pic" sz="quarter" idx="4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" r="40"/>
          <a:stretch>
            <a:fillRect/>
          </a:stretch>
        </p:blipFill>
        <p:spPr/>
      </p:pic>
      <p:pic>
        <p:nvPicPr>
          <p:cNvPr id="12" name="Picture Placeholder 11"/>
          <p:cNvPicPr>
            <a:picLocks noGrp="1" noChangeAspect="1"/>
          </p:cNvPicPr>
          <p:nvPr>
            <p:ph type="pic" sz="quarter" idx="4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90" r="22490"/>
          <a:stretch>
            <a:fillRect/>
          </a:stretch>
        </p:blipFill>
        <p:spPr>
          <a:xfrm>
            <a:off x="5069633" y="1873775"/>
            <a:ext cx="1984825" cy="1985046"/>
          </a:xfrm>
        </p:spPr>
      </p:pic>
      <p:pic>
        <p:nvPicPr>
          <p:cNvPr id="2" name="Picture Placeholder 1"/>
          <p:cNvPicPr>
            <a:picLocks noGrp="1" noChangeAspect="1"/>
          </p:cNvPicPr>
          <p:nvPr>
            <p:ph type="pic" sz="quarter" idx="4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17737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build="p"/>
      <p:bldP spid="4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56114" y="203484"/>
            <a:ext cx="6662057" cy="724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768" y="203484"/>
            <a:ext cx="11573197" cy="724247"/>
          </a:xfrm>
        </p:spPr>
        <p:txBody>
          <a:bodyPr/>
          <a:lstStyle/>
          <a:p>
            <a:r>
              <a:rPr lang="ar-EG" sz="6000" dirty="0" smtClean="0">
                <a:solidFill>
                  <a:schemeClr val="bg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الاغشيه الجنينيه</a:t>
            </a:r>
            <a:endParaRPr lang="ar-EG" sz="6000" dirty="0">
              <a:solidFill>
                <a:schemeClr val="bg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208655413"/>
              </p:ext>
            </p:extLst>
          </p:nvPr>
        </p:nvGraphicFramePr>
        <p:xfrm>
          <a:off x="1427747" y="927731"/>
          <a:ext cx="8855241" cy="5930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24535" y="3384883"/>
            <a:ext cx="3497179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dirty="0" smtClean="0"/>
              <a:t>-</a:t>
            </a:r>
            <a:r>
              <a:rPr lang="ar-EG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غشاء يحيط بالجنين يحتوى على سائل يحمى الجنين من الجفاف و تحمل الصدمات .</a:t>
            </a:r>
          </a:p>
          <a:p>
            <a:pPr algn="r"/>
            <a:r>
              <a:rPr lang="ar-EG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- يتصل الجنين بالمشيمه بواسطه الحبل السرى و هو نسيج غنى بالشعيرات الدمويه  تقوم بنقل المواد الغذائيه المهضومه و الفيتامينات و الماء و الاملاح و الاكسجسن</a:t>
            </a:r>
            <a:endParaRPr lang="ar-EG" sz="24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0464" y="3384883"/>
            <a:ext cx="356247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dirty="0" smtClean="0"/>
              <a:t>-</a:t>
            </a:r>
            <a:r>
              <a:rPr lang="ar-EG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غشاء يحيط حول غشاء الرهل</a:t>
            </a:r>
          </a:p>
          <a:p>
            <a:pPr algn="r"/>
            <a:r>
              <a:rPr lang="ar-EG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-وظيفيته حمايه الجنين .</a:t>
            </a:r>
          </a:p>
          <a:p>
            <a:pPr algn="r"/>
            <a:r>
              <a:rPr lang="ar-EG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-يخرج منه حملات اصبعيه الشكل تنغمس داخل بطانه الرحم و تتلامس فى الشعيرات الدمويه لكل من الجنين و الام تسمى المشيمه  </a:t>
            </a:r>
            <a:endParaRPr lang="ar-EG" sz="24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94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build="p"/>
      <p:bldGraphic spid="3" grpId="0">
        <p:bldAsOne/>
      </p:bldGraphic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841828" y="3180303"/>
            <a:ext cx="554780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ltan Medium" pitchFamily="2" charset="-78"/>
              </a:rPr>
              <a:t>فيديو توضيحى لملخص الدرس</a:t>
            </a:r>
            <a:endParaRPr lang="en-US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Sultan Medium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0044" y="653142"/>
            <a:ext cx="5004080" cy="5399314"/>
          </a:xfrm>
          <a:prstGeom prst="rect">
            <a:avLst/>
          </a:prstGeom>
          <a:solidFill>
            <a:srgbClr val="ED7D1F"/>
          </a:solidFill>
          <a:ln>
            <a:solidFill>
              <a:srgbClr val="ED7D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Rounded Rectangle 7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7D6C3C70-FD86-419A-8B89-365FC328FB88}"/>
              </a:ext>
            </a:extLst>
          </p:cNvPr>
          <p:cNvSpPr/>
          <p:nvPr/>
        </p:nvSpPr>
        <p:spPr>
          <a:xfrm>
            <a:off x="7300685" y="1615857"/>
            <a:ext cx="2964247" cy="312889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xmlns="" val="26074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618</Words>
  <Application>Microsoft Office PowerPoint</Application>
  <PresentationFormat>مخصص</PresentationFormat>
  <Paragraphs>72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3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Cover and End Slide Master</vt:lpstr>
      <vt:lpstr>Contents Slide Master</vt:lpstr>
      <vt:lpstr>Section Break Slide Master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متخصص كمبيوتر</cp:lastModifiedBy>
  <cp:revision>150</cp:revision>
  <dcterms:created xsi:type="dcterms:W3CDTF">2019-01-14T06:35:35Z</dcterms:created>
  <dcterms:modified xsi:type="dcterms:W3CDTF">2020-11-30T09:55:02Z</dcterms:modified>
</cp:coreProperties>
</file>