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7" r:id="rId2"/>
  </p:sldMasterIdLst>
  <p:notesMasterIdLst>
    <p:notesMasterId r:id="rId12"/>
  </p:notesMasterIdLst>
  <p:sldIdLst>
    <p:sldId id="301" r:id="rId3"/>
    <p:sldId id="391" r:id="rId4"/>
    <p:sldId id="396" r:id="rId5"/>
    <p:sldId id="397" r:id="rId6"/>
    <p:sldId id="303" r:id="rId7"/>
    <p:sldId id="392" r:id="rId8"/>
    <p:sldId id="393" r:id="rId9"/>
    <p:sldId id="398" r:id="rId10"/>
    <p:sldId id="394" r:id="rId11"/>
  </p:sldIdLst>
  <p:sldSz cx="9144000" cy="5143500" type="screen16x9"/>
  <p:notesSz cx="6858000" cy="9144000"/>
  <p:custDataLst>
    <p:tags r:id="rId13"/>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0F0F0"/>
    <a:srgbClr val="E0ABCA"/>
    <a:srgbClr val="E8EAE9"/>
    <a:srgbClr val="F7F7F7"/>
    <a:srgbClr val="D43E01"/>
    <a:srgbClr val="E2E2E2"/>
    <a:srgbClr val="FCFCFC"/>
    <a:srgbClr val="CCD0D1"/>
    <a:srgbClr val="D7D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117" d="100"/>
          <a:sy n="117" d="100"/>
        </p:scale>
        <p:origin x="84" y="126"/>
      </p:cViewPr>
      <p:guideLst>
        <p:guide orient="horz" pos="1620"/>
        <p:guide pos="288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fld id="{673B58EF-4ABD-40F4-ACA4-FE81D742E6DD}" type="datetimeFigureOut">
              <a:rPr lang="zh-CN" altLang="en-US" smtClean="0"/>
              <a:pPr/>
              <a:t>2020/12/20</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fld id="{A11FC198-2D83-4DFC-8CDD-7D23AF44D411}" type="slidenum">
              <a:rPr lang="zh-CN" altLang="en-US" smtClean="0"/>
              <a:pPr/>
              <a:t>‹#›</a:t>
            </a:fld>
            <a:endParaRPr lang="zh-CN" altLang="en-US" dirty="0"/>
          </a:p>
        </p:txBody>
      </p:sp>
    </p:spTree>
    <p:extLst>
      <p:ext uri="{BB962C8B-B14F-4D97-AF65-F5344CB8AC3E}">
        <p14:creationId xmlns:p14="http://schemas.microsoft.com/office/powerpoint/2010/main" val="229411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itchFamily="34" charset="-122"/>
        <a:cs typeface="+mn-cs"/>
      </a:defRPr>
    </a:lvl1pPr>
    <a:lvl2pPr marL="457200" algn="l" defTabSz="914400" rtl="0" eaLnBrk="1" latinLnBrk="0" hangingPunct="1">
      <a:defRPr sz="1200" kern="1200">
        <a:solidFill>
          <a:schemeClr val="tx1"/>
        </a:solidFill>
        <a:latin typeface="+mn-lt"/>
        <a:ea typeface="微软雅黑" pitchFamily="34" charset="-122"/>
        <a:cs typeface="+mn-cs"/>
      </a:defRPr>
    </a:lvl2pPr>
    <a:lvl3pPr marL="914400" algn="l" defTabSz="914400" rtl="0" eaLnBrk="1" latinLnBrk="0" hangingPunct="1">
      <a:defRPr sz="1200" kern="1200">
        <a:solidFill>
          <a:schemeClr val="tx1"/>
        </a:solidFill>
        <a:latin typeface="+mn-lt"/>
        <a:ea typeface="微软雅黑" pitchFamily="34" charset="-122"/>
        <a:cs typeface="+mn-cs"/>
      </a:defRPr>
    </a:lvl3pPr>
    <a:lvl4pPr marL="1371600" algn="l" defTabSz="914400" rtl="0" eaLnBrk="1" latinLnBrk="0" hangingPunct="1">
      <a:defRPr sz="1200" kern="1200">
        <a:solidFill>
          <a:schemeClr val="tx1"/>
        </a:solidFill>
        <a:latin typeface="+mn-lt"/>
        <a:ea typeface="微软雅黑" pitchFamily="34" charset="-122"/>
        <a:cs typeface="+mn-cs"/>
      </a:defRPr>
    </a:lvl4pPr>
    <a:lvl5pPr marL="1828800" algn="l" defTabSz="914400" rtl="0" eaLnBrk="1" latinLnBrk="0" hangingPunct="1">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val="326099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5</a:t>
            </a:fld>
            <a:endParaRPr lang="zh-CN" altLang="en-US" dirty="0"/>
          </a:p>
        </p:txBody>
      </p:sp>
    </p:spTree>
    <p:extLst>
      <p:ext uri="{BB962C8B-B14F-4D97-AF65-F5344CB8AC3E}">
        <p14:creationId xmlns:p14="http://schemas.microsoft.com/office/powerpoint/2010/main" val="29285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6</a:t>
            </a:fld>
            <a:endParaRPr lang="zh-CN" altLang="en-US" dirty="0"/>
          </a:p>
        </p:txBody>
      </p:sp>
    </p:spTree>
    <p:extLst>
      <p:ext uri="{BB962C8B-B14F-4D97-AF65-F5344CB8AC3E}">
        <p14:creationId xmlns:p14="http://schemas.microsoft.com/office/powerpoint/2010/main" val="2249021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7</a:t>
            </a:fld>
            <a:endParaRPr lang="zh-CN" altLang="en-US" dirty="0"/>
          </a:p>
        </p:txBody>
      </p:sp>
    </p:spTree>
    <p:extLst>
      <p:ext uri="{BB962C8B-B14F-4D97-AF65-F5344CB8AC3E}">
        <p14:creationId xmlns:p14="http://schemas.microsoft.com/office/powerpoint/2010/main" val="100877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A57B889F-B1E5-4302-90D1-15249F8A61C9}" type="slidenum">
              <a:rPr lang="ar-EG" smtClean="0"/>
              <a:t>8</a:t>
            </a:fld>
            <a:endParaRPr lang="ar-EG"/>
          </a:p>
        </p:txBody>
      </p:sp>
    </p:spTree>
    <p:extLst>
      <p:ext uri="{BB962C8B-B14F-4D97-AF65-F5344CB8AC3E}">
        <p14:creationId xmlns:p14="http://schemas.microsoft.com/office/powerpoint/2010/main" val="976823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ar-EG"/>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08B9EBBA-996F-894A-B54A-D6246ED52CEA}" type="datetimeFigureOut">
              <a:rPr lang="en-US" smtClean="0"/>
              <a:pPr/>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80632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C6C52C72-DE31-F449-A4ED-4C594FD91407}" type="datetimeFigureOut">
              <a:rPr lang="en-US" smtClean="0"/>
              <a:pPr/>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05518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D62726E-379B-B349-9EED-81ED093FA806}" type="datetimeFigureOut">
              <a:rPr lang="en-US" smtClean="0"/>
              <a:pPr/>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5423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054525"/>
      </p:ext>
    </p:extLst>
  </p:cSld>
  <p:clrMapOvr>
    <a:masterClrMapping/>
  </p:clrMapOvr>
  <p:transition spd="slow" advTm="0">
    <p:pul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a:spLocks/>
          </p:cNvSpPr>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pPr/>
              <a:t>‹#›</a:t>
            </a:fld>
            <a:endParaRPr lang="en-US" sz="1000" dirty="0"/>
          </a:p>
        </p:txBody>
      </p:sp>
      <p:grpSp>
        <p:nvGrpSpPr>
          <p:cNvPr id="8"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815578"/>
      </p:ext>
    </p:extLst>
  </p:cSld>
  <p:clrMapOvr>
    <a:masterClrMapping/>
  </p:clrMapOvr>
  <p:transition spd="slow" advTm="0">
    <p:pull/>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269179"/>
            <a:ext cx="7886700" cy="518834"/>
          </a:xfrm>
        </p:spPr>
        <p:txBody>
          <a:bodyPr>
            <a:normAutofit/>
          </a:bodyPr>
          <a:lstStyle>
            <a:lvl1pPr algn="ctr">
              <a:defRPr sz="225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pPr defTabSz="514350"/>
            <a:fld id="{E3D1F50C-AC29-43DC-9200-D44C323E6D41}" type="datetime1">
              <a:rPr lang="en-US" smtClean="0">
                <a:solidFill>
                  <a:srgbClr val="FFFFFF">
                    <a:tint val="75000"/>
                  </a:srgbClr>
                </a:solidFill>
              </a:rPr>
              <a:pPr defTabSz="514350"/>
              <a:t>12/20/2020</a:t>
            </a:fld>
            <a:endParaRPr lang="en-US">
              <a:solidFill>
                <a:srgbClr val="FFFFFF">
                  <a:tint val="75000"/>
                </a:srgbClr>
              </a:solidFill>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pPr defTabSz="514350"/>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pPr defTabSz="514350"/>
            <a:fld id="{A010D1D2-A5C5-4520-877C-7F28899EB247}" type="slidenum">
              <a:rPr lang="en-US" smtClean="0">
                <a:solidFill>
                  <a:srgbClr val="FFFFFF"/>
                </a:solidFill>
              </a:rPr>
              <a:pPr defTabSz="514350"/>
              <a:t>‹#›</a:t>
            </a:fld>
            <a:endParaRPr lang="en-US">
              <a:solidFill>
                <a:srgbClr val="FFFFFF"/>
              </a:solidFill>
            </a:endParaRPr>
          </a:p>
        </p:txBody>
      </p:sp>
      <p:sp>
        <p:nvSpPr>
          <p:cNvPr id="7" name="Text Placeholder 6"/>
          <p:cNvSpPr>
            <a:spLocks noGrp="1"/>
          </p:cNvSpPr>
          <p:nvPr>
            <p:ph type="body" sz="quarter" idx="13"/>
          </p:nvPr>
        </p:nvSpPr>
        <p:spPr>
          <a:xfrm>
            <a:off x="628650" y="758081"/>
            <a:ext cx="7886700" cy="227409"/>
          </a:xfrm>
        </p:spPr>
        <p:txBody>
          <a:bodyPr>
            <a:noAutofit/>
          </a:bodyPr>
          <a:lstStyle>
            <a:lvl1pPr marL="0" indent="0" algn="ctr">
              <a:buNone/>
              <a:defRPr sz="675">
                <a:solidFill>
                  <a:schemeClr val="tx1">
                    <a:lumMod val="50000"/>
                    <a:lumOff val="50000"/>
                  </a:schemeClr>
                </a:solidFill>
              </a:defRPr>
            </a:lvl1pPr>
          </a:lstStyle>
          <a:p>
            <a:pPr lvl="0"/>
            <a:r>
              <a:rPr lang="en-US" dirty="0" smtClean="0"/>
              <a:t>Click to edit Master text styles</a:t>
            </a:r>
          </a:p>
        </p:txBody>
      </p:sp>
      <p:grpSp>
        <p:nvGrpSpPr>
          <p:cNvPr id="6" name="Group 5"/>
          <p:cNvGrpSpPr/>
          <p:nvPr userDrawn="1"/>
        </p:nvGrpSpPr>
        <p:grpSpPr>
          <a:xfrm>
            <a:off x="3473412" y="711336"/>
            <a:ext cx="2185749" cy="54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Light"/>
                <a:ea typeface="+mn-ea"/>
                <a:cs typeface="+mn-cs"/>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496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1583408" y="771550"/>
            <a:ext cx="7165418" cy="252028"/>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1619415" y="699542"/>
            <a:ext cx="1620321" cy="36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0" y="2766937"/>
            <a:ext cx="9144000" cy="68036"/>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3254" y="2766937"/>
            <a:ext cx="1436092" cy="68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7720136" y="2766936"/>
            <a:ext cx="1423865" cy="680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5645987" y="2766936"/>
            <a:ext cx="2080665" cy="680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3524238" y="2766936"/>
            <a:ext cx="2080665" cy="680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1443573" y="2766936"/>
            <a:ext cx="2080665" cy="680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1286932" y="2648554"/>
            <a:ext cx="304826"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3371825" y="2648554"/>
            <a:ext cx="304826" cy="304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5464706" y="2648554"/>
            <a:ext cx="304826"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7554945" y="2648554"/>
            <a:ext cx="304826" cy="304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6"/>
          <p:cNvSpPr>
            <a:spLocks noGrp="1"/>
          </p:cNvSpPr>
          <p:nvPr>
            <p:ph type="body" sz="quarter" idx="20" hasCustomPrompt="1"/>
          </p:nvPr>
        </p:nvSpPr>
        <p:spPr>
          <a:xfrm>
            <a:off x="828159" y="2267372"/>
            <a:ext cx="1222372" cy="360040"/>
          </a:xfrm>
        </p:spPr>
        <p:txBody>
          <a:bodyPr anchor="t">
            <a:noAutofit/>
          </a:bodyPr>
          <a:lstStyle>
            <a:lvl1pPr algn="ctr">
              <a:defRPr sz="16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1" name="テキスト プレースホルダー 6"/>
          <p:cNvSpPr>
            <a:spLocks noGrp="1"/>
          </p:cNvSpPr>
          <p:nvPr>
            <p:ph type="body" sz="quarter" idx="21" hasCustomPrompt="1"/>
          </p:nvPr>
        </p:nvSpPr>
        <p:spPr>
          <a:xfrm>
            <a:off x="302178" y="1926288"/>
            <a:ext cx="2274334" cy="360040"/>
          </a:xfrm>
        </p:spPr>
        <p:txBody>
          <a:bodyPr anchor="t">
            <a:noAutofit/>
          </a:bodyPr>
          <a:lstStyle>
            <a:lvl1pPr algn="ctr">
              <a:defRPr sz="16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4" hasCustomPrompt="1"/>
          </p:nvPr>
        </p:nvSpPr>
        <p:spPr>
          <a:xfrm>
            <a:off x="302178" y="1214484"/>
            <a:ext cx="2274334" cy="617281"/>
          </a:xfrm>
        </p:spPr>
        <p:txBody>
          <a:bodyPr anchor="b">
            <a:noAutofit/>
          </a:bodyPr>
          <a:lstStyle>
            <a:lvl1pPr algn="ctr">
              <a:defRPr sz="900" i="0" baseline="0">
                <a:solidFill>
                  <a:schemeClr val="tx2"/>
                </a:solidFill>
                <a:latin typeface="+mn-lt"/>
              </a:defRPr>
            </a:lvl1pPr>
          </a:lstStyle>
          <a:p>
            <a:pPr lvl="0"/>
            <a:r>
              <a:rPr kumimoji="1" lang="en-US" altLang="ja-JP" dirty="0"/>
              <a:t>Text goes here</a:t>
            </a:r>
            <a:endParaRPr kumimoji="1" lang="ja-JP" altLang="en-US" dirty="0"/>
          </a:p>
        </p:txBody>
      </p:sp>
      <p:sp>
        <p:nvSpPr>
          <p:cNvPr id="23" name="正方形/長方形 22"/>
          <p:cNvSpPr/>
          <p:nvPr userDrawn="1"/>
        </p:nvSpPr>
        <p:spPr>
          <a:xfrm>
            <a:off x="629185" y="1894442"/>
            <a:ext cx="1620321" cy="36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6"/>
          <p:cNvSpPr>
            <a:spLocks noGrp="1"/>
          </p:cNvSpPr>
          <p:nvPr>
            <p:ph type="body" sz="quarter" idx="25" hasCustomPrompt="1"/>
          </p:nvPr>
        </p:nvSpPr>
        <p:spPr>
          <a:xfrm>
            <a:off x="2913052" y="2980974"/>
            <a:ext cx="1222372" cy="360040"/>
          </a:xfrm>
        </p:spPr>
        <p:txBody>
          <a:bodyPr anchor="t">
            <a:noAutofit/>
          </a:bodyPr>
          <a:lstStyle>
            <a:lvl1pPr algn="ctr">
              <a:defRPr sz="16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5" name="テキスト プレースホルダー 6"/>
          <p:cNvSpPr>
            <a:spLocks noGrp="1"/>
          </p:cNvSpPr>
          <p:nvPr>
            <p:ph type="body" sz="quarter" idx="26" hasCustomPrompt="1"/>
          </p:nvPr>
        </p:nvSpPr>
        <p:spPr>
          <a:xfrm>
            <a:off x="2387071" y="3314804"/>
            <a:ext cx="2274334" cy="360040"/>
          </a:xfrm>
        </p:spPr>
        <p:txBody>
          <a:bodyPr anchor="t">
            <a:noAutofit/>
          </a:bodyPr>
          <a:lstStyle>
            <a:lvl1pPr algn="ctr">
              <a:defRPr sz="16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正方形/長方形 25"/>
          <p:cNvSpPr/>
          <p:nvPr userDrawn="1"/>
        </p:nvSpPr>
        <p:spPr>
          <a:xfrm>
            <a:off x="2714077" y="3689356"/>
            <a:ext cx="1620321" cy="360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p:ph type="body" sz="quarter" idx="27" hasCustomPrompt="1"/>
          </p:nvPr>
        </p:nvSpPr>
        <p:spPr>
          <a:xfrm>
            <a:off x="2387071" y="3790674"/>
            <a:ext cx="2274334" cy="617281"/>
          </a:xfrm>
        </p:spPr>
        <p:txBody>
          <a:bodyPr anchor="t">
            <a:noAutofit/>
          </a:bodyPr>
          <a:lstStyle>
            <a:lvl1pPr algn="ctr">
              <a:defRPr sz="9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8" hasCustomPrompt="1"/>
          </p:nvPr>
        </p:nvSpPr>
        <p:spPr>
          <a:xfrm>
            <a:off x="5005933" y="2256486"/>
            <a:ext cx="1222372" cy="360040"/>
          </a:xfrm>
        </p:spPr>
        <p:txBody>
          <a:bodyPr anchor="t">
            <a:noAutofit/>
          </a:bodyPr>
          <a:lstStyle>
            <a:lvl1pPr algn="ctr">
              <a:defRPr sz="16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9" name="テキスト プレースホルダー 6"/>
          <p:cNvSpPr>
            <a:spLocks noGrp="1"/>
          </p:cNvSpPr>
          <p:nvPr>
            <p:ph type="body" sz="quarter" idx="29" hasCustomPrompt="1"/>
          </p:nvPr>
        </p:nvSpPr>
        <p:spPr>
          <a:xfrm>
            <a:off x="4479952" y="1915402"/>
            <a:ext cx="2274334" cy="360040"/>
          </a:xfrm>
        </p:spPr>
        <p:txBody>
          <a:bodyPr anchor="t">
            <a:noAutofit/>
          </a:bodyPr>
          <a:lstStyle>
            <a:lvl1pPr algn="ctr">
              <a:defRPr sz="16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30" hasCustomPrompt="1"/>
          </p:nvPr>
        </p:nvSpPr>
        <p:spPr>
          <a:xfrm>
            <a:off x="4479952" y="1203598"/>
            <a:ext cx="2274334" cy="617281"/>
          </a:xfrm>
        </p:spPr>
        <p:txBody>
          <a:bodyPr anchor="b">
            <a:noAutofit/>
          </a:bodyPr>
          <a:lstStyle>
            <a:lvl1pPr algn="ctr">
              <a:defRPr sz="900" i="0" baseline="0">
                <a:solidFill>
                  <a:schemeClr val="tx2"/>
                </a:solidFill>
                <a:latin typeface="+mn-lt"/>
              </a:defRPr>
            </a:lvl1pPr>
          </a:lstStyle>
          <a:p>
            <a:pPr lvl="0"/>
            <a:r>
              <a:rPr kumimoji="1" lang="en-US" altLang="ja-JP" dirty="0"/>
              <a:t>Text goes here</a:t>
            </a:r>
            <a:endParaRPr kumimoji="1" lang="ja-JP" altLang="en-US" dirty="0"/>
          </a:p>
        </p:txBody>
      </p:sp>
      <p:sp>
        <p:nvSpPr>
          <p:cNvPr id="31" name="正方形/長方形 30"/>
          <p:cNvSpPr/>
          <p:nvPr userDrawn="1"/>
        </p:nvSpPr>
        <p:spPr>
          <a:xfrm>
            <a:off x="4806959" y="1883556"/>
            <a:ext cx="1620321" cy="36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31" hasCustomPrompt="1"/>
          </p:nvPr>
        </p:nvSpPr>
        <p:spPr>
          <a:xfrm>
            <a:off x="7108494" y="2980974"/>
            <a:ext cx="1222372" cy="360040"/>
          </a:xfrm>
        </p:spPr>
        <p:txBody>
          <a:bodyPr anchor="t">
            <a:noAutofit/>
          </a:bodyPr>
          <a:lstStyle>
            <a:lvl1pPr algn="ctr">
              <a:defRPr sz="16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33" name="テキスト プレースホルダー 6"/>
          <p:cNvSpPr>
            <a:spLocks noGrp="1"/>
          </p:cNvSpPr>
          <p:nvPr>
            <p:ph type="body" sz="quarter" idx="32" hasCustomPrompt="1"/>
          </p:nvPr>
        </p:nvSpPr>
        <p:spPr>
          <a:xfrm>
            <a:off x="6582513" y="3314804"/>
            <a:ext cx="2274334" cy="360040"/>
          </a:xfrm>
        </p:spPr>
        <p:txBody>
          <a:bodyPr anchor="t">
            <a:noAutofit/>
          </a:bodyPr>
          <a:lstStyle>
            <a:lvl1pPr algn="ctr">
              <a:defRPr sz="16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4" name="正方形/長方形 33"/>
          <p:cNvSpPr/>
          <p:nvPr userDrawn="1"/>
        </p:nvSpPr>
        <p:spPr>
          <a:xfrm>
            <a:off x="6909520" y="3689356"/>
            <a:ext cx="1620321" cy="36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33" hasCustomPrompt="1"/>
          </p:nvPr>
        </p:nvSpPr>
        <p:spPr>
          <a:xfrm>
            <a:off x="6582513" y="3790674"/>
            <a:ext cx="2274334" cy="617281"/>
          </a:xfrm>
        </p:spPr>
        <p:txBody>
          <a:bodyPr anchor="t">
            <a:noAutofit/>
          </a:bodyPr>
          <a:lstStyle>
            <a:lvl1pPr algn="ctr">
              <a:defRPr sz="9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16693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000"/>
                            </p:stCondLst>
                            <p:childTnLst>
                              <p:par>
                                <p:cTn id="17" presetID="2" presetClass="entr" presetSubtype="8" decel="10000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 presetClass="entr" presetSubtype="1" decel="100000" fill="hold" grpId="0"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additive="base">
                                        <p:cTn id="2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1" decel="100000" fill="hold" grpId="0" nodeType="after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 calcmode="lin" valueType="num">
                                      <p:cBhvr additive="base">
                                        <p:cTn id="32"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 calcmode="lin" valueType="num">
                                      <p:cBhvr additive="base">
                                        <p:cTn id="4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42" fill="hold">
                            <p:stCondLst>
                              <p:cond delay="2500"/>
                            </p:stCondLst>
                            <p:childTnLst>
                              <p:par>
                                <p:cTn id="43" presetID="2" presetClass="entr" presetSubtype="8" decel="100000" fill="hold" grpId="0" nodeType="after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2" presetClass="entr" presetSubtype="4" decel="100000" fill="hold" grpId="0" nodeType="withEffect">
                                  <p:stCondLst>
                                    <p:cond delay="500"/>
                                  </p:stCondLst>
                                  <p:childTnLst>
                                    <p:set>
                                      <p:cBhvr>
                                        <p:cTn id="52" dur="1" fill="hold">
                                          <p:stCondLst>
                                            <p:cond delay="0"/>
                                          </p:stCondLst>
                                        </p:cTn>
                                        <p:tgtEl>
                                          <p:spTgt spid="24">
                                            <p:txEl>
                                              <p:pRg st="0" end="0"/>
                                            </p:txEl>
                                          </p:spTgt>
                                        </p:tgtEl>
                                        <p:attrNameLst>
                                          <p:attrName>style.visibility</p:attrName>
                                        </p:attrNameLst>
                                      </p:cBhvr>
                                      <p:to>
                                        <p:strVal val="visible"/>
                                      </p:to>
                                    </p:set>
                                    <p:anim calcmode="lin" valueType="num">
                                      <p:cBhvr additive="base">
                                        <p:cTn id="5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decel="100000" fill="hold" grpId="0" nodeType="after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 calcmode="lin" valueType="num">
                                      <p:cBhvr additive="base">
                                        <p:cTn id="5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27">
                                            <p:txEl>
                                              <p:pRg st="0" end="0"/>
                                            </p:txEl>
                                          </p:spTgt>
                                        </p:tgtEl>
                                        <p:attrNameLst>
                                          <p:attrName>style.visibility</p:attrName>
                                        </p:attrNameLst>
                                      </p:cBhvr>
                                      <p:to>
                                        <p:strVal val="visible"/>
                                      </p:to>
                                    </p:set>
                                    <p:anim calcmode="lin" valueType="num">
                                      <p:cBhvr additive="base">
                                        <p:cTn id="6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 presetClass="entr" presetSubtype="8" decel="100000" fill="hold" grpId="0" nodeType="afterEffect">
                                  <p:stCondLst>
                                    <p:cond delay="50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500"/>
                                        <p:tgtEl>
                                          <p:spTgt spid="14"/>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28">
                                            <p:txEl>
                                              <p:pRg st="0" end="0"/>
                                            </p:txEl>
                                          </p:spTgt>
                                        </p:tgtEl>
                                        <p:attrNameLst>
                                          <p:attrName>style.visibility</p:attrName>
                                        </p:attrNameLst>
                                      </p:cBhvr>
                                      <p:to>
                                        <p:strVal val="visible"/>
                                      </p:to>
                                    </p:set>
                                    <p:anim calcmode="lin" valueType="num">
                                      <p:cBhvr additive="base">
                                        <p:cTn id="7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8">
                                            <p:txEl>
                                              <p:pRg st="0" end="0"/>
                                            </p:txEl>
                                          </p:spTgt>
                                        </p:tgtEl>
                                        <p:attrNameLst>
                                          <p:attrName>ppt_y</p:attrName>
                                        </p:attrNameLst>
                                      </p:cBhvr>
                                      <p:tavLst>
                                        <p:tav tm="0">
                                          <p:val>
                                            <p:strVal val="0-#ppt_h/2"/>
                                          </p:val>
                                        </p:tav>
                                        <p:tav tm="100000">
                                          <p:val>
                                            <p:strVal val="#ppt_y"/>
                                          </p:val>
                                        </p:tav>
                                      </p:tavLst>
                                    </p:anim>
                                  </p:childTnLst>
                                </p:cTn>
                              </p:par>
                            </p:childTnLst>
                          </p:cTn>
                        </p:par>
                        <p:par>
                          <p:cTn id="81" fill="hold">
                            <p:stCondLst>
                              <p:cond delay="7000"/>
                            </p:stCondLst>
                            <p:childTnLst>
                              <p:par>
                                <p:cTn id="82" presetID="2" presetClass="entr" presetSubtype="1" decel="100000" fill="hold" grpId="0" nodeType="afterEffect">
                                  <p:stCondLst>
                                    <p:cond delay="0"/>
                                  </p:stCondLst>
                                  <p:childTnLst>
                                    <p:set>
                                      <p:cBhvr>
                                        <p:cTn id="83" dur="1" fill="hold">
                                          <p:stCondLst>
                                            <p:cond delay="0"/>
                                          </p:stCondLst>
                                        </p:cTn>
                                        <p:tgtEl>
                                          <p:spTgt spid="29">
                                            <p:txEl>
                                              <p:pRg st="0" end="0"/>
                                            </p:txEl>
                                          </p:spTgt>
                                        </p:tgtEl>
                                        <p:attrNameLst>
                                          <p:attrName>style.visibility</p:attrName>
                                        </p:attrNameLst>
                                      </p:cBhvr>
                                      <p:to>
                                        <p:strVal val="visible"/>
                                      </p:to>
                                    </p:set>
                                    <p:anim calcmode="lin" valueType="num">
                                      <p:cBhvr additive="base">
                                        <p:cTn id="8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9">
                                            <p:txEl>
                                              <p:pRg st="0" end="0"/>
                                            </p:txEl>
                                          </p:spTgt>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ppt_x"/>
                                          </p:val>
                                        </p:tav>
                                        <p:tav tm="100000">
                                          <p:val>
                                            <p:strVal val="#ppt_x"/>
                                          </p:val>
                                        </p:tav>
                                      </p:tavLst>
                                    </p:anim>
                                    <p:anim calcmode="lin" valueType="num">
                                      <p:cBhvr additive="base">
                                        <p:cTn id="89" dur="500" fill="hold"/>
                                        <p:tgtEl>
                                          <p:spTgt spid="31"/>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0"/>
                                  </p:stCondLst>
                                  <p:childTnLst>
                                    <p:set>
                                      <p:cBhvr>
                                        <p:cTn id="91" dur="1" fill="hold">
                                          <p:stCondLst>
                                            <p:cond delay="0"/>
                                          </p:stCondLst>
                                        </p:cTn>
                                        <p:tgtEl>
                                          <p:spTgt spid="30">
                                            <p:txEl>
                                              <p:pRg st="0" end="0"/>
                                            </p:txEl>
                                          </p:spTgt>
                                        </p:tgtEl>
                                        <p:attrNameLst>
                                          <p:attrName>style.visibility</p:attrName>
                                        </p:attrNameLst>
                                      </p:cBhvr>
                                      <p:to>
                                        <p:strVal val="visible"/>
                                      </p:to>
                                    </p:set>
                                    <p:anim calcmode="lin" valueType="num">
                                      <p:cBhvr additive="base">
                                        <p:cTn id="92"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94" fill="hold">
                            <p:stCondLst>
                              <p:cond delay="7500"/>
                            </p:stCondLst>
                            <p:childTnLst>
                              <p:par>
                                <p:cTn id="95" presetID="2" presetClass="entr" presetSubtype="8" decel="100000" fill="hold" grpId="0" nodeType="afterEffect">
                                  <p:stCondLst>
                                    <p:cond delay="50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0-#ppt_w/2"/>
                                          </p:val>
                                        </p:tav>
                                        <p:tav tm="100000">
                                          <p:val>
                                            <p:strVal val="#ppt_x"/>
                                          </p:val>
                                        </p:tav>
                                      </p:tavLst>
                                    </p:anim>
                                    <p:anim calcmode="lin" valueType="num">
                                      <p:cBhvr additive="base">
                                        <p:cTn id="98" dur="500" fill="hold"/>
                                        <p:tgtEl>
                                          <p:spTgt spid="19"/>
                                        </p:tgtEl>
                                        <p:attrNameLst>
                                          <p:attrName>ppt_y</p:attrName>
                                        </p:attrNameLst>
                                      </p:cBhvr>
                                      <p:tavLst>
                                        <p:tav tm="0">
                                          <p:val>
                                            <p:strVal val="#ppt_y"/>
                                          </p:val>
                                        </p:tav>
                                        <p:tav tm="100000">
                                          <p:val>
                                            <p:strVal val="#ppt_y"/>
                                          </p:val>
                                        </p:tav>
                                      </p:tavLst>
                                    </p:anim>
                                  </p:childTnLst>
                                </p:cTn>
                              </p:par>
                            </p:childTnLst>
                          </p:cTn>
                        </p:par>
                        <p:par>
                          <p:cTn id="99" fill="hold">
                            <p:stCondLst>
                              <p:cond delay="8500"/>
                            </p:stCondLst>
                            <p:childTnLst>
                              <p:par>
                                <p:cTn id="100" presetID="22" presetClass="entr" presetSubtype="8"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left)">
                                      <p:cBhvr>
                                        <p:cTn id="102" dur="500"/>
                                        <p:tgtEl>
                                          <p:spTgt spid="13"/>
                                        </p:tgtEl>
                                      </p:cBhvr>
                                    </p:animEffect>
                                  </p:childTnLst>
                                </p:cTn>
                              </p:par>
                              <p:par>
                                <p:cTn id="103" presetID="2" presetClass="entr" presetSubtype="4" decel="100000" fill="hold" grpId="0" nodeType="withEffect">
                                  <p:stCondLst>
                                    <p:cond delay="500"/>
                                  </p:stCondLst>
                                  <p:childTnLst>
                                    <p:set>
                                      <p:cBhvr>
                                        <p:cTn id="104" dur="1" fill="hold">
                                          <p:stCondLst>
                                            <p:cond delay="0"/>
                                          </p:stCondLst>
                                        </p:cTn>
                                        <p:tgtEl>
                                          <p:spTgt spid="32">
                                            <p:txEl>
                                              <p:pRg st="0" end="0"/>
                                            </p:txEl>
                                          </p:spTgt>
                                        </p:tgtEl>
                                        <p:attrNameLst>
                                          <p:attrName>style.visibility</p:attrName>
                                        </p:attrNameLst>
                                      </p:cBhvr>
                                      <p:to>
                                        <p:strVal val="visible"/>
                                      </p:to>
                                    </p:set>
                                    <p:anim calcmode="lin" valueType="num">
                                      <p:cBhvr additive="base">
                                        <p:cTn id="10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107" fill="hold">
                            <p:stCondLst>
                              <p:cond delay="9500"/>
                            </p:stCondLst>
                            <p:childTnLst>
                              <p:par>
                                <p:cTn id="108" presetID="2" presetClass="entr" presetSubtype="4" decel="100000" fill="hold" grpId="0" nodeType="afterEffect">
                                  <p:stCondLst>
                                    <p:cond delay="0"/>
                                  </p:stCondLst>
                                  <p:childTnLst>
                                    <p:set>
                                      <p:cBhvr>
                                        <p:cTn id="109" dur="1" fill="hold">
                                          <p:stCondLst>
                                            <p:cond delay="0"/>
                                          </p:stCondLst>
                                        </p:cTn>
                                        <p:tgtEl>
                                          <p:spTgt spid="33">
                                            <p:txEl>
                                              <p:pRg st="0" end="0"/>
                                            </p:txEl>
                                          </p:spTgt>
                                        </p:tgtEl>
                                        <p:attrNameLst>
                                          <p:attrName>style.visibility</p:attrName>
                                        </p:attrNameLst>
                                      </p:cBhvr>
                                      <p:to>
                                        <p:strVal val="visible"/>
                                      </p:to>
                                    </p:set>
                                    <p:anim calcmode="lin" valueType="num">
                                      <p:cBhvr additive="base">
                                        <p:cTn id="11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112" presetID="2" presetClass="entr" presetSubtype="4" decel="10000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500" fill="hold"/>
                                        <p:tgtEl>
                                          <p:spTgt spid="34"/>
                                        </p:tgtEl>
                                        <p:attrNameLst>
                                          <p:attrName>ppt_x</p:attrName>
                                        </p:attrNameLst>
                                      </p:cBhvr>
                                      <p:tavLst>
                                        <p:tav tm="0">
                                          <p:val>
                                            <p:strVal val="#ppt_x"/>
                                          </p:val>
                                        </p:tav>
                                        <p:tav tm="100000">
                                          <p:val>
                                            <p:strVal val="#ppt_x"/>
                                          </p:val>
                                        </p:tav>
                                      </p:tavLst>
                                    </p:anim>
                                    <p:anim calcmode="lin" valueType="num">
                                      <p:cBhvr additive="base">
                                        <p:cTn id="115" dur="500" fill="hold"/>
                                        <p:tgtEl>
                                          <p:spTgt spid="34"/>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10000"/>
                            </p:stCondLst>
                            <p:childTnLst>
                              <p:par>
                                <p:cTn id="121" presetID="22"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ipe(left)">
                                      <p:cBhvr>
                                        <p:cTn id="1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1"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animBg="1"/>
      <p:bldP spid="24" grpId="0" build="p">
        <p:tmplLst>
          <p:tmpl lvl="1">
            <p:tnLst>
              <p:par>
                <p:cTn presetID="2" presetClass="entr" presetSubtype="4"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animBg="1"/>
      <p:bldP spid="32" grpId="0" build="p">
        <p:tmplLst>
          <p:tmpl lvl="1">
            <p:tnLst>
              <p:par>
                <p:cTn presetID="2" presetClass="entr" presetSubtype="4" decel="10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ig Image &amp; 4 Items">
    <p:spTree>
      <p:nvGrpSpPr>
        <p:cNvPr id="1" name=""/>
        <p:cNvGrpSpPr/>
        <p:nvPr/>
      </p:nvGrpSpPr>
      <p:grpSpPr>
        <a:xfrm>
          <a:off x="0" y="0"/>
          <a:ext cx="0" cy="0"/>
          <a:chOff x="0" y="0"/>
          <a:chExt cx="0" cy="0"/>
        </a:xfrm>
      </p:grpSpPr>
      <p:sp>
        <p:nvSpPr>
          <p:cNvPr id="41" name="正方形/長方形 40"/>
          <p:cNvSpPr/>
          <p:nvPr userDrawn="1"/>
        </p:nvSpPr>
        <p:spPr>
          <a:xfrm>
            <a:off x="0" y="0"/>
            <a:ext cx="4571604"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図プレースホルダー 3"/>
          <p:cNvSpPr>
            <a:spLocks noGrp="1"/>
          </p:cNvSpPr>
          <p:nvPr>
            <p:ph type="pic" sz="quarter" idx="12" hasCustomPrompt="1"/>
          </p:nvPr>
        </p:nvSpPr>
        <p:spPr>
          <a:xfrm>
            <a:off x="0" y="0"/>
            <a:ext cx="4499986" cy="51435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4716029" y="123478"/>
            <a:ext cx="3995826" cy="601576"/>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4752036" y="771550"/>
            <a:ext cx="3959819" cy="252028"/>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4788042" y="699542"/>
            <a:ext cx="1620321" cy="36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5"/>
          <p:cNvSpPr>
            <a:spLocks noGrp="1"/>
          </p:cNvSpPr>
          <p:nvPr>
            <p:ph type="body" sz="quarter" idx="14" hasCustomPrompt="1"/>
          </p:nvPr>
        </p:nvSpPr>
        <p:spPr>
          <a:xfrm>
            <a:off x="4247936" y="1203598"/>
            <a:ext cx="540107" cy="360040"/>
          </a:xfrm>
          <a:prstGeom prst="rect">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直角三角形 10"/>
          <p:cNvSpPr/>
          <p:nvPr userDrawn="1"/>
        </p:nvSpPr>
        <p:spPr>
          <a:xfrm rot="5400000">
            <a:off x="4607815" y="1527427"/>
            <a:ext cx="144017" cy="21643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6"/>
          <p:cNvSpPr>
            <a:spLocks noGrp="1"/>
          </p:cNvSpPr>
          <p:nvPr>
            <p:ph type="body" sz="quarter" idx="23" hasCustomPrompt="1"/>
          </p:nvPr>
        </p:nvSpPr>
        <p:spPr>
          <a:xfrm>
            <a:off x="4355957" y="1145658"/>
            <a:ext cx="324064" cy="504056"/>
          </a:xfrm>
        </p:spPr>
        <p:txBody>
          <a:bodyPr anchor="t">
            <a:noAutofit/>
          </a:bodyPr>
          <a:lstStyle>
            <a:lvl1pPr algn="ctr">
              <a:defRPr sz="22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4" name="テキスト プレースホルダー 6"/>
          <p:cNvSpPr>
            <a:spLocks noGrp="1"/>
          </p:cNvSpPr>
          <p:nvPr>
            <p:ph type="body" sz="quarter" idx="20" hasCustomPrompt="1"/>
          </p:nvPr>
        </p:nvSpPr>
        <p:spPr>
          <a:xfrm>
            <a:off x="4842855" y="1203598"/>
            <a:ext cx="3868999" cy="360040"/>
          </a:xfrm>
        </p:spPr>
        <p:txBody>
          <a:bodyPr anchor="t">
            <a:noAutofit/>
          </a:bodyPr>
          <a:lstStyle>
            <a:lvl1pPr algn="l">
              <a:defRPr sz="16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4" hasCustomPrompt="1"/>
          </p:nvPr>
        </p:nvSpPr>
        <p:spPr>
          <a:xfrm>
            <a:off x="4860056" y="1599642"/>
            <a:ext cx="3851798" cy="288032"/>
          </a:xfrm>
        </p:spPr>
        <p:txBody>
          <a:bodyPr anchor="t">
            <a:no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4932071" y="1563638"/>
            <a:ext cx="1620321" cy="36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5"/>
          <p:cNvSpPr>
            <a:spLocks noGrp="1"/>
          </p:cNvSpPr>
          <p:nvPr>
            <p:ph type="body" sz="quarter" idx="25" hasCustomPrompt="1"/>
          </p:nvPr>
        </p:nvSpPr>
        <p:spPr>
          <a:xfrm>
            <a:off x="4241866" y="2071292"/>
            <a:ext cx="540107" cy="360040"/>
          </a:xfrm>
          <a:prstGeom prst="rect">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24" name="直角三角形 23"/>
          <p:cNvSpPr/>
          <p:nvPr userDrawn="1"/>
        </p:nvSpPr>
        <p:spPr>
          <a:xfrm rot="5400000">
            <a:off x="4601745" y="2395121"/>
            <a:ext cx="144017" cy="216439"/>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6" hasCustomPrompt="1"/>
          </p:nvPr>
        </p:nvSpPr>
        <p:spPr>
          <a:xfrm>
            <a:off x="4349888" y="2013352"/>
            <a:ext cx="324064" cy="504056"/>
          </a:xfrm>
        </p:spPr>
        <p:txBody>
          <a:bodyPr anchor="t">
            <a:noAutofit/>
          </a:bodyPr>
          <a:lstStyle>
            <a:lvl1pPr algn="ctr">
              <a:defRPr sz="22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26" name="テキスト プレースホルダー 6"/>
          <p:cNvSpPr>
            <a:spLocks noGrp="1"/>
          </p:cNvSpPr>
          <p:nvPr>
            <p:ph type="body" sz="quarter" idx="27" hasCustomPrompt="1"/>
          </p:nvPr>
        </p:nvSpPr>
        <p:spPr>
          <a:xfrm>
            <a:off x="4836786" y="2071292"/>
            <a:ext cx="3868999" cy="360040"/>
          </a:xfrm>
        </p:spPr>
        <p:txBody>
          <a:bodyPr anchor="t">
            <a:noAutofit/>
          </a:bodyPr>
          <a:lstStyle>
            <a:lvl1pPr algn="l">
              <a:defRPr sz="16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8" hasCustomPrompt="1"/>
          </p:nvPr>
        </p:nvSpPr>
        <p:spPr>
          <a:xfrm>
            <a:off x="4853987" y="2467336"/>
            <a:ext cx="3851798" cy="288032"/>
          </a:xfrm>
        </p:spPr>
        <p:txBody>
          <a:bodyPr anchor="t">
            <a:no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28" name="正方形/長方形 27"/>
          <p:cNvSpPr/>
          <p:nvPr userDrawn="1"/>
        </p:nvSpPr>
        <p:spPr>
          <a:xfrm>
            <a:off x="4926001" y="2431332"/>
            <a:ext cx="1620321" cy="360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5"/>
          <p:cNvSpPr>
            <a:spLocks noGrp="1"/>
          </p:cNvSpPr>
          <p:nvPr>
            <p:ph type="body" sz="quarter" idx="29" hasCustomPrompt="1"/>
          </p:nvPr>
        </p:nvSpPr>
        <p:spPr>
          <a:xfrm>
            <a:off x="4247936" y="2892189"/>
            <a:ext cx="540107" cy="360040"/>
          </a:xfrm>
          <a:prstGeom prst="rect">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0" name="直角三角形 29"/>
          <p:cNvSpPr/>
          <p:nvPr userDrawn="1"/>
        </p:nvSpPr>
        <p:spPr>
          <a:xfrm rot="5400000">
            <a:off x="4607815" y="3216018"/>
            <a:ext cx="144017" cy="216439"/>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30" hasCustomPrompt="1"/>
          </p:nvPr>
        </p:nvSpPr>
        <p:spPr>
          <a:xfrm>
            <a:off x="4355957" y="2834248"/>
            <a:ext cx="324064" cy="504056"/>
          </a:xfrm>
        </p:spPr>
        <p:txBody>
          <a:bodyPr anchor="t">
            <a:noAutofit/>
          </a:bodyPr>
          <a:lstStyle>
            <a:lvl1pPr algn="ctr">
              <a:defRPr sz="22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2" name="テキスト プレースホルダー 6"/>
          <p:cNvSpPr>
            <a:spLocks noGrp="1"/>
          </p:cNvSpPr>
          <p:nvPr>
            <p:ph type="body" sz="quarter" idx="31" hasCustomPrompt="1"/>
          </p:nvPr>
        </p:nvSpPr>
        <p:spPr>
          <a:xfrm>
            <a:off x="4842855" y="2892189"/>
            <a:ext cx="3868999" cy="360040"/>
          </a:xfrm>
        </p:spPr>
        <p:txBody>
          <a:bodyPr anchor="t">
            <a:noAutofit/>
          </a:bodyPr>
          <a:lstStyle>
            <a:lvl1pPr algn="l">
              <a:defRPr sz="16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32" hasCustomPrompt="1"/>
          </p:nvPr>
        </p:nvSpPr>
        <p:spPr>
          <a:xfrm>
            <a:off x="4860056" y="3288233"/>
            <a:ext cx="3851798" cy="288032"/>
          </a:xfrm>
        </p:spPr>
        <p:txBody>
          <a:bodyPr anchor="t">
            <a:no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4932071" y="3252229"/>
            <a:ext cx="1620321" cy="36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5"/>
          <p:cNvSpPr>
            <a:spLocks noGrp="1"/>
          </p:cNvSpPr>
          <p:nvPr>
            <p:ph type="body" sz="quarter" idx="33" hasCustomPrompt="1"/>
          </p:nvPr>
        </p:nvSpPr>
        <p:spPr>
          <a:xfrm>
            <a:off x="4245094" y="3759882"/>
            <a:ext cx="540107" cy="360040"/>
          </a:xfrm>
          <a:prstGeom prst="rect">
            <a:avLst/>
          </a:prstGeom>
          <a:solidFill>
            <a:schemeClr val="accent4"/>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6" name="直角三角形 35"/>
          <p:cNvSpPr/>
          <p:nvPr userDrawn="1"/>
        </p:nvSpPr>
        <p:spPr>
          <a:xfrm rot="5400000">
            <a:off x="4604973" y="4083711"/>
            <a:ext cx="144017" cy="216439"/>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6"/>
          <p:cNvSpPr>
            <a:spLocks noGrp="1"/>
          </p:cNvSpPr>
          <p:nvPr>
            <p:ph type="body" sz="quarter" idx="34" hasCustomPrompt="1"/>
          </p:nvPr>
        </p:nvSpPr>
        <p:spPr>
          <a:xfrm>
            <a:off x="4353116" y="3701942"/>
            <a:ext cx="324064" cy="504056"/>
          </a:xfrm>
        </p:spPr>
        <p:txBody>
          <a:bodyPr anchor="t">
            <a:noAutofit/>
          </a:bodyPr>
          <a:lstStyle>
            <a:lvl1pPr algn="ctr">
              <a:defRPr sz="22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8" name="テキスト プレースホルダー 6"/>
          <p:cNvSpPr>
            <a:spLocks noGrp="1"/>
          </p:cNvSpPr>
          <p:nvPr>
            <p:ph type="body" sz="quarter" idx="35" hasCustomPrompt="1"/>
          </p:nvPr>
        </p:nvSpPr>
        <p:spPr>
          <a:xfrm>
            <a:off x="4840014" y="3759882"/>
            <a:ext cx="3868999" cy="360040"/>
          </a:xfrm>
        </p:spPr>
        <p:txBody>
          <a:bodyPr anchor="t">
            <a:noAutofit/>
          </a:bodyPr>
          <a:lstStyle>
            <a:lvl1pPr algn="l">
              <a:defRPr sz="16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6" hasCustomPrompt="1"/>
          </p:nvPr>
        </p:nvSpPr>
        <p:spPr>
          <a:xfrm>
            <a:off x="4857215" y="4155926"/>
            <a:ext cx="3851798" cy="288032"/>
          </a:xfrm>
        </p:spPr>
        <p:txBody>
          <a:bodyPr anchor="t">
            <a:no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4929230" y="4119922"/>
            <a:ext cx="1620321" cy="36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スライド番号プレースホルダー 5"/>
          <p:cNvSpPr>
            <a:spLocks noGrp="1"/>
          </p:cNvSpPr>
          <p:nvPr>
            <p:ph type="sldNum" sz="quarter" idx="4"/>
          </p:nvPr>
        </p:nvSpPr>
        <p:spPr>
          <a:xfrm>
            <a:off x="8568791" y="4716394"/>
            <a:ext cx="540107" cy="273844"/>
          </a:xfrm>
          <a:prstGeom prst="rect">
            <a:avLst/>
          </a:prstGeom>
        </p:spPr>
        <p:txBody>
          <a:bodyPr vert="horz" lIns="163275" tIns="81638" rIns="163275" bIns="81638" rtlCol="0" anchor="ctr"/>
          <a:lstStyle>
            <a:lvl1pPr algn="ctr">
              <a:defRPr sz="14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65367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1" decel="10000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250"/>
                                        <p:tgtEl>
                                          <p:spTgt spid="11"/>
                                        </p:tgtEl>
                                      </p:cBhvr>
                                    </p:animEffect>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250"/>
                                        <p:tgtEl>
                                          <p:spTgt spid="24"/>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27">
                                            <p:txEl>
                                              <p:pRg st="0" end="0"/>
                                            </p:txEl>
                                          </p:spTgt>
                                        </p:tgtEl>
                                        <p:attrNameLst>
                                          <p:attrName>style.visibility</p:attrName>
                                        </p:attrNameLst>
                                      </p:cBhvr>
                                      <p:to>
                                        <p:strVal val="visible"/>
                                      </p:to>
                                    </p:set>
                                    <p:anim calcmode="lin" valueType="num">
                                      <p:cBhvr additive="base">
                                        <p:cTn id="6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25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250"/>
                                        <p:tgtEl>
                                          <p:spTgt spid="30"/>
                                        </p:tgtEl>
                                      </p:cBhvr>
                                    </p:animEffect>
                                  </p:childTnLst>
                                </p:cTn>
                              </p:par>
                            </p:childTnLst>
                          </p:cTn>
                        </p:par>
                        <p:par>
                          <p:cTn id="82" fill="hold">
                            <p:stCondLst>
                              <p:cond delay="5500"/>
                            </p:stCondLst>
                            <p:childTnLst>
                              <p:par>
                                <p:cTn id="83" presetID="2" presetClass="entr" presetSubtype="2" decel="100000" fill="hold" grpId="0" nodeType="after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 calcmode="lin" valueType="num">
                                      <p:cBhvr additive="base">
                                        <p:cTn id="85"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2">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 calcmode="lin" valueType="num">
                                      <p:cBhvr additive="base">
                                        <p:cTn id="8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2" decel="10000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1+#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par>
                          <p:cTn id="102" fill="hold">
                            <p:stCondLst>
                              <p:cond delay="6500"/>
                            </p:stCondLst>
                            <p:childTnLst>
                              <p:par>
                                <p:cTn id="103" presetID="22" presetClass="entr" presetSubtype="1"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up)">
                                      <p:cBhvr>
                                        <p:cTn id="105" dur="250"/>
                                        <p:tgtEl>
                                          <p:spTgt spid="36"/>
                                        </p:tgtEl>
                                      </p:cBhvr>
                                    </p:animEffect>
                                  </p:childTnLst>
                                </p:cTn>
                              </p:par>
                            </p:childTnLst>
                          </p:cTn>
                        </p:par>
                        <p:par>
                          <p:cTn id="106" fill="hold">
                            <p:stCondLst>
                              <p:cond delay="6750"/>
                            </p:stCondLst>
                            <p:childTnLst>
                              <p:par>
                                <p:cTn id="107" presetID="2" presetClass="entr" presetSubtype="2" decel="100000" fill="hold" grpId="0" nodeType="after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 calcmode="lin" valueType="num">
                                      <p:cBhvr additive="base">
                                        <p:cTn id="10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 calcmode="lin" valueType="num">
                                      <p:cBhvr additive="base">
                                        <p:cTn id="11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2" decel="10000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1+#ppt_w/2"/>
                                          </p:val>
                                        </p:tav>
                                        <p:tav tm="100000">
                                          <p:val>
                                            <p:strVal val="#ppt_x"/>
                                          </p:val>
                                        </p:tav>
                                      </p:tavLst>
                                    </p:anim>
                                    <p:anim calcmode="lin" valueType="num">
                                      <p:cBhvr additive="base">
                                        <p:cTn id="11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2" grpId="0">
        <p:tmplLst>
          <p:tmpl>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animBg="1">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animBg="1">
        <p:tmplLst>
          <p:tmpl>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p:tmplLst>
          <p:tmpl>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smtClean="0"/>
              <a:t>Click to edit Master title style</a:t>
            </a:r>
            <a:endParaRPr lang="ar-EG"/>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583A977F-2504-E741-85B4-8F01994E1F2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57175"/>
            <a:fld id="{E6459DFB-86F3-43FA-8567-2EA6E426AE90}" type="slidenum">
              <a:rPr lang="ja-JP" altLang="en-US" smtClean="0">
                <a:solidFill>
                  <a:prstClr val="white"/>
                </a:solidFill>
              </a:rPr>
              <a:pPr defTabSz="257175"/>
              <a:t>‹#›</a:t>
            </a:fld>
            <a:endParaRPr lang="ja-JP" altLang="en-US">
              <a:solidFill>
                <a:prstClr val="white"/>
              </a:solidFill>
            </a:endParaRPr>
          </a:p>
        </p:txBody>
      </p:sp>
    </p:spTree>
    <p:extLst>
      <p:ext uri="{BB962C8B-B14F-4D97-AF65-F5344CB8AC3E}">
        <p14:creationId xmlns:p14="http://schemas.microsoft.com/office/powerpoint/2010/main" val="3558612075"/>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2B9A02F-357D-AF42-B110-A7740AFDCA1B}" type="datetimeFigureOut">
              <a:rPr lang="en-US" smtClean="0">
                <a:solidFill>
                  <a:prstClr val="black">
                    <a:tint val="75000"/>
                  </a:prstClr>
                </a:solidFill>
              </a:rPr>
              <a:pPr/>
              <a:t>12/20/2020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57175"/>
            <a:fld id="{E6459DFB-86F3-43FA-8567-2EA6E426AE90}" type="slidenum">
              <a:rPr lang="ja-JP" altLang="en-US" smtClean="0">
                <a:solidFill>
                  <a:prstClr val="white"/>
                </a:solidFill>
              </a:rPr>
              <a:pPr defTabSz="257175"/>
              <a:t>‹#›</a:t>
            </a:fld>
            <a:endParaRPr lang="ja-JP" altLang="en-US">
              <a:solidFill>
                <a:prstClr val="white"/>
              </a:solidFill>
            </a:endParaRPr>
          </a:p>
        </p:txBody>
      </p:sp>
    </p:spTree>
    <p:extLst>
      <p:ext uri="{BB962C8B-B14F-4D97-AF65-F5344CB8AC3E}">
        <p14:creationId xmlns:p14="http://schemas.microsoft.com/office/powerpoint/2010/main" val="166472069"/>
      </p:ext>
    </p:extLst>
  </p:cSld>
  <p:clrMapOvr>
    <a:masterClrMapping/>
  </p:clrMapOvr>
  <p:timing>
    <p:tnLst>
      <p:par>
        <p:cTn id="1" dur="indefinite" restart="never" nodeType="tmRoot"/>
      </p:par>
    </p:tnLst>
  </p:timing>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3375"/>
            </a:lvl1pPr>
          </a:lstStyle>
          <a:p>
            <a:r>
              <a:rPr lang="en-US" smtClean="0"/>
              <a:t>Click to edit Master title style</a:t>
            </a:r>
            <a:endParaRPr lang="ar-EG"/>
          </a:p>
        </p:txBody>
      </p:sp>
      <p:sp>
        <p:nvSpPr>
          <p:cNvPr id="3" name="Text Placeholder 2"/>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BB9B27-4D02-2940-AED5-BC8F2B3B1507}" type="datetimeFigureOut">
              <a:rPr lang="en-US" smtClean="0">
                <a:solidFill>
                  <a:prstClr val="black">
                    <a:tint val="75000"/>
                  </a:prstClr>
                </a:solidFill>
              </a:rPr>
              <a:pPr/>
              <a:t>12/20/2020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57175"/>
            <a:fld id="{E6459DFB-86F3-43FA-8567-2EA6E426AE90}" type="slidenum">
              <a:rPr lang="ja-JP" altLang="en-US" smtClean="0">
                <a:solidFill>
                  <a:prstClr val="white"/>
                </a:solidFill>
              </a:rPr>
              <a:pPr defTabSz="257175"/>
              <a:t>‹#›</a:t>
            </a:fld>
            <a:endParaRPr lang="ja-JP" altLang="en-US">
              <a:solidFill>
                <a:prstClr val="white"/>
              </a:solidFill>
            </a:endParaRPr>
          </a:p>
        </p:txBody>
      </p:sp>
    </p:spTree>
    <p:extLst>
      <p:ext uri="{BB962C8B-B14F-4D97-AF65-F5344CB8AC3E}">
        <p14:creationId xmlns:p14="http://schemas.microsoft.com/office/powerpoint/2010/main" val="304341281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9B3A1323-8D79-1946-B0D7-40001CF92E9D}" type="datetimeFigureOut">
              <a:rPr lang="en-US" smtClean="0"/>
              <a:pPr/>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3216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04CF7878-2C98-7449-BB8F-764A5EA8E558}" type="datetimeFigureOut">
              <a:rPr lang="en-US" smtClean="0">
                <a:solidFill>
                  <a:prstClr val="black">
                    <a:tint val="75000"/>
                  </a:prstClr>
                </a:solidFill>
              </a:rPr>
              <a:pPr/>
              <a:t>12/20/2020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57175"/>
            <a:fld id="{E6459DFB-86F3-43FA-8567-2EA6E426AE90}" type="slidenum">
              <a:rPr lang="ja-JP" altLang="en-US" smtClean="0">
                <a:solidFill>
                  <a:prstClr val="white"/>
                </a:solidFill>
              </a:rPr>
              <a:pPr defTabSz="257175"/>
              <a:t>‹#›</a:t>
            </a:fld>
            <a:endParaRPr lang="ja-JP" altLang="en-US">
              <a:solidFill>
                <a:prstClr val="white"/>
              </a:solidFill>
            </a:endParaRPr>
          </a:p>
        </p:txBody>
      </p:sp>
    </p:spTree>
    <p:extLst>
      <p:ext uri="{BB962C8B-B14F-4D97-AF65-F5344CB8AC3E}">
        <p14:creationId xmlns:p14="http://schemas.microsoft.com/office/powerpoint/2010/main" val="1830308232"/>
      </p:ext>
    </p:extLst>
  </p:cSld>
  <p:clrMapOvr>
    <a:masterClrMapping/>
  </p:clrMapOvr>
  <p:timing>
    <p:tnLst>
      <p:par>
        <p:cTn id="1" dur="indefinite" restart="never" nodeType="tmRoot"/>
      </p:par>
    </p:tnLst>
  </p:timing>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6D2F403-9584-1749-B6AB-5E1C5F94527C}" type="datetimeFigureOut">
              <a:rPr lang="en-US" smtClean="0">
                <a:solidFill>
                  <a:prstClr val="black">
                    <a:tint val="75000"/>
                  </a:prstClr>
                </a:solidFill>
              </a:rPr>
              <a:pPr/>
              <a:t>12/20/2020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257175"/>
            <a:fld id="{E6459DFB-86F3-43FA-8567-2EA6E426AE90}" type="slidenum">
              <a:rPr lang="ja-JP" altLang="en-US" smtClean="0">
                <a:solidFill>
                  <a:prstClr val="white"/>
                </a:solidFill>
              </a:rPr>
              <a:pPr defTabSz="257175"/>
              <a:t>‹#›</a:t>
            </a:fld>
            <a:endParaRPr lang="ja-JP" altLang="en-US">
              <a:solidFill>
                <a:prstClr val="white"/>
              </a:solidFill>
            </a:endParaRPr>
          </a:p>
        </p:txBody>
      </p:sp>
    </p:spTree>
    <p:extLst>
      <p:ext uri="{BB962C8B-B14F-4D97-AF65-F5344CB8AC3E}">
        <p14:creationId xmlns:p14="http://schemas.microsoft.com/office/powerpoint/2010/main" val="2050000170"/>
      </p:ext>
    </p:extLst>
  </p:cSld>
  <p:clrMapOvr>
    <a:masterClrMapping/>
  </p:clrMapOvr>
  <p:timing>
    <p:tnLst>
      <p:par>
        <p:cTn id="1" dur="indefinite" restart="never" nodeType="tmRoot"/>
      </p:par>
    </p:tnLst>
  </p:timing>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A58C0351-EB03-5444-BA93-B7E778374E24}" type="datetimeFigureOut">
              <a:rPr lang="en-US" smtClean="0">
                <a:solidFill>
                  <a:prstClr val="black">
                    <a:tint val="75000"/>
                  </a:prstClr>
                </a:solidFill>
              </a:rPr>
              <a:pPr/>
              <a:t>12/20/2020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257175"/>
            <a:fld id="{E6459DFB-86F3-43FA-8567-2EA6E426AE90}" type="slidenum">
              <a:rPr lang="ja-JP" altLang="en-US" smtClean="0">
                <a:solidFill>
                  <a:prstClr val="white"/>
                </a:solidFill>
              </a:rPr>
              <a:pPr defTabSz="257175"/>
              <a:t>‹#›</a:t>
            </a:fld>
            <a:endParaRPr lang="ja-JP" altLang="en-US">
              <a:solidFill>
                <a:prstClr val="white"/>
              </a:solidFill>
            </a:endParaRPr>
          </a:p>
        </p:txBody>
      </p:sp>
    </p:spTree>
    <p:extLst>
      <p:ext uri="{BB962C8B-B14F-4D97-AF65-F5344CB8AC3E}">
        <p14:creationId xmlns:p14="http://schemas.microsoft.com/office/powerpoint/2010/main" val="3191592172"/>
      </p:ext>
    </p:extLst>
  </p:cSld>
  <p:clrMapOvr>
    <a:masterClrMapping/>
  </p:clrMapOvr>
  <p:timing>
    <p:tnLst>
      <p:par>
        <p:cTn id="1" dur="indefinite" restart="never" nodeType="tmRoot"/>
      </p:par>
    </p:tn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257175"/>
            <a:fld id="{8FA6003B-3E25-4E11-AA12-4652C70B1664}" type="datetimeFigureOut">
              <a:rPr lang="ar-EG" sz="1013" smtClean="0">
                <a:solidFill>
                  <a:srgbClr val="1C1C1C"/>
                </a:solidFill>
              </a:rPr>
              <a:pPr defTabSz="257175"/>
              <a:t>06/05/1442</a:t>
            </a:fld>
            <a:endParaRPr lang="ar-EG" sz="1013">
              <a:solidFill>
                <a:srgbClr val="1C1C1C"/>
              </a:solidFill>
            </a:endParaRPr>
          </a:p>
        </p:txBody>
      </p:sp>
      <p:sp>
        <p:nvSpPr>
          <p:cNvPr id="3" name="Footer Placeholder 2"/>
          <p:cNvSpPr>
            <a:spLocks noGrp="1"/>
          </p:cNvSpPr>
          <p:nvPr>
            <p:ph type="ftr" sz="quarter" idx="11"/>
          </p:nvPr>
        </p:nvSpPr>
        <p:spPr/>
        <p:txBody>
          <a:bodyPr/>
          <a:lstStyle/>
          <a:p>
            <a:pPr defTabSz="257175"/>
            <a:endParaRPr lang="ar-EG" sz="1013">
              <a:solidFill>
                <a:srgbClr val="1C1C1C"/>
              </a:solidFill>
            </a:endParaRPr>
          </a:p>
        </p:txBody>
      </p:sp>
      <p:sp>
        <p:nvSpPr>
          <p:cNvPr id="4" name="Slide Number Placeholder 3"/>
          <p:cNvSpPr>
            <a:spLocks noGrp="1"/>
          </p:cNvSpPr>
          <p:nvPr>
            <p:ph type="sldNum" sz="quarter" idx="12"/>
          </p:nvPr>
        </p:nvSpPr>
        <p:spPr/>
        <p:txBody>
          <a:bodyPr/>
          <a:lstStyle/>
          <a:p>
            <a:pPr defTabSz="257175"/>
            <a:fld id="{F721276B-EBA3-4C95-A456-760211670F32}" type="slidenum">
              <a:rPr lang="ar-EG" smtClean="0">
                <a:solidFill>
                  <a:prstClr val="white"/>
                </a:solidFill>
              </a:rPr>
              <a:pPr defTabSz="257175"/>
              <a:t>‹#›</a:t>
            </a:fld>
            <a:endParaRPr lang="ar-EG">
              <a:solidFill>
                <a:prstClr val="white"/>
              </a:solidFill>
            </a:endParaRPr>
          </a:p>
        </p:txBody>
      </p:sp>
    </p:spTree>
    <p:extLst>
      <p:ext uri="{BB962C8B-B14F-4D97-AF65-F5344CB8AC3E}">
        <p14:creationId xmlns:p14="http://schemas.microsoft.com/office/powerpoint/2010/main" val="4169903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smtClean="0"/>
              <a:t>Click to edit Master title style</a:t>
            </a:r>
            <a:endParaRPr lang="ar-EG"/>
          </a:p>
        </p:txBody>
      </p:sp>
      <p:sp>
        <p:nvSpPr>
          <p:cNvPr id="3" name="Content Placeholder 2"/>
          <p:cNvSpPr>
            <a:spLocks noGrp="1"/>
          </p:cNvSpPr>
          <p:nvPr>
            <p:ph idx="1"/>
          </p:nvPr>
        </p:nvSpPr>
        <p:spPr>
          <a:xfrm>
            <a:off x="3887391" y="740570"/>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B8CB6-48D8-4E47-B0D3-B56230F429D0}" type="datetimeFigureOut">
              <a:rPr lang="en-US" smtClean="0">
                <a:solidFill>
                  <a:prstClr val="black">
                    <a:tint val="75000"/>
                  </a:prstClr>
                </a:solidFill>
              </a:rPr>
              <a:pPr/>
              <a:t>12/20/2020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57175"/>
            <a:fld id="{E6459DFB-86F3-43FA-8567-2EA6E426AE90}" type="slidenum">
              <a:rPr lang="ja-JP" altLang="en-US" smtClean="0">
                <a:solidFill>
                  <a:prstClr val="white"/>
                </a:solidFill>
              </a:rPr>
              <a:pPr defTabSz="257175"/>
              <a:t>‹#›</a:t>
            </a:fld>
            <a:endParaRPr lang="ja-JP" altLang="en-US">
              <a:solidFill>
                <a:prstClr val="white"/>
              </a:solidFill>
            </a:endParaRPr>
          </a:p>
        </p:txBody>
      </p:sp>
    </p:spTree>
    <p:extLst>
      <p:ext uri="{BB962C8B-B14F-4D97-AF65-F5344CB8AC3E}">
        <p14:creationId xmlns:p14="http://schemas.microsoft.com/office/powerpoint/2010/main" val="83759659"/>
      </p:ext>
    </p:extLst>
  </p:cSld>
  <p:clrMapOvr>
    <a:masterClrMapping/>
  </p:clrMapOvr>
  <p:timing>
    <p:tnLst>
      <p:par>
        <p:cTn id="1" dur="indefinite" restart="never" nodeType="tmRoot"/>
      </p:par>
    </p:tnLst>
  </p:timing>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smtClean="0"/>
              <a:t>Click to edit Master title style</a:t>
            </a:r>
            <a:endParaRPr lang="ar-EG"/>
          </a:p>
        </p:txBody>
      </p:sp>
      <p:sp>
        <p:nvSpPr>
          <p:cNvPr id="3" name="Picture Placeholder 2"/>
          <p:cNvSpPr>
            <a:spLocks noGrp="1"/>
          </p:cNvSpPr>
          <p:nvPr>
            <p:ph type="pic" idx="1"/>
          </p:nvPr>
        </p:nvSpPr>
        <p:spPr>
          <a:xfrm>
            <a:off x="3887391" y="740570"/>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ar-EG"/>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716D3-DCE8-CC45-8106-AE5DFCD073F9}" type="datetimeFigureOut">
              <a:rPr lang="en-US" smtClean="0">
                <a:solidFill>
                  <a:prstClr val="black">
                    <a:tint val="75000"/>
                  </a:prstClr>
                </a:solidFill>
              </a:rPr>
              <a:pPr/>
              <a:t>12/20/2020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57175"/>
            <a:fld id="{E6459DFB-86F3-43FA-8567-2EA6E426AE90}" type="slidenum">
              <a:rPr lang="ja-JP" altLang="en-US" smtClean="0">
                <a:solidFill>
                  <a:prstClr val="white"/>
                </a:solidFill>
              </a:rPr>
              <a:pPr defTabSz="257175"/>
              <a:t>‹#›</a:t>
            </a:fld>
            <a:endParaRPr lang="ja-JP" altLang="en-US">
              <a:solidFill>
                <a:prstClr val="white"/>
              </a:solidFill>
            </a:endParaRPr>
          </a:p>
        </p:txBody>
      </p:sp>
    </p:spTree>
    <p:extLst>
      <p:ext uri="{BB962C8B-B14F-4D97-AF65-F5344CB8AC3E}">
        <p14:creationId xmlns:p14="http://schemas.microsoft.com/office/powerpoint/2010/main" val="2397510382"/>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DE9A7C16-FAF2-2C41-B697-563997C522AD}" type="datetimeFigureOut">
              <a:rPr lang="en-US" smtClean="0">
                <a:solidFill>
                  <a:prstClr val="black">
                    <a:tint val="75000"/>
                  </a:prstClr>
                </a:solidFill>
              </a:rPr>
              <a:pPr/>
              <a:t>12/20/2020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57175"/>
            <a:fld id="{E6459DFB-86F3-43FA-8567-2EA6E426AE90}" type="slidenum">
              <a:rPr lang="ja-JP" altLang="en-US" smtClean="0">
                <a:solidFill>
                  <a:prstClr val="white"/>
                </a:solidFill>
              </a:rPr>
              <a:pPr defTabSz="257175"/>
              <a:t>‹#›</a:t>
            </a:fld>
            <a:endParaRPr lang="ja-JP" altLang="en-US">
              <a:solidFill>
                <a:prstClr val="white"/>
              </a:solidFill>
            </a:endParaRPr>
          </a:p>
        </p:txBody>
      </p:sp>
    </p:spTree>
    <p:extLst>
      <p:ext uri="{BB962C8B-B14F-4D97-AF65-F5344CB8AC3E}">
        <p14:creationId xmlns:p14="http://schemas.microsoft.com/office/powerpoint/2010/main" val="3833850200"/>
      </p:ext>
    </p:extLst>
  </p:cSld>
  <p:clrMapOvr>
    <a:masterClrMapping/>
  </p:clrMapOvr>
  <p:timing>
    <p:tnLst>
      <p:par>
        <p:cTn id="1" dur="indefinite" restart="never" nodeType="tmRoot"/>
      </p:par>
    </p:tn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0A19D9EA-0687-604F-B97A-763B6765DF9F}" type="datetimeFigureOut">
              <a:rPr lang="en-US" smtClean="0">
                <a:solidFill>
                  <a:prstClr val="black">
                    <a:tint val="75000"/>
                  </a:prstClr>
                </a:solidFill>
              </a:rPr>
              <a:pPr/>
              <a:t>12/20/2020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57175"/>
            <a:fld id="{E6459DFB-86F3-43FA-8567-2EA6E426AE90}" type="slidenum">
              <a:rPr lang="ja-JP" altLang="en-US" smtClean="0">
                <a:solidFill>
                  <a:prstClr val="white"/>
                </a:solidFill>
              </a:rPr>
              <a:pPr defTabSz="257175"/>
              <a:t>‹#›</a:t>
            </a:fld>
            <a:endParaRPr lang="ja-JP" altLang="en-US">
              <a:solidFill>
                <a:prstClr val="white"/>
              </a:solidFill>
            </a:endParaRPr>
          </a:p>
        </p:txBody>
      </p:sp>
    </p:spTree>
    <p:extLst>
      <p:ext uri="{BB962C8B-B14F-4D97-AF65-F5344CB8AC3E}">
        <p14:creationId xmlns:p14="http://schemas.microsoft.com/office/powerpoint/2010/main" val="2485205139"/>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69179"/>
            <a:ext cx="7886700" cy="518834"/>
          </a:xfrm>
        </p:spPr>
        <p:txBody>
          <a:bodyPr>
            <a:normAutofit/>
          </a:bodyPr>
          <a:lstStyle>
            <a:lvl1pPr algn="ctr">
              <a:defRPr sz="225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pPr defTabSz="514350"/>
            <a:fld id="{E3D1F50C-AC29-43DC-9200-D44C323E6D41}" type="datetime1">
              <a:rPr lang="en-US" smtClean="0">
                <a:solidFill>
                  <a:srgbClr val="FFFFFF">
                    <a:tint val="75000"/>
                  </a:srgbClr>
                </a:solidFill>
              </a:rPr>
              <a:pPr defTabSz="514350"/>
              <a:t>12/20/2020</a:t>
            </a:fld>
            <a:endParaRPr lang="en-US">
              <a:solidFill>
                <a:srgbClr val="FFFFFF">
                  <a:tint val="75000"/>
                </a:srgbClr>
              </a:solidFill>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pPr defTabSz="514350"/>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pPr defTabSz="514350"/>
            <a:fld id="{A010D1D2-A5C5-4520-877C-7F28899EB247}" type="slidenum">
              <a:rPr lang="en-US" smtClean="0">
                <a:solidFill>
                  <a:srgbClr val="FFFFFF"/>
                </a:solidFill>
              </a:rPr>
              <a:pPr defTabSz="514350"/>
              <a:t>‹#›</a:t>
            </a:fld>
            <a:endParaRPr lang="en-US">
              <a:solidFill>
                <a:srgbClr val="FFFFFF"/>
              </a:solidFill>
            </a:endParaRPr>
          </a:p>
        </p:txBody>
      </p:sp>
      <p:sp>
        <p:nvSpPr>
          <p:cNvPr id="7" name="Text Placeholder 6"/>
          <p:cNvSpPr>
            <a:spLocks noGrp="1"/>
          </p:cNvSpPr>
          <p:nvPr>
            <p:ph type="body" sz="quarter" idx="13"/>
          </p:nvPr>
        </p:nvSpPr>
        <p:spPr>
          <a:xfrm>
            <a:off x="628650" y="758081"/>
            <a:ext cx="7886700" cy="227409"/>
          </a:xfrm>
        </p:spPr>
        <p:txBody>
          <a:bodyPr>
            <a:noAutofit/>
          </a:bodyPr>
          <a:lstStyle>
            <a:lvl1pPr marL="0" indent="0" algn="ctr">
              <a:buNone/>
              <a:defRPr sz="675">
                <a:solidFill>
                  <a:schemeClr val="tx1">
                    <a:lumMod val="50000"/>
                    <a:lumOff val="50000"/>
                  </a:schemeClr>
                </a:solidFill>
              </a:defRPr>
            </a:lvl1pPr>
          </a:lstStyle>
          <a:p>
            <a:pPr lvl="0"/>
            <a:r>
              <a:rPr lang="en-US" dirty="0" smtClean="0"/>
              <a:t>Click to edit Master text styles</a:t>
            </a:r>
          </a:p>
        </p:txBody>
      </p:sp>
      <p:grpSp>
        <p:nvGrpSpPr>
          <p:cNvPr id="6" name="Group 5"/>
          <p:cNvGrpSpPr/>
          <p:nvPr userDrawn="1"/>
        </p:nvGrpSpPr>
        <p:grpSpPr>
          <a:xfrm>
            <a:off x="3479127" y="711336"/>
            <a:ext cx="2185749" cy="54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auto">
                <a:spcBef>
                  <a:spcPts val="0"/>
                </a:spcBef>
                <a:spcAft>
                  <a:spcPts val="0"/>
                </a:spcAft>
                <a:defRPr/>
              </a:pPr>
              <a:endParaRPr lang="en-US" sz="1013">
                <a:solidFill>
                  <a:srgbClr val="000000"/>
                </a:solidFill>
                <a:latin typeface="Open Sans Light"/>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2"/>
          <p:cNvSpPr>
            <a:spLocks noGrp="1"/>
          </p:cNvSpPr>
          <p:nvPr>
            <p:ph type="pic" sz="quarter" idx="14"/>
          </p:nvPr>
        </p:nvSpPr>
        <p:spPr>
          <a:xfrm>
            <a:off x="3045539" y="1351102"/>
            <a:ext cx="1485000" cy="1485000"/>
          </a:xfrm>
          <a:prstGeom prst="rect">
            <a:avLst/>
          </a:prstGeom>
          <a:ln w="38100">
            <a:noFill/>
          </a:ln>
        </p:spPr>
        <p:txBody>
          <a:bodyPr>
            <a:normAutofit/>
          </a:bodyPr>
          <a:lstStyle>
            <a:lvl1pPr>
              <a:defRPr sz="788"/>
            </a:lvl1pPr>
          </a:lstStyle>
          <a:p>
            <a:endParaRPr lang="id-ID"/>
          </a:p>
        </p:txBody>
      </p:sp>
      <p:sp>
        <p:nvSpPr>
          <p:cNvPr id="17" name="Picture Placeholder 2"/>
          <p:cNvSpPr>
            <a:spLocks noGrp="1"/>
          </p:cNvSpPr>
          <p:nvPr>
            <p:ph type="pic" sz="quarter" idx="15"/>
          </p:nvPr>
        </p:nvSpPr>
        <p:spPr>
          <a:xfrm>
            <a:off x="4620863" y="1351102"/>
            <a:ext cx="1485000" cy="1485000"/>
          </a:xfrm>
          <a:prstGeom prst="rect">
            <a:avLst/>
          </a:prstGeom>
          <a:ln w="38100">
            <a:noFill/>
          </a:ln>
        </p:spPr>
        <p:txBody>
          <a:bodyPr>
            <a:normAutofit/>
          </a:bodyPr>
          <a:lstStyle>
            <a:lvl1pPr>
              <a:defRPr sz="788"/>
            </a:lvl1pPr>
          </a:lstStyle>
          <a:p>
            <a:endParaRPr lang="id-ID"/>
          </a:p>
        </p:txBody>
      </p:sp>
      <p:sp>
        <p:nvSpPr>
          <p:cNvPr id="18" name="Picture Placeholder 2"/>
          <p:cNvSpPr>
            <a:spLocks noGrp="1"/>
          </p:cNvSpPr>
          <p:nvPr>
            <p:ph type="pic" sz="quarter" idx="16"/>
          </p:nvPr>
        </p:nvSpPr>
        <p:spPr>
          <a:xfrm>
            <a:off x="4620863" y="2914693"/>
            <a:ext cx="1485000" cy="1485000"/>
          </a:xfrm>
          <a:prstGeom prst="rect">
            <a:avLst/>
          </a:prstGeom>
          <a:ln w="38100">
            <a:noFill/>
          </a:ln>
        </p:spPr>
        <p:txBody>
          <a:bodyPr>
            <a:normAutofit/>
          </a:bodyPr>
          <a:lstStyle>
            <a:lvl1pPr>
              <a:defRPr sz="788"/>
            </a:lvl1pPr>
          </a:lstStyle>
          <a:p>
            <a:endParaRPr lang="id-ID"/>
          </a:p>
        </p:txBody>
      </p:sp>
      <p:sp>
        <p:nvSpPr>
          <p:cNvPr id="19" name="Picture Placeholder 2"/>
          <p:cNvSpPr>
            <a:spLocks noGrp="1"/>
          </p:cNvSpPr>
          <p:nvPr>
            <p:ph type="pic" sz="quarter" idx="17"/>
          </p:nvPr>
        </p:nvSpPr>
        <p:spPr>
          <a:xfrm>
            <a:off x="3045539" y="2914693"/>
            <a:ext cx="1485000" cy="1485000"/>
          </a:xfrm>
          <a:prstGeom prst="rect">
            <a:avLst/>
          </a:prstGeom>
          <a:ln w="38100">
            <a:noFill/>
          </a:ln>
        </p:spPr>
        <p:txBody>
          <a:bodyPr>
            <a:normAutofit/>
          </a:bodyPr>
          <a:lstStyle>
            <a:lvl1pPr>
              <a:defRPr sz="788"/>
            </a:lvl1pPr>
          </a:lstStyle>
          <a:p>
            <a:endParaRPr lang="id-ID"/>
          </a:p>
        </p:txBody>
      </p:sp>
    </p:spTree>
    <p:extLst>
      <p:ext uri="{BB962C8B-B14F-4D97-AF65-F5344CB8AC3E}">
        <p14:creationId xmlns:p14="http://schemas.microsoft.com/office/powerpoint/2010/main" val="152319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269179"/>
            <a:ext cx="7886700" cy="518834"/>
          </a:xfrm>
        </p:spPr>
        <p:txBody>
          <a:bodyPr>
            <a:normAutofit/>
          </a:bodyPr>
          <a:lstStyle>
            <a:lvl1pPr algn="ctr">
              <a:defRPr sz="225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pPr defTabSz="514350"/>
            <a:fld id="{E3D1F50C-AC29-43DC-9200-D44C323E6D41}" type="datetime1">
              <a:rPr lang="en-US" smtClean="0">
                <a:solidFill>
                  <a:srgbClr val="FFFFFF">
                    <a:tint val="75000"/>
                  </a:srgbClr>
                </a:solidFill>
              </a:rPr>
              <a:pPr defTabSz="514350"/>
              <a:t>12/20/2020</a:t>
            </a:fld>
            <a:endParaRPr lang="en-US">
              <a:solidFill>
                <a:srgbClr val="FFFFFF">
                  <a:tint val="75000"/>
                </a:srgbClr>
              </a:solidFill>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pPr defTabSz="514350"/>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pPr defTabSz="514350"/>
            <a:fld id="{A010D1D2-A5C5-4520-877C-7F28899EB247}" type="slidenum">
              <a:rPr lang="en-US" smtClean="0">
                <a:solidFill>
                  <a:srgbClr val="FFFFFF"/>
                </a:solidFill>
              </a:rPr>
              <a:pPr defTabSz="514350"/>
              <a:t>‹#›</a:t>
            </a:fld>
            <a:endParaRPr lang="en-US">
              <a:solidFill>
                <a:srgbClr val="FFFFFF"/>
              </a:solidFill>
            </a:endParaRPr>
          </a:p>
        </p:txBody>
      </p:sp>
      <p:sp>
        <p:nvSpPr>
          <p:cNvPr id="7" name="Text Placeholder 6"/>
          <p:cNvSpPr>
            <a:spLocks noGrp="1"/>
          </p:cNvSpPr>
          <p:nvPr>
            <p:ph type="body" sz="quarter" idx="13"/>
          </p:nvPr>
        </p:nvSpPr>
        <p:spPr>
          <a:xfrm>
            <a:off x="628650" y="758081"/>
            <a:ext cx="7886700" cy="227409"/>
          </a:xfrm>
        </p:spPr>
        <p:txBody>
          <a:bodyPr>
            <a:noAutofit/>
          </a:bodyPr>
          <a:lstStyle>
            <a:lvl1pPr marL="0" indent="0" algn="ctr">
              <a:buNone/>
              <a:defRPr sz="675">
                <a:solidFill>
                  <a:schemeClr val="tx1">
                    <a:lumMod val="50000"/>
                    <a:lumOff val="50000"/>
                  </a:schemeClr>
                </a:solidFill>
              </a:defRPr>
            </a:lvl1pPr>
          </a:lstStyle>
          <a:p>
            <a:pPr lvl="0"/>
            <a:r>
              <a:rPr lang="en-US" dirty="0" smtClean="0"/>
              <a:t>Click to edit Master text styles</a:t>
            </a:r>
          </a:p>
        </p:txBody>
      </p:sp>
      <p:grpSp>
        <p:nvGrpSpPr>
          <p:cNvPr id="6" name="Group 5"/>
          <p:cNvGrpSpPr/>
          <p:nvPr userDrawn="1"/>
        </p:nvGrpSpPr>
        <p:grpSpPr>
          <a:xfrm>
            <a:off x="3473412" y="711336"/>
            <a:ext cx="2185749" cy="54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fontAlgn="auto">
                <a:spcBef>
                  <a:spcPts val="0"/>
                </a:spcBef>
                <a:spcAft>
                  <a:spcPts val="0"/>
                </a:spcAft>
                <a:defRPr/>
              </a:pPr>
              <a:endParaRPr lang="en-US" sz="1013">
                <a:solidFill>
                  <a:srgbClr val="000000"/>
                </a:solidFill>
                <a:latin typeface="Open Sans Light"/>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710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ar-EG"/>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13878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57302355-E14B-8545-A8F8-0FE83CC9D524}" type="datetimeFigureOut">
              <a:rPr lang="en-US" smtClean="0"/>
              <a:pPr/>
              <a:t>12/20/2020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61994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02640F58-564D-2B4F-AE67-E407BA4FCF45}" type="datetimeFigureOut">
              <a:rPr lang="en-US" smtClean="0"/>
              <a:pPr/>
              <a:t>12/20/2020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93741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F13A34C8-038E-2045-AF43-DF7DBB8E0E9E}" type="datetimeFigureOut">
              <a:rPr lang="en-US" smtClean="0"/>
              <a:pPr/>
              <a:t>12/20/2020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91914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24928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ar-EG"/>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92000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ar-EG"/>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EG"/>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31350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457950" y="4767263"/>
            <a:ext cx="2057400" cy="273844"/>
          </a:xfrm>
          <a:prstGeom prst="rect">
            <a:avLst/>
          </a:prstGeom>
        </p:spPr>
        <p:txBody>
          <a:bodyPr vert="horz" lIns="91440" tIns="45720" rIns="91440" bIns="45720" rtlCol="1" anchor="ctr"/>
          <a:lstStyle>
            <a:lvl1pPr algn="r">
              <a:defRPr sz="900">
                <a:solidFill>
                  <a:schemeClr val="tx1">
                    <a:tint val="75000"/>
                  </a:schemeClr>
                </a:solidFill>
              </a:defRPr>
            </a:lvl1pPr>
          </a:lstStyle>
          <a:p>
            <a:fld id="{09B482E8-6E0E-1B4F-B1FD-C69DB9E858D9}" type="datetimeFigureOut">
              <a:rPr lang="en-US" smtClean="0"/>
              <a:pPr/>
              <a:t>12/20/2020</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28650" y="4767263"/>
            <a:ext cx="2057400" cy="273844"/>
          </a:xfrm>
          <a:prstGeom prst="rect">
            <a:avLst/>
          </a:prstGeom>
        </p:spPr>
        <p:txBody>
          <a:bodyPr vert="horz" lIns="91440" tIns="45720" rIns="91440" bIns="45720" rtlCol="1" anchor="ctr"/>
          <a:lstStyle>
            <a:lvl1pPr algn="l">
              <a:defRPr sz="900">
                <a:solidFill>
                  <a:schemeClr val="tx1">
                    <a:tint val="75000"/>
                  </a:schemeClr>
                </a:solidFill>
              </a:defRPr>
            </a:lvl1pPr>
          </a:lstStyle>
          <a:p>
            <a:fld id="{D57F1E4F-1CFF-5643-939E-217C01CDF565}" type="slidenum">
              <a:rPr lang="en-US" smtClean="0"/>
              <a:pPr/>
              <a:t>‹#›</a:t>
            </a:fld>
            <a:endParaRPr lang="en-US" dirty="0"/>
          </a:p>
        </p:txBody>
      </p:sp>
      <p:pic>
        <p:nvPicPr>
          <p:cNvPr id="7" name="Picture 4"/>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0" y="-8908"/>
            <a:ext cx="9144000" cy="514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5990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6" r:id="rId14"/>
    <p:sldLayoutId id="2147483755" r:id="rId15"/>
    <p:sldLayoutId id="2147483756" r:id="rId16"/>
  </p:sldLayoutIdLst>
  <p:transition spd="slow">
    <p:pull/>
  </p:transition>
  <p:timing>
    <p:tnLst>
      <p:par>
        <p:cTn id="1" dur="indefinite" restart="never" nodeType="tmRoot"/>
      </p:par>
    </p:tnLst>
  </p:timing>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EG"/>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457950" y="4767264"/>
            <a:ext cx="2057400" cy="273844"/>
          </a:xfrm>
          <a:prstGeom prst="rect">
            <a:avLst/>
          </a:prstGeom>
        </p:spPr>
        <p:txBody>
          <a:bodyPr vert="horz" lIns="91440" tIns="45720" rIns="91440" bIns="45720" rtlCol="1" anchor="ctr"/>
          <a:lstStyle>
            <a:lvl1pPr algn="r">
              <a:defRPr sz="675">
                <a:solidFill>
                  <a:schemeClr val="tx1">
                    <a:tint val="75000"/>
                  </a:schemeClr>
                </a:solidFill>
              </a:defRPr>
            </a:lvl1pPr>
          </a:lstStyle>
          <a:p>
            <a:pPr fontAlgn="auto">
              <a:spcBef>
                <a:spcPts val="0"/>
              </a:spcBef>
              <a:spcAft>
                <a:spcPts val="0"/>
              </a:spcAft>
            </a:pPr>
            <a:fld id="{CFEC5296-CB61-4FCE-A9A7-83AD3B6A0559}" type="datetime1">
              <a:rPr lang="en-US" smtClean="0">
                <a:solidFill>
                  <a:srgbClr val="FFFFFF">
                    <a:tint val="75000"/>
                  </a:srgbClr>
                </a:solidFill>
                <a:latin typeface="Calibri" panose="020F0502020204030204"/>
              </a:rPr>
              <a:pPr fontAlgn="auto">
                <a:spcBef>
                  <a:spcPts val="0"/>
                </a:spcBef>
                <a:spcAft>
                  <a:spcPts val="0"/>
                </a:spcAft>
              </a:pPr>
              <a:t>12/20/2020</a:t>
            </a:fld>
            <a:endParaRPr lang="en-US">
              <a:solidFill>
                <a:srgbClr val="FFFFFF">
                  <a:tint val="75000"/>
                </a:srgbClr>
              </a:solidFill>
              <a:latin typeface="Calibri" panose="020F0502020204030204"/>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1" anchor="ctr"/>
          <a:lstStyle>
            <a:lvl1pPr algn="ctr">
              <a:defRPr sz="675">
                <a:solidFill>
                  <a:schemeClr val="tx1">
                    <a:tint val="75000"/>
                  </a:schemeClr>
                </a:solidFill>
              </a:defRPr>
            </a:lvl1pPr>
          </a:lstStyle>
          <a:p>
            <a:pPr fontAlgn="auto">
              <a:spcBef>
                <a:spcPts val="0"/>
              </a:spcBef>
              <a:spcAft>
                <a:spcPts val="0"/>
              </a:spcAft>
            </a:pPr>
            <a:endParaRPr lang="en-US">
              <a:solidFill>
                <a:srgbClr val="FFFFFF">
                  <a:tint val="75000"/>
                </a:srgbClr>
              </a:solidFill>
              <a:latin typeface="Calibri" panose="020F0502020204030204"/>
            </a:endParaRPr>
          </a:p>
        </p:txBody>
      </p:sp>
      <p:sp>
        <p:nvSpPr>
          <p:cNvPr id="6" name="Slide Number Placeholder 5"/>
          <p:cNvSpPr>
            <a:spLocks noGrp="1"/>
          </p:cNvSpPr>
          <p:nvPr>
            <p:ph type="sldNum" sz="quarter" idx="4"/>
          </p:nvPr>
        </p:nvSpPr>
        <p:spPr>
          <a:xfrm>
            <a:off x="628650" y="4767264"/>
            <a:ext cx="2057400" cy="273844"/>
          </a:xfrm>
          <a:prstGeom prst="rect">
            <a:avLst/>
          </a:prstGeom>
        </p:spPr>
        <p:txBody>
          <a:bodyPr vert="horz" lIns="91440" tIns="45720" rIns="91440" bIns="45720" rtlCol="1" anchor="ctr"/>
          <a:lstStyle>
            <a:lvl1pPr algn="l">
              <a:defRPr sz="675">
                <a:solidFill>
                  <a:schemeClr val="tx1">
                    <a:tint val="75000"/>
                  </a:schemeClr>
                </a:solidFill>
              </a:defRPr>
            </a:lvl1pPr>
          </a:lstStyle>
          <a:p>
            <a:pPr fontAlgn="auto">
              <a:spcBef>
                <a:spcPts val="0"/>
              </a:spcBef>
              <a:spcAft>
                <a:spcPts val="0"/>
              </a:spcAft>
            </a:pPr>
            <a:fld id="{8C01C9F4-D34C-4D6C-AA74-EFE8C5F10C06}" type="slidenum">
              <a:rPr lang="ar-EG" smtClean="0">
                <a:solidFill>
                  <a:prstClr val="black">
                    <a:tint val="75000"/>
                  </a:prstClr>
                </a:solidFill>
                <a:latin typeface="Calibri" panose="020F0502020204030204"/>
              </a:rPr>
              <a:pPr fontAlgn="auto">
                <a:spcBef>
                  <a:spcPts val="0"/>
                </a:spcBef>
                <a:spcAft>
                  <a:spcPts val="0"/>
                </a:spcAft>
              </a:pPr>
              <a:t>‹#›</a:t>
            </a:fld>
            <a:endParaRPr lang="ar-EG">
              <a:solidFill>
                <a:prstClr val="black">
                  <a:tint val="75000"/>
                </a:prstClr>
              </a:solidFill>
              <a:latin typeface="Calibri" panose="020F0502020204030204"/>
            </a:endParaRPr>
          </a:p>
        </p:txBody>
      </p:sp>
      <p:sp>
        <p:nvSpPr>
          <p:cNvPr id="7" name="円/楕円 10"/>
          <p:cNvSpPr/>
          <p:nvPr userDrawn="1"/>
        </p:nvSpPr>
        <p:spPr>
          <a:xfrm>
            <a:off x="8266546" y="4575172"/>
            <a:ext cx="217193" cy="21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fontAlgn="auto">
              <a:spcBef>
                <a:spcPts val="0"/>
              </a:spcBef>
              <a:spcAft>
                <a:spcPts val="0"/>
              </a:spcAft>
              <a:defRPr/>
            </a:pPr>
            <a:endParaRPr kumimoji="1" lang="ja-JP" altLang="en-US" sz="675">
              <a:solidFill>
                <a:prstClr val="white"/>
              </a:solidFill>
              <a:latin typeface="Open Sans"/>
            </a:endParaRPr>
          </a:p>
        </p:txBody>
      </p:sp>
      <p:sp>
        <p:nvSpPr>
          <p:cNvPr id="8" name="円/楕円 14"/>
          <p:cNvSpPr/>
          <p:nvPr userDrawn="1"/>
        </p:nvSpPr>
        <p:spPr>
          <a:xfrm>
            <a:off x="8576330" y="4583286"/>
            <a:ext cx="540107" cy="5400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fontAlgn="auto">
              <a:spcBef>
                <a:spcPts val="0"/>
              </a:spcBef>
              <a:spcAft>
                <a:spcPts val="0"/>
              </a:spcAft>
              <a:defRPr/>
            </a:pPr>
            <a:endParaRPr kumimoji="1" lang="ja-JP" altLang="en-US" sz="675">
              <a:solidFill>
                <a:prstClr val="white"/>
              </a:solidFill>
              <a:latin typeface="Open Sans"/>
            </a:endParaRPr>
          </a:p>
        </p:txBody>
      </p:sp>
      <p:sp>
        <p:nvSpPr>
          <p:cNvPr id="9" name="円/楕円 19"/>
          <p:cNvSpPr/>
          <p:nvPr userDrawn="1"/>
        </p:nvSpPr>
        <p:spPr>
          <a:xfrm>
            <a:off x="8145440" y="4852121"/>
            <a:ext cx="360071" cy="291380"/>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fontAlgn="auto">
              <a:spcBef>
                <a:spcPts val="0"/>
              </a:spcBef>
              <a:spcAft>
                <a:spcPts val="0"/>
              </a:spcAft>
              <a:defRPr/>
            </a:pPr>
            <a:endParaRPr kumimoji="1" lang="ja-JP" altLang="en-US" sz="675">
              <a:solidFill>
                <a:prstClr val="white"/>
              </a:solidFill>
              <a:latin typeface="Open Sans"/>
            </a:endParaRPr>
          </a:p>
        </p:txBody>
      </p:sp>
    </p:spTree>
    <p:extLst>
      <p:ext uri="{BB962C8B-B14F-4D97-AF65-F5344CB8AC3E}">
        <p14:creationId xmlns:p14="http://schemas.microsoft.com/office/powerpoint/2010/main" val="121750170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400" fill="hold"/>
                                        <p:tgtEl>
                                          <p:spTgt spid="8"/>
                                        </p:tgtEl>
                                        <p:attrNameLst>
                                          <p:attrName>ppt_x</p:attrName>
                                        </p:attrNameLst>
                                      </p:cBhvr>
                                      <p:tavLst>
                                        <p:tav tm="0">
                                          <p:val>
                                            <p:strVal val="1+#ppt_w/2"/>
                                          </p:val>
                                        </p:tav>
                                        <p:tav tm="100000">
                                          <p:val>
                                            <p:strVal val="#ppt_x"/>
                                          </p:val>
                                        </p:tav>
                                      </p:tavLst>
                                    </p:anim>
                                    <p:anim calcmode="lin" valueType="num">
                                      <p:cBhvr additive="base">
                                        <p:cTn id="11" dur="400" fill="hold"/>
                                        <p:tgtEl>
                                          <p:spTgt spid="8"/>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400"/>
                                        <p:tgtEl>
                                          <p:spTgt spid="9"/>
                                        </p:tgtEl>
                                      </p:cBhvr>
                                    </p:animEffect>
                                  </p:childTnLst>
                                </p:cTn>
                              </p:par>
                              <p:par>
                                <p:cTn id="15" presetID="2" presetClass="entr" presetSubtype="6" decel="100000" fill="hold" grpId="1" nodeType="withEffect">
                                  <p:stCondLst>
                                    <p:cond delay="5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400" fill="hold"/>
                                        <p:tgtEl>
                                          <p:spTgt spid="9"/>
                                        </p:tgtEl>
                                        <p:attrNameLst>
                                          <p:attrName>ppt_x</p:attrName>
                                        </p:attrNameLst>
                                      </p:cBhvr>
                                      <p:tavLst>
                                        <p:tav tm="0">
                                          <p:val>
                                            <p:strVal val="1+#ppt_w/2"/>
                                          </p:val>
                                        </p:tav>
                                        <p:tav tm="100000">
                                          <p:val>
                                            <p:strVal val="#ppt_x"/>
                                          </p:val>
                                        </p:tav>
                                      </p:tavLst>
                                    </p:anim>
                                    <p:anim calcmode="lin" valueType="num">
                                      <p:cBhvr additive="base">
                                        <p:cTn id="18" dur="400" fill="hold"/>
                                        <p:tgtEl>
                                          <p:spTgt spid="9"/>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400"/>
                                        <p:tgtEl>
                                          <p:spTgt spid="7"/>
                                        </p:tgtEl>
                                      </p:cBhvr>
                                    </p:animEffect>
                                  </p:childTnLst>
                                </p:cTn>
                              </p:par>
                              <p:par>
                                <p:cTn id="22" presetID="2" presetClass="entr" presetSubtype="6" decel="100000" fill="hold" grpId="1" nodeType="withEffect">
                                  <p:stCondLst>
                                    <p:cond delay="7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400" fill="hold"/>
                                        <p:tgtEl>
                                          <p:spTgt spid="7"/>
                                        </p:tgtEl>
                                        <p:attrNameLst>
                                          <p:attrName>ppt_x</p:attrName>
                                        </p:attrNameLst>
                                      </p:cBhvr>
                                      <p:tavLst>
                                        <p:tav tm="0">
                                          <p:val>
                                            <p:strVal val="1+#ppt_w/2"/>
                                          </p:val>
                                        </p:tav>
                                        <p:tav tm="100000">
                                          <p:val>
                                            <p:strVal val="#ppt_x"/>
                                          </p:val>
                                        </p:tav>
                                      </p:tavLst>
                                    </p:anim>
                                    <p:anim calcmode="lin" valueType="num">
                                      <p:cBhvr additive="base">
                                        <p:cTn id="25" dur="4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7" grpId="5" animBg="1"/>
      <p:bldP spid="7" grpId="6" animBg="1"/>
      <p:bldP spid="7" grpId="7" animBg="1"/>
      <p:bldP spid="7" grpId="8" animBg="1"/>
      <p:bldP spid="7" grpId="9" animBg="1"/>
      <p:bldP spid="7" grpId="10" animBg="1"/>
      <p:bldP spid="7" grpId="11" animBg="1"/>
      <p:bldP spid="7" grpId="12" animBg="1"/>
      <p:bldP spid="7" grpId="13" animBg="1"/>
      <p:bldP spid="7" grpId="14" animBg="1"/>
      <p:bldP spid="7" grpId="15" animBg="1"/>
      <p:bldP spid="7" grpId="16" animBg="1"/>
      <p:bldP spid="7" grpId="17" animBg="1"/>
      <p:bldP spid="7" grpId="18" animBg="1"/>
      <p:bldP spid="7" grpId="19" animBg="1"/>
      <p:bldP spid="7" grpId="20" animBg="1"/>
      <p:bldP spid="7" grpId="21" animBg="1"/>
      <p:bldP spid="7" grpId="22" animBg="1"/>
      <p:bldP spid="7" grpId="23" animBg="1"/>
      <p:bldP spid="7" grpId="24" animBg="1"/>
      <p:bldP spid="7" grpId="25" animBg="1"/>
      <p:bldP spid="7" grpId="26" animBg="1"/>
      <p:bldP spid="7" grpId="27" animBg="1"/>
      <p:bldP spid="7" grpId="28" animBg="1"/>
      <p:bldP spid="7" grpId="29" animBg="1"/>
      <p:bldP spid="7" grpId="30" animBg="1"/>
      <p:bldP spid="7" grpId="31" animBg="1"/>
      <p:bldP spid="7" grpId="32" animBg="1"/>
      <p:bldP spid="7" grpId="33" animBg="1"/>
      <p:bldP spid="7" grpId="34" animBg="1"/>
      <p:bldP spid="7" grpId="35" animBg="1"/>
      <p:bldP spid="7" grpId="36" animBg="1"/>
      <p:bldP spid="7" grpId="37" animBg="1"/>
      <p:bldP spid="7" grpId="38" animBg="1"/>
      <p:bldP spid="7" grpId="39" animBg="1"/>
      <p:bldP spid="8" grpId="0" animBg="1"/>
      <p:bldP spid="8" grpId="1" animBg="1"/>
      <p:bldP spid="8" grpId="2" animBg="1"/>
      <p:bldP spid="8" grpId="3" animBg="1"/>
      <p:bldP spid="8" grpId="4" animBg="1"/>
      <p:bldP spid="8" grpId="5" animBg="1"/>
      <p:bldP spid="8" grpId="6" animBg="1"/>
      <p:bldP spid="8" grpId="7" animBg="1"/>
      <p:bldP spid="8" grpId="8" animBg="1"/>
      <p:bldP spid="8" grpId="9" animBg="1"/>
      <p:bldP spid="8" grpId="10" animBg="1"/>
      <p:bldP spid="8" grpId="11" animBg="1"/>
      <p:bldP spid="8" grpId="12" animBg="1"/>
      <p:bldP spid="8" grpId="13" animBg="1"/>
      <p:bldP spid="8" grpId="14" animBg="1"/>
      <p:bldP spid="8" grpId="15" animBg="1"/>
      <p:bldP spid="8" grpId="16" animBg="1"/>
      <p:bldP spid="8" grpId="17" animBg="1"/>
      <p:bldP spid="8" grpId="18" animBg="1"/>
      <p:bldP spid="8" grpId="19" animBg="1"/>
      <p:bldP spid="8" grpId="20" animBg="1"/>
      <p:bldP spid="8" grpId="21" animBg="1"/>
      <p:bldP spid="8" grpId="22" animBg="1"/>
      <p:bldP spid="8" grpId="23" animBg="1"/>
      <p:bldP spid="8" grpId="24" animBg="1"/>
      <p:bldP spid="8" grpId="25" animBg="1"/>
      <p:bldP spid="8" grpId="26" animBg="1"/>
      <p:bldP spid="8" grpId="27" animBg="1"/>
      <p:bldP spid="8" grpId="28" animBg="1"/>
      <p:bldP spid="8" grpId="29" animBg="1"/>
      <p:bldP spid="8" grpId="30" animBg="1"/>
      <p:bldP spid="8" grpId="31" animBg="1"/>
      <p:bldP spid="8" grpId="32" animBg="1"/>
      <p:bldP spid="8" grpId="33" animBg="1"/>
      <p:bldP spid="8" grpId="34" animBg="1"/>
      <p:bldP spid="8" grpId="35" animBg="1"/>
      <p:bldP spid="8" grpId="36" animBg="1"/>
      <p:bldP spid="8" grpId="37" animBg="1"/>
      <p:bldP spid="8" grpId="38" animBg="1"/>
      <p:bldP spid="8" grpId="39" animBg="1"/>
      <p:bldP spid="9" grpId="0" animBg="1"/>
      <p:bldP spid="9" grpId="1" animBg="1"/>
      <p:bldP spid="9" grpId="2" animBg="1"/>
      <p:bldP spid="9" grpId="3" animBg="1"/>
      <p:bldP spid="9" grpId="4" animBg="1"/>
      <p:bldP spid="9" grpId="5" animBg="1"/>
      <p:bldP spid="9" grpId="6" animBg="1"/>
      <p:bldP spid="9" grpId="7" animBg="1"/>
      <p:bldP spid="9" grpId="8" animBg="1"/>
      <p:bldP spid="9" grpId="9" animBg="1"/>
      <p:bldP spid="9" grpId="10" animBg="1"/>
      <p:bldP spid="9" grpId="11" animBg="1"/>
      <p:bldP spid="9" grpId="12" animBg="1"/>
      <p:bldP spid="9" grpId="13" animBg="1"/>
      <p:bldP spid="9" grpId="14" animBg="1"/>
      <p:bldP spid="9" grpId="15" animBg="1"/>
      <p:bldP spid="9" grpId="16" animBg="1"/>
      <p:bldP spid="9" grpId="17" animBg="1"/>
      <p:bldP spid="9" grpId="18" animBg="1"/>
      <p:bldP spid="9" grpId="19" animBg="1"/>
      <p:bldP spid="9" grpId="20" animBg="1"/>
      <p:bldP spid="9" grpId="21" animBg="1"/>
      <p:bldP spid="9" grpId="22" animBg="1"/>
      <p:bldP spid="9" grpId="23" animBg="1"/>
      <p:bldP spid="9" grpId="24" animBg="1"/>
      <p:bldP spid="9" grpId="25" animBg="1"/>
      <p:bldP spid="9" grpId="26" animBg="1"/>
      <p:bldP spid="9" grpId="27" animBg="1"/>
      <p:bldP spid="9" grpId="28" animBg="1"/>
      <p:bldP spid="9" grpId="29" animBg="1"/>
      <p:bldP spid="9" grpId="30" animBg="1"/>
      <p:bldP spid="9" grpId="31" animBg="1"/>
      <p:bldP spid="9" grpId="32" animBg="1"/>
      <p:bldP spid="9" grpId="33" animBg="1"/>
      <p:bldP spid="9" grpId="34" animBg="1"/>
      <p:bldP spid="9" grpId="35" animBg="1"/>
      <p:bldP spid="9" grpId="36" animBg="1"/>
      <p:bldP spid="9" grpId="37" animBg="1"/>
      <p:bldP spid="9" grpId="38" animBg="1"/>
      <p:bldP spid="9" grpId="39" animBg="1"/>
    </p:bldLst>
  </p:timing>
  <p:hf hdr="0" ftr="0" dt="0"/>
  <p:txStyles>
    <p:titleStyle>
      <a:lvl1pPr algn="r" defTabSz="514350" rtl="1"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r" defTabSz="514350" rtl="1"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r" defTabSz="514350" rtl="1"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r" defTabSz="514350" rtl="1"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r" defTabSz="514350" rtl="1"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r" defTabSz="514350" rtl="1"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r" defTabSz="514350" rtl="1"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r" defTabSz="514350" rtl="1"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r" defTabSz="514350" rtl="1"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r" defTabSz="514350" rtl="1"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ar-EG"/>
      </a:defPPr>
      <a:lvl1pPr marL="0" algn="r" defTabSz="514350" rtl="1" eaLnBrk="1" latinLnBrk="0" hangingPunct="1">
        <a:defRPr sz="1013" kern="1200">
          <a:solidFill>
            <a:schemeClr val="tx1"/>
          </a:solidFill>
          <a:latin typeface="+mn-lt"/>
          <a:ea typeface="+mn-ea"/>
          <a:cs typeface="+mn-cs"/>
        </a:defRPr>
      </a:lvl1pPr>
      <a:lvl2pPr marL="257175" algn="r" defTabSz="514350" rtl="1" eaLnBrk="1" latinLnBrk="0" hangingPunct="1">
        <a:defRPr sz="1013" kern="1200">
          <a:solidFill>
            <a:schemeClr val="tx1"/>
          </a:solidFill>
          <a:latin typeface="+mn-lt"/>
          <a:ea typeface="+mn-ea"/>
          <a:cs typeface="+mn-cs"/>
        </a:defRPr>
      </a:lvl2pPr>
      <a:lvl3pPr marL="514350" algn="r" defTabSz="514350" rtl="1" eaLnBrk="1" latinLnBrk="0" hangingPunct="1">
        <a:defRPr sz="1013" kern="1200">
          <a:solidFill>
            <a:schemeClr val="tx1"/>
          </a:solidFill>
          <a:latin typeface="+mn-lt"/>
          <a:ea typeface="+mn-ea"/>
          <a:cs typeface="+mn-cs"/>
        </a:defRPr>
      </a:lvl3pPr>
      <a:lvl4pPr marL="771525" algn="r" defTabSz="514350" rtl="1" eaLnBrk="1" latinLnBrk="0" hangingPunct="1">
        <a:defRPr sz="1013" kern="1200">
          <a:solidFill>
            <a:schemeClr val="tx1"/>
          </a:solidFill>
          <a:latin typeface="+mn-lt"/>
          <a:ea typeface="+mn-ea"/>
          <a:cs typeface="+mn-cs"/>
        </a:defRPr>
      </a:lvl4pPr>
      <a:lvl5pPr marL="1028700" algn="r" defTabSz="514350" rtl="1" eaLnBrk="1" latinLnBrk="0" hangingPunct="1">
        <a:defRPr sz="1013" kern="1200">
          <a:solidFill>
            <a:schemeClr val="tx1"/>
          </a:solidFill>
          <a:latin typeface="+mn-lt"/>
          <a:ea typeface="+mn-ea"/>
          <a:cs typeface="+mn-cs"/>
        </a:defRPr>
      </a:lvl5pPr>
      <a:lvl6pPr marL="1285875" algn="r" defTabSz="514350" rtl="1" eaLnBrk="1" latinLnBrk="0" hangingPunct="1">
        <a:defRPr sz="1013" kern="1200">
          <a:solidFill>
            <a:schemeClr val="tx1"/>
          </a:solidFill>
          <a:latin typeface="+mn-lt"/>
          <a:ea typeface="+mn-ea"/>
          <a:cs typeface="+mn-cs"/>
        </a:defRPr>
      </a:lvl6pPr>
      <a:lvl7pPr marL="1543050" algn="r" defTabSz="514350" rtl="1" eaLnBrk="1" latinLnBrk="0" hangingPunct="1">
        <a:defRPr sz="1013" kern="1200">
          <a:solidFill>
            <a:schemeClr val="tx1"/>
          </a:solidFill>
          <a:latin typeface="+mn-lt"/>
          <a:ea typeface="+mn-ea"/>
          <a:cs typeface="+mn-cs"/>
        </a:defRPr>
      </a:lvl7pPr>
      <a:lvl8pPr marL="1800225" algn="r" defTabSz="514350" rtl="1" eaLnBrk="1" latinLnBrk="0" hangingPunct="1">
        <a:defRPr sz="1013" kern="1200">
          <a:solidFill>
            <a:schemeClr val="tx1"/>
          </a:solidFill>
          <a:latin typeface="+mn-lt"/>
          <a:ea typeface="+mn-ea"/>
          <a:cs typeface="+mn-cs"/>
        </a:defRPr>
      </a:lvl8pPr>
      <a:lvl9pPr marL="2057400" algn="r" defTabSz="514350" rtl="1"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4.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5783549" y="187799"/>
            <a:ext cx="575388" cy="575387"/>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5766261" y="2039302"/>
            <a:ext cx="792088" cy="792087"/>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3419680" y="666841"/>
            <a:ext cx="2862054" cy="2862052"/>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TextBox 14"/>
          <p:cNvSpPr>
            <a:spLocks noChangeArrowheads="1"/>
          </p:cNvSpPr>
          <p:nvPr/>
        </p:nvSpPr>
        <p:spPr bwMode="auto">
          <a:xfrm>
            <a:off x="3939962" y="1601704"/>
            <a:ext cx="1856145" cy="1200329"/>
          </a:xfrm>
          <a:prstGeom prst="rect">
            <a:avLst/>
          </a:prstGeom>
          <a:extLst/>
        </p:spPr>
        <p:txBody>
          <a:bodyPr wrap="square">
            <a:spAutoFit/>
          </a:bodyPr>
          <a:lstStyle/>
          <a:p>
            <a:pPr algn="ctr"/>
            <a:r>
              <a:rPr lang="ar-EG" sz="3600" dirty="0">
                <a:ln w="0"/>
                <a:solidFill>
                  <a:srgbClr val="00B0F0"/>
                </a:solidFill>
                <a:effectLst>
                  <a:outerShdw blurRad="38100" dist="25400" dir="5400000" algn="ctr" rotWithShape="0">
                    <a:srgbClr val="6E747A">
                      <a:alpha val="43000"/>
                    </a:srgbClr>
                  </a:outerShdw>
                </a:effectLst>
              </a:rPr>
              <a:t>التكاثر في النبات</a:t>
            </a:r>
          </a:p>
        </p:txBody>
      </p:sp>
      <p:grpSp>
        <p:nvGrpSpPr>
          <p:cNvPr id="50" name="组合 49"/>
          <p:cNvGrpSpPr/>
          <p:nvPr/>
        </p:nvGrpSpPr>
        <p:grpSpPr>
          <a:xfrm>
            <a:off x="2528263" y="597201"/>
            <a:ext cx="1152128" cy="1152127"/>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椭圆 5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2836812" y="3853577"/>
            <a:ext cx="940068" cy="940064"/>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椭圆 7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4199787" y="3853577"/>
            <a:ext cx="575388" cy="575387"/>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5" name="椭圆 7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76" y="0"/>
            <a:ext cx="903168" cy="915566"/>
          </a:xfrm>
          <a:prstGeom prst="rect">
            <a:avLst/>
          </a:prstGeom>
        </p:spPr>
      </p:pic>
      <p:sp>
        <p:nvSpPr>
          <p:cNvPr id="26" name="Action Button: Forward or Next 25">
            <a:hlinkClick r:id="" action="ppaction://hlinkshowjump?jump=nextslide" highlightClick="1"/>
          </p:cNvPr>
          <p:cNvSpPr/>
          <p:nvPr/>
        </p:nvSpPr>
        <p:spPr>
          <a:xfrm>
            <a:off x="728573" y="4731990"/>
            <a:ext cx="315035" cy="288032"/>
          </a:xfrm>
          <a:prstGeom prst="actionButtonForwardNext">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
        <p:nvSpPr>
          <p:cNvPr id="2" name="Action Button: Movie 1">
            <a:hlinkClick r:id="" action="ppaction://hlinkshowjump?jump=lastslide" highlightClick="1"/>
          </p:cNvPr>
          <p:cNvSpPr/>
          <p:nvPr/>
        </p:nvSpPr>
        <p:spPr>
          <a:xfrm>
            <a:off x="107504" y="4731990"/>
            <a:ext cx="555450" cy="288032"/>
          </a:xfrm>
          <a:prstGeom prst="actionButtonMovie">
            <a:avLst/>
          </a:prstGeom>
          <a:solidFill>
            <a:srgbClr val="F0F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 name="TextBox 2"/>
          <p:cNvSpPr txBox="1"/>
          <p:nvPr/>
        </p:nvSpPr>
        <p:spPr>
          <a:xfrm>
            <a:off x="6699111" y="64244"/>
            <a:ext cx="2553409" cy="923330"/>
          </a:xfrm>
          <a:prstGeom prst="rect">
            <a:avLst/>
          </a:prstGeom>
          <a:noFill/>
        </p:spPr>
        <p:txBody>
          <a:bodyPr wrap="square" rtlCol="1">
            <a:spAutoFit/>
          </a:bodyPr>
          <a:lstStyle/>
          <a:p>
            <a:pPr algn="ctr"/>
            <a:r>
              <a:rPr lang="ar-EG" dirty="0" smtClean="0">
                <a:solidFill>
                  <a:srgbClr val="00B0F0"/>
                </a:solidFill>
              </a:rPr>
              <a:t>كليه التربيه النوعيه </a:t>
            </a:r>
          </a:p>
          <a:p>
            <a:pPr algn="ctr"/>
            <a:r>
              <a:rPr lang="ar-EG" dirty="0" smtClean="0">
                <a:solidFill>
                  <a:srgbClr val="00B0F0"/>
                </a:solidFill>
              </a:rPr>
              <a:t>جامعه بورسعيد</a:t>
            </a:r>
          </a:p>
          <a:p>
            <a:pPr algn="ctr"/>
            <a:r>
              <a:rPr lang="ar-EG" dirty="0" smtClean="0">
                <a:solidFill>
                  <a:srgbClr val="00B0F0"/>
                </a:solidFill>
              </a:rPr>
              <a:t>مدرسه 6 أكتوبر الثانويه بنات</a:t>
            </a:r>
            <a:endParaRPr lang="ar-EG" dirty="0">
              <a:solidFill>
                <a:srgbClr val="00B0F0"/>
              </a:solidFill>
            </a:endParaRPr>
          </a:p>
        </p:txBody>
      </p:sp>
    </p:spTree>
    <p:extLst>
      <p:ext uri="{BB962C8B-B14F-4D97-AF65-F5344CB8AC3E}">
        <p14:creationId xmlns:p14="http://schemas.microsoft.com/office/powerpoint/2010/main" val="389739115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2700" dirty="0">
                <a:solidFill>
                  <a:srgbClr val="F68616"/>
                </a:solidFill>
              </a:rPr>
              <a:t>الفهرس</a:t>
            </a:r>
            <a:endParaRPr lang="en-US" sz="2700" dirty="0">
              <a:solidFill>
                <a:srgbClr val="F68616"/>
              </a:solidFill>
            </a:endParaRPr>
          </a:p>
        </p:txBody>
      </p:sp>
      <p:sp>
        <p:nvSpPr>
          <p:cNvPr id="5" name="Freeform 4"/>
          <p:cNvSpPr>
            <a:spLocks/>
          </p:cNvSpPr>
          <p:nvPr/>
        </p:nvSpPr>
        <p:spPr bwMode="auto">
          <a:xfrm>
            <a:off x="4172071" y="1794976"/>
            <a:ext cx="283382" cy="280988"/>
          </a:xfrm>
          <a:custGeom>
            <a:avLst/>
            <a:gdLst>
              <a:gd name="T0" fmla="*/ 308 w 427"/>
              <a:gd name="T1" fmla="*/ 312 h 424"/>
              <a:gd name="T2" fmla="*/ 0 w 427"/>
              <a:gd name="T3" fmla="*/ 417 h 424"/>
              <a:gd name="T4" fmla="*/ 118 w 427"/>
              <a:gd name="T5" fmla="*/ 113 h 424"/>
              <a:gd name="T6" fmla="*/ 427 w 427"/>
              <a:gd name="T7" fmla="*/ 8 h 424"/>
              <a:gd name="T8" fmla="*/ 308 w 427"/>
              <a:gd name="T9" fmla="*/ 312 h 424"/>
            </a:gdLst>
            <a:ahLst/>
            <a:cxnLst>
              <a:cxn ang="0">
                <a:pos x="T0" y="T1"/>
              </a:cxn>
              <a:cxn ang="0">
                <a:pos x="T2" y="T3"/>
              </a:cxn>
              <a:cxn ang="0">
                <a:pos x="T4" y="T5"/>
              </a:cxn>
              <a:cxn ang="0">
                <a:pos x="T6" y="T7"/>
              </a:cxn>
              <a:cxn ang="0">
                <a:pos x="T8" y="T9"/>
              </a:cxn>
            </a:cxnLst>
            <a:rect l="0" t="0" r="r" b="b"/>
            <a:pathLst>
              <a:path w="427" h="424">
                <a:moveTo>
                  <a:pt x="308" y="312"/>
                </a:moveTo>
                <a:cubicBezTo>
                  <a:pt x="191" y="424"/>
                  <a:pt x="0" y="417"/>
                  <a:pt x="0" y="417"/>
                </a:cubicBezTo>
                <a:cubicBezTo>
                  <a:pt x="0" y="417"/>
                  <a:pt x="1" y="226"/>
                  <a:pt x="118" y="113"/>
                </a:cubicBezTo>
                <a:cubicBezTo>
                  <a:pt x="236" y="0"/>
                  <a:pt x="427" y="8"/>
                  <a:pt x="427" y="8"/>
                </a:cubicBezTo>
                <a:cubicBezTo>
                  <a:pt x="427" y="8"/>
                  <a:pt x="426" y="199"/>
                  <a:pt x="308" y="312"/>
                </a:cubicBezTo>
                <a:close/>
              </a:path>
            </a:pathLst>
          </a:custGeom>
          <a:solidFill>
            <a:schemeClr val="accent1">
              <a:alpha val="85000"/>
            </a:scheme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6" name="Freeform 5"/>
          <p:cNvSpPr>
            <a:spLocks/>
          </p:cNvSpPr>
          <p:nvPr/>
        </p:nvSpPr>
        <p:spPr bwMode="auto">
          <a:xfrm>
            <a:off x="4323449" y="2166737"/>
            <a:ext cx="336365" cy="244698"/>
          </a:xfrm>
          <a:custGeom>
            <a:avLst/>
            <a:gdLst>
              <a:gd name="T0" fmla="*/ 326 w 534"/>
              <a:gd name="T1" fmla="*/ 318 h 388"/>
              <a:gd name="T2" fmla="*/ 0 w 534"/>
              <a:gd name="T3" fmla="*/ 321 h 388"/>
              <a:gd name="T4" fmla="*/ 208 w 534"/>
              <a:gd name="T5" fmla="*/ 70 h 388"/>
              <a:gd name="T6" fmla="*/ 534 w 534"/>
              <a:gd name="T7" fmla="*/ 67 h 388"/>
              <a:gd name="T8" fmla="*/ 326 w 534"/>
              <a:gd name="T9" fmla="*/ 318 h 388"/>
            </a:gdLst>
            <a:ahLst/>
            <a:cxnLst>
              <a:cxn ang="0">
                <a:pos x="T0" y="T1"/>
              </a:cxn>
              <a:cxn ang="0">
                <a:pos x="T2" y="T3"/>
              </a:cxn>
              <a:cxn ang="0">
                <a:pos x="T4" y="T5"/>
              </a:cxn>
              <a:cxn ang="0">
                <a:pos x="T6" y="T7"/>
              </a:cxn>
              <a:cxn ang="0">
                <a:pos x="T8" y="T9"/>
              </a:cxn>
            </a:cxnLst>
            <a:rect l="0" t="0" r="r" b="b"/>
            <a:pathLst>
              <a:path w="534" h="388">
                <a:moveTo>
                  <a:pt x="326" y="318"/>
                </a:moveTo>
                <a:cubicBezTo>
                  <a:pt x="179" y="388"/>
                  <a:pt x="0" y="321"/>
                  <a:pt x="0" y="321"/>
                </a:cubicBezTo>
                <a:cubicBezTo>
                  <a:pt x="0" y="321"/>
                  <a:pt x="61" y="140"/>
                  <a:pt x="208" y="70"/>
                </a:cubicBezTo>
                <a:cubicBezTo>
                  <a:pt x="355" y="0"/>
                  <a:pt x="534" y="67"/>
                  <a:pt x="534" y="67"/>
                </a:cubicBezTo>
                <a:cubicBezTo>
                  <a:pt x="534" y="67"/>
                  <a:pt x="473" y="248"/>
                  <a:pt x="326" y="318"/>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7" name="Freeform 6"/>
          <p:cNvSpPr>
            <a:spLocks/>
          </p:cNvSpPr>
          <p:nvPr/>
        </p:nvSpPr>
        <p:spPr bwMode="auto">
          <a:xfrm>
            <a:off x="1548529" y="2004526"/>
            <a:ext cx="421481" cy="419100"/>
          </a:xfrm>
          <a:custGeom>
            <a:avLst/>
            <a:gdLst>
              <a:gd name="T0" fmla="*/ 118 w 426"/>
              <a:gd name="T1" fmla="*/ 311 h 424"/>
              <a:gd name="T2" fmla="*/ 426 w 426"/>
              <a:gd name="T3" fmla="*/ 416 h 424"/>
              <a:gd name="T4" fmla="*/ 308 w 426"/>
              <a:gd name="T5" fmla="*/ 113 h 424"/>
              <a:gd name="T6" fmla="*/ 0 w 426"/>
              <a:gd name="T7" fmla="*/ 8 h 424"/>
              <a:gd name="T8" fmla="*/ 118 w 426"/>
              <a:gd name="T9" fmla="*/ 311 h 424"/>
            </a:gdLst>
            <a:ahLst/>
            <a:cxnLst>
              <a:cxn ang="0">
                <a:pos x="T0" y="T1"/>
              </a:cxn>
              <a:cxn ang="0">
                <a:pos x="T2" y="T3"/>
              </a:cxn>
              <a:cxn ang="0">
                <a:pos x="T4" y="T5"/>
              </a:cxn>
              <a:cxn ang="0">
                <a:pos x="T6" y="T7"/>
              </a:cxn>
              <a:cxn ang="0">
                <a:pos x="T8" y="T9"/>
              </a:cxn>
            </a:cxnLst>
            <a:rect l="0" t="0" r="r" b="b"/>
            <a:pathLst>
              <a:path w="426" h="424">
                <a:moveTo>
                  <a:pt x="118" y="311"/>
                </a:moveTo>
                <a:cubicBezTo>
                  <a:pt x="236" y="424"/>
                  <a:pt x="426" y="416"/>
                  <a:pt x="426" y="416"/>
                </a:cubicBezTo>
                <a:cubicBezTo>
                  <a:pt x="426" y="416"/>
                  <a:pt x="426" y="225"/>
                  <a:pt x="308" y="113"/>
                </a:cubicBezTo>
                <a:cubicBezTo>
                  <a:pt x="190" y="0"/>
                  <a:pt x="0" y="8"/>
                  <a:pt x="0" y="8"/>
                </a:cubicBezTo>
                <a:cubicBezTo>
                  <a:pt x="0" y="8"/>
                  <a:pt x="0" y="198"/>
                  <a:pt x="118" y="311"/>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8" name="Freeform 7"/>
          <p:cNvSpPr>
            <a:spLocks/>
          </p:cNvSpPr>
          <p:nvPr/>
        </p:nvSpPr>
        <p:spPr bwMode="auto">
          <a:xfrm>
            <a:off x="1367554" y="2872634"/>
            <a:ext cx="527447" cy="385763"/>
          </a:xfrm>
          <a:custGeom>
            <a:avLst/>
            <a:gdLst>
              <a:gd name="T0" fmla="*/ 208 w 533"/>
              <a:gd name="T1" fmla="*/ 319 h 389"/>
              <a:gd name="T2" fmla="*/ 533 w 533"/>
              <a:gd name="T3" fmla="*/ 322 h 389"/>
              <a:gd name="T4" fmla="*/ 326 w 533"/>
              <a:gd name="T5" fmla="*/ 71 h 389"/>
              <a:gd name="T6" fmla="*/ 0 w 533"/>
              <a:gd name="T7" fmla="*/ 68 h 389"/>
              <a:gd name="T8" fmla="*/ 208 w 533"/>
              <a:gd name="T9" fmla="*/ 319 h 389"/>
            </a:gdLst>
            <a:ahLst/>
            <a:cxnLst>
              <a:cxn ang="0">
                <a:pos x="T0" y="T1"/>
              </a:cxn>
              <a:cxn ang="0">
                <a:pos x="T2" y="T3"/>
              </a:cxn>
              <a:cxn ang="0">
                <a:pos x="T4" y="T5"/>
              </a:cxn>
              <a:cxn ang="0">
                <a:pos x="T6" y="T7"/>
              </a:cxn>
              <a:cxn ang="0">
                <a:pos x="T8" y="T9"/>
              </a:cxn>
            </a:cxnLst>
            <a:rect l="0" t="0" r="r" b="b"/>
            <a:pathLst>
              <a:path w="533" h="389">
                <a:moveTo>
                  <a:pt x="208" y="319"/>
                </a:moveTo>
                <a:cubicBezTo>
                  <a:pt x="355" y="389"/>
                  <a:pt x="533" y="322"/>
                  <a:pt x="533" y="322"/>
                </a:cubicBezTo>
                <a:cubicBezTo>
                  <a:pt x="533" y="322"/>
                  <a:pt x="473" y="141"/>
                  <a:pt x="326" y="71"/>
                </a:cubicBezTo>
                <a:cubicBezTo>
                  <a:pt x="178" y="0"/>
                  <a:pt x="0" y="68"/>
                  <a:pt x="0" y="68"/>
                </a:cubicBezTo>
                <a:cubicBezTo>
                  <a:pt x="0" y="68"/>
                  <a:pt x="60" y="249"/>
                  <a:pt x="208" y="319"/>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9" name="Freeform 8"/>
          <p:cNvSpPr>
            <a:spLocks/>
          </p:cNvSpPr>
          <p:nvPr/>
        </p:nvSpPr>
        <p:spPr bwMode="auto">
          <a:xfrm>
            <a:off x="2093834" y="1437788"/>
            <a:ext cx="419100" cy="638175"/>
          </a:xfrm>
          <a:custGeom>
            <a:avLst/>
            <a:gdLst>
              <a:gd name="T0" fmla="*/ 61 w 423"/>
              <a:gd name="T1" fmla="*/ 375 h 645"/>
              <a:gd name="T2" fmla="*/ 323 w 423"/>
              <a:gd name="T3" fmla="*/ 645 h 645"/>
              <a:gd name="T4" fmla="*/ 361 w 423"/>
              <a:gd name="T5" fmla="*/ 271 h 645"/>
              <a:gd name="T6" fmla="*/ 99 w 423"/>
              <a:gd name="T7" fmla="*/ 0 h 645"/>
              <a:gd name="T8" fmla="*/ 61 w 423"/>
              <a:gd name="T9" fmla="*/ 375 h 645"/>
            </a:gdLst>
            <a:ahLst/>
            <a:cxnLst>
              <a:cxn ang="0">
                <a:pos x="T0" y="T1"/>
              </a:cxn>
              <a:cxn ang="0">
                <a:pos x="T2" y="T3"/>
              </a:cxn>
              <a:cxn ang="0">
                <a:pos x="T4" y="T5"/>
              </a:cxn>
              <a:cxn ang="0">
                <a:pos x="T6" y="T7"/>
              </a:cxn>
              <a:cxn ang="0">
                <a:pos x="T8" y="T9"/>
              </a:cxn>
            </a:cxnLst>
            <a:rect l="0" t="0" r="r" b="b"/>
            <a:pathLst>
              <a:path w="423" h="645">
                <a:moveTo>
                  <a:pt x="61" y="375"/>
                </a:moveTo>
                <a:cubicBezTo>
                  <a:pt x="123" y="553"/>
                  <a:pt x="323" y="645"/>
                  <a:pt x="323" y="645"/>
                </a:cubicBezTo>
                <a:cubicBezTo>
                  <a:pt x="323" y="645"/>
                  <a:pt x="423" y="449"/>
                  <a:pt x="361" y="271"/>
                </a:cubicBezTo>
                <a:cubicBezTo>
                  <a:pt x="299" y="93"/>
                  <a:pt x="99" y="0"/>
                  <a:pt x="99" y="0"/>
                </a:cubicBezTo>
                <a:cubicBezTo>
                  <a:pt x="99" y="0"/>
                  <a:pt x="0" y="197"/>
                  <a:pt x="61" y="375"/>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10" name="Freeform 9"/>
          <p:cNvSpPr>
            <a:spLocks/>
          </p:cNvSpPr>
          <p:nvPr/>
        </p:nvSpPr>
        <p:spPr bwMode="auto">
          <a:xfrm rot="1278296">
            <a:off x="3420049" y="1635268"/>
            <a:ext cx="375489" cy="482144"/>
          </a:xfrm>
          <a:custGeom>
            <a:avLst/>
            <a:gdLst>
              <a:gd name="T0" fmla="*/ 657 w 822"/>
              <a:gd name="T1" fmla="*/ 667 h 1055"/>
              <a:gd name="T2" fmla="*/ 111 w 822"/>
              <a:gd name="T3" fmla="*/ 1055 h 1055"/>
              <a:gd name="T4" fmla="*/ 166 w 822"/>
              <a:gd name="T5" fmla="*/ 388 h 1055"/>
              <a:gd name="T6" fmla="*/ 711 w 822"/>
              <a:gd name="T7" fmla="*/ 0 h 1055"/>
              <a:gd name="T8" fmla="*/ 657 w 822"/>
              <a:gd name="T9" fmla="*/ 667 h 1055"/>
            </a:gdLst>
            <a:ahLst/>
            <a:cxnLst>
              <a:cxn ang="0">
                <a:pos x="T0" y="T1"/>
              </a:cxn>
              <a:cxn ang="0">
                <a:pos x="T2" y="T3"/>
              </a:cxn>
              <a:cxn ang="0">
                <a:pos x="T4" y="T5"/>
              </a:cxn>
              <a:cxn ang="0">
                <a:pos x="T6" y="T7"/>
              </a:cxn>
              <a:cxn ang="0">
                <a:pos x="T8" y="T9"/>
              </a:cxn>
            </a:cxnLst>
            <a:rect l="0" t="0" r="r" b="b"/>
            <a:pathLst>
              <a:path w="822" h="1055">
                <a:moveTo>
                  <a:pt x="657" y="667"/>
                </a:moveTo>
                <a:cubicBezTo>
                  <a:pt x="491" y="958"/>
                  <a:pt x="111" y="1055"/>
                  <a:pt x="111" y="1055"/>
                </a:cubicBezTo>
                <a:cubicBezTo>
                  <a:pt x="111" y="1055"/>
                  <a:pt x="0" y="679"/>
                  <a:pt x="166" y="388"/>
                </a:cubicBezTo>
                <a:cubicBezTo>
                  <a:pt x="332" y="97"/>
                  <a:pt x="711" y="0"/>
                  <a:pt x="711" y="0"/>
                </a:cubicBezTo>
                <a:cubicBezTo>
                  <a:pt x="711" y="0"/>
                  <a:pt x="822" y="376"/>
                  <a:pt x="657" y="667"/>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11" name="Freeform 10"/>
          <p:cNvSpPr>
            <a:spLocks/>
          </p:cNvSpPr>
          <p:nvPr/>
        </p:nvSpPr>
        <p:spPr bwMode="auto">
          <a:xfrm>
            <a:off x="1764031" y="1700916"/>
            <a:ext cx="823913" cy="1020366"/>
          </a:xfrm>
          <a:custGeom>
            <a:avLst/>
            <a:gdLst>
              <a:gd name="T0" fmla="*/ 177 w 833"/>
              <a:gd name="T1" fmla="*/ 664 h 1031"/>
              <a:gd name="T2" fmla="*/ 97 w 833"/>
              <a:gd name="T3" fmla="*/ 0 h 1031"/>
              <a:gd name="T4" fmla="*/ 657 w 833"/>
              <a:gd name="T5" fmla="*/ 367 h 1031"/>
              <a:gd name="T6" fmla="*/ 736 w 833"/>
              <a:gd name="T7" fmla="*/ 1031 h 1031"/>
              <a:gd name="T8" fmla="*/ 177 w 833"/>
              <a:gd name="T9" fmla="*/ 664 h 1031"/>
            </a:gdLst>
            <a:ahLst/>
            <a:cxnLst>
              <a:cxn ang="0">
                <a:pos x="T0" y="T1"/>
              </a:cxn>
              <a:cxn ang="0">
                <a:pos x="T2" y="T3"/>
              </a:cxn>
              <a:cxn ang="0">
                <a:pos x="T4" y="T5"/>
              </a:cxn>
              <a:cxn ang="0">
                <a:pos x="T6" y="T7"/>
              </a:cxn>
              <a:cxn ang="0">
                <a:pos x="T8" y="T9"/>
              </a:cxn>
            </a:cxnLst>
            <a:rect l="0" t="0" r="r" b="b"/>
            <a:pathLst>
              <a:path w="833" h="1031">
                <a:moveTo>
                  <a:pt x="177" y="664"/>
                </a:moveTo>
                <a:cubicBezTo>
                  <a:pt x="0" y="379"/>
                  <a:pt x="97" y="0"/>
                  <a:pt x="97" y="0"/>
                </a:cubicBezTo>
                <a:cubicBezTo>
                  <a:pt x="97" y="0"/>
                  <a:pt x="480" y="82"/>
                  <a:pt x="657" y="367"/>
                </a:cubicBezTo>
                <a:cubicBezTo>
                  <a:pt x="833" y="652"/>
                  <a:pt x="736" y="1031"/>
                  <a:pt x="736" y="1031"/>
                </a:cubicBezTo>
                <a:cubicBezTo>
                  <a:pt x="736" y="1031"/>
                  <a:pt x="353" y="949"/>
                  <a:pt x="177" y="664"/>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12" name="Freeform 11"/>
          <p:cNvSpPr>
            <a:spLocks/>
          </p:cNvSpPr>
          <p:nvPr/>
        </p:nvSpPr>
        <p:spPr bwMode="auto">
          <a:xfrm>
            <a:off x="1583057" y="2289085"/>
            <a:ext cx="865585" cy="863204"/>
          </a:xfrm>
          <a:custGeom>
            <a:avLst/>
            <a:gdLst>
              <a:gd name="T0" fmla="*/ 240 w 874"/>
              <a:gd name="T1" fmla="*/ 639 h 872"/>
              <a:gd name="T2" fmla="*/ 872 w 874"/>
              <a:gd name="T3" fmla="*/ 859 h 872"/>
              <a:gd name="T4" fmla="*/ 633 w 874"/>
              <a:gd name="T5" fmla="*/ 234 h 872"/>
              <a:gd name="T6" fmla="*/ 1 w 874"/>
              <a:gd name="T7" fmla="*/ 14 h 872"/>
              <a:gd name="T8" fmla="*/ 240 w 874"/>
              <a:gd name="T9" fmla="*/ 639 h 872"/>
            </a:gdLst>
            <a:ahLst/>
            <a:cxnLst>
              <a:cxn ang="0">
                <a:pos x="T0" y="T1"/>
              </a:cxn>
              <a:cxn ang="0">
                <a:pos x="T2" y="T3"/>
              </a:cxn>
              <a:cxn ang="0">
                <a:pos x="T4" y="T5"/>
              </a:cxn>
              <a:cxn ang="0">
                <a:pos x="T6" y="T7"/>
              </a:cxn>
              <a:cxn ang="0">
                <a:pos x="T8" y="T9"/>
              </a:cxn>
            </a:cxnLst>
            <a:rect l="0" t="0" r="r" b="b"/>
            <a:pathLst>
              <a:path w="874" h="872">
                <a:moveTo>
                  <a:pt x="240" y="639"/>
                </a:moveTo>
                <a:cubicBezTo>
                  <a:pt x="481" y="872"/>
                  <a:pt x="872" y="859"/>
                  <a:pt x="872" y="859"/>
                </a:cubicBezTo>
                <a:cubicBezTo>
                  <a:pt x="872" y="859"/>
                  <a:pt x="874" y="467"/>
                  <a:pt x="633" y="234"/>
                </a:cubicBezTo>
                <a:cubicBezTo>
                  <a:pt x="393" y="0"/>
                  <a:pt x="1" y="14"/>
                  <a:pt x="1" y="14"/>
                </a:cubicBezTo>
                <a:cubicBezTo>
                  <a:pt x="1" y="14"/>
                  <a:pt x="0" y="406"/>
                  <a:pt x="240" y="639"/>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13" name="Freeform 12"/>
          <p:cNvSpPr>
            <a:spLocks/>
          </p:cNvSpPr>
          <p:nvPr/>
        </p:nvSpPr>
        <p:spPr bwMode="auto">
          <a:xfrm>
            <a:off x="3410739" y="2185572"/>
            <a:ext cx="355923" cy="354944"/>
          </a:xfrm>
          <a:custGeom>
            <a:avLst/>
            <a:gdLst>
              <a:gd name="T0" fmla="*/ 633 w 874"/>
              <a:gd name="T1" fmla="*/ 639 h 872"/>
              <a:gd name="T2" fmla="*/ 1 w 874"/>
              <a:gd name="T3" fmla="*/ 859 h 872"/>
              <a:gd name="T4" fmla="*/ 240 w 874"/>
              <a:gd name="T5" fmla="*/ 234 h 872"/>
              <a:gd name="T6" fmla="*/ 872 w 874"/>
              <a:gd name="T7" fmla="*/ 14 h 872"/>
              <a:gd name="T8" fmla="*/ 633 w 874"/>
              <a:gd name="T9" fmla="*/ 639 h 872"/>
            </a:gdLst>
            <a:ahLst/>
            <a:cxnLst>
              <a:cxn ang="0">
                <a:pos x="T0" y="T1"/>
              </a:cxn>
              <a:cxn ang="0">
                <a:pos x="T2" y="T3"/>
              </a:cxn>
              <a:cxn ang="0">
                <a:pos x="T4" y="T5"/>
              </a:cxn>
              <a:cxn ang="0">
                <a:pos x="T6" y="T7"/>
              </a:cxn>
              <a:cxn ang="0">
                <a:pos x="T8" y="T9"/>
              </a:cxn>
            </a:cxnLst>
            <a:rect l="0" t="0" r="r" b="b"/>
            <a:pathLst>
              <a:path w="874" h="872">
                <a:moveTo>
                  <a:pt x="633" y="639"/>
                </a:moveTo>
                <a:cubicBezTo>
                  <a:pt x="393" y="872"/>
                  <a:pt x="1" y="859"/>
                  <a:pt x="1" y="859"/>
                </a:cubicBezTo>
                <a:cubicBezTo>
                  <a:pt x="1" y="859"/>
                  <a:pt x="0" y="467"/>
                  <a:pt x="240" y="234"/>
                </a:cubicBezTo>
                <a:cubicBezTo>
                  <a:pt x="481" y="0"/>
                  <a:pt x="872" y="14"/>
                  <a:pt x="872" y="14"/>
                </a:cubicBezTo>
                <a:cubicBezTo>
                  <a:pt x="872" y="14"/>
                  <a:pt x="874" y="406"/>
                  <a:pt x="633" y="639"/>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14" name="Freeform 13"/>
          <p:cNvSpPr>
            <a:spLocks/>
          </p:cNvSpPr>
          <p:nvPr/>
        </p:nvSpPr>
        <p:spPr bwMode="auto">
          <a:xfrm>
            <a:off x="1442563" y="2752239"/>
            <a:ext cx="1145381" cy="733425"/>
          </a:xfrm>
          <a:custGeom>
            <a:avLst/>
            <a:gdLst>
              <a:gd name="T0" fmla="*/ 493 w 1157"/>
              <a:gd name="T1" fmla="*/ 639 h 741"/>
              <a:gd name="T2" fmla="*/ 1157 w 1157"/>
              <a:gd name="T3" fmla="*/ 554 h 741"/>
              <a:gd name="T4" fmla="*/ 664 w 1157"/>
              <a:gd name="T5" fmla="*/ 101 h 741"/>
              <a:gd name="T6" fmla="*/ 0 w 1157"/>
              <a:gd name="T7" fmla="*/ 187 h 741"/>
              <a:gd name="T8" fmla="*/ 493 w 1157"/>
              <a:gd name="T9" fmla="*/ 639 h 741"/>
            </a:gdLst>
            <a:ahLst/>
            <a:cxnLst>
              <a:cxn ang="0">
                <a:pos x="T0" y="T1"/>
              </a:cxn>
              <a:cxn ang="0">
                <a:pos x="T2" y="T3"/>
              </a:cxn>
              <a:cxn ang="0">
                <a:pos x="T4" y="T5"/>
              </a:cxn>
              <a:cxn ang="0">
                <a:pos x="T6" y="T7"/>
              </a:cxn>
              <a:cxn ang="0">
                <a:pos x="T8" y="T9"/>
              </a:cxn>
            </a:cxnLst>
            <a:rect l="0" t="0" r="r" b="b"/>
            <a:pathLst>
              <a:path w="1157" h="741">
                <a:moveTo>
                  <a:pt x="493" y="639"/>
                </a:moveTo>
                <a:cubicBezTo>
                  <a:pt x="813" y="741"/>
                  <a:pt x="1157" y="554"/>
                  <a:pt x="1157" y="554"/>
                </a:cubicBezTo>
                <a:cubicBezTo>
                  <a:pt x="1157" y="554"/>
                  <a:pt x="983" y="203"/>
                  <a:pt x="664" y="101"/>
                </a:cubicBezTo>
                <a:cubicBezTo>
                  <a:pt x="345" y="0"/>
                  <a:pt x="0" y="187"/>
                  <a:pt x="0" y="187"/>
                </a:cubicBezTo>
                <a:cubicBezTo>
                  <a:pt x="0" y="187"/>
                  <a:pt x="174" y="538"/>
                  <a:pt x="493" y="639"/>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15" name="Freeform 14"/>
          <p:cNvSpPr>
            <a:spLocks/>
          </p:cNvSpPr>
          <p:nvPr/>
        </p:nvSpPr>
        <p:spPr bwMode="auto">
          <a:xfrm>
            <a:off x="3649981" y="2733784"/>
            <a:ext cx="319088" cy="204323"/>
          </a:xfrm>
          <a:custGeom>
            <a:avLst/>
            <a:gdLst>
              <a:gd name="T0" fmla="*/ 664 w 1157"/>
              <a:gd name="T1" fmla="*/ 639 h 741"/>
              <a:gd name="T2" fmla="*/ 0 w 1157"/>
              <a:gd name="T3" fmla="*/ 554 h 741"/>
              <a:gd name="T4" fmla="*/ 493 w 1157"/>
              <a:gd name="T5" fmla="*/ 101 h 741"/>
              <a:gd name="T6" fmla="*/ 1157 w 1157"/>
              <a:gd name="T7" fmla="*/ 187 h 741"/>
              <a:gd name="T8" fmla="*/ 664 w 1157"/>
              <a:gd name="T9" fmla="*/ 639 h 741"/>
            </a:gdLst>
            <a:ahLst/>
            <a:cxnLst>
              <a:cxn ang="0">
                <a:pos x="T0" y="T1"/>
              </a:cxn>
              <a:cxn ang="0">
                <a:pos x="T2" y="T3"/>
              </a:cxn>
              <a:cxn ang="0">
                <a:pos x="T4" y="T5"/>
              </a:cxn>
              <a:cxn ang="0">
                <a:pos x="T6" y="T7"/>
              </a:cxn>
              <a:cxn ang="0">
                <a:pos x="T8" y="T9"/>
              </a:cxn>
            </a:cxnLst>
            <a:rect l="0" t="0" r="r" b="b"/>
            <a:pathLst>
              <a:path w="1157" h="741">
                <a:moveTo>
                  <a:pt x="664" y="639"/>
                </a:moveTo>
                <a:cubicBezTo>
                  <a:pt x="344" y="741"/>
                  <a:pt x="0" y="554"/>
                  <a:pt x="0" y="554"/>
                </a:cubicBezTo>
                <a:cubicBezTo>
                  <a:pt x="0" y="554"/>
                  <a:pt x="174" y="203"/>
                  <a:pt x="493" y="101"/>
                </a:cubicBezTo>
                <a:cubicBezTo>
                  <a:pt x="813" y="0"/>
                  <a:pt x="1157" y="187"/>
                  <a:pt x="1157" y="187"/>
                </a:cubicBezTo>
                <a:cubicBezTo>
                  <a:pt x="1157" y="187"/>
                  <a:pt x="983" y="538"/>
                  <a:pt x="664" y="639"/>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16" name="Freeform 15"/>
          <p:cNvSpPr>
            <a:spLocks/>
          </p:cNvSpPr>
          <p:nvPr/>
        </p:nvSpPr>
        <p:spPr bwMode="auto">
          <a:xfrm>
            <a:off x="2045020" y="2195026"/>
            <a:ext cx="794147" cy="1077516"/>
          </a:xfrm>
          <a:custGeom>
            <a:avLst/>
            <a:gdLst>
              <a:gd name="T0" fmla="*/ 148 w 802"/>
              <a:gd name="T1" fmla="*/ 669 h 1089"/>
              <a:gd name="T2" fmla="*/ 668 w 802"/>
              <a:gd name="T3" fmla="*/ 1089 h 1089"/>
              <a:gd name="T4" fmla="*/ 654 w 802"/>
              <a:gd name="T5" fmla="*/ 420 h 1089"/>
              <a:gd name="T6" fmla="*/ 133 w 802"/>
              <a:gd name="T7" fmla="*/ 0 h 1089"/>
              <a:gd name="T8" fmla="*/ 148 w 802"/>
              <a:gd name="T9" fmla="*/ 669 h 1089"/>
            </a:gdLst>
            <a:ahLst/>
            <a:cxnLst>
              <a:cxn ang="0">
                <a:pos x="T0" y="T1"/>
              </a:cxn>
              <a:cxn ang="0">
                <a:pos x="T2" y="T3"/>
              </a:cxn>
              <a:cxn ang="0">
                <a:pos x="T4" y="T5"/>
              </a:cxn>
              <a:cxn ang="0">
                <a:pos x="T6" y="T7"/>
              </a:cxn>
              <a:cxn ang="0">
                <a:pos x="T8" y="T9"/>
              </a:cxn>
            </a:cxnLst>
            <a:rect l="0" t="0" r="r" b="b"/>
            <a:pathLst>
              <a:path w="802" h="1089">
                <a:moveTo>
                  <a:pt x="148" y="669"/>
                </a:moveTo>
                <a:cubicBezTo>
                  <a:pt x="295" y="970"/>
                  <a:pt x="668" y="1089"/>
                  <a:pt x="668" y="1089"/>
                </a:cubicBezTo>
                <a:cubicBezTo>
                  <a:pt x="668" y="1089"/>
                  <a:pt x="802" y="721"/>
                  <a:pt x="654" y="420"/>
                </a:cubicBezTo>
                <a:cubicBezTo>
                  <a:pt x="506" y="119"/>
                  <a:pt x="133" y="0"/>
                  <a:pt x="133" y="0"/>
                </a:cubicBezTo>
                <a:cubicBezTo>
                  <a:pt x="133" y="0"/>
                  <a:pt x="0" y="368"/>
                  <a:pt x="148" y="669"/>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17" name="Freeform 16"/>
          <p:cNvSpPr>
            <a:spLocks/>
          </p:cNvSpPr>
          <p:nvPr/>
        </p:nvSpPr>
        <p:spPr bwMode="auto">
          <a:xfrm>
            <a:off x="2896316" y="1437788"/>
            <a:ext cx="419100" cy="638175"/>
          </a:xfrm>
          <a:custGeom>
            <a:avLst/>
            <a:gdLst>
              <a:gd name="T0" fmla="*/ 361 w 423"/>
              <a:gd name="T1" fmla="*/ 375 h 645"/>
              <a:gd name="T2" fmla="*/ 100 w 423"/>
              <a:gd name="T3" fmla="*/ 645 h 645"/>
              <a:gd name="T4" fmla="*/ 62 w 423"/>
              <a:gd name="T5" fmla="*/ 271 h 645"/>
              <a:gd name="T6" fmla="*/ 323 w 423"/>
              <a:gd name="T7" fmla="*/ 0 h 645"/>
              <a:gd name="T8" fmla="*/ 361 w 423"/>
              <a:gd name="T9" fmla="*/ 375 h 645"/>
            </a:gdLst>
            <a:ahLst/>
            <a:cxnLst>
              <a:cxn ang="0">
                <a:pos x="T0" y="T1"/>
              </a:cxn>
              <a:cxn ang="0">
                <a:pos x="T2" y="T3"/>
              </a:cxn>
              <a:cxn ang="0">
                <a:pos x="T4" y="T5"/>
              </a:cxn>
              <a:cxn ang="0">
                <a:pos x="T6" y="T7"/>
              </a:cxn>
              <a:cxn ang="0">
                <a:pos x="T8" y="T9"/>
              </a:cxn>
            </a:cxnLst>
            <a:rect l="0" t="0" r="r" b="b"/>
            <a:pathLst>
              <a:path w="423" h="645">
                <a:moveTo>
                  <a:pt x="361" y="375"/>
                </a:moveTo>
                <a:cubicBezTo>
                  <a:pt x="300" y="553"/>
                  <a:pt x="100" y="645"/>
                  <a:pt x="100" y="645"/>
                </a:cubicBezTo>
                <a:cubicBezTo>
                  <a:pt x="100" y="645"/>
                  <a:pt x="0" y="449"/>
                  <a:pt x="62" y="271"/>
                </a:cubicBezTo>
                <a:cubicBezTo>
                  <a:pt x="123" y="93"/>
                  <a:pt x="323" y="0"/>
                  <a:pt x="323" y="0"/>
                </a:cubicBezTo>
                <a:cubicBezTo>
                  <a:pt x="323" y="0"/>
                  <a:pt x="423" y="197"/>
                  <a:pt x="361" y="375"/>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18" name="Freeform 17"/>
          <p:cNvSpPr>
            <a:spLocks/>
          </p:cNvSpPr>
          <p:nvPr/>
        </p:nvSpPr>
        <p:spPr bwMode="auto">
          <a:xfrm>
            <a:off x="2570085" y="2195026"/>
            <a:ext cx="794147" cy="1077516"/>
          </a:xfrm>
          <a:custGeom>
            <a:avLst/>
            <a:gdLst>
              <a:gd name="T0" fmla="*/ 654 w 802"/>
              <a:gd name="T1" fmla="*/ 669 h 1089"/>
              <a:gd name="T2" fmla="*/ 133 w 802"/>
              <a:gd name="T3" fmla="*/ 1089 h 1089"/>
              <a:gd name="T4" fmla="*/ 148 w 802"/>
              <a:gd name="T5" fmla="*/ 420 h 1089"/>
              <a:gd name="T6" fmla="*/ 668 w 802"/>
              <a:gd name="T7" fmla="*/ 0 h 1089"/>
              <a:gd name="T8" fmla="*/ 654 w 802"/>
              <a:gd name="T9" fmla="*/ 669 h 1089"/>
            </a:gdLst>
            <a:ahLst/>
            <a:cxnLst>
              <a:cxn ang="0">
                <a:pos x="T0" y="T1"/>
              </a:cxn>
              <a:cxn ang="0">
                <a:pos x="T2" y="T3"/>
              </a:cxn>
              <a:cxn ang="0">
                <a:pos x="T4" y="T5"/>
              </a:cxn>
              <a:cxn ang="0">
                <a:pos x="T6" y="T7"/>
              </a:cxn>
              <a:cxn ang="0">
                <a:pos x="T8" y="T9"/>
              </a:cxn>
            </a:cxnLst>
            <a:rect l="0" t="0" r="r" b="b"/>
            <a:pathLst>
              <a:path w="802" h="1089">
                <a:moveTo>
                  <a:pt x="654" y="669"/>
                </a:moveTo>
                <a:cubicBezTo>
                  <a:pt x="506" y="970"/>
                  <a:pt x="133" y="1089"/>
                  <a:pt x="133" y="1089"/>
                </a:cubicBezTo>
                <a:cubicBezTo>
                  <a:pt x="133" y="1089"/>
                  <a:pt x="0" y="721"/>
                  <a:pt x="148" y="420"/>
                </a:cubicBezTo>
                <a:cubicBezTo>
                  <a:pt x="295" y="119"/>
                  <a:pt x="668" y="0"/>
                  <a:pt x="668" y="0"/>
                </a:cubicBezTo>
                <a:cubicBezTo>
                  <a:pt x="668" y="0"/>
                  <a:pt x="802" y="368"/>
                  <a:pt x="654" y="669"/>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19" name="Oval 18"/>
          <p:cNvSpPr>
            <a:spLocks noChangeArrowheads="1"/>
          </p:cNvSpPr>
          <p:nvPr/>
        </p:nvSpPr>
        <p:spPr bwMode="auto">
          <a:xfrm>
            <a:off x="2403397" y="1280626"/>
            <a:ext cx="665560" cy="1431131"/>
          </a:xfrm>
          <a:prstGeom prst="ellipse">
            <a:avLst/>
          </a:pr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20" name="Freeform 19"/>
          <p:cNvSpPr>
            <a:spLocks/>
          </p:cNvSpPr>
          <p:nvPr/>
        </p:nvSpPr>
        <p:spPr bwMode="auto">
          <a:xfrm>
            <a:off x="1728312" y="1840563"/>
            <a:ext cx="1943100" cy="2876897"/>
          </a:xfrm>
          <a:custGeom>
            <a:avLst/>
            <a:gdLst>
              <a:gd name="T0" fmla="*/ 1709 w 1963"/>
              <a:gd name="T1" fmla="*/ 1081 h 2685"/>
              <a:gd name="T2" fmla="*/ 1775 w 1963"/>
              <a:gd name="T3" fmla="*/ 925 h 2685"/>
              <a:gd name="T4" fmla="*/ 1744 w 1963"/>
              <a:gd name="T5" fmla="*/ 992 h 2685"/>
              <a:gd name="T6" fmla="*/ 1491 w 1963"/>
              <a:gd name="T7" fmla="*/ 1082 h 2685"/>
              <a:gd name="T8" fmla="*/ 1517 w 1963"/>
              <a:gd name="T9" fmla="*/ 935 h 2685"/>
              <a:gd name="T10" fmla="*/ 1504 w 1963"/>
              <a:gd name="T11" fmla="*/ 849 h 2685"/>
              <a:gd name="T12" fmla="*/ 1454 w 1963"/>
              <a:gd name="T13" fmla="*/ 893 h 2685"/>
              <a:gd name="T14" fmla="*/ 1448 w 1963"/>
              <a:gd name="T15" fmla="*/ 1067 h 2685"/>
              <a:gd name="T16" fmla="*/ 1284 w 1963"/>
              <a:gd name="T17" fmla="*/ 1206 h 2685"/>
              <a:gd name="T18" fmla="*/ 1066 w 1963"/>
              <a:gd name="T19" fmla="*/ 1352 h 2685"/>
              <a:gd name="T20" fmla="*/ 1151 w 1963"/>
              <a:gd name="T21" fmla="*/ 1080 h 2685"/>
              <a:gd name="T22" fmla="*/ 1219 w 1963"/>
              <a:gd name="T23" fmla="*/ 1068 h 2685"/>
              <a:gd name="T24" fmla="*/ 1372 w 1963"/>
              <a:gd name="T25" fmla="*/ 887 h 2685"/>
              <a:gd name="T26" fmla="*/ 1214 w 1963"/>
              <a:gd name="T27" fmla="*/ 1003 h 2685"/>
              <a:gd name="T28" fmla="*/ 1295 w 1963"/>
              <a:gd name="T29" fmla="*/ 812 h 2685"/>
              <a:gd name="T30" fmla="*/ 1226 w 1963"/>
              <a:gd name="T31" fmla="*/ 840 h 2685"/>
              <a:gd name="T32" fmla="*/ 1236 w 1963"/>
              <a:gd name="T33" fmla="*/ 740 h 2685"/>
              <a:gd name="T34" fmla="*/ 1208 w 1963"/>
              <a:gd name="T35" fmla="*/ 845 h 2685"/>
              <a:gd name="T36" fmla="*/ 1020 w 1963"/>
              <a:gd name="T37" fmla="*/ 1140 h 2685"/>
              <a:gd name="T38" fmla="*/ 1072 w 1963"/>
              <a:gd name="T39" fmla="*/ 638 h 2685"/>
              <a:gd name="T40" fmla="*/ 1039 w 1963"/>
              <a:gd name="T41" fmla="*/ 603 h 2685"/>
              <a:gd name="T42" fmla="*/ 1060 w 1963"/>
              <a:gd name="T43" fmla="*/ 550 h 2685"/>
              <a:gd name="T44" fmla="*/ 1074 w 1963"/>
              <a:gd name="T45" fmla="*/ 389 h 2685"/>
              <a:gd name="T46" fmla="*/ 1084 w 1963"/>
              <a:gd name="T47" fmla="*/ 333 h 2685"/>
              <a:gd name="T48" fmla="*/ 1063 w 1963"/>
              <a:gd name="T49" fmla="*/ 195 h 2685"/>
              <a:gd name="T50" fmla="*/ 1012 w 1963"/>
              <a:gd name="T51" fmla="*/ 141 h 2685"/>
              <a:gd name="T52" fmla="*/ 968 w 1963"/>
              <a:gd name="T53" fmla="*/ 251 h 2685"/>
              <a:gd name="T54" fmla="*/ 1006 w 1963"/>
              <a:gd name="T55" fmla="*/ 443 h 2685"/>
              <a:gd name="T56" fmla="*/ 899 w 1963"/>
              <a:gd name="T57" fmla="*/ 777 h 2685"/>
              <a:gd name="T58" fmla="*/ 922 w 1963"/>
              <a:gd name="T59" fmla="*/ 325 h 2685"/>
              <a:gd name="T60" fmla="*/ 787 w 1963"/>
              <a:gd name="T61" fmla="*/ 335 h 2685"/>
              <a:gd name="T62" fmla="*/ 829 w 1963"/>
              <a:gd name="T63" fmla="*/ 557 h 2685"/>
              <a:gd name="T64" fmla="*/ 838 w 1963"/>
              <a:gd name="T65" fmla="*/ 678 h 2685"/>
              <a:gd name="T66" fmla="*/ 670 w 1963"/>
              <a:gd name="T67" fmla="*/ 494 h 2685"/>
              <a:gd name="T68" fmla="*/ 903 w 1963"/>
              <a:gd name="T69" fmla="*/ 968 h 2685"/>
              <a:gd name="T70" fmla="*/ 619 w 1963"/>
              <a:gd name="T71" fmla="*/ 867 h 2685"/>
              <a:gd name="T72" fmla="*/ 486 w 1963"/>
              <a:gd name="T73" fmla="*/ 740 h 2685"/>
              <a:gd name="T74" fmla="*/ 444 w 1963"/>
              <a:gd name="T75" fmla="*/ 683 h 2685"/>
              <a:gd name="T76" fmla="*/ 423 w 1963"/>
              <a:gd name="T77" fmla="*/ 679 h 2685"/>
              <a:gd name="T78" fmla="*/ 377 w 1963"/>
              <a:gd name="T79" fmla="*/ 772 h 2685"/>
              <a:gd name="T80" fmla="*/ 542 w 1963"/>
              <a:gd name="T81" fmla="*/ 850 h 2685"/>
              <a:gd name="T82" fmla="*/ 848 w 1963"/>
              <a:gd name="T83" fmla="*/ 1003 h 2685"/>
              <a:gd name="T84" fmla="*/ 877 w 1963"/>
              <a:gd name="T85" fmla="*/ 1045 h 2685"/>
              <a:gd name="T86" fmla="*/ 936 w 1963"/>
              <a:gd name="T87" fmla="*/ 1175 h 2685"/>
              <a:gd name="T88" fmla="*/ 591 w 1963"/>
              <a:gd name="T89" fmla="*/ 1167 h 2685"/>
              <a:gd name="T90" fmla="*/ 318 w 1963"/>
              <a:gd name="T91" fmla="*/ 1015 h 2685"/>
              <a:gd name="T92" fmla="*/ 300 w 1963"/>
              <a:gd name="T93" fmla="*/ 1111 h 2685"/>
              <a:gd name="T94" fmla="*/ 431 w 1963"/>
              <a:gd name="T95" fmla="*/ 1183 h 2685"/>
              <a:gd name="T96" fmla="*/ 103 w 1963"/>
              <a:gd name="T97" fmla="*/ 1215 h 2685"/>
              <a:gd name="T98" fmla="*/ 236 w 1963"/>
              <a:gd name="T99" fmla="*/ 1259 h 2685"/>
              <a:gd name="T100" fmla="*/ 127 w 1963"/>
              <a:gd name="T101" fmla="*/ 1332 h 2685"/>
              <a:gd name="T102" fmla="*/ 746 w 1963"/>
              <a:gd name="T103" fmla="*/ 1247 h 2685"/>
              <a:gd name="T104" fmla="*/ 607 w 1963"/>
              <a:gd name="T105" fmla="*/ 1289 h 2685"/>
              <a:gd name="T106" fmla="*/ 922 w 1963"/>
              <a:gd name="T107" fmla="*/ 1351 h 2685"/>
              <a:gd name="T108" fmla="*/ 884 w 1963"/>
              <a:gd name="T109" fmla="*/ 1743 h 2685"/>
              <a:gd name="T110" fmla="*/ 857 w 1963"/>
              <a:gd name="T111" fmla="*/ 2684 h 2685"/>
              <a:gd name="T112" fmla="*/ 1217 w 1963"/>
              <a:gd name="T113" fmla="*/ 1307 h 2685"/>
              <a:gd name="T114" fmla="*/ 1407 w 1963"/>
              <a:gd name="T115" fmla="*/ 1351 h 2685"/>
              <a:gd name="T116" fmla="*/ 1599 w 1963"/>
              <a:gd name="T117" fmla="*/ 1367 h 2685"/>
              <a:gd name="T118" fmla="*/ 1430 w 1963"/>
              <a:gd name="T119" fmla="*/ 1304 h 2685"/>
              <a:gd name="T120" fmla="*/ 1685 w 1963"/>
              <a:gd name="T121" fmla="*/ 1102 h 2685"/>
              <a:gd name="T122" fmla="*/ 1962 w 1963"/>
              <a:gd name="T123" fmla="*/ 1052 h 2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3" h="2685">
                <a:moveTo>
                  <a:pt x="1850" y="1079"/>
                </a:moveTo>
                <a:cubicBezTo>
                  <a:pt x="1815" y="1083"/>
                  <a:pt x="1772" y="1083"/>
                  <a:pt x="1724" y="1081"/>
                </a:cubicBezTo>
                <a:cubicBezTo>
                  <a:pt x="1719" y="1081"/>
                  <a:pt x="1714" y="1081"/>
                  <a:pt x="1709" y="1081"/>
                </a:cubicBezTo>
                <a:cubicBezTo>
                  <a:pt x="1843" y="957"/>
                  <a:pt x="1852" y="832"/>
                  <a:pt x="1847" y="836"/>
                </a:cubicBezTo>
                <a:cubicBezTo>
                  <a:pt x="1840" y="832"/>
                  <a:pt x="1826" y="887"/>
                  <a:pt x="1773" y="957"/>
                </a:cubicBezTo>
                <a:cubicBezTo>
                  <a:pt x="1775" y="946"/>
                  <a:pt x="1776" y="935"/>
                  <a:pt x="1775" y="925"/>
                </a:cubicBezTo>
                <a:cubicBezTo>
                  <a:pt x="1775" y="865"/>
                  <a:pt x="1744" y="838"/>
                  <a:pt x="1744" y="840"/>
                </a:cubicBezTo>
                <a:cubicBezTo>
                  <a:pt x="1740" y="841"/>
                  <a:pt x="1764" y="870"/>
                  <a:pt x="1760" y="925"/>
                </a:cubicBezTo>
                <a:cubicBezTo>
                  <a:pt x="1760" y="947"/>
                  <a:pt x="1754" y="969"/>
                  <a:pt x="1744" y="992"/>
                </a:cubicBezTo>
                <a:cubicBezTo>
                  <a:pt x="1716" y="1023"/>
                  <a:pt x="1680" y="1055"/>
                  <a:pt x="1634" y="1085"/>
                </a:cubicBezTo>
                <a:cubicBezTo>
                  <a:pt x="1583" y="1120"/>
                  <a:pt x="1521" y="1145"/>
                  <a:pt x="1450" y="1165"/>
                </a:cubicBezTo>
                <a:cubicBezTo>
                  <a:pt x="1469" y="1138"/>
                  <a:pt x="1483" y="1109"/>
                  <a:pt x="1491" y="1082"/>
                </a:cubicBezTo>
                <a:cubicBezTo>
                  <a:pt x="1494" y="1072"/>
                  <a:pt x="1496" y="1063"/>
                  <a:pt x="1498" y="1054"/>
                </a:cubicBezTo>
                <a:cubicBezTo>
                  <a:pt x="1536" y="947"/>
                  <a:pt x="1600" y="889"/>
                  <a:pt x="1594" y="879"/>
                </a:cubicBezTo>
                <a:cubicBezTo>
                  <a:pt x="1591" y="872"/>
                  <a:pt x="1554" y="891"/>
                  <a:pt x="1517" y="935"/>
                </a:cubicBezTo>
                <a:cubicBezTo>
                  <a:pt x="1520" y="904"/>
                  <a:pt x="1523" y="877"/>
                  <a:pt x="1528" y="855"/>
                </a:cubicBezTo>
                <a:cubicBezTo>
                  <a:pt x="1536" y="803"/>
                  <a:pt x="1547" y="775"/>
                  <a:pt x="1543" y="773"/>
                </a:cubicBezTo>
                <a:cubicBezTo>
                  <a:pt x="1540" y="771"/>
                  <a:pt x="1521" y="796"/>
                  <a:pt x="1504" y="849"/>
                </a:cubicBezTo>
                <a:cubicBezTo>
                  <a:pt x="1490" y="888"/>
                  <a:pt x="1482" y="943"/>
                  <a:pt x="1467" y="1005"/>
                </a:cubicBezTo>
                <a:cubicBezTo>
                  <a:pt x="1461" y="980"/>
                  <a:pt x="1453" y="959"/>
                  <a:pt x="1452" y="941"/>
                </a:cubicBezTo>
                <a:cubicBezTo>
                  <a:pt x="1448" y="912"/>
                  <a:pt x="1458" y="895"/>
                  <a:pt x="1454" y="893"/>
                </a:cubicBezTo>
                <a:cubicBezTo>
                  <a:pt x="1453" y="891"/>
                  <a:pt x="1437" y="908"/>
                  <a:pt x="1437" y="942"/>
                </a:cubicBezTo>
                <a:cubicBezTo>
                  <a:pt x="1436" y="973"/>
                  <a:pt x="1451" y="1013"/>
                  <a:pt x="1453" y="1054"/>
                </a:cubicBezTo>
                <a:cubicBezTo>
                  <a:pt x="1452" y="1058"/>
                  <a:pt x="1450" y="1063"/>
                  <a:pt x="1448" y="1067"/>
                </a:cubicBezTo>
                <a:cubicBezTo>
                  <a:pt x="1433" y="1110"/>
                  <a:pt x="1405" y="1150"/>
                  <a:pt x="1363" y="1178"/>
                </a:cubicBezTo>
                <a:cubicBezTo>
                  <a:pt x="1356" y="1183"/>
                  <a:pt x="1347" y="1187"/>
                  <a:pt x="1339" y="1191"/>
                </a:cubicBezTo>
                <a:cubicBezTo>
                  <a:pt x="1324" y="1194"/>
                  <a:pt x="1300" y="1203"/>
                  <a:pt x="1284" y="1206"/>
                </a:cubicBezTo>
                <a:cubicBezTo>
                  <a:pt x="1281" y="1206"/>
                  <a:pt x="1227" y="1220"/>
                  <a:pt x="1184" y="1246"/>
                </a:cubicBezTo>
                <a:cubicBezTo>
                  <a:pt x="1160" y="1261"/>
                  <a:pt x="1140" y="1274"/>
                  <a:pt x="1123" y="1293"/>
                </a:cubicBezTo>
                <a:cubicBezTo>
                  <a:pt x="1102" y="1311"/>
                  <a:pt x="1083" y="1331"/>
                  <a:pt x="1066" y="1352"/>
                </a:cubicBezTo>
                <a:cubicBezTo>
                  <a:pt x="1065" y="1306"/>
                  <a:pt x="1061" y="1265"/>
                  <a:pt x="1063" y="1225"/>
                </a:cubicBezTo>
                <a:cubicBezTo>
                  <a:pt x="1066" y="1172"/>
                  <a:pt x="1076" y="1125"/>
                  <a:pt x="1112" y="1103"/>
                </a:cubicBezTo>
                <a:cubicBezTo>
                  <a:pt x="1124" y="1094"/>
                  <a:pt x="1137" y="1087"/>
                  <a:pt x="1151" y="1080"/>
                </a:cubicBezTo>
                <a:cubicBezTo>
                  <a:pt x="1174" y="1076"/>
                  <a:pt x="1197" y="1081"/>
                  <a:pt x="1217" y="1082"/>
                </a:cubicBezTo>
                <a:cubicBezTo>
                  <a:pt x="1264" y="1090"/>
                  <a:pt x="1292" y="1073"/>
                  <a:pt x="1290" y="1071"/>
                </a:cubicBezTo>
                <a:cubicBezTo>
                  <a:pt x="1288" y="1068"/>
                  <a:pt x="1263" y="1078"/>
                  <a:pt x="1219" y="1068"/>
                </a:cubicBezTo>
                <a:cubicBezTo>
                  <a:pt x="1211" y="1066"/>
                  <a:pt x="1201" y="1064"/>
                  <a:pt x="1191" y="1062"/>
                </a:cubicBezTo>
                <a:cubicBezTo>
                  <a:pt x="1205" y="1057"/>
                  <a:pt x="1219" y="1050"/>
                  <a:pt x="1233" y="1044"/>
                </a:cubicBezTo>
                <a:cubicBezTo>
                  <a:pt x="1318" y="1001"/>
                  <a:pt x="1354" y="930"/>
                  <a:pt x="1372" y="887"/>
                </a:cubicBezTo>
                <a:cubicBezTo>
                  <a:pt x="1390" y="842"/>
                  <a:pt x="1397" y="816"/>
                  <a:pt x="1393" y="815"/>
                </a:cubicBezTo>
                <a:cubicBezTo>
                  <a:pt x="1389" y="813"/>
                  <a:pt x="1375" y="835"/>
                  <a:pt x="1350" y="875"/>
                </a:cubicBezTo>
                <a:cubicBezTo>
                  <a:pt x="1325" y="915"/>
                  <a:pt x="1288" y="973"/>
                  <a:pt x="1214" y="1003"/>
                </a:cubicBezTo>
                <a:cubicBezTo>
                  <a:pt x="1208" y="1005"/>
                  <a:pt x="1202" y="1008"/>
                  <a:pt x="1195" y="1010"/>
                </a:cubicBezTo>
                <a:cubicBezTo>
                  <a:pt x="1218" y="957"/>
                  <a:pt x="1224" y="900"/>
                  <a:pt x="1244" y="869"/>
                </a:cubicBezTo>
                <a:cubicBezTo>
                  <a:pt x="1266" y="824"/>
                  <a:pt x="1296" y="815"/>
                  <a:pt x="1295" y="812"/>
                </a:cubicBezTo>
                <a:cubicBezTo>
                  <a:pt x="1296" y="808"/>
                  <a:pt x="1258" y="815"/>
                  <a:pt x="1231" y="861"/>
                </a:cubicBezTo>
                <a:cubicBezTo>
                  <a:pt x="1229" y="865"/>
                  <a:pt x="1226" y="869"/>
                  <a:pt x="1224" y="873"/>
                </a:cubicBezTo>
                <a:cubicBezTo>
                  <a:pt x="1225" y="861"/>
                  <a:pt x="1226" y="851"/>
                  <a:pt x="1226" y="840"/>
                </a:cubicBezTo>
                <a:cubicBezTo>
                  <a:pt x="1231" y="810"/>
                  <a:pt x="1236" y="783"/>
                  <a:pt x="1244" y="759"/>
                </a:cubicBezTo>
                <a:cubicBezTo>
                  <a:pt x="1276" y="661"/>
                  <a:pt x="1329" y="618"/>
                  <a:pt x="1324" y="615"/>
                </a:cubicBezTo>
                <a:cubicBezTo>
                  <a:pt x="1325" y="614"/>
                  <a:pt x="1273" y="650"/>
                  <a:pt x="1236" y="740"/>
                </a:cubicBezTo>
                <a:cubicBezTo>
                  <a:pt x="1240" y="703"/>
                  <a:pt x="1245" y="681"/>
                  <a:pt x="1242" y="680"/>
                </a:cubicBezTo>
                <a:cubicBezTo>
                  <a:pt x="1240" y="680"/>
                  <a:pt x="1225" y="719"/>
                  <a:pt x="1216" y="787"/>
                </a:cubicBezTo>
                <a:cubicBezTo>
                  <a:pt x="1212" y="804"/>
                  <a:pt x="1210" y="824"/>
                  <a:pt x="1208" y="845"/>
                </a:cubicBezTo>
                <a:cubicBezTo>
                  <a:pt x="1200" y="903"/>
                  <a:pt x="1194" y="966"/>
                  <a:pt x="1162" y="1022"/>
                </a:cubicBezTo>
                <a:cubicBezTo>
                  <a:pt x="1136" y="1031"/>
                  <a:pt x="1109" y="1042"/>
                  <a:pt x="1081" y="1060"/>
                </a:cubicBezTo>
                <a:cubicBezTo>
                  <a:pt x="1050" y="1078"/>
                  <a:pt x="1031" y="1108"/>
                  <a:pt x="1020" y="1140"/>
                </a:cubicBezTo>
                <a:cubicBezTo>
                  <a:pt x="1000" y="1067"/>
                  <a:pt x="979" y="1002"/>
                  <a:pt x="971" y="934"/>
                </a:cubicBezTo>
                <a:cubicBezTo>
                  <a:pt x="949" y="757"/>
                  <a:pt x="973" y="706"/>
                  <a:pt x="978" y="686"/>
                </a:cubicBezTo>
                <a:cubicBezTo>
                  <a:pt x="1002" y="591"/>
                  <a:pt x="1058" y="628"/>
                  <a:pt x="1072" y="638"/>
                </a:cubicBezTo>
                <a:cubicBezTo>
                  <a:pt x="1094" y="653"/>
                  <a:pt x="1108" y="667"/>
                  <a:pt x="1111" y="665"/>
                </a:cubicBezTo>
                <a:cubicBezTo>
                  <a:pt x="1112" y="664"/>
                  <a:pt x="1106" y="645"/>
                  <a:pt x="1083" y="625"/>
                </a:cubicBezTo>
                <a:cubicBezTo>
                  <a:pt x="1074" y="615"/>
                  <a:pt x="1058" y="607"/>
                  <a:pt x="1039" y="603"/>
                </a:cubicBezTo>
                <a:cubicBezTo>
                  <a:pt x="1051" y="593"/>
                  <a:pt x="1064" y="583"/>
                  <a:pt x="1076" y="575"/>
                </a:cubicBezTo>
                <a:cubicBezTo>
                  <a:pt x="1152" y="526"/>
                  <a:pt x="1194" y="484"/>
                  <a:pt x="1189" y="479"/>
                </a:cubicBezTo>
                <a:cubicBezTo>
                  <a:pt x="1185" y="476"/>
                  <a:pt x="1141" y="506"/>
                  <a:pt x="1060" y="550"/>
                </a:cubicBezTo>
                <a:cubicBezTo>
                  <a:pt x="1039" y="561"/>
                  <a:pt x="1016" y="577"/>
                  <a:pt x="994" y="598"/>
                </a:cubicBezTo>
                <a:cubicBezTo>
                  <a:pt x="1011" y="550"/>
                  <a:pt x="1031" y="504"/>
                  <a:pt x="1048" y="460"/>
                </a:cubicBezTo>
                <a:cubicBezTo>
                  <a:pt x="1058" y="435"/>
                  <a:pt x="1063" y="418"/>
                  <a:pt x="1074" y="389"/>
                </a:cubicBezTo>
                <a:cubicBezTo>
                  <a:pt x="1089" y="349"/>
                  <a:pt x="1124" y="314"/>
                  <a:pt x="1143" y="284"/>
                </a:cubicBezTo>
                <a:cubicBezTo>
                  <a:pt x="1190" y="217"/>
                  <a:pt x="1233" y="191"/>
                  <a:pt x="1230" y="187"/>
                </a:cubicBezTo>
                <a:cubicBezTo>
                  <a:pt x="1230" y="181"/>
                  <a:pt x="1156" y="231"/>
                  <a:pt x="1084" y="333"/>
                </a:cubicBezTo>
                <a:cubicBezTo>
                  <a:pt x="1099" y="248"/>
                  <a:pt x="1094" y="173"/>
                  <a:pt x="1085" y="120"/>
                </a:cubicBezTo>
                <a:cubicBezTo>
                  <a:pt x="1071" y="40"/>
                  <a:pt x="1049" y="0"/>
                  <a:pt x="1046" y="2"/>
                </a:cubicBezTo>
                <a:cubicBezTo>
                  <a:pt x="1036" y="1"/>
                  <a:pt x="1067" y="74"/>
                  <a:pt x="1063" y="195"/>
                </a:cubicBezTo>
                <a:cubicBezTo>
                  <a:pt x="1052" y="169"/>
                  <a:pt x="1038" y="148"/>
                  <a:pt x="1025" y="132"/>
                </a:cubicBezTo>
                <a:cubicBezTo>
                  <a:pt x="989" y="87"/>
                  <a:pt x="960" y="67"/>
                  <a:pt x="959" y="69"/>
                </a:cubicBezTo>
                <a:cubicBezTo>
                  <a:pt x="956" y="71"/>
                  <a:pt x="981" y="96"/>
                  <a:pt x="1012" y="141"/>
                </a:cubicBezTo>
                <a:cubicBezTo>
                  <a:pt x="1027" y="161"/>
                  <a:pt x="1041" y="187"/>
                  <a:pt x="1051" y="217"/>
                </a:cubicBezTo>
                <a:cubicBezTo>
                  <a:pt x="1030" y="213"/>
                  <a:pt x="1009" y="218"/>
                  <a:pt x="996" y="224"/>
                </a:cubicBezTo>
                <a:cubicBezTo>
                  <a:pt x="974" y="235"/>
                  <a:pt x="967" y="250"/>
                  <a:pt x="968" y="251"/>
                </a:cubicBezTo>
                <a:cubicBezTo>
                  <a:pt x="967" y="256"/>
                  <a:pt x="1014" y="219"/>
                  <a:pt x="1058" y="243"/>
                </a:cubicBezTo>
                <a:cubicBezTo>
                  <a:pt x="1058" y="245"/>
                  <a:pt x="1058" y="247"/>
                  <a:pt x="1059" y="249"/>
                </a:cubicBezTo>
                <a:cubicBezTo>
                  <a:pt x="1052" y="306"/>
                  <a:pt x="1036" y="372"/>
                  <a:pt x="1006" y="443"/>
                </a:cubicBezTo>
                <a:cubicBezTo>
                  <a:pt x="979" y="508"/>
                  <a:pt x="942" y="578"/>
                  <a:pt x="920" y="664"/>
                </a:cubicBezTo>
                <a:cubicBezTo>
                  <a:pt x="910" y="708"/>
                  <a:pt x="905" y="753"/>
                  <a:pt x="905" y="799"/>
                </a:cubicBezTo>
                <a:cubicBezTo>
                  <a:pt x="903" y="792"/>
                  <a:pt x="901" y="784"/>
                  <a:pt x="899" y="777"/>
                </a:cubicBezTo>
                <a:cubicBezTo>
                  <a:pt x="870" y="685"/>
                  <a:pt x="847" y="524"/>
                  <a:pt x="844" y="511"/>
                </a:cubicBezTo>
                <a:cubicBezTo>
                  <a:pt x="842" y="474"/>
                  <a:pt x="844" y="440"/>
                  <a:pt x="858" y="415"/>
                </a:cubicBezTo>
                <a:cubicBezTo>
                  <a:pt x="888" y="354"/>
                  <a:pt x="926" y="328"/>
                  <a:pt x="922" y="325"/>
                </a:cubicBezTo>
                <a:cubicBezTo>
                  <a:pt x="923" y="324"/>
                  <a:pt x="881" y="344"/>
                  <a:pt x="845" y="408"/>
                </a:cubicBezTo>
                <a:cubicBezTo>
                  <a:pt x="838" y="422"/>
                  <a:pt x="832" y="437"/>
                  <a:pt x="829" y="454"/>
                </a:cubicBezTo>
                <a:cubicBezTo>
                  <a:pt x="815" y="411"/>
                  <a:pt x="801" y="371"/>
                  <a:pt x="787" y="335"/>
                </a:cubicBezTo>
                <a:cubicBezTo>
                  <a:pt x="744" y="191"/>
                  <a:pt x="688" y="114"/>
                  <a:pt x="684" y="118"/>
                </a:cubicBezTo>
                <a:cubicBezTo>
                  <a:pt x="684" y="119"/>
                  <a:pt x="733" y="195"/>
                  <a:pt x="773" y="340"/>
                </a:cubicBezTo>
                <a:cubicBezTo>
                  <a:pt x="787" y="381"/>
                  <a:pt x="824" y="506"/>
                  <a:pt x="829" y="557"/>
                </a:cubicBezTo>
                <a:cubicBezTo>
                  <a:pt x="830" y="563"/>
                  <a:pt x="831" y="570"/>
                  <a:pt x="831" y="577"/>
                </a:cubicBezTo>
                <a:cubicBezTo>
                  <a:pt x="833" y="601"/>
                  <a:pt x="833" y="626"/>
                  <a:pt x="836" y="652"/>
                </a:cubicBezTo>
                <a:cubicBezTo>
                  <a:pt x="836" y="660"/>
                  <a:pt x="837" y="669"/>
                  <a:pt x="838" y="678"/>
                </a:cubicBezTo>
                <a:cubicBezTo>
                  <a:pt x="833" y="668"/>
                  <a:pt x="826" y="659"/>
                  <a:pt x="818" y="650"/>
                </a:cubicBezTo>
                <a:cubicBezTo>
                  <a:pt x="784" y="619"/>
                  <a:pt x="751" y="602"/>
                  <a:pt x="732" y="577"/>
                </a:cubicBezTo>
                <a:cubicBezTo>
                  <a:pt x="701" y="524"/>
                  <a:pt x="674" y="488"/>
                  <a:pt x="670" y="494"/>
                </a:cubicBezTo>
                <a:cubicBezTo>
                  <a:pt x="672" y="495"/>
                  <a:pt x="688" y="525"/>
                  <a:pt x="720" y="586"/>
                </a:cubicBezTo>
                <a:cubicBezTo>
                  <a:pt x="738" y="615"/>
                  <a:pt x="775" y="636"/>
                  <a:pt x="804" y="664"/>
                </a:cubicBezTo>
                <a:cubicBezTo>
                  <a:pt x="832" y="693"/>
                  <a:pt x="884" y="904"/>
                  <a:pt x="903" y="968"/>
                </a:cubicBezTo>
                <a:cubicBezTo>
                  <a:pt x="874" y="950"/>
                  <a:pt x="840" y="944"/>
                  <a:pt x="817" y="943"/>
                </a:cubicBezTo>
                <a:cubicBezTo>
                  <a:pt x="738" y="936"/>
                  <a:pt x="682" y="908"/>
                  <a:pt x="646" y="885"/>
                </a:cubicBezTo>
                <a:cubicBezTo>
                  <a:pt x="637" y="879"/>
                  <a:pt x="628" y="873"/>
                  <a:pt x="619" y="867"/>
                </a:cubicBezTo>
                <a:cubicBezTo>
                  <a:pt x="611" y="862"/>
                  <a:pt x="605" y="858"/>
                  <a:pt x="601" y="856"/>
                </a:cubicBezTo>
                <a:cubicBezTo>
                  <a:pt x="595" y="851"/>
                  <a:pt x="588" y="845"/>
                  <a:pt x="582" y="840"/>
                </a:cubicBezTo>
                <a:cubicBezTo>
                  <a:pt x="538" y="801"/>
                  <a:pt x="507" y="766"/>
                  <a:pt x="486" y="740"/>
                </a:cubicBezTo>
                <a:cubicBezTo>
                  <a:pt x="475" y="721"/>
                  <a:pt x="466" y="701"/>
                  <a:pt x="460" y="683"/>
                </a:cubicBezTo>
                <a:cubicBezTo>
                  <a:pt x="419" y="577"/>
                  <a:pt x="426" y="504"/>
                  <a:pt x="421" y="504"/>
                </a:cubicBezTo>
                <a:cubicBezTo>
                  <a:pt x="420" y="504"/>
                  <a:pt x="408" y="575"/>
                  <a:pt x="444" y="683"/>
                </a:cubicBezTo>
                <a:cubicBezTo>
                  <a:pt x="441" y="679"/>
                  <a:pt x="439" y="675"/>
                  <a:pt x="436" y="671"/>
                </a:cubicBezTo>
                <a:cubicBezTo>
                  <a:pt x="348" y="523"/>
                  <a:pt x="295" y="430"/>
                  <a:pt x="291" y="433"/>
                </a:cubicBezTo>
                <a:cubicBezTo>
                  <a:pt x="290" y="434"/>
                  <a:pt x="338" y="528"/>
                  <a:pt x="423" y="679"/>
                </a:cubicBezTo>
                <a:cubicBezTo>
                  <a:pt x="441" y="707"/>
                  <a:pt x="459" y="737"/>
                  <a:pt x="482" y="768"/>
                </a:cubicBezTo>
                <a:cubicBezTo>
                  <a:pt x="491" y="784"/>
                  <a:pt x="501" y="800"/>
                  <a:pt x="513" y="815"/>
                </a:cubicBezTo>
                <a:cubicBezTo>
                  <a:pt x="462" y="795"/>
                  <a:pt x="415" y="783"/>
                  <a:pt x="377" y="772"/>
                </a:cubicBezTo>
                <a:cubicBezTo>
                  <a:pt x="301" y="751"/>
                  <a:pt x="256" y="737"/>
                  <a:pt x="255" y="740"/>
                </a:cubicBezTo>
                <a:cubicBezTo>
                  <a:pt x="254" y="743"/>
                  <a:pt x="298" y="761"/>
                  <a:pt x="372" y="786"/>
                </a:cubicBezTo>
                <a:cubicBezTo>
                  <a:pt x="419" y="802"/>
                  <a:pt x="480" y="820"/>
                  <a:pt x="542" y="850"/>
                </a:cubicBezTo>
                <a:cubicBezTo>
                  <a:pt x="565" y="874"/>
                  <a:pt x="591" y="897"/>
                  <a:pt x="620" y="916"/>
                </a:cubicBezTo>
                <a:cubicBezTo>
                  <a:pt x="654" y="945"/>
                  <a:pt x="696" y="972"/>
                  <a:pt x="750" y="983"/>
                </a:cubicBezTo>
                <a:cubicBezTo>
                  <a:pt x="782" y="992"/>
                  <a:pt x="817" y="996"/>
                  <a:pt x="848" y="1003"/>
                </a:cubicBezTo>
                <a:cubicBezTo>
                  <a:pt x="886" y="1013"/>
                  <a:pt x="898" y="1032"/>
                  <a:pt x="901" y="1036"/>
                </a:cubicBezTo>
                <a:cubicBezTo>
                  <a:pt x="907" y="1046"/>
                  <a:pt x="912" y="1057"/>
                  <a:pt x="917" y="1069"/>
                </a:cubicBezTo>
                <a:cubicBezTo>
                  <a:pt x="904" y="1058"/>
                  <a:pt x="890" y="1050"/>
                  <a:pt x="877" y="1045"/>
                </a:cubicBezTo>
                <a:cubicBezTo>
                  <a:pt x="793" y="1016"/>
                  <a:pt x="741" y="1020"/>
                  <a:pt x="740" y="1023"/>
                </a:cubicBezTo>
                <a:cubicBezTo>
                  <a:pt x="738" y="1031"/>
                  <a:pt x="793" y="1039"/>
                  <a:pt x="864" y="1072"/>
                </a:cubicBezTo>
                <a:cubicBezTo>
                  <a:pt x="899" y="1090"/>
                  <a:pt x="930" y="1124"/>
                  <a:pt x="936" y="1175"/>
                </a:cubicBezTo>
                <a:cubicBezTo>
                  <a:pt x="941" y="1204"/>
                  <a:pt x="939" y="1237"/>
                  <a:pt x="939" y="1273"/>
                </a:cubicBezTo>
                <a:cubicBezTo>
                  <a:pt x="884" y="1228"/>
                  <a:pt x="820" y="1204"/>
                  <a:pt x="760" y="1188"/>
                </a:cubicBezTo>
                <a:cubicBezTo>
                  <a:pt x="702" y="1175"/>
                  <a:pt x="645" y="1168"/>
                  <a:pt x="591" y="1167"/>
                </a:cubicBezTo>
                <a:cubicBezTo>
                  <a:pt x="545" y="1162"/>
                  <a:pt x="418" y="1177"/>
                  <a:pt x="347" y="1007"/>
                </a:cubicBezTo>
                <a:cubicBezTo>
                  <a:pt x="327" y="960"/>
                  <a:pt x="322" y="927"/>
                  <a:pt x="316" y="927"/>
                </a:cubicBezTo>
                <a:cubicBezTo>
                  <a:pt x="311" y="928"/>
                  <a:pt x="307" y="961"/>
                  <a:pt x="318" y="1015"/>
                </a:cubicBezTo>
                <a:cubicBezTo>
                  <a:pt x="323" y="1039"/>
                  <a:pt x="332" y="1070"/>
                  <a:pt x="350" y="1101"/>
                </a:cubicBezTo>
                <a:cubicBezTo>
                  <a:pt x="241" y="1042"/>
                  <a:pt x="202" y="966"/>
                  <a:pt x="194" y="975"/>
                </a:cubicBezTo>
                <a:cubicBezTo>
                  <a:pt x="190" y="973"/>
                  <a:pt x="213" y="1044"/>
                  <a:pt x="300" y="1111"/>
                </a:cubicBezTo>
                <a:cubicBezTo>
                  <a:pt x="256" y="1117"/>
                  <a:pt x="228" y="1134"/>
                  <a:pt x="232" y="1138"/>
                </a:cubicBezTo>
                <a:cubicBezTo>
                  <a:pt x="235" y="1149"/>
                  <a:pt x="292" y="1133"/>
                  <a:pt x="365" y="1153"/>
                </a:cubicBezTo>
                <a:cubicBezTo>
                  <a:pt x="385" y="1164"/>
                  <a:pt x="407" y="1174"/>
                  <a:pt x="431" y="1183"/>
                </a:cubicBezTo>
                <a:cubicBezTo>
                  <a:pt x="406" y="1189"/>
                  <a:pt x="383" y="1196"/>
                  <a:pt x="361" y="1205"/>
                </a:cubicBezTo>
                <a:cubicBezTo>
                  <a:pt x="332" y="1216"/>
                  <a:pt x="306" y="1227"/>
                  <a:pt x="282" y="1238"/>
                </a:cubicBezTo>
                <a:cubicBezTo>
                  <a:pt x="213" y="1244"/>
                  <a:pt x="149" y="1230"/>
                  <a:pt x="103" y="1215"/>
                </a:cubicBezTo>
                <a:cubicBezTo>
                  <a:pt x="37" y="1193"/>
                  <a:pt x="4" y="1162"/>
                  <a:pt x="2" y="1166"/>
                </a:cubicBezTo>
                <a:cubicBezTo>
                  <a:pt x="0" y="1166"/>
                  <a:pt x="30" y="1202"/>
                  <a:pt x="98" y="1229"/>
                </a:cubicBezTo>
                <a:cubicBezTo>
                  <a:pt x="134" y="1243"/>
                  <a:pt x="182" y="1256"/>
                  <a:pt x="236" y="1259"/>
                </a:cubicBezTo>
                <a:cubicBezTo>
                  <a:pt x="190" y="1280"/>
                  <a:pt x="152" y="1298"/>
                  <a:pt x="120" y="1309"/>
                </a:cubicBezTo>
                <a:cubicBezTo>
                  <a:pt x="63" y="1329"/>
                  <a:pt x="30" y="1335"/>
                  <a:pt x="30" y="1340"/>
                </a:cubicBezTo>
                <a:cubicBezTo>
                  <a:pt x="31" y="1344"/>
                  <a:pt x="66" y="1346"/>
                  <a:pt x="127" y="1332"/>
                </a:cubicBezTo>
                <a:cubicBezTo>
                  <a:pt x="189" y="1319"/>
                  <a:pt x="273" y="1282"/>
                  <a:pt x="375" y="1247"/>
                </a:cubicBezTo>
                <a:cubicBezTo>
                  <a:pt x="442" y="1224"/>
                  <a:pt x="522" y="1216"/>
                  <a:pt x="608" y="1223"/>
                </a:cubicBezTo>
                <a:cubicBezTo>
                  <a:pt x="653" y="1229"/>
                  <a:pt x="700" y="1236"/>
                  <a:pt x="746" y="1247"/>
                </a:cubicBezTo>
                <a:cubicBezTo>
                  <a:pt x="690" y="1248"/>
                  <a:pt x="643" y="1262"/>
                  <a:pt x="603" y="1275"/>
                </a:cubicBezTo>
                <a:cubicBezTo>
                  <a:pt x="505" y="1309"/>
                  <a:pt x="475" y="1372"/>
                  <a:pt x="478" y="1371"/>
                </a:cubicBezTo>
                <a:cubicBezTo>
                  <a:pt x="481" y="1375"/>
                  <a:pt x="513" y="1318"/>
                  <a:pt x="607" y="1289"/>
                </a:cubicBezTo>
                <a:cubicBezTo>
                  <a:pt x="653" y="1276"/>
                  <a:pt x="712" y="1261"/>
                  <a:pt x="774" y="1268"/>
                </a:cubicBezTo>
                <a:cubicBezTo>
                  <a:pt x="794" y="1270"/>
                  <a:pt x="815" y="1274"/>
                  <a:pt x="836" y="1280"/>
                </a:cubicBezTo>
                <a:cubicBezTo>
                  <a:pt x="869" y="1298"/>
                  <a:pt x="899" y="1320"/>
                  <a:pt x="922" y="1351"/>
                </a:cubicBezTo>
                <a:cubicBezTo>
                  <a:pt x="951" y="1384"/>
                  <a:pt x="953" y="1430"/>
                  <a:pt x="954" y="1484"/>
                </a:cubicBezTo>
                <a:cubicBezTo>
                  <a:pt x="950" y="1556"/>
                  <a:pt x="946" y="1649"/>
                  <a:pt x="942" y="1759"/>
                </a:cubicBezTo>
                <a:cubicBezTo>
                  <a:pt x="924" y="1745"/>
                  <a:pt x="897" y="1738"/>
                  <a:pt x="884" y="1743"/>
                </a:cubicBezTo>
                <a:cubicBezTo>
                  <a:pt x="880" y="1745"/>
                  <a:pt x="884" y="1758"/>
                  <a:pt x="884" y="1763"/>
                </a:cubicBezTo>
                <a:cubicBezTo>
                  <a:pt x="884" y="1783"/>
                  <a:pt x="918" y="1782"/>
                  <a:pt x="940" y="1810"/>
                </a:cubicBezTo>
                <a:cubicBezTo>
                  <a:pt x="935" y="1957"/>
                  <a:pt x="937" y="2620"/>
                  <a:pt x="857" y="2684"/>
                </a:cubicBezTo>
                <a:cubicBezTo>
                  <a:pt x="1165" y="2685"/>
                  <a:pt x="1165" y="2685"/>
                  <a:pt x="1165" y="2685"/>
                </a:cubicBezTo>
                <a:cubicBezTo>
                  <a:pt x="1086" y="2606"/>
                  <a:pt x="1059" y="1588"/>
                  <a:pt x="1091" y="1463"/>
                </a:cubicBezTo>
                <a:cubicBezTo>
                  <a:pt x="1117" y="1363"/>
                  <a:pt x="1182" y="1320"/>
                  <a:pt x="1217" y="1307"/>
                </a:cubicBezTo>
                <a:cubicBezTo>
                  <a:pt x="1307" y="1279"/>
                  <a:pt x="1360" y="1326"/>
                  <a:pt x="1391" y="1361"/>
                </a:cubicBezTo>
                <a:cubicBezTo>
                  <a:pt x="1437" y="1413"/>
                  <a:pt x="1461" y="1455"/>
                  <a:pt x="1465" y="1453"/>
                </a:cubicBezTo>
                <a:cubicBezTo>
                  <a:pt x="1466" y="1452"/>
                  <a:pt x="1453" y="1409"/>
                  <a:pt x="1407" y="1351"/>
                </a:cubicBezTo>
                <a:cubicBezTo>
                  <a:pt x="1400" y="1342"/>
                  <a:pt x="1392" y="1334"/>
                  <a:pt x="1383" y="1327"/>
                </a:cubicBezTo>
                <a:cubicBezTo>
                  <a:pt x="1391" y="1332"/>
                  <a:pt x="1399" y="1337"/>
                  <a:pt x="1407" y="1342"/>
                </a:cubicBezTo>
                <a:cubicBezTo>
                  <a:pt x="1483" y="1389"/>
                  <a:pt x="1558" y="1374"/>
                  <a:pt x="1599" y="1367"/>
                </a:cubicBezTo>
                <a:cubicBezTo>
                  <a:pt x="1643" y="1358"/>
                  <a:pt x="1666" y="1351"/>
                  <a:pt x="1665" y="1347"/>
                </a:cubicBezTo>
                <a:cubicBezTo>
                  <a:pt x="1665" y="1342"/>
                  <a:pt x="1640" y="1341"/>
                  <a:pt x="1597" y="1342"/>
                </a:cubicBezTo>
                <a:cubicBezTo>
                  <a:pt x="1554" y="1342"/>
                  <a:pt x="1489" y="1347"/>
                  <a:pt x="1430" y="1304"/>
                </a:cubicBezTo>
                <a:cubicBezTo>
                  <a:pt x="1406" y="1288"/>
                  <a:pt x="1381" y="1266"/>
                  <a:pt x="1347" y="1249"/>
                </a:cubicBezTo>
                <a:cubicBezTo>
                  <a:pt x="1467" y="1221"/>
                  <a:pt x="1582" y="1184"/>
                  <a:pt x="1659" y="1122"/>
                </a:cubicBezTo>
                <a:cubicBezTo>
                  <a:pt x="1669" y="1115"/>
                  <a:pt x="1677" y="1109"/>
                  <a:pt x="1685" y="1102"/>
                </a:cubicBezTo>
                <a:cubicBezTo>
                  <a:pt x="1698" y="1101"/>
                  <a:pt x="1711" y="1101"/>
                  <a:pt x="1724" y="1101"/>
                </a:cubicBezTo>
                <a:cubicBezTo>
                  <a:pt x="1772" y="1101"/>
                  <a:pt x="1816" y="1100"/>
                  <a:pt x="1852" y="1094"/>
                </a:cubicBezTo>
                <a:cubicBezTo>
                  <a:pt x="1925" y="1081"/>
                  <a:pt x="1963" y="1053"/>
                  <a:pt x="1962" y="1052"/>
                </a:cubicBezTo>
                <a:cubicBezTo>
                  <a:pt x="1960" y="1048"/>
                  <a:pt x="1920" y="1071"/>
                  <a:pt x="1850" y="1079"/>
                </a:cubicBezTo>
                <a:close/>
              </a:path>
            </a:pathLst>
          </a:custGeom>
          <a:solidFill>
            <a:srgbClr val="996633"/>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21" name="Freeform 20"/>
          <p:cNvSpPr>
            <a:spLocks/>
          </p:cNvSpPr>
          <p:nvPr/>
        </p:nvSpPr>
        <p:spPr bwMode="auto">
          <a:xfrm rot="1122487">
            <a:off x="4487683" y="2497252"/>
            <a:ext cx="274793" cy="199907"/>
          </a:xfrm>
          <a:custGeom>
            <a:avLst/>
            <a:gdLst>
              <a:gd name="T0" fmla="*/ 326 w 534"/>
              <a:gd name="T1" fmla="*/ 318 h 388"/>
              <a:gd name="T2" fmla="*/ 0 w 534"/>
              <a:gd name="T3" fmla="*/ 321 h 388"/>
              <a:gd name="T4" fmla="*/ 208 w 534"/>
              <a:gd name="T5" fmla="*/ 70 h 388"/>
              <a:gd name="T6" fmla="*/ 534 w 534"/>
              <a:gd name="T7" fmla="*/ 67 h 388"/>
              <a:gd name="T8" fmla="*/ 326 w 534"/>
              <a:gd name="T9" fmla="*/ 318 h 388"/>
            </a:gdLst>
            <a:ahLst/>
            <a:cxnLst>
              <a:cxn ang="0">
                <a:pos x="T0" y="T1"/>
              </a:cxn>
              <a:cxn ang="0">
                <a:pos x="T2" y="T3"/>
              </a:cxn>
              <a:cxn ang="0">
                <a:pos x="T4" y="T5"/>
              </a:cxn>
              <a:cxn ang="0">
                <a:pos x="T6" y="T7"/>
              </a:cxn>
              <a:cxn ang="0">
                <a:pos x="T8" y="T9"/>
              </a:cxn>
            </a:cxnLst>
            <a:rect l="0" t="0" r="r" b="b"/>
            <a:pathLst>
              <a:path w="534" h="388">
                <a:moveTo>
                  <a:pt x="326" y="318"/>
                </a:moveTo>
                <a:cubicBezTo>
                  <a:pt x="179" y="388"/>
                  <a:pt x="0" y="321"/>
                  <a:pt x="0" y="321"/>
                </a:cubicBezTo>
                <a:cubicBezTo>
                  <a:pt x="0" y="321"/>
                  <a:pt x="61" y="140"/>
                  <a:pt x="208" y="70"/>
                </a:cubicBezTo>
                <a:cubicBezTo>
                  <a:pt x="355" y="0"/>
                  <a:pt x="534" y="67"/>
                  <a:pt x="534" y="67"/>
                </a:cubicBezTo>
                <a:cubicBezTo>
                  <a:pt x="534" y="67"/>
                  <a:pt x="473" y="248"/>
                  <a:pt x="326" y="318"/>
                </a:cubicBezTo>
                <a:close/>
              </a:path>
            </a:pathLst>
          </a:custGeom>
          <a:solidFill>
            <a:schemeClr val="accent4">
              <a:alpha val="85000"/>
            </a:scheme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22" name="Freeform 21"/>
          <p:cNvSpPr>
            <a:spLocks/>
          </p:cNvSpPr>
          <p:nvPr/>
        </p:nvSpPr>
        <p:spPr bwMode="auto">
          <a:xfrm rot="1800000">
            <a:off x="4548872" y="1926556"/>
            <a:ext cx="184517" cy="182957"/>
          </a:xfrm>
          <a:custGeom>
            <a:avLst/>
            <a:gdLst>
              <a:gd name="T0" fmla="*/ 308 w 427"/>
              <a:gd name="T1" fmla="*/ 312 h 424"/>
              <a:gd name="T2" fmla="*/ 0 w 427"/>
              <a:gd name="T3" fmla="*/ 417 h 424"/>
              <a:gd name="T4" fmla="*/ 118 w 427"/>
              <a:gd name="T5" fmla="*/ 113 h 424"/>
              <a:gd name="T6" fmla="*/ 427 w 427"/>
              <a:gd name="T7" fmla="*/ 8 h 424"/>
              <a:gd name="T8" fmla="*/ 308 w 427"/>
              <a:gd name="T9" fmla="*/ 312 h 424"/>
            </a:gdLst>
            <a:ahLst/>
            <a:cxnLst>
              <a:cxn ang="0">
                <a:pos x="T0" y="T1"/>
              </a:cxn>
              <a:cxn ang="0">
                <a:pos x="T2" y="T3"/>
              </a:cxn>
              <a:cxn ang="0">
                <a:pos x="T4" y="T5"/>
              </a:cxn>
              <a:cxn ang="0">
                <a:pos x="T6" y="T7"/>
              </a:cxn>
              <a:cxn ang="0">
                <a:pos x="T8" y="T9"/>
              </a:cxn>
            </a:cxnLst>
            <a:rect l="0" t="0" r="r" b="b"/>
            <a:pathLst>
              <a:path w="427" h="424">
                <a:moveTo>
                  <a:pt x="308" y="312"/>
                </a:moveTo>
                <a:cubicBezTo>
                  <a:pt x="191" y="424"/>
                  <a:pt x="0" y="417"/>
                  <a:pt x="0" y="417"/>
                </a:cubicBezTo>
                <a:cubicBezTo>
                  <a:pt x="0" y="417"/>
                  <a:pt x="1" y="226"/>
                  <a:pt x="118" y="113"/>
                </a:cubicBezTo>
                <a:cubicBezTo>
                  <a:pt x="236" y="0"/>
                  <a:pt x="427" y="8"/>
                  <a:pt x="427" y="8"/>
                </a:cubicBezTo>
                <a:cubicBezTo>
                  <a:pt x="427" y="8"/>
                  <a:pt x="426" y="199"/>
                  <a:pt x="308" y="312"/>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23" name="Freeform 22"/>
          <p:cNvSpPr>
            <a:spLocks/>
          </p:cNvSpPr>
          <p:nvPr/>
        </p:nvSpPr>
        <p:spPr bwMode="auto">
          <a:xfrm rot="1800000">
            <a:off x="4844904" y="2086953"/>
            <a:ext cx="184517" cy="182957"/>
          </a:xfrm>
          <a:custGeom>
            <a:avLst/>
            <a:gdLst>
              <a:gd name="T0" fmla="*/ 308 w 427"/>
              <a:gd name="T1" fmla="*/ 312 h 424"/>
              <a:gd name="T2" fmla="*/ 0 w 427"/>
              <a:gd name="T3" fmla="*/ 417 h 424"/>
              <a:gd name="T4" fmla="*/ 118 w 427"/>
              <a:gd name="T5" fmla="*/ 113 h 424"/>
              <a:gd name="T6" fmla="*/ 427 w 427"/>
              <a:gd name="T7" fmla="*/ 8 h 424"/>
              <a:gd name="T8" fmla="*/ 308 w 427"/>
              <a:gd name="T9" fmla="*/ 312 h 424"/>
            </a:gdLst>
            <a:ahLst/>
            <a:cxnLst>
              <a:cxn ang="0">
                <a:pos x="T0" y="T1"/>
              </a:cxn>
              <a:cxn ang="0">
                <a:pos x="T2" y="T3"/>
              </a:cxn>
              <a:cxn ang="0">
                <a:pos x="T4" y="T5"/>
              </a:cxn>
              <a:cxn ang="0">
                <a:pos x="T6" y="T7"/>
              </a:cxn>
              <a:cxn ang="0">
                <a:pos x="T8" y="T9"/>
              </a:cxn>
            </a:cxnLst>
            <a:rect l="0" t="0" r="r" b="b"/>
            <a:pathLst>
              <a:path w="427" h="424">
                <a:moveTo>
                  <a:pt x="308" y="312"/>
                </a:moveTo>
                <a:cubicBezTo>
                  <a:pt x="191" y="424"/>
                  <a:pt x="0" y="417"/>
                  <a:pt x="0" y="417"/>
                </a:cubicBezTo>
                <a:cubicBezTo>
                  <a:pt x="0" y="417"/>
                  <a:pt x="1" y="226"/>
                  <a:pt x="118" y="113"/>
                </a:cubicBezTo>
                <a:cubicBezTo>
                  <a:pt x="236" y="0"/>
                  <a:pt x="427" y="8"/>
                  <a:pt x="427" y="8"/>
                </a:cubicBezTo>
                <a:cubicBezTo>
                  <a:pt x="427" y="8"/>
                  <a:pt x="426" y="199"/>
                  <a:pt x="308" y="312"/>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24" name="Freeform 23"/>
          <p:cNvSpPr>
            <a:spLocks/>
          </p:cNvSpPr>
          <p:nvPr/>
        </p:nvSpPr>
        <p:spPr bwMode="auto">
          <a:xfrm rot="2883534">
            <a:off x="3942468" y="2145579"/>
            <a:ext cx="240136" cy="308344"/>
          </a:xfrm>
          <a:custGeom>
            <a:avLst/>
            <a:gdLst>
              <a:gd name="T0" fmla="*/ 657 w 822"/>
              <a:gd name="T1" fmla="*/ 667 h 1055"/>
              <a:gd name="T2" fmla="*/ 111 w 822"/>
              <a:gd name="T3" fmla="*/ 1055 h 1055"/>
              <a:gd name="T4" fmla="*/ 166 w 822"/>
              <a:gd name="T5" fmla="*/ 388 h 1055"/>
              <a:gd name="T6" fmla="*/ 711 w 822"/>
              <a:gd name="T7" fmla="*/ 0 h 1055"/>
              <a:gd name="T8" fmla="*/ 657 w 822"/>
              <a:gd name="T9" fmla="*/ 667 h 1055"/>
            </a:gdLst>
            <a:ahLst/>
            <a:cxnLst>
              <a:cxn ang="0">
                <a:pos x="T0" y="T1"/>
              </a:cxn>
              <a:cxn ang="0">
                <a:pos x="T2" y="T3"/>
              </a:cxn>
              <a:cxn ang="0">
                <a:pos x="T4" y="T5"/>
              </a:cxn>
              <a:cxn ang="0">
                <a:pos x="T6" y="T7"/>
              </a:cxn>
              <a:cxn ang="0">
                <a:pos x="T8" y="T9"/>
              </a:cxn>
            </a:cxnLst>
            <a:rect l="0" t="0" r="r" b="b"/>
            <a:pathLst>
              <a:path w="822" h="1055">
                <a:moveTo>
                  <a:pt x="657" y="667"/>
                </a:moveTo>
                <a:cubicBezTo>
                  <a:pt x="491" y="958"/>
                  <a:pt x="111" y="1055"/>
                  <a:pt x="111" y="1055"/>
                </a:cubicBezTo>
                <a:cubicBezTo>
                  <a:pt x="111" y="1055"/>
                  <a:pt x="0" y="679"/>
                  <a:pt x="166" y="388"/>
                </a:cubicBezTo>
                <a:cubicBezTo>
                  <a:pt x="332" y="97"/>
                  <a:pt x="711" y="0"/>
                  <a:pt x="711" y="0"/>
                </a:cubicBezTo>
                <a:cubicBezTo>
                  <a:pt x="711" y="0"/>
                  <a:pt x="822" y="376"/>
                  <a:pt x="657" y="667"/>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25" name="Freeform 24"/>
          <p:cNvSpPr>
            <a:spLocks/>
          </p:cNvSpPr>
          <p:nvPr/>
        </p:nvSpPr>
        <p:spPr bwMode="auto">
          <a:xfrm rot="1122487">
            <a:off x="4140460" y="2547656"/>
            <a:ext cx="170870" cy="124304"/>
          </a:xfrm>
          <a:custGeom>
            <a:avLst/>
            <a:gdLst>
              <a:gd name="T0" fmla="*/ 326 w 534"/>
              <a:gd name="T1" fmla="*/ 318 h 388"/>
              <a:gd name="T2" fmla="*/ 0 w 534"/>
              <a:gd name="T3" fmla="*/ 321 h 388"/>
              <a:gd name="T4" fmla="*/ 208 w 534"/>
              <a:gd name="T5" fmla="*/ 70 h 388"/>
              <a:gd name="T6" fmla="*/ 534 w 534"/>
              <a:gd name="T7" fmla="*/ 67 h 388"/>
              <a:gd name="T8" fmla="*/ 326 w 534"/>
              <a:gd name="T9" fmla="*/ 318 h 388"/>
            </a:gdLst>
            <a:ahLst/>
            <a:cxnLst>
              <a:cxn ang="0">
                <a:pos x="T0" y="T1"/>
              </a:cxn>
              <a:cxn ang="0">
                <a:pos x="T2" y="T3"/>
              </a:cxn>
              <a:cxn ang="0">
                <a:pos x="T4" y="T5"/>
              </a:cxn>
              <a:cxn ang="0">
                <a:pos x="T6" y="T7"/>
              </a:cxn>
              <a:cxn ang="0">
                <a:pos x="T8" y="T9"/>
              </a:cxn>
            </a:cxnLst>
            <a:rect l="0" t="0" r="r" b="b"/>
            <a:pathLst>
              <a:path w="534" h="388">
                <a:moveTo>
                  <a:pt x="326" y="318"/>
                </a:moveTo>
                <a:cubicBezTo>
                  <a:pt x="179" y="388"/>
                  <a:pt x="0" y="321"/>
                  <a:pt x="0" y="321"/>
                </a:cubicBezTo>
                <a:cubicBezTo>
                  <a:pt x="0" y="321"/>
                  <a:pt x="61" y="140"/>
                  <a:pt x="208" y="70"/>
                </a:cubicBezTo>
                <a:cubicBezTo>
                  <a:pt x="355" y="0"/>
                  <a:pt x="534" y="67"/>
                  <a:pt x="534" y="67"/>
                </a:cubicBezTo>
                <a:cubicBezTo>
                  <a:pt x="534" y="67"/>
                  <a:pt x="473" y="248"/>
                  <a:pt x="326" y="318"/>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26" name="Freeform 25"/>
          <p:cNvSpPr>
            <a:spLocks/>
          </p:cNvSpPr>
          <p:nvPr/>
        </p:nvSpPr>
        <p:spPr bwMode="auto">
          <a:xfrm rot="1122487">
            <a:off x="5093427" y="2349438"/>
            <a:ext cx="170870" cy="124304"/>
          </a:xfrm>
          <a:custGeom>
            <a:avLst/>
            <a:gdLst>
              <a:gd name="T0" fmla="*/ 326 w 534"/>
              <a:gd name="T1" fmla="*/ 318 h 388"/>
              <a:gd name="T2" fmla="*/ 0 w 534"/>
              <a:gd name="T3" fmla="*/ 321 h 388"/>
              <a:gd name="T4" fmla="*/ 208 w 534"/>
              <a:gd name="T5" fmla="*/ 70 h 388"/>
              <a:gd name="T6" fmla="*/ 534 w 534"/>
              <a:gd name="T7" fmla="*/ 67 h 388"/>
              <a:gd name="T8" fmla="*/ 326 w 534"/>
              <a:gd name="T9" fmla="*/ 318 h 388"/>
            </a:gdLst>
            <a:ahLst/>
            <a:cxnLst>
              <a:cxn ang="0">
                <a:pos x="T0" y="T1"/>
              </a:cxn>
              <a:cxn ang="0">
                <a:pos x="T2" y="T3"/>
              </a:cxn>
              <a:cxn ang="0">
                <a:pos x="T4" y="T5"/>
              </a:cxn>
              <a:cxn ang="0">
                <a:pos x="T6" y="T7"/>
              </a:cxn>
              <a:cxn ang="0">
                <a:pos x="T8" y="T9"/>
              </a:cxn>
            </a:cxnLst>
            <a:rect l="0" t="0" r="r" b="b"/>
            <a:pathLst>
              <a:path w="534" h="388">
                <a:moveTo>
                  <a:pt x="326" y="318"/>
                </a:moveTo>
                <a:cubicBezTo>
                  <a:pt x="179" y="388"/>
                  <a:pt x="0" y="321"/>
                  <a:pt x="0" y="321"/>
                </a:cubicBezTo>
                <a:cubicBezTo>
                  <a:pt x="0" y="321"/>
                  <a:pt x="61" y="140"/>
                  <a:pt x="208" y="70"/>
                </a:cubicBezTo>
                <a:cubicBezTo>
                  <a:pt x="355" y="0"/>
                  <a:pt x="534" y="67"/>
                  <a:pt x="534" y="67"/>
                </a:cubicBezTo>
                <a:cubicBezTo>
                  <a:pt x="534" y="67"/>
                  <a:pt x="473" y="248"/>
                  <a:pt x="326" y="318"/>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27" name="Freeform 26"/>
          <p:cNvSpPr>
            <a:spLocks/>
          </p:cNvSpPr>
          <p:nvPr/>
        </p:nvSpPr>
        <p:spPr bwMode="auto">
          <a:xfrm rot="2450698">
            <a:off x="4083918" y="2817713"/>
            <a:ext cx="245882" cy="157446"/>
          </a:xfrm>
          <a:custGeom>
            <a:avLst/>
            <a:gdLst>
              <a:gd name="T0" fmla="*/ 664 w 1157"/>
              <a:gd name="T1" fmla="*/ 639 h 741"/>
              <a:gd name="T2" fmla="*/ 0 w 1157"/>
              <a:gd name="T3" fmla="*/ 554 h 741"/>
              <a:gd name="T4" fmla="*/ 493 w 1157"/>
              <a:gd name="T5" fmla="*/ 101 h 741"/>
              <a:gd name="T6" fmla="*/ 1157 w 1157"/>
              <a:gd name="T7" fmla="*/ 187 h 741"/>
              <a:gd name="T8" fmla="*/ 664 w 1157"/>
              <a:gd name="T9" fmla="*/ 639 h 741"/>
            </a:gdLst>
            <a:ahLst/>
            <a:cxnLst>
              <a:cxn ang="0">
                <a:pos x="T0" y="T1"/>
              </a:cxn>
              <a:cxn ang="0">
                <a:pos x="T2" y="T3"/>
              </a:cxn>
              <a:cxn ang="0">
                <a:pos x="T4" y="T5"/>
              </a:cxn>
              <a:cxn ang="0">
                <a:pos x="T6" y="T7"/>
              </a:cxn>
              <a:cxn ang="0">
                <a:pos x="T8" y="T9"/>
              </a:cxn>
            </a:cxnLst>
            <a:rect l="0" t="0" r="r" b="b"/>
            <a:pathLst>
              <a:path w="1157" h="741">
                <a:moveTo>
                  <a:pt x="664" y="639"/>
                </a:moveTo>
                <a:cubicBezTo>
                  <a:pt x="344" y="741"/>
                  <a:pt x="0" y="554"/>
                  <a:pt x="0" y="554"/>
                </a:cubicBezTo>
                <a:cubicBezTo>
                  <a:pt x="0" y="554"/>
                  <a:pt x="174" y="203"/>
                  <a:pt x="493" y="101"/>
                </a:cubicBezTo>
                <a:cubicBezTo>
                  <a:pt x="813" y="0"/>
                  <a:pt x="1157" y="187"/>
                  <a:pt x="1157" y="187"/>
                </a:cubicBezTo>
                <a:cubicBezTo>
                  <a:pt x="1157" y="187"/>
                  <a:pt x="983" y="538"/>
                  <a:pt x="664" y="639"/>
                </a:cubicBezTo>
                <a:close/>
              </a:path>
            </a:pathLst>
          </a:custGeom>
          <a:solidFill>
            <a:schemeClr val="accent5">
              <a:alpha val="85000"/>
            </a:scheme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28" name="Freeform 27"/>
          <p:cNvSpPr>
            <a:spLocks/>
          </p:cNvSpPr>
          <p:nvPr/>
        </p:nvSpPr>
        <p:spPr bwMode="auto">
          <a:xfrm rot="2450698">
            <a:off x="3844171" y="3062692"/>
            <a:ext cx="245882" cy="157446"/>
          </a:xfrm>
          <a:custGeom>
            <a:avLst/>
            <a:gdLst>
              <a:gd name="T0" fmla="*/ 664 w 1157"/>
              <a:gd name="T1" fmla="*/ 639 h 741"/>
              <a:gd name="T2" fmla="*/ 0 w 1157"/>
              <a:gd name="T3" fmla="*/ 554 h 741"/>
              <a:gd name="T4" fmla="*/ 493 w 1157"/>
              <a:gd name="T5" fmla="*/ 101 h 741"/>
              <a:gd name="T6" fmla="*/ 1157 w 1157"/>
              <a:gd name="T7" fmla="*/ 187 h 741"/>
              <a:gd name="T8" fmla="*/ 664 w 1157"/>
              <a:gd name="T9" fmla="*/ 639 h 741"/>
            </a:gdLst>
            <a:ahLst/>
            <a:cxnLst>
              <a:cxn ang="0">
                <a:pos x="T0" y="T1"/>
              </a:cxn>
              <a:cxn ang="0">
                <a:pos x="T2" y="T3"/>
              </a:cxn>
              <a:cxn ang="0">
                <a:pos x="T4" y="T5"/>
              </a:cxn>
              <a:cxn ang="0">
                <a:pos x="T6" y="T7"/>
              </a:cxn>
              <a:cxn ang="0">
                <a:pos x="T8" y="T9"/>
              </a:cxn>
            </a:cxnLst>
            <a:rect l="0" t="0" r="r" b="b"/>
            <a:pathLst>
              <a:path w="1157" h="741">
                <a:moveTo>
                  <a:pt x="664" y="639"/>
                </a:moveTo>
                <a:cubicBezTo>
                  <a:pt x="344" y="741"/>
                  <a:pt x="0" y="554"/>
                  <a:pt x="0" y="554"/>
                </a:cubicBezTo>
                <a:cubicBezTo>
                  <a:pt x="0" y="554"/>
                  <a:pt x="174" y="203"/>
                  <a:pt x="493" y="101"/>
                </a:cubicBezTo>
                <a:cubicBezTo>
                  <a:pt x="813" y="0"/>
                  <a:pt x="1157" y="187"/>
                  <a:pt x="1157" y="187"/>
                </a:cubicBezTo>
                <a:cubicBezTo>
                  <a:pt x="1157" y="187"/>
                  <a:pt x="983" y="538"/>
                  <a:pt x="664" y="639"/>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a:solidFill>
                <a:srgbClr val="FFFFFF"/>
              </a:solidFill>
              <a:latin typeface="Open Sans Light"/>
            </a:endParaRPr>
          </a:p>
        </p:txBody>
      </p:sp>
      <p:sp>
        <p:nvSpPr>
          <p:cNvPr id="29" name="Freeform 28"/>
          <p:cNvSpPr>
            <a:spLocks/>
          </p:cNvSpPr>
          <p:nvPr/>
        </p:nvSpPr>
        <p:spPr bwMode="auto">
          <a:xfrm rot="2450698">
            <a:off x="4741726" y="2742632"/>
            <a:ext cx="245882" cy="157446"/>
          </a:xfrm>
          <a:custGeom>
            <a:avLst/>
            <a:gdLst>
              <a:gd name="T0" fmla="*/ 664 w 1157"/>
              <a:gd name="T1" fmla="*/ 639 h 741"/>
              <a:gd name="T2" fmla="*/ 0 w 1157"/>
              <a:gd name="T3" fmla="*/ 554 h 741"/>
              <a:gd name="T4" fmla="*/ 493 w 1157"/>
              <a:gd name="T5" fmla="*/ 101 h 741"/>
              <a:gd name="T6" fmla="*/ 1157 w 1157"/>
              <a:gd name="T7" fmla="*/ 187 h 741"/>
              <a:gd name="T8" fmla="*/ 664 w 1157"/>
              <a:gd name="T9" fmla="*/ 639 h 741"/>
            </a:gdLst>
            <a:ahLst/>
            <a:cxnLst>
              <a:cxn ang="0">
                <a:pos x="T0" y="T1"/>
              </a:cxn>
              <a:cxn ang="0">
                <a:pos x="T2" y="T3"/>
              </a:cxn>
              <a:cxn ang="0">
                <a:pos x="T4" y="T5"/>
              </a:cxn>
              <a:cxn ang="0">
                <a:pos x="T6" y="T7"/>
              </a:cxn>
              <a:cxn ang="0">
                <a:pos x="T8" y="T9"/>
              </a:cxn>
            </a:cxnLst>
            <a:rect l="0" t="0" r="r" b="b"/>
            <a:pathLst>
              <a:path w="1157" h="741">
                <a:moveTo>
                  <a:pt x="664" y="639"/>
                </a:moveTo>
                <a:cubicBezTo>
                  <a:pt x="344" y="741"/>
                  <a:pt x="0" y="554"/>
                  <a:pt x="0" y="554"/>
                </a:cubicBezTo>
                <a:cubicBezTo>
                  <a:pt x="0" y="554"/>
                  <a:pt x="174" y="203"/>
                  <a:pt x="493" y="101"/>
                </a:cubicBezTo>
                <a:cubicBezTo>
                  <a:pt x="813" y="0"/>
                  <a:pt x="1157" y="187"/>
                  <a:pt x="1157" y="187"/>
                </a:cubicBezTo>
                <a:cubicBezTo>
                  <a:pt x="1157" y="187"/>
                  <a:pt x="983" y="538"/>
                  <a:pt x="664" y="639"/>
                </a:cubicBezTo>
                <a:close/>
              </a:path>
            </a:pathLst>
          </a:custGeom>
          <a:solidFill>
            <a:srgbClr val="96CB55">
              <a:alpha val="84706"/>
            </a:srgbClr>
          </a:solidFill>
          <a:ln>
            <a:noFill/>
          </a:ln>
        </p:spPr>
        <p:txBody>
          <a:bodyPr vert="horz" wrap="square" lIns="68580" tIns="34290" rIns="68580" bIns="34290" numCol="1" anchor="t" anchorCtr="0" compatLnSpc="1">
            <a:prstTxWarp prst="textNoShape">
              <a:avLst/>
            </a:prstTxWarp>
          </a:bodyPr>
          <a:lstStyle/>
          <a:p>
            <a:pPr defTabSz="514350"/>
            <a:endParaRPr lang="en-US" b="1" dirty="0">
              <a:solidFill>
                <a:srgbClr val="FFFFFF"/>
              </a:solidFill>
              <a:latin typeface="Open Sans Light"/>
            </a:endParaRPr>
          </a:p>
        </p:txBody>
      </p:sp>
      <p:sp>
        <p:nvSpPr>
          <p:cNvPr id="32" name="Content Placeholder 2"/>
          <p:cNvSpPr txBox="1">
            <a:spLocks/>
          </p:cNvSpPr>
          <p:nvPr/>
        </p:nvSpPr>
        <p:spPr>
          <a:xfrm>
            <a:off x="5180669" y="1255339"/>
            <a:ext cx="1454848" cy="553998"/>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14350">
              <a:lnSpc>
                <a:spcPct val="150000"/>
              </a:lnSpc>
              <a:buNone/>
            </a:pPr>
            <a:r>
              <a:rPr lang="ar-EG" sz="2100" dirty="0">
                <a:solidFill>
                  <a:srgbClr val="F68616"/>
                </a:solidFill>
                <a:latin typeface="Open Sans Light"/>
                <a:hlinkClick r:id="rId2" action="ppaction://hlinksldjump"/>
              </a:rPr>
              <a:t>الأهداف</a:t>
            </a:r>
            <a:r>
              <a:rPr lang="ar-EG" sz="1800" dirty="0">
                <a:solidFill>
                  <a:srgbClr val="F68616"/>
                </a:solidFill>
                <a:latin typeface="Open Sans Light"/>
                <a:hlinkClick r:id="rId2" action="ppaction://hlinksldjump"/>
              </a:rPr>
              <a:t> </a:t>
            </a:r>
            <a:endParaRPr lang="id-ID" sz="1800" dirty="0">
              <a:solidFill>
                <a:srgbClr val="F68616"/>
              </a:solidFill>
              <a:latin typeface="Open Sans Light"/>
            </a:endParaRPr>
          </a:p>
        </p:txBody>
      </p:sp>
      <p:sp>
        <p:nvSpPr>
          <p:cNvPr id="35" name="Content Placeholder 2"/>
          <p:cNvSpPr txBox="1">
            <a:spLocks/>
          </p:cNvSpPr>
          <p:nvPr/>
        </p:nvSpPr>
        <p:spPr>
          <a:xfrm>
            <a:off x="5884078" y="2301279"/>
            <a:ext cx="1379915" cy="553998"/>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14350">
              <a:lnSpc>
                <a:spcPct val="150000"/>
              </a:lnSpc>
              <a:buNone/>
            </a:pPr>
            <a:r>
              <a:rPr lang="ar-EG" sz="2100" dirty="0">
                <a:solidFill>
                  <a:srgbClr val="5EA9CA"/>
                </a:solidFill>
                <a:latin typeface="Open Sans Light"/>
                <a:hlinkClick r:id="rId3" action="ppaction://hlinksldjump"/>
              </a:rPr>
              <a:t>المحتوي</a:t>
            </a:r>
            <a:r>
              <a:rPr lang="ar-EG" sz="1800" dirty="0">
                <a:solidFill>
                  <a:srgbClr val="5EA9CA"/>
                </a:solidFill>
                <a:latin typeface="Open Sans Light"/>
                <a:hlinkClick r:id="rId3" action="ppaction://hlinksldjump"/>
              </a:rPr>
              <a:t> </a:t>
            </a:r>
            <a:endParaRPr lang="id-ID" sz="1800" dirty="0">
              <a:solidFill>
                <a:srgbClr val="5EA9CA"/>
              </a:solidFill>
              <a:latin typeface="Open Sans Light"/>
            </a:endParaRPr>
          </a:p>
        </p:txBody>
      </p:sp>
      <p:sp>
        <p:nvSpPr>
          <p:cNvPr id="38" name="Content Placeholder 2"/>
          <p:cNvSpPr txBox="1">
            <a:spLocks/>
          </p:cNvSpPr>
          <p:nvPr/>
        </p:nvSpPr>
        <p:spPr>
          <a:xfrm>
            <a:off x="4907240" y="3273752"/>
            <a:ext cx="976838" cy="494110"/>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14350">
              <a:lnSpc>
                <a:spcPct val="150000"/>
              </a:lnSpc>
              <a:buNone/>
            </a:pPr>
            <a:r>
              <a:rPr lang="ar-EG" sz="2100" dirty="0">
                <a:solidFill>
                  <a:schemeClr val="accent6"/>
                </a:solidFill>
                <a:latin typeface="Open Sans Light"/>
                <a:hlinkClick r:id="rId4" action="ppaction://hlinksldjump"/>
              </a:rPr>
              <a:t>الفيديو</a:t>
            </a:r>
            <a:endParaRPr lang="id-ID" sz="2100" dirty="0">
              <a:solidFill>
                <a:schemeClr val="accent6"/>
              </a:solidFill>
              <a:latin typeface="Open Sans Light"/>
            </a:endParaRPr>
          </a:p>
        </p:txBody>
      </p:sp>
      <p:sp>
        <p:nvSpPr>
          <p:cNvPr id="39" name="TextBox 38"/>
          <p:cNvSpPr txBox="1"/>
          <p:nvPr/>
        </p:nvSpPr>
        <p:spPr>
          <a:xfrm>
            <a:off x="4824409" y="1131590"/>
            <a:ext cx="325730" cy="600164"/>
          </a:xfrm>
          <a:prstGeom prst="rect">
            <a:avLst/>
          </a:prstGeom>
          <a:noFill/>
        </p:spPr>
        <p:txBody>
          <a:bodyPr wrap="none" rtlCol="0">
            <a:spAutoFit/>
          </a:bodyPr>
          <a:lstStyle/>
          <a:p>
            <a:pPr algn="r" defTabSz="514350"/>
            <a:r>
              <a:rPr lang="en-US" sz="3300" dirty="0">
                <a:solidFill>
                  <a:srgbClr val="F68616"/>
                </a:solidFill>
                <a:latin typeface="Bebas" pitchFamily="2" charset="0"/>
              </a:rPr>
              <a:t>1</a:t>
            </a:r>
            <a:endParaRPr lang="id-ID" sz="3600" dirty="0">
              <a:solidFill>
                <a:srgbClr val="F68616"/>
              </a:solidFill>
              <a:latin typeface="Bebas" pitchFamily="2" charset="0"/>
            </a:endParaRPr>
          </a:p>
        </p:txBody>
      </p:sp>
      <p:sp>
        <p:nvSpPr>
          <p:cNvPr id="40" name="TextBox 39"/>
          <p:cNvSpPr txBox="1"/>
          <p:nvPr/>
        </p:nvSpPr>
        <p:spPr>
          <a:xfrm>
            <a:off x="5540908" y="2212038"/>
            <a:ext cx="325730" cy="600164"/>
          </a:xfrm>
          <a:prstGeom prst="rect">
            <a:avLst/>
          </a:prstGeom>
          <a:noFill/>
        </p:spPr>
        <p:txBody>
          <a:bodyPr wrap="none" rtlCol="0">
            <a:spAutoFit/>
          </a:bodyPr>
          <a:lstStyle/>
          <a:p>
            <a:pPr algn="r" defTabSz="514350"/>
            <a:r>
              <a:rPr lang="en-US" sz="3300" dirty="0">
                <a:solidFill>
                  <a:srgbClr val="5EA9CA"/>
                </a:solidFill>
                <a:latin typeface="Bebas" pitchFamily="2" charset="0"/>
              </a:rPr>
              <a:t>2</a:t>
            </a:r>
            <a:endParaRPr lang="id-ID" sz="3600" dirty="0">
              <a:solidFill>
                <a:srgbClr val="5EA9CA"/>
              </a:solidFill>
              <a:latin typeface="Bebas" pitchFamily="2" charset="0"/>
            </a:endParaRPr>
          </a:p>
        </p:txBody>
      </p:sp>
      <p:sp>
        <p:nvSpPr>
          <p:cNvPr id="41" name="TextBox 40"/>
          <p:cNvSpPr txBox="1"/>
          <p:nvPr/>
        </p:nvSpPr>
        <p:spPr>
          <a:xfrm>
            <a:off x="4532020" y="3183588"/>
            <a:ext cx="325730" cy="600164"/>
          </a:xfrm>
          <a:prstGeom prst="rect">
            <a:avLst/>
          </a:prstGeom>
          <a:noFill/>
        </p:spPr>
        <p:txBody>
          <a:bodyPr wrap="none" rtlCol="0">
            <a:spAutoFit/>
          </a:bodyPr>
          <a:lstStyle/>
          <a:p>
            <a:pPr algn="r" defTabSz="514350"/>
            <a:r>
              <a:rPr lang="en-US" sz="3300" dirty="0">
                <a:solidFill>
                  <a:schemeClr val="accent6"/>
                </a:solidFill>
                <a:latin typeface="Bebas" pitchFamily="2" charset="0"/>
              </a:rPr>
              <a:t>3</a:t>
            </a:r>
            <a:endParaRPr lang="id-ID" sz="3000" dirty="0">
              <a:solidFill>
                <a:schemeClr val="accent6"/>
              </a:solidFill>
              <a:latin typeface="Bebas" pitchFamily="2" charset="0"/>
            </a:endParaRPr>
          </a:p>
        </p:txBody>
      </p:sp>
      <p:grpSp>
        <p:nvGrpSpPr>
          <p:cNvPr id="42" name="Group 41"/>
          <p:cNvGrpSpPr/>
          <p:nvPr/>
        </p:nvGrpSpPr>
        <p:grpSpPr>
          <a:xfrm>
            <a:off x="4393846" y="1521924"/>
            <a:ext cx="402659" cy="216000"/>
            <a:chOff x="4334461" y="1358369"/>
            <a:chExt cx="536878" cy="288000"/>
          </a:xfrm>
        </p:grpSpPr>
        <p:cxnSp>
          <p:nvCxnSpPr>
            <p:cNvPr id="43" name="Straight Arrow Connector 42"/>
            <p:cNvCxnSpPr/>
            <p:nvPr/>
          </p:nvCxnSpPr>
          <p:spPr>
            <a:xfrm>
              <a:off x="4334461" y="1361308"/>
              <a:ext cx="536878" cy="0"/>
            </a:xfrm>
            <a:prstGeom prst="straightConnector1">
              <a:avLst/>
            </a:prstGeom>
            <a:ln w="12700">
              <a:solidFill>
                <a:schemeClr val="accent1"/>
              </a:solidFill>
              <a:tailEnd type="diamon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334881" y="1358369"/>
              <a:ext cx="0" cy="288000"/>
            </a:xfrm>
            <a:prstGeom prst="straightConnector1">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p:cNvCxnSpPr/>
          <p:nvPr/>
        </p:nvCxnSpPr>
        <p:spPr>
          <a:xfrm>
            <a:off x="4811524" y="2609807"/>
            <a:ext cx="675000" cy="0"/>
          </a:xfrm>
          <a:prstGeom prst="straightConnector1">
            <a:avLst/>
          </a:prstGeom>
          <a:ln w="12700">
            <a:solidFill>
              <a:schemeClr val="accent4"/>
            </a:solidFill>
            <a:tailEnd type="diamond"/>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4225896" y="3015042"/>
            <a:ext cx="236986" cy="562600"/>
            <a:chOff x="4110527" y="3349192"/>
            <a:chExt cx="315981" cy="750133"/>
          </a:xfrm>
        </p:grpSpPr>
        <p:cxnSp>
          <p:nvCxnSpPr>
            <p:cNvPr id="47" name="Straight Arrow Connector 46"/>
            <p:cNvCxnSpPr/>
            <p:nvPr/>
          </p:nvCxnSpPr>
          <p:spPr>
            <a:xfrm>
              <a:off x="4110527" y="4099325"/>
              <a:ext cx="315981" cy="0"/>
            </a:xfrm>
            <a:prstGeom prst="straightConnector1">
              <a:avLst/>
            </a:prstGeom>
            <a:ln w="12700">
              <a:solidFill>
                <a:schemeClr val="accent5"/>
              </a:solidFill>
              <a:tailEnd type="diamon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4110947" y="3349192"/>
              <a:ext cx="0" cy="750133"/>
            </a:xfrm>
            <a:prstGeom prst="straightConnector1">
              <a:avLst/>
            </a:prstGeom>
            <a:ln w="12700">
              <a:solidFill>
                <a:schemeClr val="accent5"/>
              </a:solidFill>
              <a:tailEnd type="none"/>
            </a:ln>
          </p:spPr>
          <p:style>
            <a:lnRef idx="1">
              <a:schemeClr val="accent1"/>
            </a:lnRef>
            <a:fillRef idx="0">
              <a:schemeClr val="accent1"/>
            </a:fillRef>
            <a:effectRef idx="0">
              <a:schemeClr val="accent1"/>
            </a:effectRef>
            <a:fontRef idx="minor">
              <a:schemeClr val="tx1"/>
            </a:fontRef>
          </p:style>
        </p:cxnSp>
      </p:grpSp>
      <p:sp>
        <p:nvSpPr>
          <p:cNvPr id="50" name="スライド番号プレースホルダー 4"/>
          <p:cNvSpPr>
            <a:spLocks noGrp="1"/>
          </p:cNvSpPr>
          <p:nvPr>
            <p:ph type="sldNum" sz="quarter" idx="11"/>
          </p:nvPr>
        </p:nvSpPr>
        <p:spPr>
          <a:xfrm>
            <a:off x="628650" y="4795143"/>
            <a:ext cx="1260607" cy="245964"/>
          </a:xfrm>
        </p:spPr>
        <p:txBody>
          <a:bodyPr/>
          <a:lstStyle/>
          <a:p>
            <a:fld id="{E6459DFB-86F3-43FA-8567-2EA6E426AE90}" type="slidenum">
              <a:rPr lang="ja-JP" altLang="en-US" smtClean="0"/>
              <a:pPr/>
              <a:t>2</a:t>
            </a:fld>
            <a:endParaRPr lang="ja-JP" altLang="en-US"/>
          </a:p>
        </p:txBody>
      </p:sp>
      <p:sp>
        <p:nvSpPr>
          <p:cNvPr id="51" name="Action Button: Back or Previous 50">
            <a:hlinkClick r:id="" action="ppaction://hlinkshowjump?jump=previousslide" highlightClick="1"/>
          </p:cNvPr>
          <p:cNvSpPr/>
          <p:nvPr/>
        </p:nvSpPr>
        <p:spPr>
          <a:xfrm>
            <a:off x="755576" y="4733983"/>
            <a:ext cx="318965" cy="288031"/>
          </a:xfrm>
          <a:prstGeom prst="actionButtonBackPrevious">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
        <p:nvSpPr>
          <p:cNvPr id="52" name="Action Button: Forward or Next 51">
            <a:hlinkClick r:id="" action="ppaction://hlinkshowjump?jump=nextslide" highlightClick="1"/>
          </p:cNvPr>
          <p:cNvSpPr/>
          <p:nvPr/>
        </p:nvSpPr>
        <p:spPr>
          <a:xfrm>
            <a:off x="1115616" y="4733983"/>
            <a:ext cx="315035" cy="288032"/>
          </a:xfrm>
          <a:prstGeom prst="actionButtonForwardNext">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
        <p:nvSpPr>
          <p:cNvPr id="56" name="TextBox 55">
            <a:hlinkClick r:id="" action="ppaction://hlinkshowjump?jump=endshow"/>
          </p:cNvPr>
          <p:cNvSpPr txBox="1"/>
          <p:nvPr/>
        </p:nvSpPr>
        <p:spPr>
          <a:xfrm>
            <a:off x="179512" y="4731990"/>
            <a:ext cx="527124" cy="307777"/>
          </a:xfrm>
          <a:prstGeom prst="rect">
            <a:avLst/>
          </a:prstGeom>
          <a:solidFill>
            <a:srgbClr val="E8EAE9"/>
          </a:solidFill>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en-US" sz="1400" dirty="0" smtClean="0"/>
              <a:t>End</a:t>
            </a:r>
            <a:endParaRPr lang="ar-EG" sz="1600" dirty="0"/>
          </a:p>
        </p:txBody>
      </p:sp>
      <p:sp>
        <p:nvSpPr>
          <p:cNvPr id="57" name="Action Button: Home 56">
            <a:hlinkClick r:id="" action="ppaction://hlinkshowjump?jump=firstslide" highlightClick="1"/>
          </p:cNvPr>
          <p:cNvSpPr/>
          <p:nvPr/>
        </p:nvSpPr>
        <p:spPr>
          <a:xfrm>
            <a:off x="1475656" y="4731990"/>
            <a:ext cx="360040" cy="288032"/>
          </a:xfrm>
          <a:prstGeom prst="actionButtonHome">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Tree>
    <p:extLst>
      <p:ext uri="{BB962C8B-B14F-4D97-AF65-F5344CB8AC3E}">
        <p14:creationId xmlns:p14="http://schemas.microsoft.com/office/powerpoint/2010/main" val="1954497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65274" y="267494"/>
            <a:ext cx="1194558" cy="523220"/>
          </a:xfrm>
          <a:prstGeom prst="rect">
            <a:avLst/>
          </a:prstGeom>
        </p:spPr>
        <p:txBody>
          <a:bodyPr wrap="none">
            <a:spAutoFit/>
          </a:bodyPr>
          <a:lstStyle/>
          <a:p>
            <a:r>
              <a:rPr lang="ar-EG" sz="2800" dirty="0">
                <a:solidFill>
                  <a:schemeClr val="accent1"/>
                </a:solidFill>
              </a:rPr>
              <a:t>الأهداف </a:t>
            </a:r>
          </a:p>
        </p:txBody>
      </p:sp>
      <p:sp>
        <p:nvSpPr>
          <p:cNvPr id="17" name="Rectangle 16"/>
          <p:cNvSpPr/>
          <p:nvPr/>
        </p:nvSpPr>
        <p:spPr>
          <a:xfrm>
            <a:off x="6083362" y="3219822"/>
            <a:ext cx="3070071" cy="416011"/>
          </a:xfrm>
          <a:prstGeom prst="rect">
            <a:avLst/>
          </a:prstGeom>
        </p:spPr>
        <p:txBody>
          <a:bodyPr wrap="none">
            <a:spAutoFit/>
          </a:bodyPr>
          <a:lstStyle/>
          <a:p>
            <a:pPr algn="ctr" defTabSz="685800" rtl="1">
              <a:lnSpc>
                <a:spcPct val="150000"/>
              </a:lnSpc>
            </a:pPr>
            <a:r>
              <a:rPr lang="ar-EG" sz="1600" dirty="0">
                <a:solidFill>
                  <a:schemeClr val="accent1">
                    <a:lumMod val="50000"/>
                  </a:schemeClr>
                </a:solidFill>
                <a:latin typeface="Open Sans Light"/>
              </a:rPr>
              <a:t>أن يعرف الطالب كيف تتكون البذور والثمور</a:t>
            </a:r>
            <a:endParaRPr lang="id-ID" sz="1600" dirty="0">
              <a:solidFill>
                <a:schemeClr val="accent1">
                  <a:lumMod val="50000"/>
                </a:schemeClr>
              </a:solidFill>
              <a:latin typeface="Open Sans Light"/>
            </a:endParaRPr>
          </a:p>
        </p:txBody>
      </p:sp>
      <p:sp>
        <p:nvSpPr>
          <p:cNvPr id="19" name="Rectangle 18"/>
          <p:cNvSpPr/>
          <p:nvPr/>
        </p:nvSpPr>
        <p:spPr>
          <a:xfrm>
            <a:off x="4104266" y="1419622"/>
            <a:ext cx="3073277" cy="416011"/>
          </a:xfrm>
          <a:prstGeom prst="rect">
            <a:avLst/>
          </a:prstGeom>
        </p:spPr>
        <p:txBody>
          <a:bodyPr wrap="none">
            <a:spAutoFit/>
          </a:bodyPr>
          <a:lstStyle/>
          <a:p>
            <a:pPr algn="ctr" defTabSz="685800">
              <a:lnSpc>
                <a:spcPct val="150000"/>
              </a:lnSpc>
            </a:pPr>
            <a:r>
              <a:rPr lang="ar-EG" sz="1600" dirty="0">
                <a:solidFill>
                  <a:schemeClr val="accent1">
                    <a:lumMod val="50000"/>
                  </a:schemeClr>
                </a:solidFill>
                <a:latin typeface="Open Sans Light"/>
              </a:rPr>
              <a:t>أن </a:t>
            </a:r>
            <a:r>
              <a:rPr lang="ar-EG" sz="1600" dirty="0" smtClean="0">
                <a:solidFill>
                  <a:schemeClr val="accent1">
                    <a:lumMod val="50000"/>
                  </a:schemeClr>
                </a:solidFill>
                <a:latin typeface="Open Sans Light"/>
              </a:rPr>
              <a:t>يعرف </a:t>
            </a:r>
            <a:r>
              <a:rPr lang="ar-EG" sz="1600" dirty="0">
                <a:solidFill>
                  <a:schemeClr val="accent1">
                    <a:lumMod val="50000"/>
                  </a:schemeClr>
                </a:solidFill>
                <a:latin typeface="Open Sans Light"/>
              </a:rPr>
              <a:t>الطالب علي مفهوم تركيب الزهره</a:t>
            </a:r>
            <a:endParaRPr lang="id-ID" sz="1600" dirty="0">
              <a:solidFill>
                <a:schemeClr val="accent1">
                  <a:lumMod val="50000"/>
                </a:schemeClr>
              </a:solidFill>
              <a:latin typeface="Open Sans Light"/>
            </a:endParaRPr>
          </a:p>
        </p:txBody>
      </p:sp>
      <p:sp>
        <p:nvSpPr>
          <p:cNvPr id="20" name="Rectangle 19"/>
          <p:cNvSpPr/>
          <p:nvPr/>
        </p:nvSpPr>
        <p:spPr>
          <a:xfrm>
            <a:off x="2169378" y="3219822"/>
            <a:ext cx="3062057" cy="416011"/>
          </a:xfrm>
          <a:prstGeom prst="rect">
            <a:avLst/>
          </a:prstGeom>
        </p:spPr>
        <p:txBody>
          <a:bodyPr wrap="none">
            <a:spAutoFit/>
          </a:bodyPr>
          <a:lstStyle/>
          <a:p>
            <a:pPr algn="ctr" defTabSz="685800">
              <a:lnSpc>
                <a:spcPct val="150000"/>
              </a:lnSpc>
            </a:pPr>
            <a:r>
              <a:rPr lang="ar-EG" sz="1600" dirty="0">
                <a:solidFill>
                  <a:schemeClr val="accent1">
                    <a:lumMod val="50000"/>
                  </a:schemeClr>
                </a:solidFill>
                <a:latin typeface="Open Sans Light"/>
              </a:rPr>
              <a:t>أن يفرق الطالب بين </a:t>
            </a:r>
            <a:r>
              <a:rPr lang="ar-EG" sz="1600" dirty="0" smtClean="0">
                <a:solidFill>
                  <a:schemeClr val="accent1">
                    <a:lumMod val="50000"/>
                  </a:schemeClr>
                </a:solidFill>
                <a:latin typeface="Open Sans Light"/>
              </a:rPr>
              <a:t>خطوات وظائف الزهره</a:t>
            </a:r>
            <a:endParaRPr lang="id-ID" sz="1600" dirty="0">
              <a:solidFill>
                <a:schemeClr val="accent1">
                  <a:lumMod val="50000"/>
                </a:schemeClr>
              </a:solidFill>
              <a:latin typeface="Open Sans Light"/>
            </a:endParaRPr>
          </a:p>
        </p:txBody>
      </p:sp>
      <p:sp>
        <p:nvSpPr>
          <p:cNvPr id="21" name="Rectangle 20"/>
          <p:cNvSpPr/>
          <p:nvPr/>
        </p:nvSpPr>
        <p:spPr>
          <a:xfrm>
            <a:off x="-42133" y="1435659"/>
            <a:ext cx="3437159" cy="416011"/>
          </a:xfrm>
          <a:prstGeom prst="rect">
            <a:avLst/>
          </a:prstGeom>
        </p:spPr>
        <p:txBody>
          <a:bodyPr wrap="none">
            <a:spAutoFit/>
          </a:bodyPr>
          <a:lstStyle/>
          <a:p>
            <a:pPr algn="ctr" defTabSz="685800">
              <a:lnSpc>
                <a:spcPct val="150000"/>
              </a:lnSpc>
            </a:pPr>
            <a:r>
              <a:rPr lang="ar-EG" sz="1600" dirty="0">
                <a:solidFill>
                  <a:schemeClr val="accent1">
                    <a:lumMod val="50000"/>
                  </a:schemeClr>
                </a:solidFill>
                <a:latin typeface="Open Sans Light"/>
              </a:rPr>
              <a:t>أن </a:t>
            </a:r>
            <a:r>
              <a:rPr lang="ar-EG" sz="1600" dirty="0" smtClean="0">
                <a:solidFill>
                  <a:schemeClr val="accent1">
                    <a:lumMod val="50000"/>
                  </a:schemeClr>
                </a:solidFill>
                <a:latin typeface="Open Sans Light"/>
              </a:rPr>
              <a:t>يدرك الطالب </a:t>
            </a:r>
            <a:r>
              <a:rPr lang="ar-EG" sz="1600" dirty="0">
                <a:solidFill>
                  <a:schemeClr val="accent1">
                    <a:lumMod val="50000"/>
                  </a:schemeClr>
                </a:solidFill>
                <a:latin typeface="Open Sans Light"/>
              </a:rPr>
              <a:t>أهميه التكاثر في النباتات الزهريه</a:t>
            </a:r>
            <a:endParaRPr lang="id-ID" sz="1600" dirty="0">
              <a:solidFill>
                <a:schemeClr val="accent1">
                  <a:lumMod val="50000"/>
                </a:schemeClr>
              </a:solidFill>
              <a:latin typeface="Open Sans Light"/>
            </a:endParaRPr>
          </a:p>
        </p:txBody>
      </p:sp>
      <p:sp>
        <p:nvSpPr>
          <p:cNvPr id="40" name="スライド番号プレースホルダー 4"/>
          <p:cNvSpPr>
            <a:spLocks noGrp="1"/>
          </p:cNvSpPr>
          <p:nvPr>
            <p:ph type="sldNum" sz="quarter" idx="11"/>
          </p:nvPr>
        </p:nvSpPr>
        <p:spPr>
          <a:xfrm>
            <a:off x="628650" y="4795143"/>
            <a:ext cx="1260607" cy="245964"/>
          </a:xfrm>
        </p:spPr>
        <p:txBody>
          <a:bodyPr/>
          <a:lstStyle/>
          <a:p>
            <a:fld id="{E6459DFB-86F3-43FA-8567-2EA6E426AE90}" type="slidenum">
              <a:rPr lang="ja-JP" altLang="en-US" smtClean="0"/>
              <a:pPr/>
              <a:t>3</a:t>
            </a:fld>
            <a:endParaRPr lang="ja-JP" altLang="en-US"/>
          </a:p>
        </p:txBody>
      </p:sp>
      <p:sp>
        <p:nvSpPr>
          <p:cNvPr id="41" name="Action Button: Back or Previous 40">
            <a:hlinkClick r:id="" action="ppaction://hlinkshowjump?jump=previousslide" highlightClick="1"/>
          </p:cNvPr>
          <p:cNvSpPr/>
          <p:nvPr/>
        </p:nvSpPr>
        <p:spPr>
          <a:xfrm>
            <a:off x="755576" y="4733983"/>
            <a:ext cx="318965" cy="288031"/>
          </a:xfrm>
          <a:prstGeom prst="actionButtonBackPrevious">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
        <p:nvSpPr>
          <p:cNvPr id="42" name="Action Button: Forward or Next 41">
            <a:hlinkClick r:id="" action="ppaction://hlinkshowjump?jump=nextslide" highlightClick="1"/>
          </p:cNvPr>
          <p:cNvSpPr/>
          <p:nvPr/>
        </p:nvSpPr>
        <p:spPr>
          <a:xfrm>
            <a:off x="1115616" y="4733983"/>
            <a:ext cx="315035" cy="288032"/>
          </a:xfrm>
          <a:prstGeom prst="actionButtonForwardNext">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
        <p:nvSpPr>
          <p:cNvPr id="43" name="TextBox 42">
            <a:hlinkClick r:id="" action="ppaction://hlinkshowjump?jump=endshow"/>
          </p:cNvPr>
          <p:cNvSpPr txBox="1"/>
          <p:nvPr/>
        </p:nvSpPr>
        <p:spPr>
          <a:xfrm>
            <a:off x="179512" y="4731990"/>
            <a:ext cx="527124" cy="307777"/>
          </a:xfrm>
          <a:prstGeom prst="rect">
            <a:avLst/>
          </a:prstGeom>
          <a:solidFill>
            <a:srgbClr val="E8EAE9"/>
          </a:solidFill>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en-US" sz="1400" dirty="0" smtClean="0"/>
              <a:t>End</a:t>
            </a:r>
            <a:endParaRPr lang="ar-EG" sz="1600" dirty="0"/>
          </a:p>
        </p:txBody>
      </p:sp>
      <p:sp>
        <p:nvSpPr>
          <p:cNvPr id="44" name="Action Button: Home 43">
            <a:hlinkClick r:id="" action="ppaction://hlinkshowjump?jump=firstslide" highlightClick="1"/>
          </p:cNvPr>
          <p:cNvSpPr/>
          <p:nvPr/>
        </p:nvSpPr>
        <p:spPr>
          <a:xfrm>
            <a:off x="1475656" y="4731990"/>
            <a:ext cx="360040" cy="288032"/>
          </a:xfrm>
          <a:prstGeom prst="actionButtonHome">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Tree>
    <p:extLst>
      <p:ext uri="{BB962C8B-B14F-4D97-AF65-F5344CB8AC3E}">
        <p14:creationId xmlns:p14="http://schemas.microsoft.com/office/powerpoint/2010/main" val="3309140014"/>
      </p:ext>
    </p:extLst>
  </p:cSld>
  <p:clrMapOvr>
    <a:masterClrMapping/>
  </p:clrMapOvr>
  <mc:AlternateContent xmlns:mc="http://schemas.openxmlformats.org/markup-compatibility/2006" xmlns:p14="http://schemas.microsoft.com/office/powerpoint/2010/main">
    <mc:Choice Requires="p14">
      <p:transition p14:dur="0" advTm="13060"/>
    </mc:Choice>
    <mc:Fallback xmlns="">
      <p:transition advTm="1306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4" y="51470"/>
            <a:ext cx="4314392" cy="50920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タイトル 6"/>
          <p:cNvSpPr>
            <a:spLocks noGrp="1"/>
          </p:cNvSpPr>
          <p:nvPr>
            <p:ph type="title"/>
          </p:nvPr>
        </p:nvSpPr>
        <p:spPr>
          <a:xfrm>
            <a:off x="4499992" y="169974"/>
            <a:ext cx="2149133" cy="601576"/>
          </a:xfrm>
        </p:spPr>
        <p:txBody>
          <a:bodyPr>
            <a:normAutofit/>
          </a:bodyPr>
          <a:lstStyle/>
          <a:p>
            <a:r>
              <a:rPr lang="ar-EG" sz="2800" dirty="0">
                <a:solidFill>
                  <a:schemeClr val="accent1">
                    <a:lumMod val="50000"/>
                  </a:schemeClr>
                </a:solidFill>
              </a:rPr>
              <a:t>تركيب الزهرة </a:t>
            </a:r>
            <a:endParaRPr kumimoji="1" lang="ja-JP" altLang="en-US" sz="2800" dirty="0">
              <a:solidFill>
                <a:schemeClr val="accent1">
                  <a:lumMod val="50000"/>
                </a:schemeClr>
              </a:solidFill>
              <a:latin typeface="Route 159 Bold" pitchFamily="50" charset="0"/>
            </a:endParaRPr>
          </a:p>
        </p:txBody>
      </p:sp>
      <p:sp>
        <p:nvSpPr>
          <p:cNvPr id="10" name="テキスト プレースホルダー 9"/>
          <p:cNvSpPr>
            <a:spLocks noGrp="1"/>
          </p:cNvSpPr>
          <p:nvPr>
            <p:ph type="body" sz="quarter" idx="14"/>
          </p:nvPr>
        </p:nvSpPr>
        <p:spPr/>
        <p:txBody>
          <a:bodyPr>
            <a:normAutofit lnSpcReduction="10000"/>
          </a:bodyPr>
          <a:lstStyle/>
          <a:p>
            <a:endParaRPr kumimoji="1" lang="ja-JP" altLang="en-US" dirty="0"/>
          </a:p>
        </p:txBody>
      </p:sp>
      <p:sp>
        <p:nvSpPr>
          <p:cNvPr id="12" name="テキスト プレースホルダー 11"/>
          <p:cNvSpPr>
            <a:spLocks noGrp="1"/>
          </p:cNvSpPr>
          <p:nvPr>
            <p:ph type="body" sz="quarter" idx="23"/>
          </p:nvPr>
        </p:nvSpPr>
        <p:spPr/>
        <p:txBody>
          <a:bodyPr/>
          <a:lstStyle/>
          <a:p>
            <a:r>
              <a:rPr kumimoji="1" lang="en-US" altLang="ja-JP" dirty="0"/>
              <a:t>1</a:t>
            </a:r>
            <a:endParaRPr kumimoji="1" lang="ja-JP" altLang="en-US" dirty="0"/>
          </a:p>
        </p:txBody>
      </p:sp>
      <p:sp>
        <p:nvSpPr>
          <p:cNvPr id="11" name="テキスト プレースホルダー 10"/>
          <p:cNvSpPr>
            <a:spLocks noGrp="1"/>
          </p:cNvSpPr>
          <p:nvPr>
            <p:ph type="body" sz="quarter" idx="20"/>
          </p:nvPr>
        </p:nvSpPr>
        <p:spPr>
          <a:xfrm>
            <a:off x="4741519" y="1244019"/>
            <a:ext cx="2062729" cy="360040"/>
          </a:xfrm>
        </p:spPr>
        <p:txBody>
          <a:bodyPr/>
          <a:lstStyle/>
          <a:p>
            <a:pPr marL="0" indent="0" algn="ctr">
              <a:buNone/>
            </a:pPr>
            <a:r>
              <a:rPr lang="en-US" sz="1800" dirty="0">
                <a:solidFill>
                  <a:schemeClr val="accent1">
                    <a:lumMod val="50000"/>
                  </a:schemeClr>
                </a:solidFill>
              </a:rPr>
              <a:t> </a:t>
            </a:r>
            <a:r>
              <a:rPr lang="ar-EG" sz="1800" dirty="0">
                <a:solidFill>
                  <a:schemeClr val="accent1">
                    <a:lumMod val="50000"/>
                  </a:schemeClr>
                </a:solidFill>
              </a:rPr>
              <a:t>الكأس</a:t>
            </a:r>
            <a:r>
              <a:rPr lang="en-US" sz="1800" dirty="0" smtClean="0">
                <a:solidFill>
                  <a:schemeClr val="accent1">
                    <a:lumMod val="50000"/>
                  </a:schemeClr>
                </a:solidFill>
              </a:rPr>
              <a:t>Calyx </a:t>
            </a:r>
            <a:endParaRPr lang="id-ID" sz="1800" dirty="0">
              <a:solidFill>
                <a:schemeClr val="accent1">
                  <a:lumMod val="50000"/>
                </a:schemeClr>
              </a:solidFill>
            </a:endParaRPr>
          </a:p>
        </p:txBody>
      </p:sp>
      <p:sp>
        <p:nvSpPr>
          <p:cNvPr id="14" name="テキスト プレースホルダー 13"/>
          <p:cNvSpPr>
            <a:spLocks noGrp="1"/>
          </p:cNvSpPr>
          <p:nvPr>
            <p:ph type="body" sz="quarter" idx="25"/>
          </p:nvPr>
        </p:nvSpPr>
        <p:spPr/>
        <p:txBody>
          <a:bodyPr>
            <a:normAutofit lnSpcReduction="10000"/>
          </a:bodyPr>
          <a:lstStyle/>
          <a:p>
            <a:endParaRPr kumimoji="1" lang="ja-JP" altLang="en-US"/>
          </a:p>
        </p:txBody>
      </p:sp>
      <p:sp>
        <p:nvSpPr>
          <p:cNvPr id="15" name="テキスト プレースホルダー 14"/>
          <p:cNvSpPr>
            <a:spLocks noGrp="1"/>
          </p:cNvSpPr>
          <p:nvPr>
            <p:ph type="body" sz="quarter" idx="26"/>
          </p:nvPr>
        </p:nvSpPr>
        <p:spPr/>
        <p:txBody>
          <a:bodyPr/>
          <a:lstStyle/>
          <a:p>
            <a:r>
              <a:rPr kumimoji="1" lang="en-US" altLang="ja-JP" dirty="0"/>
              <a:t>2</a:t>
            </a:r>
            <a:endParaRPr kumimoji="1" lang="ja-JP" altLang="en-US" dirty="0"/>
          </a:p>
        </p:txBody>
      </p:sp>
      <p:sp>
        <p:nvSpPr>
          <p:cNvPr id="16" name="テキスト プレースホルダー 15"/>
          <p:cNvSpPr>
            <a:spLocks noGrp="1"/>
          </p:cNvSpPr>
          <p:nvPr>
            <p:ph type="body" sz="quarter" idx="27"/>
          </p:nvPr>
        </p:nvSpPr>
        <p:spPr>
          <a:xfrm>
            <a:off x="4975285" y="2048528"/>
            <a:ext cx="2549043" cy="360040"/>
          </a:xfrm>
        </p:spPr>
        <p:txBody>
          <a:bodyPr/>
          <a:lstStyle/>
          <a:p>
            <a:pPr marL="0" indent="0">
              <a:buNone/>
            </a:pPr>
            <a:r>
              <a:rPr lang="en-US" sz="1800" dirty="0" smtClean="0">
                <a:solidFill>
                  <a:schemeClr val="accent1">
                    <a:lumMod val="50000"/>
                  </a:schemeClr>
                </a:solidFill>
              </a:rPr>
              <a:t>  Corolla     </a:t>
            </a:r>
            <a:r>
              <a:rPr lang="ar-EG" sz="1800" dirty="0">
                <a:solidFill>
                  <a:schemeClr val="accent1">
                    <a:lumMod val="50000"/>
                  </a:schemeClr>
                </a:solidFill>
              </a:rPr>
              <a:t>التويج </a:t>
            </a:r>
            <a:endParaRPr lang="id-ID" sz="1800" dirty="0">
              <a:solidFill>
                <a:schemeClr val="accent1">
                  <a:lumMod val="50000"/>
                </a:schemeClr>
              </a:solidFill>
            </a:endParaRPr>
          </a:p>
        </p:txBody>
      </p:sp>
      <p:sp>
        <p:nvSpPr>
          <p:cNvPr id="18" name="テキスト プレースホルダー 17"/>
          <p:cNvSpPr>
            <a:spLocks noGrp="1"/>
          </p:cNvSpPr>
          <p:nvPr>
            <p:ph type="body" sz="quarter" idx="29"/>
          </p:nvPr>
        </p:nvSpPr>
        <p:spPr/>
        <p:txBody>
          <a:bodyPr>
            <a:normAutofit lnSpcReduction="10000"/>
          </a:bodyPr>
          <a:lstStyle/>
          <a:p>
            <a:endParaRPr kumimoji="1" lang="ja-JP" altLang="en-US"/>
          </a:p>
        </p:txBody>
      </p:sp>
      <p:sp>
        <p:nvSpPr>
          <p:cNvPr id="19" name="テキスト プレースホルダー 18"/>
          <p:cNvSpPr>
            <a:spLocks noGrp="1"/>
          </p:cNvSpPr>
          <p:nvPr>
            <p:ph type="body" sz="quarter" idx="30"/>
          </p:nvPr>
        </p:nvSpPr>
        <p:spPr/>
        <p:txBody>
          <a:bodyPr/>
          <a:lstStyle/>
          <a:p>
            <a:r>
              <a:rPr kumimoji="1" lang="en-US" altLang="ja-JP" dirty="0"/>
              <a:t>3</a:t>
            </a:r>
            <a:endParaRPr kumimoji="1" lang="ja-JP" altLang="en-US" dirty="0"/>
          </a:p>
        </p:txBody>
      </p:sp>
      <p:sp>
        <p:nvSpPr>
          <p:cNvPr id="20" name="テキスト プレースホルダー 19"/>
          <p:cNvSpPr>
            <a:spLocks noGrp="1"/>
          </p:cNvSpPr>
          <p:nvPr>
            <p:ph type="body" sz="quarter" idx="31"/>
          </p:nvPr>
        </p:nvSpPr>
        <p:spPr>
          <a:xfrm>
            <a:off x="4572000" y="2859782"/>
            <a:ext cx="2592288" cy="360040"/>
          </a:xfrm>
        </p:spPr>
        <p:txBody>
          <a:bodyPr/>
          <a:lstStyle/>
          <a:p>
            <a:pPr marL="0" indent="0" algn="ctr" rtl="0">
              <a:buNone/>
            </a:pPr>
            <a:r>
              <a:rPr lang="en-US" sz="1800" dirty="0" smtClean="0">
                <a:solidFill>
                  <a:schemeClr val="accent1">
                    <a:lumMod val="50000"/>
                  </a:schemeClr>
                </a:solidFill>
              </a:rPr>
              <a:t>  Androecium  </a:t>
            </a:r>
            <a:r>
              <a:rPr lang="ar-EG" sz="1800" dirty="0" smtClean="0">
                <a:solidFill>
                  <a:schemeClr val="accent1">
                    <a:lumMod val="50000"/>
                  </a:schemeClr>
                </a:solidFill>
              </a:rPr>
              <a:t>الطلع</a:t>
            </a:r>
            <a:endParaRPr lang="id-ID" sz="1800" dirty="0">
              <a:solidFill>
                <a:schemeClr val="accent1">
                  <a:lumMod val="50000"/>
                </a:schemeClr>
              </a:solidFill>
            </a:endParaRPr>
          </a:p>
        </p:txBody>
      </p:sp>
      <p:sp>
        <p:nvSpPr>
          <p:cNvPr id="22" name="テキスト プレースホルダー 21"/>
          <p:cNvSpPr>
            <a:spLocks noGrp="1"/>
          </p:cNvSpPr>
          <p:nvPr>
            <p:ph type="body" sz="quarter" idx="33"/>
          </p:nvPr>
        </p:nvSpPr>
        <p:spPr/>
        <p:txBody>
          <a:bodyPr>
            <a:normAutofit lnSpcReduction="10000"/>
          </a:bodyPr>
          <a:lstStyle/>
          <a:p>
            <a:endParaRPr kumimoji="1" lang="ja-JP" altLang="en-US"/>
          </a:p>
        </p:txBody>
      </p:sp>
      <p:sp>
        <p:nvSpPr>
          <p:cNvPr id="23" name="テキスト プレースホルダー 22"/>
          <p:cNvSpPr>
            <a:spLocks noGrp="1"/>
          </p:cNvSpPr>
          <p:nvPr>
            <p:ph type="body" sz="quarter" idx="34"/>
          </p:nvPr>
        </p:nvSpPr>
        <p:spPr/>
        <p:txBody>
          <a:bodyPr/>
          <a:lstStyle/>
          <a:p>
            <a:r>
              <a:rPr kumimoji="1" lang="en-US" altLang="ja-JP" dirty="0"/>
              <a:t>4</a:t>
            </a:r>
            <a:endParaRPr kumimoji="1" lang="ja-JP" altLang="en-US" dirty="0"/>
          </a:p>
        </p:txBody>
      </p:sp>
      <p:sp>
        <p:nvSpPr>
          <p:cNvPr id="24" name="テキスト プレースホルダー 23"/>
          <p:cNvSpPr>
            <a:spLocks noGrp="1"/>
          </p:cNvSpPr>
          <p:nvPr>
            <p:ph type="body" sz="quarter" idx="35"/>
          </p:nvPr>
        </p:nvSpPr>
        <p:spPr>
          <a:xfrm>
            <a:off x="4695998" y="3759882"/>
            <a:ext cx="2540298" cy="360040"/>
          </a:xfrm>
        </p:spPr>
        <p:txBody>
          <a:bodyPr/>
          <a:lstStyle/>
          <a:p>
            <a:pPr marL="0" indent="0" algn="ctr" rtl="0">
              <a:buNone/>
            </a:pPr>
            <a:r>
              <a:rPr lang="en-US" sz="1800" dirty="0">
                <a:solidFill>
                  <a:schemeClr val="accent1">
                    <a:lumMod val="50000"/>
                  </a:schemeClr>
                </a:solidFill>
              </a:rPr>
              <a:t>Gynoecium  </a:t>
            </a:r>
            <a:r>
              <a:rPr lang="ar-EG" sz="1800" dirty="0" smtClean="0">
                <a:solidFill>
                  <a:schemeClr val="accent1">
                    <a:lumMod val="50000"/>
                  </a:schemeClr>
                </a:solidFill>
              </a:rPr>
              <a:t>المتاعه</a:t>
            </a:r>
            <a:endParaRPr lang="id-ID" sz="1800" dirty="0">
              <a:solidFill>
                <a:schemeClr val="accent1">
                  <a:lumMod val="50000"/>
                </a:schemeClr>
              </a:solidFill>
            </a:endParaRPr>
          </a:p>
        </p:txBody>
      </p:sp>
      <p:sp>
        <p:nvSpPr>
          <p:cNvPr id="5" name="スライド番号プレースホルダー 4"/>
          <p:cNvSpPr>
            <a:spLocks noGrp="1"/>
          </p:cNvSpPr>
          <p:nvPr>
            <p:ph type="sldNum" sz="quarter" idx="4"/>
          </p:nvPr>
        </p:nvSpPr>
        <p:spPr/>
        <p:txBody>
          <a:bodyPr/>
          <a:lstStyle/>
          <a:p>
            <a:fld id="{E6459DFB-86F3-43FA-8567-2EA6E426AE90}" type="slidenum">
              <a:rPr lang="ja-JP" altLang="en-US" smtClean="0"/>
              <a:pPr/>
              <a:t>4</a:t>
            </a:fld>
            <a:endParaRPr lang="ja-JP" altLang="en-US"/>
          </a:p>
        </p:txBody>
      </p:sp>
      <p:sp>
        <p:nvSpPr>
          <p:cNvPr id="38" name="スライド番号プレースホルダー 4"/>
          <p:cNvSpPr txBox="1">
            <a:spLocks/>
          </p:cNvSpPr>
          <p:nvPr/>
        </p:nvSpPr>
        <p:spPr>
          <a:xfrm>
            <a:off x="628650" y="4795143"/>
            <a:ext cx="1260607" cy="245964"/>
          </a:xfrm>
          <a:prstGeom prst="rect">
            <a:avLst/>
          </a:prstGeom>
        </p:spPr>
        <p:txBody>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fld id="{E6459DFB-86F3-43FA-8567-2EA6E426AE90}" type="slidenum">
              <a:rPr lang="ja-JP" altLang="en-US" smtClean="0"/>
              <a:pPr/>
              <a:t>4</a:t>
            </a:fld>
            <a:endParaRPr lang="ja-JP" altLang="en-US"/>
          </a:p>
        </p:txBody>
      </p:sp>
      <p:sp>
        <p:nvSpPr>
          <p:cNvPr id="39" name="Action Button: Back or Previous 38">
            <a:hlinkClick r:id="" action="ppaction://hlinkshowjump?jump=previousslide" highlightClick="1"/>
          </p:cNvPr>
          <p:cNvSpPr/>
          <p:nvPr/>
        </p:nvSpPr>
        <p:spPr>
          <a:xfrm>
            <a:off x="5261983" y="4791438"/>
            <a:ext cx="318965" cy="288031"/>
          </a:xfrm>
          <a:prstGeom prst="actionButtonBackPrevious">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
        <p:nvSpPr>
          <p:cNvPr id="40" name="Action Button: Forward or Next 39">
            <a:hlinkClick r:id="" action="ppaction://hlinkshowjump?jump=nextslide" highlightClick="1"/>
          </p:cNvPr>
          <p:cNvSpPr/>
          <p:nvPr/>
        </p:nvSpPr>
        <p:spPr>
          <a:xfrm>
            <a:off x="5622023" y="4791438"/>
            <a:ext cx="315035" cy="288032"/>
          </a:xfrm>
          <a:prstGeom prst="actionButtonForwardNext">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
        <p:nvSpPr>
          <p:cNvPr id="41" name="TextBox 40">
            <a:hlinkClick r:id="" action="ppaction://hlinkshowjump?jump=endshow"/>
          </p:cNvPr>
          <p:cNvSpPr txBox="1"/>
          <p:nvPr/>
        </p:nvSpPr>
        <p:spPr>
          <a:xfrm>
            <a:off x="4685919" y="4789445"/>
            <a:ext cx="527124" cy="307777"/>
          </a:xfrm>
          <a:prstGeom prst="rect">
            <a:avLst/>
          </a:prstGeom>
          <a:solidFill>
            <a:srgbClr val="E8EAE9"/>
          </a:solidFill>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en-US" sz="1400" dirty="0" smtClean="0"/>
              <a:t>End</a:t>
            </a:r>
            <a:endParaRPr lang="ar-EG" sz="1600" dirty="0"/>
          </a:p>
        </p:txBody>
      </p:sp>
      <p:sp>
        <p:nvSpPr>
          <p:cNvPr id="42" name="Action Button: Home 41">
            <a:hlinkClick r:id="" action="ppaction://hlinkshowjump?jump=firstslide" highlightClick="1"/>
          </p:cNvPr>
          <p:cNvSpPr/>
          <p:nvPr/>
        </p:nvSpPr>
        <p:spPr>
          <a:xfrm>
            <a:off x="5982063" y="4789445"/>
            <a:ext cx="360040" cy="288032"/>
          </a:xfrm>
          <a:prstGeom prst="actionButtonHome">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Tree>
    <p:extLst>
      <p:ext uri="{BB962C8B-B14F-4D97-AF65-F5344CB8AC3E}">
        <p14:creationId xmlns:p14="http://schemas.microsoft.com/office/powerpoint/2010/main" val="1955665028"/>
      </p:ext>
    </p:extLst>
  </p:cSld>
  <p:clrMapOvr>
    <a:masterClrMapping/>
  </p:clrMapOvr>
  <mc:AlternateContent xmlns:mc="http://schemas.openxmlformats.org/markup-compatibility/2006" xmlns:p14="http://schemas.microsoft.com/office/powerpoint/2010/main">
    <mc:Choice Requires="p14">
      <p:transition p14:dur="10" advTm="8070"/>
    </mc:Choice>
    <mc:Fallback xmlns="">
      <p:transition advTm="807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flipV="1">
            <a:off x="7119241" y="1565175"/>
            <a:ext cx="0" cy="20146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479281" y="1676027"/>
            <a:ext cx="1197175" cy="1197175"/>
            <a:chOff x="1068965" y="491752"/>
            <a:chExt cx="1197175" cy="1197175"/>
          </a:xfrm>
        </p:grpSpPr>
        <p:grpSp>
          <p:nvGrpSpPr>
            <p:cNvPr id="15" name="组合 14"/>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KSO_Shape"/>
            <p:cNvSpPr>
              <a:spLocks/>
            </p:cNvSpPr>
            <p:nvPr/>
          </p:nvSpPr>
          <p:spPr bwMode="auto">
            <a:xfrm>
              <a:off x="1288029" y="1142340"/>
              <a:ext cx="360401" cy="20860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7F7F7"/>
            </a:solidFill>
            <a:ln>
              <a:solidFill>
                <a:srgbClr val="F7F7F7"/>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sp>
        <p:nvSpPr>
          <p:cNvPr id="2" name="TextBox 1"/>
          <p:cNvSpPr txBox="1"/>
          <p:nvPr/>
        </p:nvSpPr>
        <p:spPr>
          <a:xfrm>
            <a:off x="7573811" y="1859115"/>
            <a:ext cx="1008113" cy="707886"/>
          </a:xfrm>
          <a:prstGeom prst="rect">
            <a:avLst/>
          </a:prstGeom>
          <a:noFill/>
        </p:spPr>
        <p:txBody>
          <a:bodyPr wrap="square" rtlCol="0">
            <a:spAutoFit/>
          </a:bodyPr>
          <a:lstStyle/>
          <a:p>
            <a:pPr marL="0" lvl="1" algn="ctr" rtl="1"/>
            <a:r>
              <a:rPr lang="ar-EG" sz="2000" b="1" dirty="0"/>
              <a:t>وظائف الزهرة</a:t>
            </a:r>
            <a:endParaRPr lang="en-US" altLang="zh-CN" sz="4800" b="1" dirty="0" smtClean="0">
              <a:latin typeface="微软雅黑" pitchFamily="34" charset="-122"/>
              <a:ea typeface="微软雅黑" pitchFamily="34" charset="-122"/>
            </a:endParaRPr>
          </a:p>
        </p:txBody>
      </p:sp>
      <p:sp>
        <p:nvSpPr>
          <p:cNvPr id="5" name="Rectangle 4"/>
          <p:cNvSpPr/>
          <p:nvPr/>
        </p:nvSpPr>
        <p:spPr>
          <a:xfrm>
            <a:off x="4909983" y="1131590"/>
            <a:ext cx="2209258" cy="369332"/>
          </a:xfrm>
          <a:prstGeom prst="rect">
            <a:avLst/>
          </a:prstGeom>
        </p:spPr>
        <p:txBody>
          <a:bodyPr wrap="none">
            <a:spAutoFit/>
          </a:bodyPr>
          <a:lstStyle/>
          <a:p>
            <a:pPr algn="r"/>
            <a:r>
              <a:rPr lang="ar-EG" b="1" dirty="0"/>
              <a:t>اولا : تكوين حبوب اللقاح .</a:t>
            </a:r>
          </a:p>
        </p:txBody>
      </p:sp>
      <p:sp>
        <p:nvSpPr>
          <p:cNvPr id="6" name="Rectangle 5"/>
          <p:cNvSpPr/>
          <p:nvPr/>
        </p:nvSpPr>
        <p:spPr>
          <a:xfrm>
            <a:off x="2457555" y="1692911"/>
            <a:ext cx="4572000" cy="2031325"/>
          </a:xfrm>
          <a:prstGeom prst="rect">
            <a:avLst/>
          </a:prstGeom>
        </p:spPr>
        <p:txBody>
          <a:bodyPr>
            <a:spAutoFit/>
          </a:bodyPr>
          <a:lstStyle/>
          <a:p>
            <a:pPr marL="457200" indent="-457200" algn="r" rtl="1">
              <a:buFont typeface="Wingdings" panose="05000000000000000000" pitchFamily="2" charset="2"/>
              <a:buChar char="q"/>
            </a:pPr>
            <a:r>
              <a:rPr lang="ar-EG" dirty="0"/>
              <a:t>تتكون حبوب اللقاح اثناء نمو الزهره خلايا كبيره ثم الخلايا الجرسوميه الأميه وتنقسم كل خليه من هذه الخلايا </a:t>
            </a:r>
            <a:r>
              <a:rPr lang="ar-EG" dirty="0" smtClean="0"/>
              <a:t>الي 4 خلايا </a:t>
            </a:r>
          </a:p>
          <a:p>
            <a:pPr marL="457200" indent="-457200" algn="r" rtl="1">
              <a:buFont typeface="Wingdings" panose="05000000000000000000" pitchFamily="2" charset="2"/>
              <a:buChar char="q"/>
            </a:pPr>
            <a:endParaRPr lang="ar-EG" dirty="0"/>
          </a:p>
          <a:p>
            <a:pPr marL="457200" indent="-457200" algn="r" rtl="1">
              <a:buFont typeface="Wingdings" panose="05000000000000000000" pitchFamily="2" charset="2"/>
              <a:buChar char="q"/>
            </a:pPr>
            <a:r>
              <a:rPr lang="ar-EG" dirty="0" smtClean="0"/>
              <a:t>تسمي </a:t>
            </a:r>
            <a:r>
              <a:rPr lang="ar-EG" dirty="0"/>
              <a:t>الجراسيم الصغيره وتتحول كل منها الي حبه لقاح في هذه الحاله يصبح المدك ناضجا ويتحلل الجدار الفاصل بين كل كيسين </a:t>
            </a:r>
            <a:r>
              <a:rPr lang="ar-EG" dirty="0" smtClean="0"/>
              <a:t>متجاورين</a:t>
            </a:r>
            <a:endParaRPr lang="id-ID"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47879"/>
            <a:ext cx="2232248" cy="2503991"/>
          </a:xfrm>
          <a:prstGeom prst="rect">
            <a:avLst/>
          </a:prstGeom>
        </p:spPr>
      </p:pic>
      <p:sp>
        <p:nvSpPr>
          <p:cNvPr id="25" name="スライド番号プレースホルダー 4"/>
          <p:cNvSpPr txBox="1">
            <a:spLocks/>
          </p:cNvSpPr>
          <p:nvPr/>
        </p:nvSpPr>
        <p:spPr>
          <a:xfrm>
            <a:off x="628650" y="4795143"/>
            <a:ext cx="1260607" cy="245964"/>
          </a:xfrm>
          <a:prstGeom prst="rect">
            <a:avLst/>
          </a:prstGeom>
        </p:spPr>
        <p:txBody>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fld id="{E6459DFB-86F3-43FA-8567-2EA6E426AE90}" type="slidenum">
              <a:rPr lang="ja-JP" altLang="en-US" smtClean="0"/>
              <a:pPr/>
              <a:t>5</a:t>
            </a:fld>
            <a:endParaRPr lang="ja-JP" altLang="en-US"/>
          </a:p>
        </p:txBody>
      </p:sp>
      <p:sp>
        <p:nvSpPr>
          <p:cNvPr id="26" name="Action Button: Back or Previous 25">
            <a:hlinkClick r:id="" action="ppaction://hlinkshowjump?jump=previousslide" highlightClick="1"/>
          </p:cNvPr>
          <p:cNvSpPr/>
          <p:nvPr/>
        </p:nvSpPr>
        <p:spPr>
          <a:xfrm>
            <a:off x="755576" y="4733983"/>
            <a:ext cx="318965" cy="288031"/>
          </a:xfrm>
          <a:prstGeom prst="actionButtonBackPrevious">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
        <p:nvSpPr>
          <p:cNvPr id="27" name="Action Button: Forward or Next 26">
            <a:hlinkClick r:id="" action="ppaction://hlinkshowjump?jump=nextslide" highlightClick="1"/>
          </p:cNvPr>
          <p:cNvSpPr/>
          <p:nvPr/>
        </p:nvSpPr>
        <p:spPr>
          <a:xfrm>
            <a:off x="1115616" y="4733983"/>
            <a:ext cx="315035" cy="288032"/>
          </a:xfrm>
          <a:prstGeom prst="actionButtonForwardNext">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
        <p:nvSpPr>
          <p:cNvPr id="28" name="TextBox 27">
            <a:hlinkClick r:id="" action="ppaction://hlinkshowjump?jump=endshow"/>
          </p:cNvPr>
          <p:cNvSpPr txBox="1"/>
          <p:nvPr/>
        </p:nvSpPr>
        <p:spPr>
          <a:xfrm>
            <a:off x="179512" y="4731990"/>
            <a:ext cx="527124" cy="307777"/>
          </a:xfrm>
          <a:prstGeom prst="rect">
            <a:avLst/>
          </a:prstGeom>
          <a:solidFill>
            <a:srgbClr val="E8EAE9"/>
          </a:solidFill>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en-US" sz="1400" dirty="0" smtClean="0"/>
              <a:t>End</a:t>
            </a:r>
            <a:endParaRPr lang="ar-EG" sz="1600" dirty="0"/>
          </a:p>
        </p:txBody>
      </p:sp>
      <p:sp>
        <p:nvSpPr>
          <p:cNvPr id="29" name="Action Button: Home 28">
            <a:hlinkClick r:id="" action="ppaction://hlinkshowjump?jump=firstslide" highlightClick="1"/>
          </p:cNvPr>
          <p:cNvSpPr/>
          <p:nvPr/>
        </p:nvSpPr>
        <p:spPr>
          <a:xfrm>
            <a:off x="1475656" y="4731990"/>
            <a:ext cx="360040" cy="288032"/>
          </a:xfrm>
          <a:prstGeom prst="actionButtonHome">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Tree>
    <p:extLst>
      <p:ext uri="{BB962C8B-B14F-4D97-AF65-F5344CB8AC3E}">
        <p14:creationId xmlns:p14="http://schemas.microsoft.com/office/powerpoint/2010/main" val="29013468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left)">
                                      <p:cBhvr>
                                        <p:cTn id="12" dur="500"/>
                                        <p:tgtEl>
                                          <p:spTgt spid="4"/>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flipV="1">
            <a:off x="7119241" y="1563638"/>
            <a:ext cx="0" cy="20146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479281" y="1676027"/>
            <a:ext cx="1197175" cy="1197175"/>
            <a:chOff x="1068965" y="491752"/>
            <a:chExt cx="1197175" cy="1197175"/>
          </a:xfrm>
        </p:grpSpPr>
        <p:grpSp>
          <p:nvGrpSpPr>
            <p:cNvPr id="15" name="组合 14"/>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KSO_Shape"/>
            <p:cNvSpPr>
              <a:spLocks/>
            </p:cNvSpPr>
            <p:nvPr/>
          </p:nvSpPr>
          <p:spPr bwMode="auto">
            <a:xfrm>
              <a:off x="1288029" y="1142340"/>
              <a:ext cx="360401" cy="20860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7F7F7"/>
            </a:solidFill>
            <a:ln>
              <a:solidFill>
                <a:srgbClr val="F7F7F7"/>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sp>
        <p:nvSpPr>
          <p:cNvPr id="2" name="TextBox 1"/>
          <p:cNvSpPr txBox="1"/>
          <p:nvPr/>
        </p:nvSpPr>
        <p:spPr>
          <a:xfrm>
            <a:off x="7698345" y="1779662"/>
            <a:ext cx="883579" cy="1015663"/>
          </a:xfrm>
          <a:prstGeom prst="rect">
            <a:avLst/>
          </a:prstGeom>
          <a:noFill/>
        </p:spPr>
        <p:txBody>
          <a:bodyPr wrap="square" rtlCol="0">
            <a:spAutoFit/>
          </a:bodyPr>
          <a:lstStyle/>
          <a:p>
            <a:pPr marL="0" lvl="1" algn="ctr" rtl="1"/>
            <a:r>
              <a:rPr lang="ar-EG" altLang="zh-CN" sz="2000" b="1" dirty="0" smtClean="0">
                <a:latin typeface="微软雅黑" pitchFamily="34" charset="-122"/>
                <a:ea typeface="微软雅黑" pitchFamily="34" charset="-122"/>
              </a:rPr>
              <a:t>تابع وظائف الزهره</a:t>
            </a:r>
            <a:endParaRPr lang="en-US" altLang="zh-CN" sz="2000" b="1" dirty="0" smtClean="0">
              <a:latin typeface="微软雅黑" pitchFamily="34" charset="-122"/>
              <a:ea typeface="微软雅黑" pitchFamily="34" charset="-122"/>
            </a:endParaRPr>
          </a:p>
        </p:txBody>
      </p:sp>
      <p:sp>
        <p:nvSpPr>
          <p:cNvPr id="5" name="Rectangle 4"/>
          <p:cNvSpPr/>
          <p:nvPr/>
        </p:nvSpPr>
        <p:spPr>
          <a:xfrm>
            <a:off x="5022193" y="1131590"/>
            <a:ext cx="2097048" cy="369332"/>
          </a:xfrm>
          <a:prstGeom prst="rect">
            <a:avLst/>
          </a:prstGeom>
        </p:spPr>
        <p:txBody>
          <a:bodyPr wrap="none">
            <a:spAutoFit/>
          </a:bodyPr>
          <a:lstStyle/>
          <a:p>
            <a:pPr algn="r"/>
            <a:r>
              <a:rPr lang="ar-EG" b="1" dirty="0"/>
              <a:t>ثانيا : تكوين البويضات  .</a:t>
            </a:r>
          </a:p>
        </p:txBody>
      </p:sp>
      <p:sp>
        <p:nvSpPr>
          <p:cNvPr id="6" name="Rectangle 5"/>
          <p:cNvSpPr/>
          <p:nvPr/>
        </p:nvSpPr>
        <p:spPr>
          <a:xfrm>
            <a:off x="2457555" y="1692911"/>
            <a:ext cx="4572000" cy="1754326"/>
          </a:xfrm>
          <a:prstGeom prst="rect">
            <a:avLst/>
          </a:prstGeom>
        </p:spPr>
        <p:txBody>
          <a:bodyPr>
            <a:spAutoFit/>
          </a:bodyPr>
          <a:lstStyle/>
          <a:p>
            <a:pPr marL="342900" indent="-342900" algn="r" rtl="1">
              <a:buFont typeface="Wingdings" panose="05000000000000000000" pitchFamily="2" charset="2"/>
              <a:buChar char="Ø"/>
            </a:pPr>
            <a:r>
              <a:rPr lang="ar-EG" dirty="0"/>
              <a:t>تبدا البويضه في الظهور كأنتفاخ بسيط علي جدار المبيض من الداخل ويحتوي الخليه الجرسوميه الاميه كبيره مع نمو </a:t>
            </a:r>
            <a:r>
              <a:rPr lang="ar-EG" dirty="0" smtClean="0"/>
              <a:t>البويضه</a:t>
            </a:r>
            <a:endParaRPr lang="ar-EG" dirty="0"/>
          </a:p>
          <a:p>
            <a:pPr marL="342900" indent="-342900" algn="r" rtl="1">
              <a:buFont typeface="Wingdings" panose="05000000000000000000" pitchFamily="2" charset="2"/>
              <a:buChar char="Ø"/>
            </a:pPr>
            <a:r>
              <a:rPr lang="ar-EG" dirty="0"/>
              <a:t>في داخل البويضه تنقسم الخليه الجرسوميه الام وتعطي سف من 4 خلايا لكل منها عدد فردي من الصبغات ثم تتحل الي 3 من هذه </a:t>
            </a:r>
            <a:r>
              <a:rPr lang="ar-EG" dirty="0" smtClean="0"/>
              <a:t>الخلايا</a:t>
            </a:r>
            <a:endParaRPr lang="id-ID"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8" y="1059582"/>
            <a:ext cx="2479935" cy="2739397"/>
          </a:xfrm>
          <a:prstGeom prst="rect">
            <a:avLst/>
          </a:prstGeom>
        </p:spPr>
      </p:pic>
      <p:sp>
        <p:nvSpPr>
          <p:cNvPr id="25" name="スライド番号プレースホルダー 4"/>
          <p:cNvSpPr txBox="1">
            <a:spLocks/>
          </p:cNvSpPr>
          <p:nvPr/>
        </p:nvSpPr>
        <p:spPr>
          <a:xfrm>
            <a:off x="628650" y="4795143"/>
            <a:ext cx="1260607" cy="245964"/>
          </a:xfrm>
          <a:prstGeom prst="rect">
            <a:avLst/>
          </a:prstGeom>
        </p:spPr>
        <p:txBody>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fld id="{E6459DFB-86F3-43FA-8567-2EA6E426AE90}" type="slidenum">
              <a:rPr lang="ja-JP" altLang="en-US" smtClean="0"/>
              <a:pPr/>
              <a:t>6</a:t>
            </a:fld>
            <a:endParaRPr lang="ja-JP" altLang="en-US"/>
          </a:p>
        </p:txBody>
      </p:sp>
      <p:sp>
        <p:nvSpPr>
          <p:cNvPr id="26" name="Action Button: Back or Previous 25">
            <a:hlinkClick r:id="" action="ppaction://hlinkshowjump?jump=previousslide" highlightClick="1"/>
          </p:cNvPr>
          <p:cNvSpPr/>
          <p:nvPr/>
        </p:nvSpPr>
        <p:spPr>
          <a:xfrm>
            <a:off x="755576" y="4733983"/>
            <a:ext cx="318965" cy="288031"/>
          </a:xfrm>
          <a:prstGeom prst="actionButtonBackPrevious">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
        <p:nvSpPr>
          <p:cNvPr id="27" name="Action Button: Forward or Next 26">
            <a:hlinkClick r:id="" action="ppaction://hlinkshowjump?jump=nextslide" highlightClick="1"/>
          </p:cNvPr>
          <p:cNvSpPr/>
          <p:nvPr/>
        </p:nvSpPr>
        <p:spPr>
          <a:xfrm>
            <a:off x="1115616" y="4733983"/>
            <a:ext cx="315035" cy="288032"/>
          </a:xfrm>
          <a:prstGeom prst="actionButtonForwardNext">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
        <p:nvSpPr>
          <p:cNvPr id="28" name="TextBox 27">
            <a:hlinkClick r:id="" action="ppaction://hlinkshowjump?jump=endshow"/>
          </p:cNvPr>
          <p:cNvSpPr txBox="1"/>
          <p:nvPr/>
        </p:nvSpPr>
        <p:spPr>
          <a:xfrm>
            <a:off x="179512" y="4731990"/>
            <a:ext cx="527124" cy="307777"/>
          </a:xfrm>
          <a:prstGeom prst="rect">
            <a:avLst/>
          </a:prstGeom>
          <a:solidFill>
            <a:srgbClr val="E8EAE9"/>
          </a:solidFill>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en-US" sz="1400" dirty="0" smtClean="0"/>
              <a:t>End</a:t>
            </a:r>
            <a:endParaRPr lang="ar-EG" sz="1600" dirty="0"/>
          </a:p>
        </p:txBody>
      </p:sp>
      <p:sp>
        <p:nvSpPr>
          <p:cNvPr id="29" name="Action Button: Home 28">
            <a:hlinkClick r:id="" action="ppaction://hlinkshowjump?jump=firstslide" highlightClick="1"/>
          </p:cNvPr>
          <p:cNvSpPr/>
          <p:nvPr/>
        </p:nvSpPr>
        <p:spPr>
          <a:xfrm>
            <a:off x="1475656" y="4731990"/>
            <a:ext cx="360040" cy="288032"/>
          </a:xfrm>
          <a:prstGeom prst="actionButtonHome">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Tree>
    <p:extLst>
      <p:ext uri="{BB962C8B-B14F-4D97-AF65-F5344CB8AC3E}">
        <p14:creationId xmlns:p14="http://schemas.microsoft.com/office/powerpoint/2010/main" val="117976241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left)">
                                      <p:cBhvr>
                                        <p:cTn id="12" dur="500"/>
                                        <p:tgtEl>
                                          <p:spTgt spid="4"/>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flipV="1">
            <a:off x="7119241" y="1565175"/>
            <a:ext cx="0" cy="20146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479281" y="1676027"/>
            <a:ext cx="1197175" cy="1197175"/>
            <a:chOff x="1068965" y="491752"/>
            <a:chExt cx="1197175" cy="1197175"/>
          </a:xfrm>
        </p:grpSpPr>
        <p:grpSp>
          <p:nvGrpSpPr>
            <p:cNvPr id="15" name="组合 14"/>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KSO_Shape"/>
            <p:cNvSpPr>
              <a:spLocks/>
            </p:cNvSpPr>
            <p:nvPr/>
          </p:nvSpPr>
          <p:spPr bwMode="auto">
            <a:xfrm>
              <a:off x="1288029" y="1142340"/>
              <a:ext cx="360401" cy="20860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7F7F7"/>
            </a:solidFill>
            <a:ln>
              <a:solidFill>
                <a:srgbClr val="F7F7F7"/>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sp>
        <p:nvSpPr>
          <p:cNvPr id="2" name="TextBox 1"/>
          <p:cNvSpPr txBox="1"/>
          <p:nvPr/>
        </p:nvSpPr>
        <p:spPr>
          <a:xfrm>
            <a:off x="7698345" y="1779662"/>
            <a:ext cx="883579" cy="1015663"/>
          </a:xfrm>
          <a:prstGeom prst="rect">
            <a:avLst/>
          </a:prstGeom>
          <a:noFill/>
        </p:spPr>
        <p:txBody>
          <a:bodyPr wrap="square" rtlCol="0">
            <a:spAutoFit/>
          </a:bodyPr>
          <a:lstStyle/>
          <a:p>
            <a:pPr marL="0" lvl="1" algn="ctr" rtl="1"/>
            <a:r>
              <a:rPr lang="ar-EG" altLang="zh-CN" sz="2000" b="1" dirty="0" smtClean="0">
                <a:latin typeface="微软雅黑" pitchFamily="34" charset="-122"/>
                <a:ea typeface="微软雅黑" pitchFamily="34" charset="-122"/>
              </a:rPr>
              <a:t>تابع وظائف الزهره</a:t>
            </a:r>
            <a:endParaRPr lang="en-US" altLang="zh-CN" sz="2000" b="1" dirty="0" smtClean="0">
              <a:latin typeface="微软雅黑" pitchFamily="34" charset="-122"/>
              <a:ea typeface="微软雅黑" pitchFamily="34" charset="-122"/>
            </a:endParaRPr>
          </a:p>
        </p:txBody>
      </p:sp>
      <p:sp>
        <p:nvSpPr>
          <p:cNvPr id="5" name="Rectangle 4"/>
          <p:cNvSpPr/>
          <p:nvPr/>
        </p:nvSpPr>
        <p:spPr>
          <a:xfrm>
            <a:off x="4991736" y="1131590"/>
            <a:ext cx="2127505" cy="369332"/>
          </a:xfrm>
          <a:prstGeom prst="rect">
            <a:avLst/>
          </a:prstGeom>
        </p:spPr>
        <p:txBody>
          <a:bodyPr wrap="none">
            <a:spAutoFit/>
          </a:bodyPr>
          <a:lstStyle/>
          <a:p>
            <a:pPr algn="r"/>
            <a:r>
              <a:rPr lang="ar-EG" b="1" dirty="0"/>
              <a:t>ثالثا : التلقيح والاخصاب .</a:t>
            </a:r>
          </a:p>
        </p:txBody>
      </p:sp>
      <p:sp>
        <p:nvSpPr>
          <p:cNvPr id="6" name="Rectangle 5"/>
          <p:cNvSpPr/>
          <p:nvPr/>
        </p:nvSpPr>
        <p:spPr>
          <a:xfrm>
            <a:off x="2457555" y="1692911"/>
            <a:ext cx="4572000" cy="2031325"/>
          </a:xfrm>
          <a:prstGeom prst="rect">
            <a:avLst/>
          </a:prstGeom>
        </p:spPr>
        <p:txBody>
          <a:bodyPr>
            <a:spAutoFit/>
          </a:bodyPr>
          <a:lstStyle/>
          <a:p>
            <a:pPr marL="285750" indent="-285750" algn="r" rtl="1">
              <a:buFont typeface="Wingdings" panose="05000000000000000000" pitchFamily="2" charset="2"/>
              <a:buChar char="ü"/>
            </a:pPr>
            <a:r>
              <a:rPr lang="ar-EG" dirty="0"/>
              <a:t> عمليه التلقيح : هي انتقال حبوب اللقاح من المتك الي ميسم الزهره </a:t>
            </a:r>
          </a:p>
          <a:p>
            <a:pPr marL="285750" indent="-285750" algn="r" rtl="1">
              <a:buFont typeface="Wingdings" panose="05000000000000000000" pitchFamily="2" charset="2"/>
              <a:buChar char="ü"/>
            </a:pPr>
            <a:r>
              <a:rPr lang="ar-EG" dirty="0"/>
              <a:t>أنواع التلقيح : (تلقيح ذاتي – تلقيح خلطي)</a:t>
            </a:r>
          </a:p>
          <a:p>
            <a:pPr marL="457200" indent="-457200" algn="r" rtl="1">
              <a:buFont typeface="Wingdings" panose="05000000000000000000" pitchFamily="2" charset="2"/>
              <a:buChar char="q"/>
            </a:pPr>
            <a:endParaRPr lang="ar-EG" dirty="0"/>
          </a:p>
          <a:p>
            <a:pPr marL="285750" indent="-285750" algn="r" rtl="1">
              <a:buFont typeface="Wingdings" panose="05000000000000000000" pitchFamily="2" charset="2"/>
              <a:buChar char="ü"/>
            </a:pPr>
            <a:r>
              <a:rPr lang="ar-EG" dirty="0"/>
              <a:t> عمليه الاخصاب : يحدث الاخصاب  خلال المراحل الاتيه ( مرحله انبات حبوب اللقاح – مرحله تكوين البذره والثمره )</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1151316"/>
            <a:ext cx="2376265" cy="2428546"/>
          </a:xfrm>
          <a:prstGeom prst="rect">
            <a:avLst/>
          </a:prstGeom>
        </p:spPr>
      </p:pic>
      <p:sp>
        <p:nvSpPr>
          <p:cNvPr id="25" name="スライド番号プレースホルダー 4"/>
          <p:cNvSpPr txBox="1">
            <a:spLocks/>
          </p:cNvSpPr>
          <p:nvPr/>
        </p:nvSpPr>
        <p:spPr>
          <a:xfrm>
            <a:off x="628650" y="4795143"/>
            <a:ext cx="1260607" cy="245964"/>
          </a:xfrm>
          <a:prstGeom prst="rect">
            <a:avLst/>
          </a:prstGeom>
        </p:spPr>
        <p:txBody>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fld id="{E6459DFB-86F3-43FA-8567-2EA6E426AE90}" type="slidenum">
              <a:rPr lang="ja-JP" altLang="en-US" smtClean="0"/>
              <a:pPr/>
              <a:t>7</a:t>
            </a:fld>
            <a:endParaRPr lang="ja-JP" altLang="en-US"/>
          </a:p>
        </p:txBody>
      </p:sp>
      <p:sp>
        <p:nvSpPr>
          <p:cNvPr id="26" name="Action Button: Back or Previous 25">
            <a:hlinkClick r:id="" action="ppaction://hlinkshowjump?jump=previousslide" highlightClick="1"/>
          </p:cNvPr>
          <p:cNvSpPr/>
          <p:nvPr/>
        </p:nvSpPr>
        <p:spPr>
          <a:xfrm>
            <a:off x="755576" y="4733983"/>
            <a:ext cx="318965" cy="288031"/>
          </a:xfrm>
          <a:prstGeom prst="actionButtonBackPrevious">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
        <p:nvSpPr>
          <p:cNvPr id="27" name="Action Button: Forward or Next 26">
            <a:hlinkClick r:id="" action="ppaction://hlinkshowjump?jump=nextslide" highlightClick="1"/>
          </p:cNvPr>
          <p:cNvSpPr/>
          <p:nvPr/>
        </p:nvSpPr>
        <p:spPr>
          <a:xfrm>
            <a:off x="1115616" y="4733983"/>
            <a:ext cx="315035" cy="288032"/>
          </a:xfrm>
          <a:prstGeom prst="actionButtonForwardNext">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
        <p:nvSpPr>
          <p:cNvPr id="28" name="TextBox 27">
            <a:hlinkClick r:id="" action="ppaction://hlinkshowjump?jump=endshow"/>
          </p:cNvPr>
          <p:cNvSpPr txBox="1"/>
          <p:nvPr/>
        </p:nvSpPr>
        <p:spPr>
          <a:xfrm>
            <a:off x="179512" y="4731990"/>
            <a:ext cx="527124" cy="307777"/>
          </a:xfrm>
          <a:prstGeom prst="rect">
            <a:avLst/>
          </a:prstGeom>
          <a:solidFill>
            <a:srgbClr val="E8EAE9"/>
          </a:solidFill>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en-US" sz="1400" dirty="0" smtClean="0"/>
              <a:t>End</a:t>
            </a:r>
            <a:endParaRPr lang="ar-EG" sz="1600" dirty="0"/>
          </a:p>
        </p:txBody>
      </p:sp>
      <p:sp>
        <p:nvSpPr>
          <p:cNvPr id="29" name="Action Button: Home 28">
            <a:hlinkClick r:id="" action="ppaction://hlinkshowjump?jump=firstslide" highlightClick="1"/>
          </p:cNvPr>
          <p:cNvSpPr/>
          <p:nvPr/>
        </p:nvSpPr>
        <p:spPr>
          <a:xfrm>
            <a:off x="1475656" y="4731990"/>
            <a:ext cx="360040" cy="288032"/>
          </a:xfrm>
          <a:prstGeom prst="actionButtonHome">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Tree>
    <p:extLst>
      <p:ext uri="{BB962C8B-B14F-4D97-AF65-F5344CB8AC3E}">
        <p14:creationId xmlns:p14="http://schemas.microsoft.com/office/powerpoint/2010/main" val="220596249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left)">
                                      <p:cBhvr>
                                        <p:cTn id="12" dur="500"/>
                                        <p:tgtEl>
                                          <p:spTgt spid="4"/>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2100" dirty="0">
                <a:solidFill>
                  <a:srgbClr val="F68616"/>
                </a:solidFill>
              </a:rPr>
              <a:t>تابع تكوين البذره والثمرة</a:t>
            </a:r>
            <a:endParaRPr lang="en-US" sz="2100" dirty="0">
              <a:solidFill>
                <a:srgbClr val="F68616"/>
              </a:solidFill>
            </a:endParaRPr>
          </a:p>
        </p:txBody>
      </p:sp>
      <p:grpSp>
        <p:nvGrpSpPr>
          <p:cNvPr id="93" name="Group 92"/>
          <p:cNvGrpSpPr/>
          <p:nvPr/>
        </p:nvGrpSpPr>
        <p:grpSpPr>
          <a:xfrm>
            <a:off x="1047086" y="998852"/>
            <a:ext cx="2827684" cy="1068842"/>
            <a:chOff x="3669830" y="2413612"/>
            <a:chExt cx="1927981" cy="1593240"/>
          </a:xfrm>
        </p:grpSpPr>
        <p:sp>
          <p:nvSpPr>
            <p:cNvPr id="13" name="Rectangle 9"/>
            <p:cNvSpPr>
              <a:spLocks noChangeArrowheads="1"/>
            </p:cNvSpPr>
            <p:nvPr/>
          </p:nvSpPr>
          <p:spPr bwMode="auto">
            <a:xfrm>
              <a:off x="4552715" y="2531866"/>
              <a:ext cx="139869" cy="1474986"/>
            </a:xfrm>
            <a:prstGeom prst="rect">
              <a:avLst/>
            </a:prstGeom>
            <a:solidFill>
              <a:srgbClr val="6850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14" name="Freeform 10"/>
            <p:cNvSpPr>
              <a:spLocks/>
            </p:cNvSpPr>
            <p:nvPr/>
          </p:nvSpPr>
          <p:spPr bwMode="auto">
            <a:xfrm>
              <a:off x="3669830" y="2413612"/>
              <a:ext cx="1765770" cy="583271"/>
            </a:xfrm>
            <a:custGeom>
              <a:avLst/>
              <a:gdLst>
                <a:gd name="T0" fmla="*/ 455 w 486"/>
                <a:gd name="T1" fmla="*/ 0 h 160"/>
                <a:gd name="T2" fmla="*/ 72 w 486"/>
                <a:gd name="T3" fmla="*/ 0 h 160"/>
                <a:gd name="T4" fmla="*/ 0 w 486"/>
                <a:gd name="T5" fmla="*/ 72 h 160"/>
                <a:gd name="T6" fmla="*/ 72 w 486"/>
                <a:gd name="T7" fmla="*/ 160 h 160"/>
                <a:gd name="T8" fmla="*/ 455 w 486"/>
                <a:gd name="T9" fmla="*/ 160 h 160"/>
                <a:gd name="T10" fmla="*/ 486 w 486"/>
                <a:gd name="T11" fmla="*/ 130 h 160"/>
                <a:gd name="T12" fmla="*/ 486 w 486"/>
                <a:gd name="T13" fmla="*/ 31 h 160"/>
                <a:gd name="T14" fmla="*/ 455 w 486"/>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160">
                  <a:moveTo>
                    <a:pt x="455" y="0"/>
                  </a:moveTo>
                  <a:cubicBezTo>
                    <a:pt x="72" y="0"/>
                    <a:pt x="72" y="0"/>
                    <a:pt x="72" y="0"/>
                  </a:cubicBezTo>
                  <a:cubicBezTo>
                    <a:pt x="0" y="72"/>
                    <a:pt x="0" y="72"/>
                    <a:pt x="0" y="72"/>
                  </a:cubicBezTo>
                  <a:cubicBezTo>
                    <a:pt x="72" y="160"/>
                    <a:pt x="72" y="160"/>
                    <a:pt x="72" y="160"/>
                  </a:cubicBezTo>
                  <a:cubicBezTo>
                    <a:pt x="455" y="160"/>
                    <a:pt x="455" y="160"/>
                    <a:pt x="455" y="160"/>
                  </a:cubicBezTo>
                  <a:cubicBezTo>
                    <a:pt x="472" y="160"/>
                    <a:pt x="486" y="147"/>
                    <a:pt x="486" y="130"/>
                  </a:cubicBezTo>
                  <a:cubicBezTo>
                    <a:pt x="486" y="31"/>
                    <a:pt x="486" y="31"/>
                    <a:pt x="486" y="31"/>
                  </a:cubicBezTo>
                  <a:cubicBezTo>
                    <a:pt x="486" y="14"/>
                    <a:pt x="472" y="0"/>
                    <a:pt x="455" y="0"/>
                  </a:cubicBezTo>
                  <a:close/>
                </a:path>
              </a:pathLst>
            </a:custGeom>
            <a:solidFill>
              <a:schemeClr val="accent1"/>
            </a:solidFill>
            <a:ln>
              <a:noFill/>
            </a:ln>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64" name="TextBox 63"/>
            <p:cNvSpPr txBox="1"/>
            <p:nvPr/>
          </p:nvSpPr>
          <p:spPr>
            <a:xfrm>
              <a:off x="3670432" y="2413612"/>
              <a:ext cx="1927379" cy="458779"/>
            </a:xfrm>
            <a:prstGeom prst="rect">
              <a:avLst/>
            </a:prstGeom>
            <a:noFill/>
          </p:spPr>
          <p:txBody>
            <a:bodyPr wrap="square" rtlCol="0">
              <a:spAutoFit/>
            </a:bodyPr>
            <a:lstStyle/>
            <a:p>
              <a:pPr algn="ctr"/>
              <a:r>
                <a:rPr lang="en-US" sz="1400" dirty="0" err="1">
                  <a:solidFill>
                    <a:schemeClr val="bg1"/>
                  </a:solidFill>
                </a:rPr>
                <a:t>Parthenocarpy</a:t>
              </a:r>
              <a:r>
                <a:rPr lang="en-US" sz="1400" dirty="0">
                  <a:solidFill>
                    <a:schemeClr val="bg1"/>
                  </a:solidFill>
                </a:rPr>
                <a:t> – </a:t>
              </a:r>
              <a:r>
                <a:rPr lang="ar-EG" sz="1400" dirty="0">
                  <a:solidFill>
                    <a:schemeClr val="bg1"/>
                  </a:solidFill>
                </a:rPr>
                <a:t>الاثمار العذري </a:t>
              </a:r>
              <a:endParaRPr lang="en-US" sz="1400" dirty="0">
                <a:solidFill>
                  <a:schemeClr val="bg1"/>
                </a:solidFill>
              </a:endParaRPr>
            </a:p>
          </p:txBody>
        </p:sp>
      </p:grpSp>
      <p:grpSp>
        <p:nvGrpSpPr>
          <p:cNvPr id="5" name="Group 4"/>
          <p:cNvGrpSpPr/>
          <p:nvPr/>
        </p:nvGrpSpPr>
        <p:grpSpPr>
          <a:xfrm>
            <a:off x="5436096" y="996044"/>
            <a:ext cx="2863230" cy="1047714"/>
            <a:chOff x="6674859" y="2369466"/>
            <a:chExt cx="1762225" cy="1637386"/>
          </a:xfrm>
        </p:grpSpPr>
        <p:sp>
          <p:nvSpPr>
            <p:cNvPr id="15" name="Rectangle 11"/>
            <p:cNvSpPr>
              <a:spLocks noChangeArrowheads="1"/>
            </p:cNvSpPr>
            <p:nvPr/>
          </p:nvSpPr>
          <p:spPr bwMode="auto">
            <a:xfrm>
              <a:off x="7433159" y="2531866"/>
              <a:ext cx="139869" cy="1474986"/>
            </a:xfrm>
            <a:prstGeom prst="rect">
              <a:avLst/>
            </a:prstGeom>
            <a:solidFill>
              <a:srgbClr val="6850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16" name="Freeform 12"/>
            <p:cNvSpPr>
              <a:spLocks/>
            </p:cNvSpPr>
            <p:nvPr/>
          </p:nvSpPr>
          <p:spPr bwMode="auto">
            <a:xfrm>
              <a:off x="6674859" y="2369466"/>
              <a:ext cx="1762225" cy="627417"/>
            </a:xfrm>
            <a:custGeom>
              <a:avLst/>
              <a:gdLst>
                <a:gd name="T0" fmla="*/ 31 w 485"/>
                <a:gd name="T1" fmla="*/ 0 h 160"/>
                <a:gd name="T2" fmla="*/ 413 w 485"/>
                <a:gd name="T3" fmla="*/ 0 h 160"/>
                <a:gd name="T4" fmla="*/ 485 w 485"/>
                <a:gd name="T5" fmla="*/ 72 h 160"/>
                <a:gd name="T6" fmla="*/ 413 w 485"/>
                <a:gd name="T7" fmla="*/ 160 h 160"/>
                <a:gd name="T8" fmla="*/ 31 w 485"/>
                <a:gd name="T9" fmla="*/ 160 h 160"/>
                <a:gd name="T10" fmla="*/ 0 w 485"/>
                <a:gd name="T11" fmla="*/ 130 h 160"/>
                <a:gd name="T12" fmla="*/ 0 w 485"/>
                <a:gd name="T13" fmla="*/ 31 h 160"/>
                <a:gd name="T14" fmla="*/ 31 w 485"/>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5" h="160">
                  <a:moveTo>
                    <a:pt x="31" y="0"/>
                  </a:moveTo>
                  <a:cubicBezTo>
                    <a:pt x="413" y="0"/>
                    <a:pt x="413" y="0"/>
                    <a:pt x="413" y="0"/>
                  </a:cubicBezTo>
                  <a:cubicBezTo>
                    <a:pt x="485" y="72"/>
                    <a:pt x="485" y="72"/>
                    <a:pt x="485" y="72"/>
                  </a:cubicBezTo>
                  <a:cubicBezTo>
                    <a:pt x="413" y="160"/>
                    <a:pt x="413" y="160"/>
                    <a:pt x="413" y="160"/>
                  </a:cubicBezTo>
                  <a:cubicBezTo>
                    <a:pt x="31" y="160"/>
                    <a:pt x="31" y="160"/>
                    <a:pt x="31" y="160"/>
                  </a:cubicBezTo>
                  <a:cubicBezTo>
                    <a:pt x="14" y="160"/>
                    <a:pt x="0" y="147"/>
                    <a:pt x="0" y="130"/>
                  </a:cubicBezTo>
                  <a:cubicBezTo>
                    <a:pt x="0" y="31"/>
                    <a:pt x="0" y="31"/>
                    <a:pt x="0" y="31"/>
                  </a:cubicBezTo>
                  <a:cubicBezTo>
                    <a:pt x="0" y="14"/>
                    <a:pt x="14" y="0"/>
                    <a:pt x="31" y="0"/>
                  </a:cubicBezTo>
                  <a:close/>
                </a:path>
              </a:pathLst>
            </a:custGeom>
            <a:solidFill>
              <a:schemeClr val="accent3"/>
            </a:solidFill>
            <a:ln>
              <a:noFill/>
            </a:ln>
          </p:spPr>
          <p:txBody>
            <a:bodyPr vert="horz" wrap="square" lIns="51435" tIns="25718" rIns="51435" bIns="25718" numCol="1" anchor="t" anchorCtr="0" compatLnSpc="1">
              <a:prstTxWarp prst="textNoShape">
                <a:avLst/>
              </a:prstTxWarp>
            </a:bodyPr>
            <a:lstStyle/>
            <a:p>
              <a:pPr algn="ctr" rtl="1"/>
              <a:r>
                <a:rPr lang="ar-EG" sz="1400" dirty="0">
                  <a:solidFill>
                    <a:schemeClr val="bg2"/>
                  </a:solidFill>
                </a:rPr>
                <a:t>الثمره الكاذبه </a:t>
              </a:r>
              <a:r>
                <a:rPr lang="en-US" sz="1400" dirty="0">
                  <a:solidFill>
                    <a:schemeClr val="bg2"/>
                  </a:solidFill>
                </a:rPr>
                <a:t>False Fruits -</a:t>
              </a:r>
            </a:p>
          </p:txBody>
        </p:sp>
      </p:grpSp>
      <p:sp>
        <p:nvSpPr>
          <p:cNvPr id="8" name="Freeform 5"/>
          <p:cNvSpPr>
            <a:spLocks/>
          </p:cNvSpPr>
          <p:nvPr/>
        </p:nvSpPr>
        <p:spPr bwMode="auto">
          <a:xfrm>
            <a:off x="1792170" y="2022114"/>
            <a:ext cx="5613557" cy="2572242"/>
          </a:xfrm>
          <a:custGeom>
            <a:avLst/>
            <a:gdLst>
              <a:gd name="T0" fmla="*/ 1426 w 2946"/>
              <a:gd name="T1" fmla="*/ 74 h 717"/>
              <a:gd name="T2" fmla="*/ 0 w 2946"/>
              <a:gd name="T3" fmla="*/ 0 h 717"/>
              <a:gd name="T4" fmla="*/ 0 w 2946"/>
              <a:gd name="T5" fmla="*/ 66 h 717"/>
              <a:gd name="T6" fmla="*/ 1088 w 2946"/>
              <a:gd name="T7" fmla="*/ 183 h 717"/>
              <a:gd name="T8" fmla="*/ 691 w 2946"/>
              <a:gd name="T9" fmla="*/ 717 h 717"/>
              <a:gd name="T10" fmla="*/ 2161 w 2946"/>
              <a:gd name="T11" fmla="*/ 717 h 717"/>
              <a:gd name="T12" fmla="*/ 1765 w 2946"/>
              <a:gd name="T13" fmla="*/ 183 h 717"/>
              <a:gd name="T14" fmla="*/ 2946 w 2946"/>
              <a:gd name="T15" fmla="*/ 66 h 717"/>
              <a:gd name="T16" fmla="*/ 2946 w 2946"/>
              <a:gd name="T17" fmla="*/ 0 h 717"/>
              <a:gd name="T18" fmla="*/ 1426 w 2946"/>
              <a:gd name="T19" fmla="*/ 74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6" h="717">
                <a:moveTo>
                  <a:pt x="1426" y="74"/>
                </a:moveTo>
                <a:cubicBezTo>
                  <a:pt x="1426" y="71"/>
                  <a:pt x="1411" y="0"/>
                  <a:pt x="0" y="0"/>
                </a:cubicBezTo>
                <a:cubicBezTo>
                  <a:pt x="0" y="66"/>
                  <a:pt x="0" y="66"/>
                  <a:pt x="0" y="66"/>
                </a:cubicBezTo>
                <a:cubicBezTo>
                  <a:pt x="104" y="66"/>
                  <a:pt x="1129" y="102"/>
                  <a:pt x="1088" y="183"/>
                </a:cubicBezTo>
                <a:cubicBezTo>
                  <a:pt x="1043" y="271"/>
                  <a:pt x="803" y="597"/>
                  <a:pt x="691" y="717"/>
                </a:cubicBezTo>
                <a:cubicBezTo>
                  <a:pt x="2161" y="717"/>
                  <a:pt x="2161" y="717"/>
                  <a:pt x="2161" y="717"/>
                </a:cubicBezTo>
                <a:cubicBezTo>
                  <a:pt x="2050" y="596"/>
                  <a:pt x="1809" y="270"/>
                  <a:pt x="1765" y="183"/>
                </a:cubicBezTo>
                <a:cubicBezTo>
                  <a:pt x="1724" y="104"/>
                  <a:pt x="2825" y="66"/>
                  <a:pt x="2946" y="66"/>
                </a:cubicBezTo>
                <a:cubicBezTo>
                  <a:pt x="2946" y="0"/>
                  <a:pt x="2946" y="0"/>
                  <a:pt x="2946" y="0"/>
                </a:cubicBezTo>
                <a:cubicBezTo>
                  <a:pt x="1430" y="0"/>
                  <a:pt x="1426" y="71"/>
                  <a:pt x="1426" y="74"/>
                </a:cubicBezTo>
                <a:close/>
              </a:path>
            </a:pathLst>
          </a:custGeom>
          <a:solidFill>
            <a:schemeClr val="tx2">
              <a:lumMod val="60000"/>
              <a:lumOff val="40000"/>
            </a:schemeClr>
          </a:solidFill>
          <a:ln>
            <a:noFill/>
          </a:ln>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grpSp>
        <p:nvGrpSpPr>
          <p:cNvPr id="92" name="Group 91"/>
          <p:cNvGrpSpPr/>
          <p:nvPr/>
        </p:nvGrpSpPr>
        <p:grpSpPr>
          <a:xfrm>
            <a:off x="3908319" y="2414254"/>
            <a:ext cx="951713" cy="2029704"/>
            <a:chOff x="4968875" y="2876550"/>
            <a:chExt cx="1860551" cy="4240213"/>
          </a:xfrm>
        </p:grpSpPr>
        <p:sp>
          <p:nvSpPr>
            <p:cNvPr id="69" name="Freeform 9"/>
            <p:cNvSpPr>
              <a:spLocks/>
            </p:cNvSpPr>
            <p:nvPr/>
          </p:nvSpPr>
          <p:spPr bwMode="auto">
            <a:xfrm>
              <a:off x="5649913" y="5541963"/>
              <a:ext cx="915988" cy="1341438"/>
            </a:xfrm>
            <a:custGeom>
              <a:avLst/>
              <a:gdLst>
                <a:gd name="T0" fmla="*/ 255 w 255"/>
                <a:gd name="T1" fmla="*/ 0 h 375"/>
                <a:gd name="T2" fmla="*/ 254 w 255"/>
                <a:gd name="T3" fmla="*/ 294 h 375"/>
                <a:gd name="T4" fmla="*/ 255 w 255"/>
                <a:gd name="T5" fmla="*/ 375 h 375"/>
                <a:gd name="T6" fmla="*/ 170 w 255"/>
                <a:gd name="T7" fmla="*/ 375 h 375"/>
                <a:gd name="T8" fmla="*/ 172 w 255"/>
                <a:gd name="T9" fmla="*/ 115 h 375"/>
                <a:gd name="T10" fmla="*/ 129 w 255"/>
                <a:gd name="T11" fmla="*/ 123 h 375"/>
                <a:gd name="T12" fmla="*/ 85 w 255"/>
                <a:gd name="T13" fmla="*/ 115 h 375"/>
                <a:gd name="T14" fmla="*/ 85 w 255"/>
                <a:gd name="T15" fmla="*/ 375 h 375"/>
                <a:gd name="T16" fmla="*/ 0 w 255"/>
                <a:gd name="T17" fmla="*/ 375 h 375"/>
                <a:gd name="T18" fmla="*/ 1 w 255"/>
                <a:gd name="T19" fmla="*/ 2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375">
                  <a:moveTo>
                    <a:pt x="255" y="0"/>
                  </a:moveTo>
                  <a:cubicBezTo>
                    <a:pt x="254" y="294"/>
                    <a:pt x="254" y="294"/>
                    <a:pt x="254" y="294"/>
                  </a:cubicBezTo>
                  <a:cubicBezTo>
                    <a:pt x="255" y="375"/>
                    <a:pt x="255" y="375"/>
                    <a:pt x="255" y="375"/>
                  </a:cubicBezTo>
                  <a:cubicBezTo>
                    <a:pt x="170" y="375"/>
                    <a:pt x="170" y="375"/>
                    <a:pt x="170" y="375"/>
                  </a:cubicBezTo>
                  <a:cubicBezTo>
                    <a:pt x="172" y="115"/>
                    <a:pt x="172" y="115"/>
                    <a:pt x="172" y="115"/>
                  </a:cubicBezTo>
                  <a:cubicBezTo>
                    <a:pt x="172" y="115"/>
                    <a:pt x="158" y="124"/>
                    <a:pt x="129" y="123"/>
                  </a:cubicBezTo>
                  <a:cubicBezTo>
                    <a:pt x="92" y="122"/>
                    <a:pt x="85" y="115"/>
                    <a:pt x="85" y="115"/>
                  </a:cubicBezTo>
                  <a:cubicBezTo>
                    <a:pt x="85" y="375"/>
                    <a:pt x="85" y="375"/>
                    <a:pt x="85" y="375"/>
                  </a:cubicBezTo>
                  <a:cubicBezTo>
                    <a:pt x="0" y="375"/>
                    <a:pt x="0" y="375"/>
                    <a:pt x="0" y="375"/>
                  </a:cubicBezTo>
                  <a:cubicBezTo>
                    <a:pt x="1" y="29"/>
                    <a:pt x="1" y="29"/>
                    <a:pt x="1" y="29"/>
                  </a:cubicBezTo>
                </a:path>
              </a:pathLst>
            </a:custGeom>
            <a:solidFill>
              <a:srgbClr val="4C4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70" name="Freeform 10"/>
            <p:cNvSpPr>
              <a:spLocks/>
            </p:cNvSpPr>
            <p:nvPr/>
          </p:nvSpPr>
          <p:spPr bwMode="auto">
            <a:xfrm>
              <a:off x="5649913" y="4605338"/>
              <a:ext cx="952500" cy="1208088"/>
            </a:xfrm>
            <a:custGeom>
              <a:avLst/>
              <a:gdLst>
                <a:gd name="T0" fmla="*/ 183 w 265"/>
                <a:gd name="T1" fmla="*/ 334 h 338"/>
                <a:gd name="T2" fmla="*/ 254 w 265"/>
                <a:gd name="T3" fmla="*/ 318 h 338"/>
                <a:gd name="T4" fmla="*/ 210 w 265"/>
                <a:gd name="T5" fmla="*/ 0 h 338"/>
                <a:gd name="T6" fmla="*/ 59 w 265"/>
                <a:gd name="T7" fmla="*/ 0 h 338"/>
                <a:gd name="T8" fmla="*/ 0 w 265"/>
                <a:gd name="T9" fmla="*/ 305 h 338"/>
                <a:gd name="T10" fmla="*/ 85 w 265"/>
                <a:gd name="T11" fmla="*/ 338 h 338"/>
                <a:gd name="T12" fmla="*/ 183 w 265"/>
                <a:gd name="T13" fmla="*/ 334 h 338"/>
              </a:gdLst>
              <a:ahLst/>
              <a:cxnLst>
                <a:cxn ang="0">
                  <a:pos x="T0" y="T1"/>
                </a:cxn>
                <a:cxn ang="0">
                  <a:pos x="T2" y="T3"/>
                </a:cxn>
                <a:cxn ang="0">
                  <a:pos x="T4" y="T5"/>
                </a:cxn>
                <a:cxn ang="0">
                  <a:pos x="T6" y="T7"/>
                </a:cxn>
                <a:cxn ang="0">
                  <a:pos x="T8" y="T9"/>
                </a:cxn>
                <a:cxn ang="0">
                  <a:pos x="T10" y="T11"/>
                </a:cxn>
                <a:cxn ang="0">
                  <a:pos x="T12" y="T13"/>
                </a:cxn>
              </a:cxnLst>
              <a:rect l="0" t="0" r="r" b="b"/>
              <a:pathLst>
                <a:path w="265" h="338">
                  <a:moveTo>
                    <a:pt x="183" y="334"/>
                  </a:moveTo>
                  <a:cubicBezTo>
                    <a:pt x="223" y="328"/>
                    <a:pt x="254" y="318"/>
                    <a:pt x="254" y="318"/>
                  </a:cubicBezTo>
                  <a:cubicBezTo>
                    <a:pt x="265" y="125"/>
                    <a:pt x="210" y="0"/>
                    <a:pt x="210" y="0"/>
                  </a:cubicBezTo>
                  <a:cubicBezTo>
                    <a:pt x="59" y="0"/>
                    <a:pt x="59" y="0"/>
                    <a:pt x="59" y="0"/>
                  </a:cubicBezTo>
                  <a:cubicBezTo>
                    <a:pt x="17" y="67"/>
                    <a:pt x="0" y="305"/>
                    <a:pt x="0" y="305"/>
                  </a:cubicBezTo>
                  <a:cubicBezTo>
                    <a:pt x="26" y="321"/>
                    <a:pt x="55" y="335"/>
                    <a:pt x="85" y="338"/>
                  </a:cubicBezTo>
                  <a:lnTo>
                    <a:pt x="183" y="334"/>
                  </a:lnTo>
                  <a:close/>
                </a:path>
              </a:pathLst>
            </a:custGeom>
            <a:solidFill>
              <a:srgbClr val="5A4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71" name="Freeform 11"/>
            <p:cNvSpPr>
              <a:spLocks/>
            </p:cNvSpPr>
            <p:nvPr/>
          </p:nvSpPr>
          <p:spPr bwMode="auto">
            <a:xfrm>
              <a:off x="5226050" y="3270250"/>
              <a:ext cx="338138" cy="533400"/>
            </a:xfrm>
            <a:custGeom>
              <a:avLst/>
              <a:gdLst>
                <a:gd name="T0" fmla="*/ 54 w 94"/>
                <a:gd name="T1" fmla="*/ 149 h 149"/>
                <a:gd name="T2" fmla="*/ 78 w 94"/>
                <a:gd name="T3" fmla="*/ 111 h 149"/>
                <a:gd name="T4" fmla="*/ 46 w 94"/>
                <a:gd name="T5" fmla="*/ 83 h 149"/>
                <a:gd name="T6" fmla="*/ 94 w 94"/>
                <a:gd name="T7" fmla="*/ 25 h 149"/>
                <a:gd name="T8" fmla="*/ 76 w 94"/>
                <a:gd name="T9" fmla="*/ 9 h 149"/>
                <a:gd name="T10" fmla="*/ 0 w 94"/>
                <a:gd name="T11" fmla="*/ 104 h 149"/>
              </a:gdLst>
              <a:ahLst/>
              <a:cxnLst>
                <a:cxn ang="0">
                  <a:pos x="T0" y="T1"/>
                </a:cxn>
                <a:cxn ang="0">
                  <a:pos x="T2" y="T3"/>
                </a:cxn>
                <a:cxn ang="0">
                  <a:pos x="T4" y="T5"/>
                </a:cxn>
                <a:cxn ang="0">
                  <a:pos x="T6" y="T7"/>
                </a:cxn>
                <a:cxn ang="0">
                  <a:pos x="T8" y="T9"/>
                </a:cxn>
                <a:cxn ang="0">
                  <a:pos x="T10" y="T11"/>
                </a:cxn>
              </a:cxnLst>
              <a:rect l="0" t="0" r="r" b="b"/>
              <a:pathLst>
                <a:path w="94" h="149">
                  <a:moveTo>
                    <a:pt x="54" y="149"/>
                  </a:moveTo>
                  <a:cubicBezTo>
                    <a:pt x="54" y="149"/>
                    <a:pt x="89" y="120"/>
                    <a:pt x="78" y="111"/>
                  </a:cubicBezTo>
                  <a:cubicBezTo>
                    <a:pt x="68" y="102"/>
                    <a:pt x="46" y="83"/>
                    <a:pt x="46" y="83"/>
                  </a:cubicBezTo>
                  <a:cubicBezTo>
                    <a:pt x="94" y="25"/>
                    <a:pt x="94" y="25"/>
                    <a:pt x="94" y="25"/>
                  </a:cubicBezTo>
                  <a:cubicBezTo>
                    <a:pt x="94" y="25"/>
                    <a:pt x="94" y="0"/>
                    <a:pt x="76" y="9"/>
                  </a:cubicBezTo>
                  <a:cubicBezTo>
                    <a:pt x="0" y="104"/>
                    <a:pt x="0" y="104"/>
                    <a:pt x="0" y="104"/>
                  </a:cubicBezTo>
                </a:path>
              </a:pathLst>
            </a:custGeom>
            <a:solidFill>
              <a:srgbClr val="F6C9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72" name="Freeform 12"/>
            <p:cNvSpPr>
              <a:spLocks/>
            </p:cNvSpPr>
            <p:nvPr/>
          </p:nvSpPr>
          <p:spPr bwMode="auto">
            <a:xfrm>
              <a:off x="6405563" y="4605338"/>
              <a:ext cx="423863" cy="1255713"/>
            </a:xfrm>
            <a:custGeom>
              <a:avLst/>
              <a:gdLst>
                <a:gd name="T0" fmla="*/ 0 w 118"/>
                <a:gd name="T1" fmla="*/ 0 h 351"/>
                <a:gd name="T2" fmla="*/ 34 w 118"/>
                <a:gd name="T3" fmla="*/ 150 h 351"/>
                <a:gd name="T4" fmla="*/ 45 w 118"/>
                <a:gd name="T5" fmla="*/ 351 h 351"/>
                <a:gd name="T6" fmla="*/ 111 w 118"/>
                <a:gd name="T7" fmla="*/ 351 h 351"/>
                <a:gd name="T8" fmla="*/ 95 w 118"/>
                <a:gd name="T9" fmla="*/ 149 h 351"/>
                <a:gd name="T10" fmla="*/ 46 w 118"/>
                <a:gd name="T11" fmla="*/ 25 h 351"/>
                <a:gd name="T12" fmla="*/ 0 w 118"/>
                <a:gd name="T13" fmla="*/ 0 h 351"/>
              </a:gdLst>
              <a:ahLst/>
              <a:cxnLst>
                <a:cxn ang="0">
                  <a:pos x="T0" y="T1"/>
                </a:cxn>
                <a:cxn ang="0">
                  <a:pos x="T2" y="T3"/>
                </a:cxn>
                <a:cxn ang="0">
                  <a:pos x="T4" y="T5"/>
                </a:cxn>
                <a:cxn ang="0">
                  <a:pos x="T6" y="T7"/>
                </a:cxn>
                <a:cxn ang="0">
                  <a:pos x="T8" y="T9"/>
                </a:cxn>
                <a:cxn ang="0">
                  <a:pos x="T10" y="T11"/>
                </a:cxn>
                <a:cxn ang="0">
                  <a:pos x="T12" y="T13"/>
                </a:cxn>
              </a:cxnLst>
              <a:rect l="0" t="0" r="r" b="b"/>
              <a:pathLst>
                <a:path w="118" h="351">
                  <a:moveTo>
                    <a:pt x="0" y="0"/>
                  </a:moveTo>
                  <a:cubicBezTo>
                    <a:pt x="0" y="0"/>
                    <a:pt x="29" y="112"/>
                    <a:pt x="34" y="150"/>
                  </a:cubicBezTo>
                  <a:cubicBezTo>
                    <a:pt x="42" y="200"/>
                    <a:pt x="45" y="351"/>
                    <a:pt x="45" y="351"/>
                  </a:cubicBezTo>
                  <a:cubicBezTo>
                    <a:pt x="111" y="351"/>
                    <a:pt x="111" y="351"/>
                    <a:pt x="111" y="351"/>
                  </a:cubicBezTo>
                  <a:cubicBezTo>
                    <a:pt x="111" y="351"/>
                    <a:pt x="118" y="243"/>
                    <a:pt x="95" y="149"/>
                  </a:cubicBezTo>
                  <a:cubicBezTo>
                    <a:pt x="86" y="111"/>
                    <a:pt x="74" y="53"/>
                    <a:pt x="46" y="25"/>
                  </a:cubicBezTo>
                  <a:cubicBezTo>
                    <a:pt x="27" y="7"/>
                    <a:pt x="0" y="0"/>
                    <a:pt x="0" y="0"/>
                  </a:cubicBezTo>
                  <a:close/>
                </a:path>
              </a:pathLst>
            </a:custGeom>
            <a:solidFill>
              <a:srgbClr val="5A4E49"/>
            </a:solidFill>
            <a:ln>
              <a:noFill/>
            </a:ln>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73" name="Freeform 13"/>
            <p:cNvSpPr>
              <a:spLocks/>
            </p:cNvSpPr>
            <p:nvPr/>
          </p:nvSpPr>
          <p:spPr bwMode="auto">
            <a:xfrm>
              <a:off x="6565900" y="5861050"/>
              <a:ext cx="238125" cy="242888"/>
            </a:xfrm>
            <a:custGeom>
              <a:avLst/>
              <a:gdLst>
                <a:gd name="T0" fmla="*/ 66 w 66"/>
                <a:gd name="T1" fmla="*/ 0 h 68"/>
                <a:gd name="T2" fmla="*/ 29 w 66"/>
                <a:gd name="T3" fmla="*/ 68 h 68"/>
                <a:gd name="T4" fmla="*/ 1 w 66"/>
                <a:gd name="T5" fmla="*/ 68 h 68"/>
                <a:gd name="T6" fmla="*/ 0 w 66"/>
                <a:gd name="T7" fmla="*/ 0 h 68"/>
              </a:gdLst>
              <a:ahLst/>
              <a:cxnLst>
                <a:cxn ang="0">
                  <a:pos x="T0" y="T1"/>
                </a:cxn>
                <a:cxn ang="0">
                  <a:pos x="T2" y="T3"/>
                </a:cxn>
                <a:cxn ang="0">
                  <a:pos x="T4" y="T5"/>
                </a:cxn>
                <a:cxn ang="0">
                  <a:pos x="T6" y="T7"/>
                </a:cxn>
              </a:cxnLst>
              <a:rect l="0" t="0" r="r" b="b"/>
              <a:pathLst>
                <a:path w="66" h="68">
                  <a:moveTo>
                    <a:pt x="66" y="0"/>
                  </a:moveTo>
                  <a:cubicBezTo>
                    <a:pt x="66" y="0"/>
                    <a:pt x="58" y="59"/>
                    <a:pt x="29" y="68"/>
                  </a:cubicBezTo>
                  <a:cubicBezTo>
                    <a:pt x="1" y="68"/>
                    <a:pt x="1" y="68"/>
                    <a:pt x="1" y="68"/>
                  </a:cubicBezTo>
                  <a:cubicBezTo>
                    <a:pt x="0" y="0"/>
                    <a:pt x="0" y="0"/>
                    <a:pt x="0" y="0"/>
                  </a:cubicBezTo>
                </a:path>
              </a:pathLst>
            </a:custGeom>
            <a:solidFill>
              <a:srgbClr val="F6C9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74" name="Freeform 14"/>
            <p:cNvSpPr>
              <a:spLocks/>
            </p:cNvSpPr>
            <p:nvPr/>
          </p:nvSpPr>
          <p:spPr bwMode="auto">
            <a:xfrm>
              <a:off x="4968875" y="3641725"/>
              <a:ext cx="893763" cy="1300163"/>
            </a:xfrm>
            <a:custGeom>
              <a:avLst/>
              <a:gdLst>
                <a:gd name="T0" fmla="*/ 249 w 249"/>
                <a:gd name="T1" fmla="*/ 269 h 363"/>
                <a:gd name="T2" fmla="*/ 124 w 249"/>
                <a:gd name="T3" fmla="*/ 230 h 363"/>
                <a:gd name="T4" fmla="*/ 134 w 249"/>
                <a:gd name="T5" fmla="*/ 45 h 363"/>
                <a:gd name="T6" fmla="*/ 72 w 249"/>
                <a:gd name="T7" fmla="*/ 0 h 363"/>
                <a:gd name="T8" fmla="*/ 48 w 249"/>
                <a:gd name="T9" fmla="*/ 67 h 363"/>
                <a:gd name="T10" fmla="*/ 26 w 249"/>
                <a:gd name="T11" fmla="*/ 292 h 363"/>
                <a:gd name="T12" fmla="*/ 218 w 249"/>
                <a:gd name="T13" fmla="*/ 363 h 363"/>
              </a:gdLst>
              <a:ahLst/>
              <a:cxnLst>
                <a:cxn ang="0">
                  <a:pos x="T0" y="T1"/>
                </a:cxn>
                <a:cxn ang="0">
                  <a:pos x="T2" y="T3"/>
                </a:cxn>
                <a:cxn ang="0">
                  <a:pos x="T4" y="T5"/>
                </a:cxn>
                <a:cxn ang="0">
                  <a:pos x="T6" y="T7"/>
                </a:cxn>
                <a:cxn ang="0">
                  <a:pos x="T8" y="T9"/>
                </a:cxn>
                <a:cxn ang="0">
                  <a:pos x="T10" y="T11"/>
                </a:cxn>
                <a:cxn ang="0">
                  <a:pos x="T12" y="T13"/>
                </a:cxn>
              </a:cxnLst>
              <a:rect l="0" t="0" r="r" b="b"/>
              <a:pathLst>
                <a:path w="249" h="363">
                  <a:moveTo>
                    <a:pt x="249" y="269"/>
                  </a:moveTo>
                  <a:cubicBezTo>
                    <a:pt x="249" y="269"/>
                    <a:pt x="151" y="251"/>
                    <a:pt x="124" y="230"/>
                  </a:cubicBezTo>
                  <a:cubicBezTo>
                    <a:pt x="98" y="209"/>
                    <a:pt x="134" y="45"/>
                    <a:pt x="134" y="45"/>
                  </a:cubicBezTo>
                  <a:cubicBezTo>
                    <a:pt x="72" y="0"/>
                    <a:pt x="72" y="0"/>
                    <a:pt x="72" y="0"/>
                  </a:cubicBezTo>
                  <a:cubicBezTo>
                    <a:pt x="72" y="0"/>
                    <a:pt x="72" y="0"/>
                    <a:pt x="48" y="67"/>
                  </a:cubicBezTo>
                  <a:cubicBezTo>
                    <a:pt x="32" y="112"/>
                    <a:pt x="0" y="273"/>
                    <a:pt x="26" y="292"/>
                  </a:cubicBezTo>
                  <a:cubicBezTo>
                    <a:pt x="52" y="312"/>
                    <a:pt x="218" y="363"/>
                    <a:pt x="218" y="363"/>
                  </a:cubicBezTo>
                </a:path>
              </a:pathLst>
            </a:custGeom>
            <a:solidFill>
              <a:srgbClr val="5A4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75" name="Freeform 15"/>
            <p:cNvSpPr>
              <a:spLocks/>
            </p:cNvSpPr>
            <p:nvPr/>
          </p:nvSpPr>
          <p:spPr bwMode="auto">
            <a:xfrm>
              <a:off x="5603875" y="3238500"/>
              <a:ext cx="1066800" cy="1255713"/>
            </a:xfrm>
            <a:custGeom>
              <a:avLst/>
              <a:gdLst>
                <a:gd name="T0" fmla="*/ 0 w 297"/>
                <a:gd name="T1" fmla="*/ 220 h 351"/>
                <a:gd name="T2" fmla="*/ 147 w 297"/>
                <a:gd name="T3" fmla="*/ 351 h 351"/>
                <a:gd name="T4" fmla="*/ 147 w 297"/>
                <a:gd name="T5" fmla="*/ 351 h 351"/>
                <a:gd name="T6" fmla="*/ 297 w 297"/>
                <a:gd name="T7" fmla="*/ 220 h 351"/>
                <a:gd name="T8" fmla="*/ 297 w 297"/>
                <a:gd name="T9" fmla="*/ 152 h 351"/>
                <a:gd name="T10" fmla="*/ 165 w 297"/>
                <a:gd name="T11" fmla="*/ 12 h 351"/>
                <a:gd name="T12" fmla="*/ 148 w 297"/>
                <a:gd name="T13" fmla="*/ 9 h 351"/>
                <a:gd name="T14" fmla="*/ 0 w 297"/>
                <a:gd name="T15" fmla="*/ 152 h 351"/>
                <a:gd name="T16" fmla="*/ 0 w 297"/>
                <a:gd name="T17" fmla="*/ 22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351">
                  <a:moveTo>
                    <a:pt x="0" y="220"/>
                  </a:moveTo>
                  <a:cubicBezTo>
                    <a:pt x="22" y="305"/>
                    <a:pt x="65" y="351"/>
                    <a:pt x="147" y="351"/>
                  </a:cubicBezTo>
                  <a:cubicBezTo>
                    <a:pt x="147" y="351"/>
                    <a:pt x="147" y="351"/>
                    <a:pt x="147" y="351"/>
                  </a:cubicBezTo>
                  <a:cubicBezTo>
                    <a:pt x="229" y="351"/>
                    <a:pt x="276" y="313"/>
                    <a:pt x="297" y="220"/>
                  </a:cubicBezTo>
                  <a:cubicBezTo>
                    <a:pt x="297" y="152"/>
                    <a:pt x="297" y="152"/>
                    <a:pt x="297" y="152"/>
                  </a:cubicBezTo>
                  <a:cubicBezTo>
                    <a:pt x="297" y="73"/>
                    <a:pt x="266" y="0"/>
                    <a:pt x="165" y="12"/>
                  </a:cubicBezTo>
                  <a:cubicBezTo>
                    <a:pt x="148" y="9"/>
                    <a:pt x="148" y="9"/>
                    <a:pt x="148" y="9"/>
                  </a:cubicBezTo>
                  <a:cubicBezTo>
                    <a:pt x="66" y="9"/>
                    <a:pt x="0" y="73"/>
                    <a:pt x="0" y="152"/>
                  </a:cubicBezTo>
                  <a:lnTo>
                    <a:pt x="0" y="220"/>
                  </a:lnTo>
                  <a:close/>
                </a:path>
              </a:pathLst>
            </a:custGeom>
            <a:solidFill>
              <a:srgbClr val="F6C9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76" name="Freeform 16"/>
            <p:cNvSpPr>
              <a:spLocks/>
            </p:cNvSpPr>
            <p:nvPr/>
          </p:nvSpPr>
          <p:spPr bwMode="auto">
            <a:xfrm>
              <a:off x="5995988" y="4437063"/>
              <a:ext cx="265113" cy="246063"/>
            </a:xfrm>
            <a:custGeom>
              <a:avLst/>
              <a:gdLst>
                <a:gd name="T0" fmla="*/ 167 w 167"/>
                <a:gd name="T1" fmla="*/ 0 h 155"/>
                <a:gd name="T2" fmla="*/ 167 w 167"/>
                <a:gd name="T3" fmla="*/ 106 h 155"/>
                <a:gd name="T4" fmla="*/ 83 w 167"/>
                <a:gd name="T5" fmla="*/ 155 h 155"/>
                <a:gd name="T6" fmla="*/ 0 w 167"/>
                <a:gd name="T7" fmla="*/ 106 h 155"/>
                <a:gd name="T8" fmla="*/ 0 w 167"/>
                <a:gd name="T9" fmla="*/ 0 h 155"/>
                <a:gd name="T10" fmla="*/ 167 w 167"/>
                <a:gd name="T11" fmla="*/ 0 h 155"/>
              </a:gdLst>
              <a:ahLst/>
              <a:cxnLst>
                <a:cxn ang="0">
                  <a:pos x="T0" y="T1"/>
                </a:cxn>
                <a:cxn ang="0">
                  <a:pos x="T2" y="T3"/>
                </a:cxn>
                <a:cxn ang="0">
                  <a:pos x="T4" y="T5"/>
                </a:cxn>
                <a:cxn ang="0">
                  <a:pos x="T6" y="T7"/>
                </a:cxn>
                <a:cxn ang="0">
                  <a:pos x="T8" y="T9"/>
                </a:cxn>
                <a:cxn ang="0">
                  <a:pos x="T10" y="T11"/>
                </a:cxn>
              </a:cxnLst>
              <a:rect l="0" t="0" r="r" b="b"/>
              <a:pathLst>
                <a:path w="167" h="155">
                  <a:moveTo>
                    <a:pt x="167" y="0"/>
                  </a:moveTo>
                  <a:lnTo>
                    <a:pt x="167" y="106"/>
                  </a:lnTo>
                  <a:lnTo>
                    <a:pt x="83" y="155"/>
                  </a:lnTo>
                  <a:lnTo>
                    <a:pt x="0" y="106"/>
                  </a:lnTo>
                  <a:lnTo>
                    <a:pt x="0" y="0"/>
                  </a:lnTo>
                  <a:lnTo>
                    <a:pt x="167" y="0"/>
                  </a:lnTo>
                  <a:close/>
                </a:path>
              </a:pathLst>
            </a:custGeom>
            <a:solidFill>
              <a:srgbClr val="F6C9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77" name="Freeform 17"/>
            <p:cNvSpPr>
              <a:spLocks/>
            </p:cNvSpPr>
            <p:nvPr/>
          </p:nvSpPr>
          <p:spPr bwMode="auto">
            <a:xfrm>
              <a:off x="6559550" y="3838575"/>
              <a:ext cx="219075" cy="230188"/>
            </a:xfrm>
            <a:custGeom>
              <a:avLst/>
              <a:gdLst>
                <a:gd name="T0" fmla="*/ 0 w 61"/>
                <a:gd name="T1" fmla="*/ 34 h 64"/>
                <a:gd name="T2" fmla="*/ 31 w 61"/>
                <a:gd name="T3" fmla="*/ 64 h 64"/>
                <a:gd name="T4" fmla="*/ 31 w 61"/>
                <a:gd name="T5" fmla="*/ 64 h 64"/>
                <a:gd name="T6" fmla="*/ 61 w 61"/>
                <a:gd name="T7" fmla="*/ 34 h 64"/>
                <a:gd name="T8" fmla="*/ 61 w 61"/>
                <a:gd name="T9" fmla="*/ 31 h 64"/>
                <a:gd name="T10" fmla="*/ 31 w 61"/>
                <a:gd name="T11" fmla="*/ 0 h 64"/>
                <a:gd name="T12" fmla="*/ 31 w 61"/>
                <a:gd name="T13" fmla="*/ 0 h 64"/>
                <a:gd name="T14" fmla="*/ 0 w 61"/>
                <a:gd name="T15" fmla="*/ 31 h 64"/>
                <a:gd name="T16" fmla="*/ 0 w 61"/>
                <a:gd name="T17" fmla="*/ 3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0" y="34"/>
                  </a:moveTo>
                  <a:cubicBezTo>
                    <a:pt x="0" y="51"/>
                    <a:pt x="14" y="64"/>
                    <a:pt x="31" y="64"/>
                  </a:cubicBezTo>
                  <a:cubicBezTo>
                    <a:pt x="31" y="64"/>
                    <a:pt x="31" y="64"/>
                    <a:pt x="31" y="64"/>
                  </a:cubicBezTo>
                  <a:cubicBezTo>
                    <a:pt x="48" y="64"/>
                    <a:pt x="61" y="51"/>
                    <a:pt x="61" y="34"/>
                  </a:cubicBezTo>
                  <a:cubicBezTo>
                    <a:pt x="61" y="31"/>
                    <a:pt x="61" y="31"/>
                    <a:pt x="61" y="31"/>
                  </a:cubicBezTo>
                  <a:cubicBezTo>
                    <a:pt x="61" y="14"/>
                    <a:pt x="48" y="0"/>
                    <a:pt x="31" y="0"/>
                  </a:cubicBezTo>
                  <a:cubicBezTo>
                    <a:pt x="31" y="0"/>
                    <a:pt x="31" y="0"/>
                    <a:pt x="31" y="0"/>
                  </a:cubicBezTo>
                  <a:cubicBezTo>
                    <a:pt x="14" y="0"/>
                    <a:pt x="0" y="14"/>
                    <a:pt x="0" y="31"/>
                  </a:cubicBezTo>
                  <a:lnTo>
                    <a:pt x="0" y="34"/>
                  </a:lnTo>
                  <a:close/>
                </a:path>
              </a:pathLst>
            </a:custGeom>
            <a:solidFill>
              <a:srgbClr val="F6C9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78" name="Freeform 18"/>
            <p:cNvSpPr>
              <a:spLocks/>
            </p:cNvSpPr>
            <p:nvPr/>
          </p:nvSpPr>
          <p:spPr bwMode="auto">
            <a:xfrm>
              <a:off x="5492750" y="3838575"/>
              <a:ext cx="219075" cy="230188"/>
            </a:xfrm>
            <a:custGeom>
              <a:avLst/>
              <a:gdLst>
                <a:gd name="T0" fmla="*/ 0 w 61"/>
                <a:gd name="T1" fmla="*/ 34 h 64"/>
                <a:gd name="T2" fmla="*/ 31 w 61"/>
                <a:gd name="T3" fmla="*/ 64 h 64"/>
                <a:gd name="T4" fmla="*/ 31 w 61"/>
                <a:gd name="T5" fmla="*/ 64 h 64"/>
                <a:gd name="T6" fmla="*/ 61 w 61"/>
                <a:gd name="T7" fmla="*/ 34 h 64"/>
                <a:gd name="T8" fmla="*/ 61 w 61"/>
                <a:gd name="T9" fmla="*/ 31 h 64"/>
                <a:gd name="T10" fmla="*/ 31 w 61"/>
                <a:gd name="T11" fmla="*/ 0 h 64"/>
                <a:gd name="T12" fmla="*/ 31 w 61"/>
                <a:gd name="T13" fmla="*/ 0 h 64"/>
                <a:gd name="T14" fmla="*/ 0 w 61"/>
                <a:gd name="T15" fmla="*/ 31 h 64"/>
                <a:gd name="T16" fmla="*/ 0 w 61"/>
                <a:gd name="T17" fmla="*/ 3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0" y="34"/>
                  </a:moveTo>
                  <a:cubicBezTo>
                    <a:pt x="0" y="51"/>
                    <a:pt x="14" y="64"/>
                    <a:pt x="31" y="64"/>
                  </a:cubicBezTo>
                  <a:cubicBezTo>
                    <a:pt x="31" y="64"/>
                    <a:pt x="31" y="64"/>
                    <a:pt x="31" y="64"/>
                  </a:cubicBezTo>
                  <a:cubicBezTo>
                    <a:pt x="48" y="64"/>
                    <a:pt x="61" y="51"/>
                    <a:pt x="61" y="34"/>
                  </a:cubicBezTo>
                  <a:cubicBezTo>
                    <a:pt x="61" y="31"/>
                    <a:pt x="61" y="31"/>
                    <a:pt x="61" y="31"/>
                  </a:cubicBezTo>
                  <a:cubicBezTo>
                    <a:pt x="61" y="14"/>
                    <a:pt x="48" y="0"/>
                    <a:pt x="31" y="0"/>
                  </a:cubicBezTo>
                  <a:cubicBezTo>
                    <a:pt x="31" y="0"/>
                    <a:pt x="31" y="0"/>
                    <a:pt x="31" y="0"/>
                  </a:cubicBezTo>
                  <a:cubicBezTo>
                    <a:pt x="14" y="0"/>
                    <a:pt x="0" y="14"/>
                    <a:pt x="0" y="31"/>
                  </a:cubicBezTo>
                  <a:lnTo>
                    <a:pt x="0" y="34"/>
                  </a:lnTo>
                  <a:close/>
                </a:path>
              </a:pathLst>
            </a:custGeom>
            <a:solidFill>
              <a:srgbClr val="F6C9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79" name="Freeform 19"/>
            <p:cNvSpPr>
              <a:spLocks/>
            </p:cNvSpPr>
            <p:nvPr/>
          </p:nvSpPr>
          <p:spPr bwMode="auto">
            <a:xfrm>
              <a:off x="5549900" y="3065463"/>
              <a:ext cx="1177925" cy="915988"/>
            </a:xfrm>
            <a:custGeom>
              <a:avLst/>
              <a:gdLst>
                <a:gd name="T0" fmla="*/ 59 w 328"/>
                <a:gd name="T1" fmla="*/ 97 h 256"/>
                <a:gd name="T2" fmla="*/ 37 w 328"/>
                <a:gd name="T3" fmla="*/ 240 h 256"/>
                <a:gd name="T4" fmla="*/ 22 w 328"/>
                <a:gd name="T5" fmla="*/ 256 h 256"/>
                <a:gd name="T6" fmla="*/ 0 w 328"/>
                <a:gd name="T7" fmla="*/ 142 h 256"/>
                <a:gd name="T8" fmla="*/ 42 w 328"/>
                <a:gd name="T9" fmla="*/ 46 h 256"/>
                <a:gd name="T10" fmla="*/ 180 w 328"/>
                <a:gd name="T11" fmla="*/ 0 h 256"/>
                <a:gd name="T12" fmla="*/ 247 w 328"/>
                <a:gd name="T13" fmla="*/ 21 h 256"/>
                <a:gd name="T14" fmla="*/ 328 w 328"/>
                <a:gd name="T15" fmla="*/ 122 h 256"/>
                <a:gd name="T16" fmla="*/ 306 w 328"/>
                <a:gd name="T17" fmla="*/ 254 h 256"/>
                <a:gd name="T18" fmla="*/ 289 w 328"/>
                <a:gd name="T19" fmla="*/ 234 h 256"/>
                <a:gd name="T20" fmla="*/ 277 w 328"/>
                <a:gd name="T21" fmla="*/ 103 h 256"/>
                <a:gd name="T22" fmla="*/ 59 w 328"/>
                <a:gd name="T23" fmla="*/ 9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56">
                  <a:moveTo>
                    <a:pt x="59" y="97"/>
                  </a:moveTo>
                  <a:cubicBezTo>
                    <a:pt x="35" y="121"/>
                    <a:pt x="42" y="169"/>
                    <a:pt x="37" y="240"/>
                  </a:cubicBezTo>
                  <a:cubicBezTo>
                    <a:pt x="22" y="256"/>
                    <a:pt x="22" y="256"/>
                    <a:pt x="22" y="256"/>
                  </a:cubicBezTo>
                  <a:cubicBezTo>
                    <a:pt x="0" y="142"/>
                    <a:pt x="0" y="142"/>
                    <a:pt x="0" y="142"/>
                  </a:cubicBezTo>
                  <a:cubicBezTo>
                    <a:pt x="42" y="46"/>
                    <a:pt x="42" y="46"/>
                    <a:pt x="42" y="46"/>
                  </a:cubicBezTo>
                  <a:cubicBezTo>
                    <a:pt x="180" y="0"/>
                    <a:pt x="180" y="0"/>
                    <a:pt x="180" y="0"/>
                  </a:cubicBezTo>
                  <a:cubicBezTo>
                    <a:pt x="247" y="21"/>
                    <a:pt x="247" y="21"/>
                    <a:pt x="247" y="21"/>
                  </a:cubicBezTo>
                  <a:cubicBezTo>
                    <a:pt x="328" y="122"/>
                    <a:pt x="328" y="122"/>
                    <a:pt x="328" y="122"/>
                  </a:cubicBezTo>
                  <a:cubicBezTo>
                    <a:pt x="306" y="254"/>
                    <a:pt x="306" y="254"/>
                    <a:pt x="306" y="254"/>
                  </a:cubicBezTo>
                  <a:cubicBezTo>
                    <a:pt x="289" y="234"/>
                    <a:pt x="289" y="234"/>
                    <a:pt x="289" y="234"/>
                  </a:cubicBezTo>
                  <a:cubicBezTo>
                    <a:pt x="289" y="234"/>
                    <a:pt x="296" y="136"/>
                    <a:pt x="277" y="103"/>
                  </a:cubicBezTo>
                  <a:cubicBezTo>
                    <a:pt x="270" y="90"/>
                    <a:pt x="171" y="157"/>
                    <a:pt x="59" y="97"/>
                  </a:cubicBezTo>
                </a:path>
              </a:pathLst>
            </a:custGeom>
            <a:solidFill>
              <a:srgbClr val="B27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80" name="Line 20"/>
            <p:cNvSpPr>
              <a:spLocks noChangeShapeType="1"/>
            </p:cNvSpPr>
            <p:nvPr/>
          </p:nvSpPr>
          <p:spPr bwMode="auto">
            <a:xfrm>
              <a:off x="6308725" y="33845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81" name="Line 21"/>
            <p:cNvSpPr>
              <a:spLocks noChangeShapeType="1"/>
            </p:cNvSpPr>
            <p:nvPr/>
          </p:nvSpPr>
          <p:spPr bwMode="auto">
            <a:xfrm>
              <a:off x="6308725" y="33845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82" name="Freeform 22"/>
            <p:cNvSpPr>
              <a:spLocks/>
            </p:cNvSpPr>
            <p:nvPr/>
          </p:nvSpPr>
          <p:spPr bwMode="auto">
            <a:xfrm>
              <a:off x="6261100" y="6883400"/>
              <a:ext cx="542925" cy="204788"/>
            </a:xfrm>
            <a:custGeom>
              <a:avLst/>
              <a:gdLst>
                <a:gd name="T0" fmla="*/ 0 w 151"/>
                <a:gd name="T1" fmla="*/ 0 h 57"/>
                <a:gd name="T2" fmla="*/ 85 w 151"/>
                <a:gd name="T3" fmla="*/ 0 h 57"/>
                <a:gd name="T4" fmla="*/ 151 w 151"/>
                <a:gd name="T5" fmla="*/ 57 h 57"/>
                <a:gd name="T6" fmla="*/ 0 w 151"/>
                <a:gd name="T7" fmla="*/ 57 h 57"/>
                <a:gd name="T8" fmla="*/ 0 w 151"/>
                <a:gd name="T9" fmla="*/ 0 h 57"/>
              </a:gdLst>
              <a:ahLst/>
              <a:cxnLst>
                <a:cxn ang="0">
                  <a:pos x="T0" y="T1"/>
                </a:cxn>
                <a:cxn ang="0">
                  <a:pos x="T2" y="T3"/>
                </a:cxn>
                <a:cxn ang="0">
                  <a:pos x="T4" y="T5"/>
                </a:cxn>
                <a:cxn ang="0">
                  <a:pos x="T6" y="T7"/>
                </a:cxn>
                <a:cxn ang="0">
                  <a:pos x="T8" y="T9"/>
                </a:cxn>
              </a:cxnLst>
              <a:rect l="0" t="0" r="r" b="b"/>
              <a:pathLst>
                <a:path w="151" h="57">
                  <a:moveTo>
                    <a:pt x="0" y="0"/>
                  </a:moveTo>
                  <a:cubicBezTo>
                    <a:pt x="85" y="0"/>
                    <a:pt x="85" y="0"/>
                    <a:pt x="85" y="0"/>
                  </a:cubicBezTo>
                  <a:cubicBezTo>
                    <a:pt x="85" y="0"/>
                    <a:pt x="151" y="12"/>
                    <a:pt x="151" y="57"/>
                  </a:cubicBezTo>
                  <a:cubicBezTo>
                    <a:pt x="0" y="57"/>
                    <a:pt x="0" y="57"/>
                    <a:pt x="0" y="57"/>
                  </a:cubicBezTo>
                  <a:lnTo>
                    <a:pt x="0" y="0"/>
                  </a:lnTo>
                  <a:close/>
                </a:path>
              </a:pathLst>
            </a:custGeom>
            <a:solidFill>
              <a:srgbClr val="2D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83" name="Rectangle 23"/>
            <p:cNvSpPr>
              <a:spLocks noChangeArrowheads="1"/>
            </p:cNvSpPr>
            <p:nvPr/>
          </p:nvSpPr>
          <p:spPr bwMode="auto">
            <a:xfrm>
              <a:off x="6437313" y="7088188"/>
              <a:ext cx="366713" cy="28575"/>
            </a:xfrm>
            <a:prstGeom prst="rect">
              <a:avLst/>
            </a:prstGeom>
            <a:solidFill>
              <a:srgbClr val="1E1C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84" name="Rectangle 24"/>
            <p:cNvSpPr>
              <a:spLocks noChangeArrowheads="1"/>
            </p:cNvSpPr>
            <p:nvPr/>
          </p:nvSpPr>
          <p:spPr bwMode="auto">
            <a:xfrm>
              <a:off x="6261100" y="7088188"/>
              <a:ext cx="107950" cy="28575"/>
            </a:xfrm>
            <a:prstGeom prst="rect">
              <a:avLst/>
            </a:prstGeom>
            <a:solidFill>
              <a:srgbClr val="1E1C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85" name="Freeform 25"/>
            <p:cNvSpPr>
              <a:spLocks/>
            </p:cNvSpPr>
            <p:nvPr/>
          </p:nvSpPr>
          <p:spPr bwMode="auto">
            <a:xfrm>
              <a:off x="5413375" y="6883400"/>
              <a:ext cx="542925" cy="204788"/>
            </a:xfrm>
            <a:custGeom>
              <a:avLst/>
              <a:gdLst>
                <a:gd name="T0" fmla="*/ 151 w 151"/>
                <a:gd name="T1" fmla="*/ 0 h 57"/>
                <a:gd name="T2" fmla="*/ 66 w 151"/>
                <a:gd name="T3" fmla="*/ 0 h 57"/>
                <a:gd name="T4" fmla="*/ 0 w 151"/>
                <a:gd name="T5" fmla="*/ 57 h 57"/>
                <a:gd name="T6" fmla="*/ 151 w 151"/>
                <a:gd name="T7" fmla="*/ 57 h 57"/>
                <a:gd name="T8" fmla="*/ 151 w 151"/>
                <a:gd name="T9" fmla="*/ 0 h 57"/>
              </a:gdLst>
              <a:ahLst/>
              <a:cxnLst>
                <a:cxn ang="0">
                  <a:pos x="T0" y="T1"/>
                </a:cxn>
                <a:cxn ang="0">
                  <a:pos x="T2" y="T3"/>
                </a:cxn>
                <a:cxn ang="0">
                  <a:pos x="T4" y="T5"/>
                </a:cxn>
                <a:cxn ang="0">
                  <a:pos x="T6" y="T7"/>
                </a:cxn>
                <a:cxn ang="0">
                  <a:pos x="T8" y="T9"/>
                </a:cxn>
              </a:cxnLst>
              <a:rect l="0" t="0" r="r" b="b"/>
              <a:pathLst>
                <a:path w="151" h="57">
                  <a:moveTo>
                    <a:pt x="151" y="0"/>
                  </a:moveTo>
                  <a:cubicBezTo>
                    <a:pt x="66" y="0"/>
                    <a:pt x="66" y="0"/>
                    <a:pt x="66" y="0"/>
                  </a:cubicBezTo>
                  <a:cubicBezTo>
                    <a:pt x="66" y="0"/>
                    <a:pt x="0" y="12"/>
                    <a:pt x="0" y="57"/>
                  </a:cubicBezTo>
                  <a:cubicBezTo>
                    <a:pt x="151" y="57"/>
                    <a:pt x="151" y="57"/>
                    <a:pt x="151" y="57"/>
                  </a:cubicBezTo>
                  <a:lnTo>
                    <a:pt x="151" y="0"/>
                  </a:lnTo>
                  <a:close/>
                </a:path>
              </a:pathLst>
            </a:custGeom>
            <a:solidFill>
              <a:srgbClr val="2D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86" name="Rectangle 26"/>
            <p:cNvSpPr>
              <a:spLocks noChangeArrowheads="1"/>
            </p:cNvSpPr>
            <p:nvPr/>
          </p:nvSpPr>
          <p:spPr bwMode="auto">
            <a:xfrm>
              <a:off x="5413375" y="7088188"/>
              <a:ext cx="366713" cy="28575"/>
            </a:xfrm>
            <a:prstGeom prst="rect">
              <a:avLst/>
            </a:prstGeom>
            <a:solidFill>
              <a:srgbClr val="1E1C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87" name="Rectangle 27"/>
            <p:cNvSpPr>
              <a:spLocks noChangeArrowheads="1"/>
            </p:cNvSpPr>
            <p:nvPr/>
          </p:nvSpPr>
          <p:spPr bwMode="auto">
            <a:xfrm>
              <a:off x="5848350" y="7088188"/>
              <a:ext cx="107950" cy="28575"/>
            </a:xfrm>
            <a:prstGeom prst="rect">
              <a:avLst/>
            </a:prstGeom>
            <a:solidFill>
              <a:srgbClr val="1E1C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88" name="Line 28"/>
            <p:cNvSpPr>
              <a:spLocks noChangeShapeType="1"/>
            </p:cNvSpPr>
            <p:nvPr/>
          </p:nvSpPr>
          <p:spPr bwMode="auto">
            <a:xfrm>
              <a:off x="5862638" y="46053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89" name="Line 29"/>
            <p:cNvSpPr>
              <a:spLocks noChangeShapeType="1"/>
            </p:cNvSpPr>
            <p:nvPr/>
          </p:nvSpPr>
          <p:spPr bwMode="auto">
            <a:xfrm>
              <a:off x="5862638" y="46053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90" name="Freeform 30"/>
            <p:cNvSpPr>
              <a:spLocks/>
            </p:cNvSpPr>
            <p:nvPr/>
          </p:nvSpPr>
          <p:spPr bwMode="auto">
            <a:xfrm>
              <a:off x="5513388" y="2876550"/>
              <a:ext cx="1250950" cy="1503363"/>
            </a:xfrm>
            <a:custGeom>
              <a:avLst/>
              <a:gdLst>
                <a:gd name="T0" fmla="*/ 348 w 348"/>
                <a:gd name="T1" fmla="*/ 189 h 420"/>
                <a:gd name="T2" fmla="*/ 187 w 348"/>
                <a:gd name="T3" fmla="*/ 18 h 420"/>
                <a:gd name="T4" fmla="*/ 190 w 348"/>
                <a:gd name="T5" fmla="*/ 17 h 420"/>
                <a:gd name="T6" fmla="*/ 116 w 348"/>
                <a:gd name="T7" fmla="*/ 0 h 420"/>
                <a:gd name="T8" fmla="*/ 116 w 348"/>
                <a:gd name="T9" fmla="*/ 17 h 420"/>
                <a:gd name="T10" fmla="*/ 97 w 348"/>
                <a:gd name="T11" fmla="*/ 9 h 420"/>
                <a:gd name="T12" fmla="*/ 97 w 348"/>
                <a:gd name="T13" fmla="*/ 29 h 420"/>
                <a:gd name="T14" fmla="*/ 98 w 348"/>
                <a:gd name="T15" fmla="*/ 29 h 420"/>
                <a:gd name="T16" fmla="*/ 0 w 348"/>
                <a:gd name="T17" fmla="*/ 189 h 420"/>
                <a:gd name="T18" fmla="*/ 0 w 348"/>
                <a:gd name="T19" fmla="*/ 231 h 420"/>
                <a:gd name="T20" fmla="*/ 27 w 348"/>
                <a:gd name="T21" fmla="*/ 314 h 420"/>
                <a:gd name="T22" fmla="*/ 173 w 348"/>
                <a:gd name="T23" fmla="*/ 420 h 420"/>
                <a:gd name="T24" fmla="*/ 322 w 348"/>
                <a:gd name="T25" fmla="*/ 307 h 420"/>
                <a:gd name="T26" fmla="*/ 346 w 348"/>
                <a:gd name="T27" fmla="*/ 226 h 420"/>
                <a:gd name="T28" fmla="*/ 348 w 348"/>
                <a:gd name="T29" fmla="*/ 18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20">
                  <a:moveTo>
                    <a:pt x="348" y="189"/>
                  </a:moveTo>
                  <a:cubicBezTo>
                    <a:pt x="348" y="98"/>
                    <a:pt x="300" y="23"/>
                    <a:pt x="187" y="18"/>
                  </a:cubicBezTo>
                  <a:cubicBezTo>
                    <a:pt x="190" y="17"/>
                    <a:pt x="190" y="17"/>
                    <a:pt x="190" y="17"/>
                  </a:cubicBezTo>
                  <a:cubicBezTo>
                    <a:pt x="190" y="17"/>
                    <a:pt x="127" y="16"/>
                    <a:pt x="116" y="0"/>
                  </a:cubicBezTo>
                  <a:cubicBezTo>
                    <a:pt x="116" y="0"/>
                    <a:pt x="112" y="12"/>
                    <a:pt x="116" y="17"/>
                  </a:cubicBezTo>
                  <a:cubicBezTo>
                    <a:pt x="116" y="17"/>
                    <a:pt x="99" y="20"/>
                    <a:pt x="97" y="9"/>
                  </a:cubicBezTo>
                  <a:cubicBezTo>
                    <a:pt x="97" y="9"/>
                    <a:pt x="91" y="19"/>
                    <a:pt x="97" y="29"/>
                  </a:cubicBezTo>
                  <a:cubicBezTo>
                    <a:pt x="98" y="29"/>
                    <a:pt x="98" y="29"/>
                    <a:pt x="98" y="29"/>
                  </a:cubicBezTo>
                  <a:cubicBezTo>
                    <a:pt x="28" y="54"/>
                    <a:pt x="0" y="116"/>
                    <a:pt x="0" y="189"/>
                  </a:cubicBezTo>
                  <a:cubicBezTo>
                    <a:pt x="0" y="231"/>
                    <a:pt x="0" y="231"/>
                    <a:pt x="0" y="231"/>
                  </a:cubicBezTo>
                  <a:cubicBezTo>
                    <a:pt x="0" y="265"/>
                    <a:pt x="10" y="292"/>
                    <a:pt x="27" y="314"/>
                  </a:cubicBezTo>
                  <a:cubicBezTo>
                    <a:pt x="51" y="377"/>
                    <a:pt x="107" y="420"/>
                    <a:pt x="173" y="420"/>
                  </a:cubicBezTo>
                  <a:cubicBezTo>
                    <a:pt x="241" y="420"/>
                    <a:pt x="299" y="373"/>
                    <a:pt x="322" y="307"/>
                  </a:cubicBezTo>
                  <a:cubicBezTo>
                    <a:pt x="337" y="285"/>
                    <a:pt x="346" y="258"/>
                    <a:pt x="346" y="226"/>
                  </a:cubicBezTo>
                  <a:lnTo>
                    <a:pt x="348" y="189"/>
                  </a:lnTo>
                  <a:close/>
                </a:path>
              </a:pathLst>
            </a:custGeom>
            <a:solidFill>
              <a:srgbClr val="B27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grpSp>
      <p:sp>
        <p:nvSpPr>
          <p:cNvPr id="97" name="Freeform 34"/>
          <p:cNvSpPr>
            <a:spLocks noEditPoints="1"/>
          </p:cNvSpPr>
          <p:nvPr/>
        </p:nvSpPr>
        <p:spPr bwMode="auto">
          <a:xfrm>
            <a:off x="4376219" y="1419194"/>
            <a:ext cx="173834" cy="386372"/>
          </a:xfrm>
          <a:custGeom>
            <a:avLst/>
            <a:gdLst>
              <a:gd name="T0" fmla="*/ 67 w 231"/>
              <a:gd name="T1" fmla="*/ 368 h 518"/>
              <a:gd name="T2" fmla="*/ 65 w 231"/>
              <a:gd name="T3" fmla="*/ 348 h 518"/>
              <a:gd name="T4" fmla="*/ 112 w 231"/>
              <a:gd name="T5" fmla="*/ 220 h 518"/>
              <a:gd name="T6" fmla="*/ 164 w 231"/>
              <a:gd name="T7" fmla="*/ 118 h 518"/>
              <a:gd name="T8" fmla="*/ 93 w 231"/>
              <a:gd name="T9" fmla="*/ 54 h 518"/>
              <a:gd name="T10" fmla="*/ 18 w 231"/>
              <a:gd name="T11" fmla="*/ 77 h 518"/>
              <a:gd name="T12" fmla="*/ 0 w 231"/>
              <a:gd name="T13" fmla="*/ 30 h 518"/>
              <a:gd name="T14" fmla="*/ 106 w 231"/>
              <a:gd name="T15" fmla="*/ 0 h 518"/>
              <a:gd name="T16" fmla="*/ 231 w 231"/>
              <a:gd name="T17" fmla="*/ 110 h 518"/>
              <a:gd name="T18" fmla="*/ 167 w 231"/>
              <a:gd name="T19" fmla="*/ 239 h 518"/>
              <a:gd name="T20" fmla="*/ 124 w 231"/>
              <a:gd name="T21" fmla="*/ 348 h 518"/>
              <a:gd name="T22" fmla="*/ 125 w 231"/>
              <a:gd name="T23" fmla="*/ 368 h 518"/>
              <a:gd name="T24" fmla="*/ 67 w 231"/>
              <a:gd name="T25" fmla="*/ 368 h 518"/>
              <a:gd name="T26" fmla="*/ 51 w 231"/>
              <a:gd name="T27" fmla="*/ 472 h 518"/>
              <a:gd name="T28" fmla="*/ 95 w 231"/>
              <a:gd name="T29" fmla="*/ 425 h 518"/>
              <a:gd name="T30" fmla="*/ 139 w 231"/>
              <a:gd name="T31" fmla="*/ 472 h 518"/>
              <a:gd name="T32" fmla="*/ 94 w 231"/>
              <a:gd name="T33" fmla="*/ 518 h 518"/>
              <a:gd name="T34" fmla="*/ 51 w 231"/>
              <a:gd name="T35" fmla="*/ 47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518">
                <a:moveTo>
                  <a:pt x="67" y="368"/>
                </a:moveTo>
                <a:cubicBezTo>
                  <a:pt x="65" y="348"/>
                  <a:pt x="65" y="348"/>
                  <a:pt x="65" y="348"/>
                </a:cubicBezTo>
                <a:cubicBezTo>
                  <a:pt x="61" y="308"/>
                  <a:pt x="74" y="264"/>
                  <a:pt x="112" y="220"/>
                </a:cubicBezTo>
                <a:cubicBezTo>
                  <a:pt x="145" y="180"/>
                  <a:pt x="164" y="151"/>
                  <a:pt x="164" y="118"/>
                </a:cubicBezTo>
                <a:cubicBezTo>
                  <a:pt x="164" y="80"/>
                  <a:pt x="140" y="54"/>
                  <a:pt x="93" y="54"/>
                </a:cubicBezTo>
                <a:cubicBezTo>
                  <a:pt x="66" y="54"/>
                  <a:pt x="36" y="63"/>
                  <a:pt x="18" y="77"/>
                </a:cubicBezTo>
                <a:cubicBezTo>
                  <a:pt x="0" y="30"/>
                  <a:pt x="0" y="30"/>
                  <a:pt x="0" y="30"/>
                </a:cubicBezTo>
                <a:cubicBezTo>
                  <a:pt x="25" y="12"/>
                  <a:pt x="67" y="0"/>
                  <a:pt x="106" y="0"/>
                </a:cubicBezTo>
                <a:cubicBezTo>
                  <a:pt x="192" y="0"/>
                  <a:pt x="231" y="53"/>
                  <a:pt x="231" y="110"/>
                </a:cubicBezTo>
                <a:cubicBezTo>
                  <a:pt x="231" y="160"/>
                  <a:pt x="202" y="197"/>
                  <a:pt x="167" y="239"/>
                </a:cubicBezTo>
                <a:cubicBezTo>
                  <a:pt x="134" y="278"/>
                  <a:pt x="122" y="310"/>
                  <a:pt x="124" y="348"/>
                </a:cubicBezTo>
                <a:cubicBezTo>
                  <a:pt x="125" y="368"/>
                  <a:pt x="125" y="368"/>
                  <a:pt x="125" y="368"/>
                </a:cubicBezTo>
                <a:lnTo>
                  <a:pt x="67" y="368"/>
                </a:lnTo>
                <a:close/>
                <a:moveTo>
                  <a:pt x="51" y="472"/>
                </a:moveTo>
                <a:cubicBezTo>
                  <a:pt x="51" y="444"/>
                  <a:pt x="69" y="425"/>
                  <a:pt x="95" y="425"/>
                </a:cubicBezTo>
                <a:cubicBezTo>
                  <a:pt x="121" y="425"/>
                  <a:pt x="139" y="444"/>
                  <a:pt x="139" y="472"/>
                </a:cubicBezTo>
                <a:cubicBezTo>
                  <a:pt x="139" y="498"/>
                  <a:pt x="122" y="518"/>
                  <a:pt x="94" y="518"/>
                </a:cubicBezTo>
                <a:cubicBezTo>
                  <a:pt x="68" y="518"/>
                  <a:pt x="51" y="498"/>
                  <a:pt x="51" y="472"/>
                </a:cubicBezTo>
                <a:close/>
              </a:path>
            </a:pathLst>
          </a:custGeom>
          <a:solidFill>
            <a:schemeClr val="accent2"/>
          </a:solidFill>
          <a:ln>
            <a:noFill/>
          </a:ln>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98" name="Freeform 34"/>
          <p:cNvSpPr>
            <a:spLocks noEditPoints="1"/>
          </p:cNvSpPr>
          <p:nvPr/>
        </p:nvSpPr>
        <p:spPr bwMode="auto">
          <a:xfrm rot="1535943">
            <a:off x="4790470" y="1664810"/>
            <a:ext cx="145966" cy="314792"/>
          </a:xfrm>
          <a:custGeom>
            <a:avLst/>
            <a:gdLst>
              <a:gd name="T0" fmla="*/ 67 w 231"/>
              <a:gd name="T1" fmla="*/ 368 h 518"/>
              <a:gd name="T2" fmla="*/ 65 w 231"/>
              <a:gd name="T3" fmla="*/ 348 h 518"/>
              <a:gd name="T4" fmla="*/ 112 w 231"/>
              <a:gd name="T5" fmla="*/ 220 h 518"/>
              <a:gd name="T6" fmla="*/ 164 w 231"/>
              <a:gd name="T7" fmla="*/ 118 h 518"/>
              <a:gd name="T8" fmla="*/ 93 w 231"/>
              <a:gd name="T9" fmla="*/ 54 h 518"/>
              <a:gd name="T10" fmla="*/ 18 w 231"/>
              <a:gd name="T11" fmla="*/ 77 h 518"/>
              <a:gd name="T12" fmla="*/ 0 w 231"/>
              <a:gd name="T13" fmla="*/ 30 h 518"/>
              <a:gd name="T14" fmla="*/ 106 w 231"/>
              <a:gd name="T15" fmla="*/ 0 h 518"/>
              <a:gd name="T16" fmla="*/ 231 w 231"/>
              <a:gd name="T17" fmla="*/ 110 h 518"/>
              <a:gd name="T18" fmla="*/ 167 w 231"/>
              <a:gd name="T19" fmla="*/ 239 h 518"/>
              <a:gd name="T20" fmla="*/ 124 w 231"/>
              <a:gd name="T21" fmla="*/ 348 h 518"/>
              <a:gd name="T22" fmla="*/ 125 w 231"/>
              <a:gd name="T23" fmla="*/ 368 h 518"/>
              <a:gd name="T24" fmla="*/ 67 w 231"/>
              <a:gd name="T25" fmla="*/ 368 h 518"/>
              <a:gd name="T26" fmla="*/ 51 w 231"/>
              <a:gd name="T27" fmla="*/ 472 h 518"/>
              <a:gd name="T28" fmla="*/ 95 w 231"/>
              <a:gd name="T29" fmla="*/ 425 h 518"/>
              <a:gd name="T30" fmla="*/ 139 w 231"/>
              <a:gd name="T31" fmla="*/ 472 h 518"/>
              <a:gd name="T32" fmla="*/ 94 w 231"/>
              <a:gd name="T33" fmla="*/ 518 h 518"/>
              <a:gd name="T34" fmla="*/ 51 w 231"/>
              <a:gd name="T35" fmla="*/ 47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518">
                <a:moveTo>
                  <a:pt x="67" y="368"/>
                </a:moveTo>
                <a:cubicBezTo>
                  <a:pt x="65" y="348"/>
                  <a:pt x="65" y="348"/>
                  <a:pt x="65" y="348"/>
                </a:cubicBezTo>
                <a:cubicBezTo>
                  <a:pt x="61" y="308"/>
                  <a:pt x="74" y="264"/>
                  <a:pt x="112" y="220"/>
                </a:cubicBezTo>
                <a:cubicBezTo>
                  <a:pt x="145" y="180"/>
                  <a:pt x="164" y="151"/>
                  <a:pt x="164" y="118"/>
                </a:cubicBezTo>
                <a:cubicBezTo>
                  <a:pt x="164" y="80"/>
                  <a:pt x="140" y="54"/>
                  <a:pt x="93" y="54"/>
                </a:cubicBezTo>
                <a:cubicBezTo>
                  <a:pt x="66" y="54"/>
                  <a:pt x="36" y="63"/>
                  <a:pt x="18" y="77"/>
                </a:cubicBezTo>
                <a:cubicBezTo>
                  <a:pt x="0" y="30"/>
                  <a:pt x="0" y="30"/>
                  <a:pt x="0" y="30"/>
                </a:cubicBezTo>
                <a:cubicBezTo>
                  <a:pt x="25" y="12"/>
                  <a:pt x="67" y="0"/>
                  <a:pt x="106" y="0"/>
                </a:cubicBezTo>
                <a:cubicBezTo>
                  <a:pt x="192" y="0"/>
                  <a:pt x="231" y="53"/>
                  <a:pt x="231" y="110"/>
                </a:cubicBezTo>
                <a:cubicBezTo>
                  <a:pt x="231" y="160"/>
                  <a:pt x="202" y="197"/>
                  <a:pt x="167" y="239"/>
                </a:cubicBezTo>
                <a:cubicBezTo>
                  <a:pt x="134" y="278"/>
                  <a:pt x="122" y="310"/>
                  <a:pt x="124" y="348"/>
                </a:cubicBezTo>
                <a:cubicBezTo>
                  <a:pt x="125" y="368"/>
                  <a:pt x="125" y="368"/>
                  <a:pt x="125" y="368"/>
                </a:cubicBezTo>
                <a:lnTo>
                  <a:pt x="67" y="368"/>
                </a:lnTo>
                <a:close/>
                <a:moveTo>
                  <a:pt x="51" y="472"/>
                </a:moveTo>
                <a:cubicBezTo>
                  <a:pt x="51" y="444"/>
                  <a:pt x="69" y="425"/>
                  <a:pt x="95" y="425"/>
                </a:cubicBezTo>
                <a:cubicBezTo>
                  <a:pt x="121" y="425"/>
                  <a:pt x="139" y="444"/>
                  <a:pt x="139" y="472"/>
                </a:cubicBezTo>
                <a:cubicBezTo>
                  <a:pt x="139" y="498"/>
                  <a:pt x="122" y="518"/>
                  <a:pt x="94" y="518"/>
                </a:cubicBezTo>
                <a:cubicBezTo>
                  <a:pt x="68" y="518"/>
                  <a:pt x="51" y="498"/>
                  <a:pt x="51" y="472"/>
                </a:cubicBezTo>
                <a:close/>
              </a:path>
            </a:pathLst>
          </a:custGeom>
          <a:solidFill>
            <a:schemeClr val="accent2"/>
          </a:solidFill>
          <a:ln>
            <a:noFill/>
          </a:ln>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99" name="Freeform 34"/>
          <p:cNvSpPr>
            <a:spLocks noEditPoints="1"/>
          </p:cNvSpPr>
          <p:nvPr/>
        </p:nvSpPr>
        <p:spPr bwMode="auto">
          <a:xfrm rot="19420229">
            <a:off x="3985954" y="1631458"/>
            <a:ext cx="140186" cy="314792"/>
          </a:xfrm>
          <a:custGeom>
            <a:avLst/>
            <a:gdLst>
              <a:gd name="T0" fmla="*/ 67 w 231"/>
              <a:gd name="T1" fmla="*/ 368 h 518"/>
              <a:gd name="T2" fmla="*/ 65 w 231"/>
              <a:gd name="T3" fmla="*/ 348 h 518"/>
              <a:gd name="T4" fmla="*/ 112 w 231"/>
              <a:gd name="T5" fmla="*/ 220 h 518"/>
              <a:gd name="T6" fmla="*/ 164 w 231"/>
              <a:gd name="T7" fmla="*/ 118 h 518"/>
              <a:gd name="T8" fmla="*/ 93 w 231"/>
              <a:gd name="T9" fmla="*/ 54 h 518"/>
              <a:gd name="T10" fmla="*/ 18 w 231"/>
              <a:gd name="T11" fmla="*/ 77 h 518"/>
              <a:gd name="T12" fmla="*/ 0 w 231"/>
              <a:gd name="T13" fmla="*/ 30 h 518"/>
              <a:gd name="T14" fmla="*/ 106 w 231"/>
              <a:gd name="T15" fmla="*/ 0 h 518"/>
              <a:gd name="T16" fmla="*/ 231 w 231"/>
              <a:gd name="T17" fmla="*/ 110 h 518"/>
              <a:gd name="T18" fmla="*/ 167 w 231"/>
              <a:gd name="T19" fmla="*/ 239 h 518"/>
              <a:gd name="T20" fmla="*/ 124 w 231"/>
              <a:gd name="T21" fmla="*/ 348 h 518"/>
              <a:gd name="T22" fmla="*/ 125 w 231"/>
              <a:gd name="T23" fmla="*/ 368 h 518"/>
              <a:gd name="T24" fmla="*/ 67 w 231"/>
              <a:gd name="T25" fmla="*/ 368 h 518"/>
              <a:gd name="T26" fmla="*/ 51 w 231"/>
              <a:gd name="T27" fmla="*/ 472 h 518"/>
              <a:gd name="T28" fmla="*/ 95 w 231"/>
              <a:gd name="T29" fmla="*/ 425 h 518"/>
              <a:gd name="T30" fmla="*/ 139 w 231"/>
              <a:gd name="T31" fmla="*/ 472 h 518"/>
              <a:gd name="T32" fmla="*/ 94 w 231"/>
              <a:gd name="T33" fmla="*/ 518 h 518"/>
              <a:gd name="T34" fmla="*/ 51 w 231"/>
              <a:gd name="T35" fmla="*/ 47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518">
                <a:moveTo>
                  <a:pt x="67" y="368"/>
                </a:moveTo>
                <a:cubicBezTo>
                  <a:pt x="65" y="348"/>
                  <a:pt x="65" y="348"/>
                  <a:pt x="65" y="348"/>
                </a:cubicBezTo>
                <a:cubicBezTo>
                  <a:pt x="61" y="308"/>
                  <a:pt x="74" y="264"/>
                  <a:pt x="112" y="220"/>
                </a:cubicBezTo>
                <a:cubicBezTo>
                  <a:pt x="145" y="180"/>
                  <a:pt x="164" y="151"/>
                  <a:pt x="164" y="118"/>
                </a:cubicBezTo>
                <a:cubicBezTo>
                  <a:pt x="164" y="80"/>
                  <a:pt x="140" y="54"/>
                  <a:pt x="93" y="54"/>
                </a:cubicBezTo>
                <a:cubicBezTo>
                  <a:pt x="66" y="54"/>
                  <a:pt x="36" y="63"/>
                  <a:pt x="18" y="77"/>
                </a:cubicBezTo>
                <a:cubicBezTo>
                  <a:pt x="0" y="30"/>
                  <a:pt x="0" y="30"/>
                  <a:pt x="0" y="30"/>
                </a:cubicBezTo>
                <a:cubicBezTo>
                  <a:pt x="25" y="12"/>
                  <a:pt x="67" y="0"/>
                  <a:pt x="106" y="0"/>
                </a:cubicBezTo>
                <a:cubicBezTo>
                  <a:pt x="192" y="0"/>
                  <a:pt x="231" y="53"/>
                  <a:pt x="231" y="110"/>
                </a:cubicBezTo>
                <a:cubicBezTo>
                  <a:pt x="231" y="160"/>
                  <a:pt x="202" y="197"/>
                  <a:pt x="167" y="239"/>
                </a:cubicBezTo>
                <a:cubicBezTo>
                  <a:pt x="134" y="278"/>
                  <a:pt x="122" y="310"/>
                  <a:pt x="124" y="348"/>
                </a:cubicBezTo>
                <a:cubicBezTo>
                  <a:pt x="125" y="368"/>
                  <a:pt x="125" y="368"/>
                  <a:pt x="125" y="368"/>
                </a:cubicBezTo>
                <a:lnTo>
                  <a:pt x="67" y="368"/>
                </a:lnTo>
                <a:close/>
                <a:moveTo>
                  <a:pt x="51" y="472"/>
                </a:moveTo>
                <a:cubicBezTo>
                  <a:pt x="51" y="444"/>
                  <a:pt x="69" y="425"/>
                  <a:pt x="95" y="425"/>
                </a:cubicBezTo>
                <a:cubicBezTo>
                  <a:pt x="121" y="425"/>
                  <a:pt x="139" y="444"/>
                  <a:pt x="139" y="472"/>
                </a:cubicBezTo>
                <a:cubicBezTo>
                  <a:pt x="139" y="498"/>
                  <a:pt x="122" y="518"/>
                  <a:pt x="94" y="518"/>
                </a:cubicBezTo>
                <a:cubicBezTo>
                  <a:pt x="68" y="518"/>
                  <a:pt x="51" y="498"/>
                  <a:pt x="51" y="472"/>
                </a:cubicBezTo>
                <a:close/>
              </a:path>
            </a:pathLst>
          </a:custGeom>
          <a:solidFill>
            <a:schemeClr val="accent2"/>
          </a:solidFill>
          <a:ln>
            <a:noFill/>
          </a:ln>
        </p:spPr>
        <p:txBody>
          <a:bodyPr vert="horz" wrap="square" lIns="51435" tIns="25718" rIns="51435" bIns="25718" numCol="1" anchor="t" anchorCtr="0" compatLnSpc="1">
            <a:prstTxWarp prst="textNoShape">
              <a:avLst/>
            </a:prstTxWarp>
          </a:bodyPr>
          <a:lstStyle/>
          <a:p>
            <a:pPr defTabSz="514350"/>
            <a:endParaRPr lang="en-US" sz="1013">
              <a:solidFill>
                <a:srgbClr val="FFFFFF"/>
              </a:solidFill>
              <a:latin typeface="Open Sans Light"/>
            </a:endParaRPr>
          </a:p>
        </p:txBody>
      </p:sp>
      <p:sp>
        <p:nvSpPr>
          <p:cNvPr id="6" name="TextBox 5"/>
          <p:cNvSpPr txBox="1"/>
          <p:nvPr/>
        </p:nvSpPr>
        <p:spPr>
          <a:xfrm>
            <a:off x="5552719" y="2390566"/>
            <a:ext cx="3555785" cy="1477328"/>
          </a:xfrm>
          <a:prstGeom prst="rect">
            <a:avLst/>
          </a:prstGeom>
          <a:noFill/>
        </p:spPr>
        <p:txBody>
          <a:bodyPr wrap="square" rtlCol="1">
            <a:spAutoFit/>
          </a:bodyPr>
          <a:lstStyle/>
          <a:p>
            <a:pPr algn="ctr"/>
            <a:r>
              <a:rPr lang="ar-EG" dirty="0" smtClean="0"/>
              <a:t>هي الثمره التي يتشحم اي جزء غير مبيضها بالغذاء مثل ثمره التفاح الذي يتشحم فيها التخت ونستنتج أن التلقيح يوفر للزهره الخلايا الذكريه اللازمه لعمليه الاخصاب في البويضه التي تكون البذره</a:t>
            </a:r>
            <a:endParaRPr lang="ar-EG" dirty="0"/>
          </a:p>
        </p:txBody>
      </p:sp>
      <p:sp>
        <p:nvSpPr>
          <p:cNvPr id="7" name="TextBox 6"/>
          <p:cNvSpPr txBox="1"/>
          <p:nvPr/>
        </p:nvSpPr>
        <p:spPr>
          <a:xfrm>
            <a:off x="35496" y="2363444"/>
            <a:ext cx="3379167" cy="1754326"/>
          </a:xfrm>
          <a:prstGeom prst="rect">
            <a:avLst/>
          </a:prstGeom>
          <a:noFill/>
        </p:spPr>
        <p:txBody>
          <a:bodyPr wrap="square" rtlCol="1">
            <a:spAutoFit/>
          </a:bodyPr>
          <a:lstStyle/>
          <a:p>
            <a:pPr algn="ctr"/>
            <a:r>
              <a:rPr lang="ar-EG" dirty="0" smtClean="0"/>
              <a:t>هي تكوين ثمره بدون بذور لأنها تتكون بدون عمليه اخصاب مثل الموز والأناناس ويمكن حدوث هذا صناعيا برش المياسم بخلاصه حبوب اللقاح المطحونه في الأثير الكحولي أو أستخدام حمض الخليك لتنبيه المبيض لتكوين الثمره  </a:t>
            </a:r>
            <a:endParaRPr lang="ar-EG" dirty="0"/>
          </a:p>
        </p:txBody>
      </p:sp>
      <p:sp>
        <p:nvSpPr>
          <p:cNvPr id="43" name="スライド番号プレースホルダー 4"/>
          <p:cNvSpPr>
            <a:spLocks noGrp="1"/>
          </p:cNvSpPr>
          <p:nvPr>
            <p:ph type="sldNum" sz="quarter" idx="11"/>
          </p:nvPr>
        </p:nvSpPr>
        <p:spPr>
          <a:xfrm>
            <a:off x="628650" y="4795143"/>
            <a:ext cx="1260607" cy="245964"/>
          </a:xfrm>
        </p:spPr>
        <p:txBody>
          <a:bodyPr/>
          <a:lstStyle/>
          <a:p>
            <a:fld id="{E6459DFB-86F3-43FA-8567-2EA6E426AE90}" type="slidenum">
              <a:rPr lang="ja-JP" altLang="en-US" smtClean="0"/>
              <a:pPr/>
              <a:t>8</a:t>
            </a:fld>
            <a:endParaRPr lang="ja-JP" altLang="en-US"/>
          </a:p>
        </p:txBody>
      </p:sp>
      <p:sp>
        <p:nvSpPr>
          <p:cNvPr id="44" name="Action Button: Back or Previous 43">
            <a:hlinkClick r:id="" action="ppaction://hlinkshowjump?jump=previousslide" highlightClick="1"/>
          </p:cNvPr>
          <p:cNvSpPr/>
          <p:nvPr/>
        </p:nvSpPr>
        <p:spPr>
          <a:xfrm>
            <a:off x="755576" y="4733983"/>
            <a:ext cx="318965" cy="288031"/>
          </a:xfrm>
          <a:prstGeom prst="actionButtonBackPrevious">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
        <p:nvSpPr>
          <p:cNvPr id="45" name="Action Button: Forward or Next 44">
            <a:hlinkClick r:id="" action="ppaction://hlinkshowjump?jump=nextslide" highlightClick="1"/>
          </p:cNvPr>
          <p:cNvSpPr/>
          <p:nvPr/>
        </p:nvSpPr>
        <p:spPr>
          <a:xfrm>
            <a:off x="1115616" y="4733983"/>
            <a:ext cx="315035" cy="288032"/>
          </a:xfrm>
          <a:prstGeom prst="actionButtonForwardNext">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
        <p:nvSpPr>
          <p:cNvPr id="46" name="TextBox 45">
            <a:hlinkClick r:id="" action="ppaction://hlinkshowjump?jump=endshow"/>
          </p:cNvPr>
          <p:cNvSpPr txBox="1"/>
          <p:nvPr/>
        </p:nvSpPr>
        <p:spPr>
          <a:xfrm>
            <a:off x="179512" y="4731990"/>
            <a:ext cx="527124" cy="307777"/>
          </a:xfrm>
          <a:prstGeom prst="rect">
            <a:avLst/>
          </a:prstGeom>
          <a:solidFill>
            <a:srgbClr val="E8EAE9"/>
          </a:solidFill>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en-US" sz="1400" dirty="0" smtClean="0"/>
              <a:t>End</a:t>
            </a:r>
            <a:endParaRPr lang="ar-EG" sz="1600" dirty="0"/>
          </a:p>
        </p:txBody>
      </p:sp>
      <p:sp>
        <p:nvSpPr>
          <p:cNvPr id="50" name="Action Button: Home 49">
            <a:hlinkClick r:id="" action="ppaction://hlinkshowjump?jump=firstslide" highlightClick="1"/>
          </p:cNvPr>
          <p:cNvSpPr/>
          <p:nvPr/>
        </p:nvSpPr>
        <p:spPr>
          <a:xfrm>
            <a:off x="1475656" y="4731990"/>
            <a:ext cx="360040" cy="288032"/>
          </a:xfrm>
          <a:prstGeom prst="actionButtonHome">
            <a:avLst/>
          </a:prstGeom>
          <a:solidFill>
            <a:srgbClr val="E8EAE9"/>
          </a:solidFill>
        </p:spPr>
        <p:style>
          <a:lnRef idx="1">
            <a:schemeClr val="dk1"/>
          </a:lnRef>
          <a:fillRef idx="2">
            <a:schemeClr val="dk1"/>
          </a:fillRef>
          <a:effectRef idx="1">
            <a:schemeClr val="dk1"/>
          </a:effectRef>
          <a:fontRef idx="minor">
            <a:schemeClr val="dk1"/>
          </a:fontRef>
        </p:style>
        <p:txBody>
          <a:bodyPr rtlCol="1" anchor="ctr"/>
          <a:lstStyle/>
          <a:p>
            <a:pPr algn="ctr"/>
            <a:endParaRPr lang="ar-EG"/>
          </a:p>
        </p:txBody>
      </p:sp>
    </p:spTree>
    <p:extLst>
      <p:ext uri="{BB962C8B-B14F-4D97-AF65-F5344CB8AC3E}">
        <p14:creationId xmlns:p14="http://schemas.microsoft.com/office/powerpoint/2010/main" val="2782482087"/>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514350"/>
            <a:fld id="{A010D1D2-A5C5-4520-877C-7F28899EB247}" type="slidenum">
              <a:rPr lang="en-US" smtClean="0">
                <a:solidFill>
                  <a:srgbClr val="FFFFFF"/>
                </a:solidFill>
              </a:rPr>
              <a:pPr defTabSz="514350"/>
              <a:t>9</a:t>
            </a:fld>
            <a:endParaRPr lang="en-US">
              <a:solidFill>
                <a:srgbClr val="FFFFFF"/>
              </a:solidFill>
            </a:endParaRPr>
          </a:p>
        </p:txBody>
      </p:sp>
      <p:pic>
        <p:nvPicPr>
          <p:cNvPr id="5" name="y2mate.com - التكاثر الحنسي في النباتات الزهرية_36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43000" y="0"/>
            <a:ext cx="6853713" cy="5143500"/>
          </a:xfrm>
          <a:prstGeom prst="rect">
            <a:avLst/>
          </a:prstGeom>
        </p:spPr>
      </p:pic>
    </p:spTree>
    <p:extLst>
      <p:ext uri="{BB962C8B-B14F-4D97-AF65-F5344CB8AC3E}">
        <p14:creationId xmlns:p14="http://schemas.microsoft.com/office/powerpoint/2010/main" val="2302794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RESOURCE_PATHS_HASH_PRESENTER" val="7559d6ebfe3399475faf050899225724546a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8398</TotalTime>
  <Words>320</Words>
  <Application>Microsoft Office PowerPoint</Application>
  <PresentationFormat>On-screen Show (16:9)</PresentationFormat>
  <Paragraphs>66</Paragraphs>
  <Slides>9</Slides>
  <Notes>5</Notes>
  <HiddenSlides>0</HiddenSlides>
  <MMClips>1</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9</vt:i4>
      </vt:variant>
    </vt:vector>
  </HeadingPairs>
  <TitlesOfParts>
    <vt:vector size="26" baseType="lpstr">
      <vt:lpstr>微软雅黑</vt:lpstr>
      <vt:lpstr>ＭＳ Ｐゴシック</vt:lpstr>
      <vt:lpstr>宋体</vt:lpstr>
      <vt:lpstr>Arial</vt:lpstr>
      <vt:lpstr>Bebas</vt:lpstr>
      <vt:lpstr>Calibri</vt:lpstr>
      <vt:lpstr>Calibri Light</vt:lpstr>
      <vt:lpstr>Open Sans</vt:lpstr>
      <vt:lpstr>Open Sans Light</vt:lpstr>
      <vt:lpstr>Open Sans Semibold</vt:lpstr>
      <vt:lpstr>Route 159 Bold</vt:lpstr>
      <vt:lpstr>Route 159 SemiBold</vt:lpstr>
      <vt:lpstr>Route 159 UltraLight</vt:lpstr>
      <vt:lpstr>Times New Roman</vt:lpstr>
      <vt:lpstr>Wingdings</vt:lpstr>
      <vt:lpstr>Office Theme</vt:lpstr>
      <vt:lpstr>1_Office Theme</vt:lpstr>
      <vt:lpstr>PowerPoint Presentation</vt:lpstr>
      <vt:lpstr>الفهرس</vt:lpstr>
      <vt:lpstr>PowerPoint Presentation</vt:lpstr>
      <vt:lpstr>تركيب الزهرة </vt:lpstr>
      <vt:lpstr>PowerPoint Presentation</vt:lpstr>
      <vt:lpstr>PowerPoint Presentation</vt:lpstr>
      <vt:lpstr>PowerPoint Presentation</vt:lpstr>
      <vt:lpstr>تابع تكوين البذره والثمرة</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Abkareno</cp:lastModifiedBy>
  <cp:revision>858</cp:revision>
  <dcterms:created xsi:type="dcterms:W3CDTF">2015-04-24T01:01:13Z</dcterms:created>
  <dcterms:modified xsi:type="dcterms:W3CDTF">2020-12-20T08:12:00Z</dcterms:modified>
</cp:coreProperties>
</file>