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Fira Sans Extra Condensed Medium"/>
      <p:regular r:id="rId30"/>
      <p:bold r:id="rId31"/>
      <p:italic r:id="rId32"/>
      <p:boldItalic r:id="rId33"/>
    </p:embeddedFont>
    <p:embeddedFont>
      <p:font typeface="Hind Vadodara Light"/>
      <p:regular r:id="rId34"/>
      <p:bold r:id="rId35"/>
    </p:embeddedFont>
    <p:embeddedFont>
      <p:font typeface="Pacifico"/>
      <p:regular r:id="rId36"/>
    </p:embeddedFont>
    <p:embeddedFont>
      <p:font typeface="Teko Light"/>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880">
          <p15:clr>
            <a:srgbClr val="9AA0A6"/>
          </p15:clr>
        </p15:guide>
        <p15:guide id="2" orient="horz" pos="2846">
          <p15:clr>
            <a:srgbClr val="9AA0A6"/>
          </p15:clr>
        </p15:guide>
      </p15:sldGuideLst>
    </p:ext>
    <p:ext uri="http://customooxmlschemas.google.com/">
      <go:slidesCustomData xmlns:go="http://customooxmlschemas.google.com/" r:id="rId39" roundtripDataSignature="AMtx7mjd/QclfHPeKPKH8L3rFvQFP3OY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p:guide pos="2846"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FiraSansExtraCondensedMedium-bold.fntdata"/><Relationship Id="rId30" Type="http://schemas.openxmlformats.org/officeDocument/2006/relationships/font" Target="fonts/FiraSansExtraCondensedMedium-regular.fntdata"/><Relationship Id="rId11" Type="http://schemas.openxmlformats.org/officeDocument/2006/relationships/slide" Target="slides/slide6.xml"/><Relationship Id="rId33" Type="http://schemas.openxmlformats.org/officeDocument/2006/relationships/font" Target="fonts/FiraSansExtraCondensedMedium-boldItalic.fntdata"/><Relationship Id="rId10" Type="http://schemas.openxmlformats.org/officeDocument/2006/relationships/slide" Target="slides/slide5.xml"/><Relationship Id="rId32" Type="http://schemas.openxmlformats.org/officeDocument/2006/relationships/font" Target="fonts/FiraSansExtraCondensedMedium-italic.fntdata"/><Relationship Id="rId13" Type="http://schemas.openxmlformats.org/officeDocument/2006/relationships/slide" Target="slides/slide8.xml"/><Relationship Id="rId35" Type="http://schemas.openxmlformats.org/officeDocument/2006/relationships/font" Target="fonts/HindVadodaraLight-bold.fntdata"/><Relationship Id="rId12" Type="http://schemas.openxmlformats.org/officeDocument/2006/relationships/slide" Target="slides/slide7.xml"/><Relationship Id="rId34" Type="http://schemas.openxmlformats.org/officeDocument/2006/relationships/font" Target="fonts/HindVadodaraLight-regular.fntdata"/><Relationship Id="rId15" Type="http://schemas.openxmlformats.org/officeDocument/2006/relationships/slide" Target="slides/slide10.xml"/><Relationship Id="rId37" Type="http://schemas.openxmlformats.org/officeDocument/2006/relationships/font" Target="fonts/TekoLight-regular.fntdata"/><Relationship Id="rId14" Type="http://schemas.openxmlformats.org/officeDocument/2006/relationships/slide" Target="slides/slide9.xml"/><Relationship Id="rId36" Type="http://schemas.openxmlformats.org/officeDocument/2006/relationships/font" Target="fonts/Pacifico-regular.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TekoLight-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1" name="Google Shape;45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1" name="Google Shape;46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4" name="Google Shape;49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7" name="Google Shape;50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26"/>
          <p:cNvSpPr txBox="1"/>
          <p:nvPr>
            <p:ph type="ctrTitle"/>
          </p:nvPr>
        </p:nvSpPr>
        <p:spPr>
          <a:xfrm>
            <a:off x="2481725" y="1331450"/>
            <a:ext cx="4180500" cy="1745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2"/>
              </a:buClr>
              <a:buSzPts val="5200"/>
              <a:buNone/>
              <a:defRPr sz="6000"/>
            </a:lvl1pPr>
            <a:lvl2pPr lvl="1" algn="ctr">
              <a:lnSpc>
                <a:spcPct val="100000"/>
              </a:lnSpc>
              <a:spcBef>
                <a:spcPts val="0"/>
              </a:spcBef>
              <a:spcAft>
                <a:spcPts val="0"/>
              </a:spcAft>
              <a:buClr>
                <a:schemeClr val="lt2"/>
              </a:buClr>
              <a:buSzPts val="5200"/>
              <a:buNone/>
              <a:defRPr sz="5200">
                <a:solidFill>
                  <a:schemeClr val="lt2"/>
                </a:solidFill>
              </a:defRPr>
            </a:lvl2pPr>
            <a:lvl3pPr lvl="2" algn="ctr">
              <a:lnSpc>
                <a:spcPct val="100000"/>
              </a:lnSpc>
              <a:spcBef>
                <a:spcPts val="0"/>
              </a:spcBef>
              <a:spcAft>
                <a:spcPts val="0"/>
              </a:spcAft>
              <a:buClr>
                <a:schemeClr val="lt2"/>
              </a:buClr>
              <a:buSzPts val="5200"/>
              <a:buNone/>
              <a:defRPr sz="5200">
                <a:solidFill>
                  <a:schemeClr val="lt2"/>
                </a:solidFill>
              </a:defRPr>
            </a:lvl3pPr>
            <a:lvl4pPr lvl="3" algn="ctr">
              <a:lnSpc>
                <a:spcPct val="100000"/>
              </a:lnSpc>
              <a:spcBef>
                <a:spcPts val="0"/>
              </a:spcBef>
              <a:spcAft>
                <a:spcPts val="0"/>
              </a:spcAft>
              <a:buClr>
                <a:schemeClr val="lt2"/>
              </a:buClr>
              <a:buSzPts val="5200"/>
              <a:buNone/>
              <a:defRPr sz="5200">
                <a:solidFill>
                  <a:schemeClr val="lt2"/>
                </a:solidFill>
              </a:defRPr>
            </a:lvl4pPr>
            <a:lvl5pPr lvl="4" algn="ctr">
              <a:lnSpc>
                <a:spcPct val="100000"/>
              </a:lnSpc>
              <a:spcBef>
                <a:spcPts val="0"/>
              </a:spcBef>
              <a:spcAft>
                <a:spcPts val="0"/>
              </a:spcAft>
              <a:buClr>
                <a:schemeClr val="lt2"/>
              </a:buClr>
              <a:buSzPts val="5200"/>
              <a:buNone/>
              <a:defRPr sz="5200">
                <a:solidFill>
                  <a:schemeClr val="lt2"/>
                </a:solidFill>
              </a:defRPr>
            </a:lvl5pPr>
            <a:lvl6pPr lvl="5" algn="ctr">
              <a:lnSpc>
                <a:spcPct val="100000"/>
              </a:lnSpc>
              <a:spcBef>
                <a:spcPts val="0"/>
              </a:spcBef>
              <a:spcAft>
                <a:spcPts val="0"/>
              </a:spcAft>
              <a:buClr>
                <a:schemeClr val="lt2"/>
              </a:buClr>
              <a:buSzPts val="5200"/>
              <a:buNone/>
              <a:defRPr sz="5200">
                <a:solidFill>
                  <a:schemeClr val="lt2"/>
                </a:solidFill>
              </a:defRPr>
            </a:lvl6pPr>
            <a:lvl7pPr lvl="6" algn="ctr">
              <a:lnSpc>
                <a:spcPct val="100000"/>
              </a:lnSpc>
              <a:spcBef>
                <a:spcPts val="0"/>
              </a:spcBef>
              <a:spcAft>
                <a:spcPts val="0"/>
              </a:spcAft>
              <a:buClr>
                <a:schemeClr val="lt2"/>
              </a:buClr>
              <a:buSzPts val="5200"/>
              <a:buNone/>
              <a:defRPr sz="5200">
                <a:solidFill>
                  <a:schemeClr val="lt2"/>
                </a:solidFill>
              </a:defRPr>
            </a:lvl7pPr>
            <a:lvl8pPr lvl="7" algn="ctr">
              <a:lnSpc>
                <a:spcPct val="100000"/>
              </a:lnSpc>
              <a:spcBef>
                <a:spcPts val="0"/>
              </a:spcBef>
              <a:spcAft>
                <a:spcPts val="0"/>
              </a:spcAft>
              <a:buClr>
                <a:schemeClr val="lt2"/>
              </a:buClr>
              <a:buSzPts val="5200"/>
              <a:buNone/>
              <a:defRPr sz="5200">
                <a:solidFill>
                  <a:schemeClr val="lt2"/>
                </a:solidFill>
              </a:defRPr>
            </a:lvl8pPr>
            <a:lvl9pPr lvl="8" algn="ctr">
              <a:lnSpc>
                <a:spcPct val="100000"/>
              </a:lnSpc>
              <a:spcBef>
                <a:spcPts val="0"/>
              </a:spcBef>
              <a:spcAft>
                <a:spcPts val="0"/>
              </a:spcAft>
              <a:buClr>
                <a:schemeClr val="lt2"/>
              </a:buClr>
              <a:buSzPts val="5200"/>
              <a:buNone/>
              <a:defRPr sz="5200">
                <a:solidFill>
                  <a:schemeClr val="lt2"/>
                </a:solidFill>
              </a:defRPr>
            </a:lvl9pPr>
          </a:lstStyle>
          <a:p/>
        </p:txBody>
      </p:sp>
      <p:sp>
        <p:nvSpPr>
          <p:cNvPr id="10" name="Google Shape;10;p26"/>
          <p:cNvSpPr txBox="1"/>
          <p:nvPr>
            <p:ph idx="1" type="subTitle"/>
          </p:nvPr>
        </p:nvSpPr>
        <p:spPr>
          <a:xfrm>
            <a:off x="3335000" y="3257551"/>
            <a:ext cx="2473800" cy="477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2">
  <p:cSld name="CUSTOM_6">
    <p:bg>
      <p:bgPr>
        <a:blipFill>
          <a:blip r:embed="rId2">
            <a:alphaModFix/>
          </a:blip>
          <a:stretch>
            <a:fillRect/>
          </a:stretch>
        </a:blipFill>
      </p:bgPr>
    </p:bg>
    <p:spTree>
      <p:nvGrpSpPr>
        <p:cNvPr id="61" name="Shape 61"/>
        <p:cNvGrpSpPr/>
        <p:nvPr/>
      </p:nvGrpSpPr>
      <p:grpSpPr>
        <a:xfrm>
          <a:off x="0" y="0"/>
          <a:ext cx="0" cy="0"/>
          <a:chOff x="0" y="0"/>
          <a:chExt cx="0" cy="0"/>
        </a:xfrm>
      </p:grpSpPr>
      <p:sp>
        <p:nvSpPr>
          <p:cNvPr id="62" name="Google Shape;62;p35"/>
          <p:cNvSpPr txBox="1"/>
          <p:nvPr>
            <p:ph type="ctrTitle"/>
          </p:nvPr>
        </p:nvSpPr>
        <p:spPr>
          <a:xfrm flipH="1">
            <a:off x="612075" y="1881706"/>
            <a:ext cx="4182900" cy="1123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6000">
                <a:solidFill>
                  <a:schemeClr val="accent1"/>
                </a:solidFill>
              </a:defRPr>
            </a:lvl1pPr>
            <a:lvl2pPr lvl="1" algn="l">
              <a:lnSpc>
                <a:spcPct val="100000"/>
              </a:lnSpc>
              <a:spcBef>
                <a:spcPts val="0"/>
              </a:spcBef>
              <a:spcAft>
                <a:spcPts val="0"/>
              </a:spcAft>
              <a:buClr>
                <a:srgbClr val="434343"/>
              </a:buClr>
              <a:buSzPts val="1800"/>
              <a:buNone/>
              <a:defRPr sz="1800">
                <a:solidFill>
                  <a:srgbClr val="434343"/>
                </a:solidFill>
              </a:defRPr>
            </a:lvl2pPr>
            <a:lvl3pPr lvl="2" algn="l">
              <a:lnSpc>
                <a:spcPct val="100000"/>
              </a:lnSpc>
              <a:spcBef>
                <a:spcPts val="0"/>
              </a:spcBef>
              <a:spcAft>
                <a:spcPts val="0"/>
              </a:spcAft>
              <a:buClr>
                <a:srgbClr val="434343"/>
              </a:buClr>
              <a:buSzPts val="1800"/>
              <a:buNone/>
              <a:defRPr sz="1800">
                <a:solidFill>
                  <a:srgbClr val="434343"/>
                </a:solidFill>
              </a:defRPr>
            </a:lvl3pPr>
            <a:lvl4pPr lvl="3" algn="l">
              <a:lnSpc>
                <a:spcPct val="100000"/>
              </a:lnSpc>
              <a:spcBef>
                <a:spcPts val="0"/>
              </a:spcBef>
              <a:spcAft>
                <a:spcPts val="0"/>
              </a:spcAft>
              <a:buClr>
                <a:srgbClr val="434343"/>
              </a:buClr>
              <a:buSzPts val="1800"/>
              <a:buNone/>
              <a:defRPr sz="1800">
                <a:solidFill>
                  <a:srgbClr val="434343"/>
                </a:solidFill>
              </a:defRPr>
            </a:lvl4pPr>
            <a:lvl5pPr lvl="4" algn="l">
              <a:lnSpc>
                <a:spcPct val="100000"/>
              </a:lnSpc>
              <a:spcBef>
                <a:spcPts val="0"/>
              </a:spcBef>
              <a:spcAft>
                <a:spcPts val="0"/>
              </a:spcAft>
              <a:buClr>
                <a:srgbClr val="434343"/>
              </a:buClr>
              <a:buSzPts val="1800"/>
              <a:buNone/>
              <a:defRPr sz="1800">
                <a:solidFill>
                  <a:srgbClr val="434343"/>
                </a:solidFill>
              </a:defRPr>
            </a:lvl5pPr>
            <a:lvl6pPr lvl="5" algn="l">
              <a:lnSpc>
                <a:spcPct val="100000"/>
              </a:lnSpc>
              <a:spcBef>
                <a:spcPts val="0"/>
              </a:spcBef>
              <a:spcAft>
                <a:spcPts val="0"/>
              </a:spcAft>
              <a:buClr>
                <a:srgbClr val="434343"/>
              </a:buClr>
              <a:buSzPts val="1800"/>
              <a:buNone/>
              <a:defRPr sz="1800">
                <a:solidFill>
                  <a:srgbClr val="434343"/>
                </a:solidFill>
              </a:defRPr>
            </a:lvl6pPr>
            <a:lvl7pPr lvl="6" algn="l">
              <a:lnSpc>
                <a:spcPct val="100000"/>
              </a:lnSpc>
              <a:spcBef>
                <a:spcPts val="0"/>
              </a:spcBef>
              <a:spcAft>
                <a:spcPts val="0"/>
              </a:spcAft>
              <a:buClr>
                <a:srgbClr val="434343"/>
              </a:buClr>
              <a:buSzPts val="1800"/>
              <a:buNone/>
              <a:defRPr sz="1800">
                <a:solidFill>
                  <a:srgbClr val="434343"/>
                </a:solidFill>
              </a:defRPr>
            </a:lvl7pPr>
            <a:lvl8pPr lvl="7" algn="l">
              <a:lnSpc>
                <a:spcPct val="100000"/>
              </a:lnSpc>
              <a:spcBef>
                <a:spcPts val="0"/>
              </a:spcBef>
              <a:spcAft>
                <a:spcPts val="0"/>
              </a:spcAft>
              <a:buClr>
                <a:srgbClr val="434343"/>
              </a:buClr>
              <a:buSzPts val="1800"/>
              <a:buNone/>
              <a:defRPr sz="1800">
                <a:solidFill>
                  <a:srgbClr val="434343"/>
                </a:solidFill>
              </a:defRPr>
            </a:lvl8pPr>
            <a:lvl9pPr lvl="8" algn="l">
              <a:lnSpc>
                <a:spcPct val="100000"/>
              </a:lnSpc>
              <a:spcBef>
                <a:spcPts val="0"/>
              </a:spcBef>
              <a:spcAft>
                <a:spcPts val="0"/>
              </a:spcAft>
              <a:buClr>
                <a:srgbClr val="434343"/>
              </a:buClr>
              <a:buSzPts val="1800"/>
              <a:buNone/>
              <a:defRPr sz="1800">
                <a:solidFill>
                  <a:srgbClr val="434343"/>
                </a:solidFill>
              </a:defRPr>
            </a:lvl9pPr>
          </a:lstStyle>
          <a:p/>
        </p:txBody>
      </p:sp>
      <p:sp>
        <p:nvSpPr>
          <p:cNvPr id="63" name="Google Shape;63;p35"/>
          <p:cNvSpPr txBox="1"/>
          <p:nvPr>
            <p:ph idx="1" type="subTitle"/>
          </p:nvPr>
        </p:nvSpPr>
        <p:spPr>
          <a:xfrm flipH="1">
            <a:off x="612075" y="2837144"/>
            <a:ext cx="2559900" cy="577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
        <p:nvSpPr>
          <p:cNvPr id="64" name="Google Shape;64;p35"/>
          <p:cNvSpPr txBox="1"/>
          <p:nvPr>
            <p:ph idx="2" type="title"/>
          </p:nvPr>
        </p:nvSpPr>
        <p:spPr>
          <a:xfrm flipH="1">
            <a:off x="4880701" y="2478400"/>
            <a:ext cx="1311900" cy="57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5500"/>
              <a:buNone/>
              <a:defRPr sz="7200">
                <a:solidFill>
                  <a:schemeClr val="lt1"/>
                </a:solidFill>
              </a:defRPr>
            </a:lvl1pPr>
            <a:lvl2pPr lvl="1" algn="l">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
    <p:bg>
      <p:bgPr>
        <a:blipFill>
          <a:blip r:embed="rId2">
            <a:alphaModFix/>
          </a:blip>
          <a:stretch>
            <a:fillRect/>
          </a:stretch>
        </a:blipFill>
      </p:bgPr>
    </p:bg>
    <p:spTree>
      <p:nvGrpSpPr>
        <p:cNvPr id="65" name="Shape 65"/>
        <p:cNvGrpSpPr/>
        <p:nvPr/>
      </p:nvGrpSpPr>
      <p:grpSpPr>
        <a:xfrm>
          <a:off x="0" y="0"/>
          <a:ext cx="0" cy="0"/>
          <a:chOff x="0" y="0"/>
          <a:chExt cx="0" cy="0"/>
        </a:xfrm>
      </p:grpSpPr>
      <p:sp>
        <p:nvSpPr>
          <p:cNvPr id="66" name="Google Shape;66;p36"/>
          <p:cNvSpPr txBox="1"/>
          <p:nvPr>
            <p:ph type="ctrTitle"/>
          </p:nvPr>
        </p:nvSpPr>
        <p:spPr>
          <a:xfrm flipH="1">
            <a:off x="6552430" y="2010857"/>
            <a:ext cx="15606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Clr>
                <a:srgbClr val="434343"/>
              </a:buClr>
              <a:buSzPts val="1800"/>
              <a:buNone/>
              <a:defRPr sz="1800">
                <a:solidFill>
                  <a:srgbClr val="434343"/>
                </a:solidFill>
              </a:defRPr>
            </a:lvl2pPr>
            <a:lvl3pPr lvl="2" algn="ctr">
              <a:lnSpc>
                <a:spcPct val="100000"/>
              </a:lnSpc>
              <a:spcBef>
                <a:spcPts val="0"/>
              </a:spcBef>
              <a:spcAft>
                <a:spcPts val="0"/>
              </a:spcAft>
              <a:buClr>
                <a:srgbClr val="434343"/>
              </a:buClr>
              <a:buSzPts val="1800"/>
              <a:buNone/>
              <a:defRPr sz="1800">
                <a:solidFill>
                  <a:srgbClr val="434343"/>
                </a:solidFill>
              </a:defRPr>
            </a:lvl3pPr>
            <a:lvl4pPr lvl="3" algn="ctr">
              <a:lnSpc>
                <a:spcPct val="100000"/>
              </a:lnSpc>
              <a:spcBef>
                <a:spcPts val="0"/>
              </a:spcBef>
              <a:spcAft>
                <a:spcPts val="0"/>
              </a:spcAft>
              <a:buClr>
                <a:srgbClr val="434343"/>
              </a:buClr>
              <a:buSzPts val="1800"/>
              <a:buNone/>
              <a:defRPr sz="1800">
                <a:solidFill>
                  <a:srgbClr val="434343"/>
                </a:solidFill>
              </a:defRPr>
            </a:lvl4pPr>
            <a:lvl5pPr lvl="4" algn="ctr">
              <a:lnSpc>
                <a:spcPct val="100000"/>
              </a:lnSpc>
              <a:spcBef>
                <a:spcPts val="0"/>
              </a:spcBef>
              <a:spcAft>
                <a:spcPts val="0"/>
              </a:spcAft>
              <a:buClr>
                <a:srgbClr val="434343"/>
              </a:buClr>
              <a:buSzPts val="1800"/>
              <a:buNone/>
              <a:defRPr sz="1800">
                <a:solidFill>
                  <a:srgbClr val="434343"/>
                </a:solidFill>
              </a:defRPr>
            </a:lvl5pPr>
            <a:lvl6pPr lvl="5" algn="ctr">
              <a:lnSpc>
                <a:spcPct val="100000"/>
              </a:lnSpc>
              <a:spcBef>
                <a:spcPts val="0"/>
              </a:spcBef>
              <a:spcAft>
                <a:spcPts val="0"/>
              </a:spcAft>
              <a:buClr>
                <a:srgbClr val="434343"/>
              </a:buClr>
              <a:buSzPts val="1800"/>
              <a:buNone/>
              <a:defRPr sz="1800">
                <a:solidFill>
                  <a:srgbClr val="434343"/>
                </a:solidFill>
              </a:defRPr>
            </a:lvl6pPr>
            <a:lvl7pPr lvl="6" algn="ctr">
              <a:lnSpc>
                <a:spcPct val="100000"/>
              </a:lnSpc>
              <a:spcBef>
                <a:spcPts val="0"/>
              </a:spcBef>
              <a:spcAft>
                <a:spcPts val="0"/>
              </a:spcAft>
              <a:buClr>
                <a:srgbClr val="434343"/>
              </a:buClr>
              <a:buSzPts val="1800"/>
              <a:buNone/>
              <a:defRPr sz="1800">
                <a:solidFill>
                  <a:srgbClr val="434343"/>
                </a:solidFill>
              </a:defRPr>
            </a:lvl7pPr>
            <a:lvl8pPr lvl="7" algn="ctr">
              <a:lnSpc>
                <a:spcPct val="100000"/>
              </a:lnSpc>
              <a:spcBef>
                <a:spcPts val="0"/>
              </a:spcBef>
              <a:spcAft>
                <a:spcPts val="0"/>
              </a:spcAft>
              <a:buClr>
                <a:srgbClr val="434343"/>
              </a:buClr>
              <a:buSzPts val="1800"/>
              <a:buNone/>
              <a:defRPr sz="1800">
                <a:solidFill>
                  <a:srgbClr val="434343"/>
                </a:solidFill>
              </a:defRPr>
            </a:lvl8pPr>
            <a:lvl9pPr lvl="8" algn="ctr">
              <a:lnSpc>
                <a:spcPct val="100000"/>
              </a:lnSpc>
              <a:spcBef>
                <a:spcPts val="0"/>
              </a:spcBef>
              <a:spcAft>
                <a:spcPts val="0"/>
              </a:spcAft>
              <a:buClr>
                <a:srgbClr val="434343"/>
              </a:buClr>
              <a:buSzPts val="1800"/>
              <a:buNone/>
              <a:defRPr sz="1800">
                <a:solidFill>
                  <a:srgbClr val="434343"/>
                </a:solidFill>
              </a:defRPr>
            </a:lvl9pPr>
          </a:lstStyle>
          <a:p/>
        </p:txBody>
      </p:sp>
      <p:sp>
        <p:nvSpPr>
          <p:cNvPr id="67" name="Google Shape;67;p36"/>
          <p:cNvSpPr txBox="1"/>
          <p:nvPr>
            <p:ph idx="1" type="subTitle"/>
          </p:nvPr>
        </p:nvSpPr>
        <p:spPr>
          <a:xfrm flipH="1">
            <a:off x="6472706" y="2473075"/>
            <a:ext cx="1719900" cy="875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68" name="Google Shape;68;p36"/>
          <p:cNvSpPr txBox="1"/>
          <p:nvPr>
            <p:ph idx="2" type="ctrTitle"/>
          </p:nvPr>
        </p:nvSpPr>
        <p:spPr>
          <a:xfrm flipH="1">
            <a:off x="3791699" y="2463578"/>
            <a:ext cx="15606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Clr>
                <a:srgbClr val="434343"/>
              </a:buClr>
              <a:buSzPts val="1800"/>
              <a:buNone/>
              <a:defRPr sz="1800">
                <a:solidFill>
                  <a:srgbClr val="434343"/>
                </a:solidFill>
              </a:defRPr>
            </a:lvl2pPr>
            <a:lvl3pPr lvl="2" algn="ctr">
              <a:lnSpc>
                <a:spcPct val="100000"/>
              </a:lnSpc>
              <a:spcBef>
                <a:spcPts val="0"/>
              </a:spcBef>
              <a:spcAft>
                <a:spcPts val="0"/>
              </a:spcAft>
              <a:buClr>
                <a:srgbClr val="434343"/>
              </a:buClr>
              <a:buSzPts val="1800"/>
              <a:buNone/>
              <a:defRPr sz="1800">
                <a:solidFill>
                  <a:srgbClr val="434343"/>
                </a:solidFill>
              </a:defRPr>
            </a:lvl3pPr>
            <a:lvl4pPr lvl="3" algn="ctr">
              <a:lnSpc>
                <a:spcPct val="100000"/>
              </a:lnSpc>
              <a:spcBef>
                <a:spcPts val="0"/>
              </a:spcBef>
              <a:spcAft>
                <a:spcPts val="0"/>
              </a:spcAft>
              <a:buClr>
                <a:srgbClr val="434343"/>
              </a:buClr>
              <a:buSzPts val="1800"/>
              <a:buNone/>
              <a:defRPr sz="1800">
                <a:solidFill>
                  <a:srgbClr val="434343"/>
                </a:solidFill>
              </a:defRPr>
            </a:lvl4pPr>
            <a:lvl5pPr lvl="4" algn="ctr">
              <a:lnSpc>
                <a:spcPct val="100000"/>
              </a:lnSpc>
              <a:spcBef>
                <a:spcPts val="0"/>
              </a:spcBef>
              <a:spcAft>
                <a:spcPts val="0"/>
              </a:spcAft>
              <a:buClr>
                <a:srgbClr val="434343"/>
              </a:buClr>
              <a:buSzPts val="1800"/>
              <a:buNone/>
              <a:defRPr sz="1800">
                <a:solidFill>
                  <a:srgbClr val="434343"/>
                </a:solidFill>
              </a:defRPr>
            </a:lvl5pPr>
            <a:lvl6pPr lvl="5" algn="ctr">
              <a:lnSpc>
                <a:spcPct val="100000"/>
              </a:lnSpc>
              <a:spcBef>
                <a:spcPts val="0"/>
              </a:spcBef>
              <a:spcAft>
                <a:spcPts val="0"/>
              </a:spcAft>
              <a:buClr>
                <a:srgbClr val="434343"/>
              </a:buClr>
              <a:buSzPts val="1800"/>
              <a:buNone/>
              <a:defRPr sz="1800">
                <a:solidFill>
                  <a:srgbClr val="434343"/>
                </a:solidFill>
              </a:defRPr>
            </a:lvl6pPr>
            <a:lvl7pPr lvl="6" algn="ctr">
              <a:lnSpc>
                <a:spcPct val="100000"/>
              </a:lnSpc>
              <a:spcBef>
                <a:spcPts val="0"/>
              </a:spcBef>
              <a:spcAft>
                <a:spcPts val="0"/>
              </a:spcAft>
              <a:buClr>
                <a:srgbClr val="434343"/>
              </a:buClr>
              <a:buSzPts val="1800"/>
              <a:buNone/>
              <a:defRPr sz="1800">
                <a:solidFill>
                  <a:srgbClr val="434343"/>
                </a:solidFill>
              </a:defRPr>
            </a:lvl7pPr>
            <a:lvl8pPr lvl="7" algn="ctr">
              <a:lnSpc>
                <a:spcPct val="100000"/>
              </a:lnSpc>
              <a:spcBef>
                <a:spcPts val="0"/>
              </a:spcBef>
              <a:spcAft>
                <a:spcPts val="0"/>
              </a:spcAft>
              <a:buClr>
                <a:srgbClr val="434343"/>
              </a:buClr>
              <a:buSzPts val="1800"/>
              <a:buNone/>
              <a:defRPr sz="1800">
                <a:solidFill>
                  <a:srgbClr val="434343"/>
                </a:solidFill>
              </a:defRPr>
            </a:lvl8pPr>
            <a:lvl9pPr lvl="8" algn="ctr">
              <a:lnSpc>
                <a:spcPct val="100000"/>
              </a:lnSpc>
              <a:spcBef>
                <a:spcPts val="0"/>
              </a:spcBef>
              <a:spcAft>
                <a:spcPts val="0"/>
              </a:spcAft>
              <a:buClr>
                <a:srgbClr val="434343"/>
              </a:buClr>
              <a:buSzPts val="1800"/>
              <a:buNone/>
              <a:defRPr sz="1800">
                <a:solidFill>
                  <a:srgbClr val="434343"/>
                </a:solidFill>
              </a:defRPr>
            </a:lvl9pPr>
          </a:lstStyle>
          <a:p/>
        </p:txBody>
      </p:sp>
      <p:sp>
        <p:nvSpPr>
          <p:cNvPr id="69" name="Google Shape;69;p36"/>
          <p:cNvSpPr txBox="1"/>
          <p:nvPr>
            <p:ph idx="3" type="subTitle"/>
          </p:nvPr>
        </p:nvSpPr>
        <p:spPr>
          <a:xfrm flipH="1">
            <a:off x="3791699" y="2938421"/>
            <a:ext cx="1560600" cy="875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70" name="Google Shape;70;p36"/>
          <p:cNvSpPr txBox="1"/>
          <p:nvPr>
            <p:ph idx="4" type="ctrTitle"/>
          </p:nvPr>
        </p:nvSpPr>
        <p:spPr>
          <a:xfrm flipH="1">
            <a:off x="1071599" y="2010857"/>
            <a:ext cx="15606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Clr>
                <a:srgbClr val="434343"/>
              </a:buClr>
              <a:buSzPts val="1800"/>
              <a:buNone/>
              <a:defRPr sz="1800">
                <a:solidFill>
                  <a:srgbClr val="434343"/>
                </a:solidFill>
              </a:defRPr>
            </a:lvl2pPr>
            <a:lvl3pPr lvl="2" algn="ctr">
              <a:lnSpc>
                <a:spcPct val="100000"/>
              </a:lnSpc>
              <a:spcBef>
                <a:spcPts val="0"/>
              </a:spcBef>
              <a:spcAft>
                <a:spcPts val="0"/>
              </a:spcAft>
              <a:buClr>
                <a:srgbClr val="434343"/>
              </a:buClr>
              <a:buSzPts val="1800"/>
              <a:buNone/>
              <a:defRPr sz="1800">
                <a:solidFill>
                  <a:srgbClr val="434343"/>
                </a:solidFill>
              </a:defRPr>
            </a:lvl3pPr>
            <a:lvl4pPr lvl="3" algn="ctr">
              <a:lnSpc>
                <a:spcPct val="100000"/>
              </a:lnSpc>
              <a:spcBef>
                <a:spcPts val="0"/>
              </a:spcBef>
              <a:spcAft>
                <a:spcPts val="0"/>
              </a:spcAft>
              <a:buClr>
                <a:srgbClr val="434343"/>
              </a:buClr>
              <a:buSzPts val="1800"/>
              <a:buNone/>
              <a:defRPr sz="1800">
                <a:solidFill>
                  <a:srgbClr val="434343"/>
                </a:solidFill>
              </a:defRPr>
            </a:lvl4pPr>
            <a:lvl5pPr lvl="4" algn="ctr">
              <a:lnSpc>
                <a:spcPct val="100000"/>
              </a:lnSpc>
              <a:spcBef>
                <a:spcPts val="0"/>
              </a:spcBef>
              <a:spcAft>
                <a:spcPts val="0"/>
              </a:spcAft>
              <a:buClr>
                <a:srgbClr val="434343"/>
              </a:buClr>
              <a:buSzPts val="1800"/>
              <a:buNone/>
              <a:defRPr sz="1800">
                <a:solidFill>
                  <a:srgbClr val="434343"/>
                </a:solidFill>
              </a:defRPr>
            </a:lvl5pPr>
            <a:lvl6pPr lvl="5" algn="ctr">
              <a:lnSpc>
                <a:spcPct val="100000"/>
              </a:lnSpc>
              <a:spcBef>
                <a:spcPts val="0"/>
              </a:spcBef>
              <a:spcAft>
                <a:spcPts val="0"/>
              </a:spcAft>
              <a:buClr>
                <a:srgbClr val="434343"/>
              </a:buClr>
              <a:buSzPts val="1800"/>
              <a:buNone/>
              <a:defRPr sz="1800">
                <a:solidFill>
                  <a:srgbClr val="434343"/>
                </a:solidFill>
              </a:defRPr>
            </a:lvl6pPr>
            <a:lvl7pPr lvl="6" algn="ctr">
              <a:lnSpc>
                <a:spcPct val="100000"/>
              </a:lnSpc>
              <a:spcBef>
                <a:spcPts val="0"/>
              </a:spcBef>
              <a:spcAft>
                <a:spcPts val="0"/>
              </a:spcAft>
              <a:buClr>
                <a:srgbClr val="434343"/>
              </a:buClr>
              <a:buSzPts val="1800"/>
              <a:buNone/>
              <a:defRPr sz="1800">
                <a:solidFill>
                  <a:srgbClr val="434343"/>
                </a:solidFill>
              </a:defRPr>
            </a:lvl7pPr>
            <a:lvl8pPr lvl="7" algn="ctr">
              <a:lnSpc>
                <a:spcPct val="100000"/>
              </a:lnSpc>
              <a:spcBef>
                <a:spcPts val="0"/>
              </a:spcBef>
              <a:spcAft>
                <a:spcPts val="0"/>
              </a:spcAft>
              <a:buClr>
                <a:srgbClr val="434343"/>
              </a:buClr>
              <a:buSzPts val="1800"/>
              <a:buNone/>
              <a:defRPr sz="1800">
                <a:solidFill>
                  <a:srgbClr val="434343"/>
                </a:solidFill>
              </a:defRPr>
            </a:lvl8pPr>
            <a:lvl9pPr lvl="8" algn="ctr">
              <a:lnSpc>
                <a:spcPct val="100000"/>
              </a:lnSpc>
              <a:spcBef>
                <a:spcPts val="0"/>
              </a:spcBef>
              <a:spcAft>
                <a:spcPts val="0"/>
              </a:spcAft>
              <a:buClr>
                <a:srgbClr val="434343"/>
              </a:buClr>
              <a:buSzPts val="1800"/>
              <a:buNone/>
              <a:defRPr sz="1800">
                <a:solidFill>
                  <a:srgbClr val="434343"/>
                </a:solidFill>
              </a:defRPr>
            </a:lvl9pPr>
          </a:lstStyle>
          <a:p/>
        </p:txBody>
      </p:sp>
      <p:sp>
        <p:nvSpPr>
          <p:cNvPr id="71" name="Google Shape;71;p36"/>
          <p:cNvSpPr txBox="1"/>
          <p:nvPr>
            <p:ph idx="5" type="subTitle"/>
          </p:nvPr>
        </p:nvSpPr>
        <p:spPr>
          <a:xfrm flipH="1">
            <a:off x="1071600" y="2473075"/>
            <a:ext cx="1560600" cy="875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72" name="Google Shape;72;p36"/>
          <p:cNvSpPr txBox="1"/>
          <p:nvPr>
            <p:ph idx="6" type="title"/>
          </p:nvPr>
        </p:nvSpPr>
        <p:spPr>
          <a:xfrm>
            <a:off x="2421000" y="283608"/>
            <a:ext cx="4302000" cy="630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3600"/>
            </a:lvl1pPr>
            <a:lvl2pPr lvl="1" algn="ctr">
              <a:lnSpc>
                <a:spcPct val="100000"/>
              </a:lnSpc>
              <a:spcBef>
                <a:spcPts val="0"/>
              </a:spcBef>
              <a:spcAft>
                <a:spcPts val="0"/>
              </a:spcAft>
              <a:buSzPts val="2400"/>
              <a:buNone/>
              <a:defRPr sz="3600">
                <a:solidFill>
                  <a:schemeClr val="accent2"/>
                </a:solidFill>
              </a:defRPr>
            </a:lvl2pPr>
            <a:lvl3pPr lvl="2" algn="ctr">
              <a:lnSpc>
                <a:spcPct val="100000"/>
              </a:lnSpc>
              <a:spcBef>
                <a:spcPts val="0"/>
              </a:spcBef>
              <a:spcAft>
                <a:spcPts val="0"/>
              </a:spcAft>
              <a:buSzPts val="2400"/>
              <a:buNone/>
              <a:defRPr sz="3600">
                <a:solidFill>
                  <a:schemeClr val="accent2"/>
                </a:solidFill>
              </a:defRPr>
            </a:lvl3pPr>
            <a:lvl4pPr lvl="3" algn="ctr">
              <a:lnSpc>
                <a:spcPct val="100000"/>
              </a:lnSpc>
              <a:spcBef>
                <a:spcPts val="0"/>
              </a:spcBef>
              <a:spcAft>
                <a:spcPts val="0"/>
              </a:spcAft>
              <a:buSzPts val="2400"/>
              <a:buNone/>
              <a:defRPr sz="3600">
                <a:solidFill>
                  <a:schemeClr val="accent2"/>
                </a:solidFill>
              </a:defRPr>
            </a:lvl4pPr>
            <a:lvl5pPr lvl="4" algn="ctr">
              <a:lnSpc>
                <a:spcPct val="100000"/>
              </a:lnSpc>
              <a:spcBef>
                <a:spcPts val="0"/>
              </a:spcBef>
              <a:spcAft>
                <a:spcPts val="0"/>
              </a:spcAft>
              <a:buSzPts val="2400"/>
              <a:buNone/>
              <a:defRPr sz="3600">
                <a:solidFill>
                  <a:schemeClr val="accent2"/>
                </a:solidFill>
              </a:defRPr>
            </a:lvl5pPr>
            <a:lvl6pPr lvl="5" algn="ctr">
              <a:lnSpc>
                <a:spcPct val="100000"/>
              </a:lnSpc>
              <a:spcBef>
                <a:spcPts val="0"/>
              </a:spcBef>
              <a:spcAft>
                <a:spcPts val="0"/>
              </a:spcAft>
              <a:buSzPts val="2400"/>
              <a:buNone/>
              <a:defRPr sz="3600">
                <a:solidFill>
                  <a:schemeClr val="accent2"/>
                </a:solidFill>
              </a:defRPr>
            </a:lvl6pPr>
            <a:lvl7pPr lvl="6" algn="ctr">
              <a:lnSpc>
                <a:spcPct val="100000"/>
              </a:lnSpc>
              <a:spcBef>
                <a:spcPts val="0"/>
              </a:spcBef>
              <a:spcAft>
                <a:spcPts val="0"/>
              </a:spcAft>
              <a:buSzPts val="2400"/>
              <a:buNone/>
              <a:defRPr sz="3600">
                <a:solidFill>
                  <a:schemeClr val="accent2"/>
                </a:solidFill>
              </a:defRPr>
            </a:lvl7pPr>
            <a:lvl8pPr lvl="7" algn="ctr">
              <a:lnSpc>
                <a:spcPct val="100000"/>
              </a:lnSpc>
              <a:spcBef>
                <a:spcPts val="0"/>
              </a:spcBef>
              <a:spcAft>
                <a:spcPts val="0"/>
              </a:spcAft>
              <a:buSzPts val="2400"/>
              <a:buNone/>
              <a:defRPr sz="3600">
                <a:solidFill>
                  <a:schemeClr val="accent2"/>
                </a:solidFill>
              </a:defRPr>
            </a:lvl8pPr>
            <a:lvl9pPr lvl="8" algn="ctr">
              <a:lnSpc>
                <a:spcPct val="100000"/>
              </a:lnSpc>
              <a:spcBef>
                <a:spcPts val="0"/>
              </a:spcBef>
              <a:spcAft>
                <a:spcPts val="0"/>
              </a:spcAft>
              <a:buSzPts val="2400"/>
              <a:buNone/>
              <a:defRPr sz="3600">
                <a:solidFill>
                  <a:schemeClr val="accent2"/>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3">
  <p:cSld name="CUSTOM_6_1">
    <p:bg>
      <p:bgPr>
        <a:blipFill>
          <a:blip r:embed="rId2">
            <a:alphaModFix/>
          </a:blip>
          <a:stretch>
            <a:fillRect/>
          </a:stretch>
        </a:blipFill>
      </p:bgPr>
    </p:bg>
    <p:spTree>
      <p:nvGrpSpPr>
        <p:cNvPr id="73" name="Shape 73"/>
        <p:cNvGrpSpPr/>
        <p:nvPr/>
      </p:nvGrpSpPr>
      <p:grpSpPr>
        <a:xfrm>
          <a:off x="0" y="0"/>
          <a:ext cx="0" cy="0"/>
          <a:chOff x="0" y="0"/>
          <a:chExt cx="0" cy="0"/>
        </a:xfrm>
      </p:grpSpPr>
      <p:sp>
        <p:nvSpPr>
          <p:cNvPr id="74" name="Google Shape;74;p37"/>
          <p:cNvSpPr txBox="1"/>
          <p:nvPr>
            <p:ph type="ctrTitle"/>
          </p:nvPr>
        </p:nvSpPr>
        <p:spPr>
          <a:xfrm>
            <a:off x="619650" y="2247705"/>
            <a:ext cx="2559900" cy="757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6000">
                <a:solidFill>
                  <a:schemeClr val="accen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75" name="Google Shape;75;p37"/>
          <p:cNvSpPr txBox="1"/>
          <p:nvPr>
            <p:ph idx="1" type="subTitle"/>
          </p:nvPr>
        </p:nvSpPr>
        <p:spPr>
          <a:xfrm>
            <a:off x="619650" y="2837337"/>
            <a:ext cx="2559900" cy="577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76" name="Google Shape;76;p37"/>
          <p:cNvSpPr txBox="1"/>
          <p:nvPr>
            <p:ph idx="2" type="title"/>
          </p:nvPr>
        </p:nvSpPr>
        <p:spPr>
          <a:xfrm>
            <a:off x="4145650" y="2884438"/>
            <a:ext cx="2240700" cy="57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5500"/>
              <a:buNone/>
              <a:defRPr sz="7200">
                <a:solidFill>
                  <a:schemeClr val="lt1"/>
                </a:solidFill>
              </a:defRPr>
            </a:lvl1pPr>
            <a:lvl2pPr lvl="1" algn="ctr">
              <a:lnSpc>
                <a:spcPct val="100000"/>
              </a:lnSpc>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blipFill>
          <a:blip r:embed="rId2">
            <a:alphaModFix/>
          </a:blip>
          <a:stretch>
            <a:fillRect/>
          </a:stretch>
        </a:blipFill>
      </p:bgPr>
    </p:bg>
    <p:spTree>
      <p:nvGrpSpPr>
        <p:cNvPr id="77" name="Shape 77"/>
        <p:cNvGrpSpPr/>
        <p:nvPr/>
      </p:nvGrpSpPr>
      <p:grpSpPr>
        <a:xfrm>
          <a:off x="0" y="0"/>
          <a:ext cx="0" cy="0"/>
          <a:chOff x="0" y="0"/>
          <a:chExt cx="0" cy="0"/>
        </a:xfrm>
      </p:grpSpPr>
      <p:sp>
        <p:nvSpPr>
          <p:cNvPr id="78" name="Google Shape;78;p38"/>
          <p:cNvSpPr txBox="1"/>
          <p:nvPr>
            <p:ph type="title"/>
          </p:nvPr>
        </p:nvSpPr>
        <p:spPr>
          <a:xfrm>
            <a:off x="625025" y="35533"/>
            <a:ext cx="4045200" cy="1482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200"/>
              <a:buNone/>
              <a:defRPr sz="7200">
                <a:solidFill>
                  <a:schemeClr val="accen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79" name="Google Shape;79;p38"/>
          <p:cNvSpPr txBox="1"/>
          <p:nvPr>
            <p:ph idx="1" type="subTitle"/>
          </p:nvPr>
        </p:nvSpPr>
        <p:spPr>
          <a:xfrm>
            <a:off x="625025" y="1331190"/>
            <a:ext cx="3375300" cy="1431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1">
    <p:bg>
      <p:bgPr>
        <a:solidFill>
          <a:schemeClr val="lt2"/>
        </a:solidFill>
      </p:bgPr>
    </p:bg>
    <p:spTree>
      <p:nvGrpSpPr>
        <p:cNvPr id="80" name="Shape 8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81" name="Shape 8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_1">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27"/>
          <p:cNvSpPr txBox="1"/>
          <p:nvPr>
            <p:ph type="ctrTitle"/>
          </p:nvPr>
        </p:nvSpPr>
        <p:spPr>
          <a:xfrm flipH="1">
            <a:off x="5126168" y="3534082"/>
            <a:ext cx="1869300" cy="57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Clr>
                <a:srgbClr val="434343"/>
              </a:buClr>
              <a:buSzPts val="1800"/>
              <a:buNone/>
              <a:defRPr sz="1800">
                <a:solidFill>
                  <a:srgbClr val="434343"/>
                </a:solidFill>
              </a:defRPr>
            </a:lvl2pPr>
            <a:lvl3pPr lvl="2" algn="ctr">
              <a:lnSpc>
                <a:spcPct val="100000"/>
              </a:lnSpc>
              <a:spcBef>
                <a:spcPts val="0"/>
              </a:spcBef>
              <a:spcAft>
                <a:spcPts val="0"/>
              </a:spcAft>
              <a:buClr>
                <a:srgbClr val="434343"/>
              </a:buClr>
              <a:buSzPts val="1800"/>
              <a:buNone/>
              <a:defRPr sz="1800">
                <a:solidFill>
                  <a:srgbClr val="434343"/>
                </a:solidFill>
              </a:defRPr>
            </a:lvl3pPr>
            <a:lvl4pPr lvl="3" algn="ctr">
              <a:lnSpc>
                <a:spcPct val="100000"/>
              </a:lnSpc>
              <a:spcBef>
                <a:spcPts val="0"/>
              </a:spcBef>
              <a:spcAft>
                <a:spcPts val="0"/>
              </a:spcAft>
              <a:buClr>
                <a:srgbClr val="434343"/>
              </a:buClr>
              <a:buSzPts val="1800"/>
              <a:buNone/>
              <a:defRPr sz="1800">
                <a:solidFill>
                  <a:srgbClr val="434343"/>
                </a:solidFill>
              </a:defRPr>
            </a:lvl4pPr>
            <a:lvl5pPr lvl="4" algn="ctr">
              <a:lnSpc>
                <a:spcPct val="100000"/>
              </a:lnSpc>
              <a:spcBef>
                <a:spcPts val="0"/>
              </a:spcBef>
              <a:spcAft>
                <a:spcPts val="0"/>
              </a:spcAft>
              <a:buClr>
                <a:srgbClr val="434343"/>
              </a:buClr>
              <a:buSzPts val="1800"/>
              <a:buNone/>
              <a:defRPr sz="1800">
                <a:solidFill>
                  <a:srgbClr val="434343"/>
                </a:solidFill>
              </a:defRPr>
            </a:lvl5pPr>
            <a:lvl6pPr lvl="5" algn="ctr">
              <a:lnSpc>
                <a:spcPct val="100000"/>
              </a:lnSpc>
              <a:spcBef>
                <a:spcPts val="0"/>
              </a:spcBef>
              <a:spcAft>
                <a:spcPts val="0"/>
              </a:spcAft>
              <a:buClr>
                <a:srgbClr val="434343"/>
              </a:buClr>
              <a:buSzPts val="1800"/>
              <a:buNone/>
              <a:defRPr sz="1800">
                <a:solidFill>
                  <a:srgbClr val="434343"/>
                </a:solidFill>
              </a:defRPr>
            </a:lvl6pPr>
            <a:lvl7pPr lvl="6" algn="ctr">
              <a:lnSpc>
                <a:spcPct val="100000"/>
              </a:lnSpc>
              <a:spcBef>
                <a:spcPts val="0"/>
              </a:spcBef>
              <a:spcAft>
                <a:spcPts val="0"/>
              </a:spcAft>
              <a:buClr>
                <a:srgbClr val="434343"/>
              </a:buClr>
              <a:buSzPts val="1800"/>
              <a:buNone/>
              <a:defRPr sz="1800">
                <a:solidFill>
                  <a:srgbClr val="434343"/>
                </a:solidFill>
              </a:defRPr>
            </a:lvl7pPr>
            <a:lvl8pPr lvl="7" algn="ctr">
              <a:lnSpc>
                <a:spcPct val="100000"/>
              </a:lnSpc>
              <a:spcBef>
                <a:spcPts val="0"/>
              </a:spcBef>
              <a:spcAft>
                <a:spcPts val="0"/>
              </a:spcAft>
              <a:buClr>
                <a:srgbClr val="434343"/>
              </a:buClr>
              <a:buSzPts val="1800"/>
              <a:buNone/>
              <a:defRPr sz="1800">
                <a:solidFill>
                  <a:srgbClr val="434343"/>
                </a:solidFill>
              </a:defRPr>
            </a:lvl8pPr>
            <a:lvl9pPr lvl="8" algn="ctr">
              <a:lnSpc>
                <a:spcPct val="100000"/>
              </a:lnSpc>
              <a:spcBef>
                <a:spcPts val="0"/>
              </a:spcBef>
              <a:spcAft>
                <a:spcPts val="0"/>
              </a:spcAft>
              <a:buClr>
                <a:srgbClr val="434343"/>
              </a:buClr>
              <a:buSzPts val="1800"/>
              <a:buNone/>
              <a:defRPr sz="1800">
                <a:solidFill>
                  <a:srgbClr val="434343"/>
                </a:solidFill>
              </a:defRPr>
            </a:lvl9pPr>
          </a:lstStyle>
          <a:p/>
        </p:txBody>
      </p:sp>
      <p:sp>
        <p:nvSpPr>
          <p:cNvPr id="13" name="Google Shape;13;p27"/>
          <p:cNvSpPr txBox="1"/>
          <p:nvPr>
            <p:ph idx="1" type="subTitle"/>
          </p:nvPr>
        </p:nvSpPr>
        <p:spPr>
          <a:xfrm flipH="1">
            <a:off x="5126168" y="2966850"/>
            <a:ext cx="1869300" cy="640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14" name="Google Shape;14;p27"/>
          <p:cNvSpPr txBox="1"/>
          <p:nvPr>
            <p:ph idx="2" type="ctrTitle"/>
          </p:nvPr>
        </p:nvSpPr>
        <p:spPr>
          <a:xfrm flipH="1">
            <a:off x="5150318" y="2085436"/>
            <a:ext cx="1821000" cy="45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Clr>
                <a:srgbClr val="434343"/>
              </a:buClr>
              <a:buSzPts val="1800"/>
              <a:buNone/>
              <a:defRPr sz="1800">
                <a:solidFill>
                  <a:srgbClr val="434343"/>
                </a:solidFill>
              </a:defRPr>
            </a:lvl2pPr>
            <a:lvl3pPr lvl="2" algn="ctr">
              <a:lnSpc>
                <a:spcPct val="100000"/>
              </a:lnSpc>
              <a:spcBef>
                <a:spcPts val="0"/>
              </a:spcBef>
              <a:spcAft>
                <a:spcPts val="0"/>
              </a:spcAft>
              <a:buClr>
                <a:srgbClr val="434343"/>
              </a:buClr>
              <a:buSzPts val="1800"/>
              <a:buNone/>
              <a:defRPr sz="1800">
                <a:solidFill>
                  <a:srgbClr val="434343"/>
                </a:solidFill>
              </a:defRPr>
            </a:lvl3pPr>
            <a:lvl4pPr lvl="3" algn="ctr">
              <a:lnSpc>
                <a:spcPct val="100000"/>
              </a:lnSpc>
              <a:spcBef>
                <a:spcPts val="0"/>
              </a:spcBef>
              <a:spcAft>
                <a:spcPts val="0"/>
              </a:spcAft>
              <a:buClr>
                <a:srgbClr val="434343"/>
              </a:buClr>
              <a:buSzPts val="1800"/>
              <a:buNone/>
              <a:defRPr sz="1800">
                <a:solidFill>
                  <a:srgbClr val="434343"/>
                </a:solidFill>
              </a:defRPr>
            </a:lvl4pPr>
            <a:lvl5pPr lvl="4" algn="ctr">
              <a:lnSpc>
                <a:spcPct val="100000"/>
              </a:lnSpc>
              <a:spcBef>
                <a:spcPts val="0"/>
              </a:spcBef>
              <a:spcAft>
                <a:spcPts val="0"/>
              </a:spcAft>
              <a:buClr>
                <a:srgbClr val="434343"/>
              </a:buClr>
              <a:buSzPts val="1800"/>
              <a:buNone/>
              <a:defRPr sz="1800">
                <a:solidFill>
                  <a:srgbClr val="434343"/>
                </a:solidFill>
              </a:defRPr>
            </a:lvl5pPr>
            <a:lvl6pPr lvl="5" algn="ctr">
              <a:lnSpc>
                <a:spcPct val="100000"/>
              </a:lnSpc>
              <a:spcBef>
                <a:spcPts val="0"/>
              </a:spcBef>
              <a:spcAft>
                <a:spcPts val="0"/>
              </a:spcAft>
              <a:buClr>
                <a:srgbClr val="434343"/>
              </a:buClr>
              <a:buSzPts val="1800"/>
              <a:buNone/>
              <a:defRPr sz="1800">
                <a:solidFill>
                  <a:srgbClr val="434343"/>
                </a:solidFill>
              </a:defRPr>
            </a:lvl6pPr>
            <a:lvl7pPr lvl="6" algn="ctr">
              <a:lnSpc>
                <a:spcPct val="100000"/>
              </a:lnSpc>
              <a:spcBef>
                <a:spcPts val="0"/>
              </a:spcBef>
              <a:spcAft>
                <a:spcPts val="0"/>
              </a:spcAft>
              <a:buClr>
                <a:srgbClr val="434343"/>
              </a:buClr>
              <a:buSzPts val="1800"/>
              <a:buNone/>
              <a:defRPr sz="1800">
                <a:solidFill>
                  <a:srgbClr val="434343"/>
                </a:solidFill>
              </a:defRPr>
            </a:lvl7pPr>
            <a:lvl8pPr lvl="7" algn="ctr">
              <a:lnSpc>
                <a:spcPct val="100000"/>
              </a:lnSpc>
              <a:spcBef>
                <a:spcPts val="0"/>
              </a:spcBef>
              <a:spcAft>
                <a:spcPts val="0"/>
              </a:spcAft>
              <a:buClr>
                <a:srgbClr val="434343"/>
              </a:buClr>
              <a:buSzPts val="1800"/>
              <a:buNone/>
              <a:defRPr sz="1800">
                <a:solidFill>
                  <a:srgbClr val="434343"/>
                </a:solidFill>
              </a:defRPr>
            </a:lvl8pPr>
            <a:lvl9pPr lvl="8" algn="ctr">
              <a:lnSpc>
                <a:spcPct val="100000"/>
              </a:lnSpc>
              <a:spcBef>
                <a:spcPts val="0"/>
              </a:spcBef>
              <a:spcAft>
                <a:spcPts val="0"/>
              </a:spcAft>
              <a:buClr>
                <a:srgbClr val="434343"/>
              </a:buClr>
              <a:buSzPts val="1800"/>
              <a:buNone/>
              <a:defRPr sz="1800">
                <a:solidFill>
                  <a:srgbClr val="434343"/>
                </a:solidFill>
              </a:defRPr>
            </a:lvl9pPr>
          </a:lstStyle>
          <a:p/>
        </p:txBody>
      </p:sp>
      <p:sp>
        <p:nvSpPr>
          <p:cNvPr id="15" name="Google Shape;15;p27"/>
          <p:cNvSpPr txBox="1"/>
          <p:nvPr>
            <p:ph idx="3" type="subTitle"/>
          </p:nvPr>
        </p:nvSpPr>
        <p:spPr>
          <a:xfrm flipH="1">
            <a:off x="5126168" y="1517150"/>
            <a:ext cx="1869300" cy="640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16" name="Google Shape;16;p27"/>
          <p:cNvSpPr txBox="1"/>
          <p:nvPr>
            <p:ph idx="4" type="ctrTitle"/>
          </p:nvPr>
        </p:nvSpPr>
        <p:spPr>
          <a:xfrm flipH="1">
            <a:off x="2241967" y="2088936"/>
            <a:ext cx="1793700" cy="45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Clr>
                <a:srgbClr val="434343"/>
              </a:buClr>
              <a:buSzPts val="1800"/>
              <a:buNone/>
              <a:defRPr sz="1800">
                <a:solidFill>
                  <a:srgbClr val="434343"/>
                </a:solidFill>
              </a:defRPr>
            </a:lvl2pPr>
            <a:lvl3pPr lvl="2" algn="ctr">
              <a:lnSpc>
                <a:spcPct val="100000"/>
              </a:lnSpc>
              <a:spcBef>
                <a:spcPts val="0"/>
              </a:spcBef>
              <a:spcAft>
                <a:spcPts val="0"/>
              </a:spcAft>
              <a:buClr>
                <a:srgbClr val="434343"/>
              </a:buClr>
              <a:buSzPts val="1800"/>
              <a:buNone/>
              <a:defRPr sz="1800">
                <a:solidFill>
                  <a:srgbClr val="434343"/>
                </a:solidFill>
              </a:defRPr>
            </a:lvl3pPr>
            <a:lvl4pPr lvl="3" algn="ctr">
              <a:lnSpc>
                <a:spcPct val="100000"/>
              </a:lnSpc>
              <a:spcBef>
                <a:spcPts val="0"/>
              </a:spcBef>
              <a:spcAft>
                <a:spcPts val="0"/>
              </a:spcAft>
              <a:buClr>
                <a:srgbClr val="434343"/>
              </a:buClr>
              <a:buSzPts val="1800"/>
              <a:buNone/>
              <a:defRPr sz="1800">
                <a:solidFill>
                  <a:srgbClr val="434343"/>
                </a:solidFill>
              </a:defRPr>
            </a:lvl4pPr>
            <a:lvl5pPr lvl="4" algn="ctr">
              <a:lnSpc>
                <a:spcPct val="100000"/>
              </a:lnSpc>
              <a:spcBef>
                <a:spcPts val="0"/>
              </a:spcBef>
              <a:spcAft>
                <a:spcPts val="0"/>
              </a:spcAft>
              <a:buClr>
                <a:srgbClr val="434343"/>
              </a:buClr>
              <a:buSzPts val="1800"/>
              <a:buNone/>
              <a:defRPr sz="1800">
                <a:solidFill>
                  <a:srgbClr val="434343"/>
                </a:solidFill>
              </a:defRPr>
            </a:lvl5pPr>
            <a:lvl6pPr lvl="5" algn="ctr">
              <a:lnSpc>
                <a:spcPct val="100000"/>
              </a:lnSpc>
              <a:spcBef>
                <a:spcPts val="0"/>
              </a:spcBef>
              <a:spcAft>
                <a:spcPts val="0"/>
              </a:spcAft>
              <a:buClr>
                <a:srgbClr val="434343"/>
              </a:buClr>
              <a:buSzPts val="1800"/>
              <a:buNone/>
              <a:defRPr sz="1800">
                <a:solidFill>
                  <a:srgbClr val="434343"/>
                </a:solidFill>
              </a:defRPr>
            </a:lvl6pPr>
            <a:lvl7pPr lvl="6" algn="ctr">
              <a:lnSpc>
                <a:spcPct val="100000"/>
              </a:lnSpc>
              <a:spcBef>
                <a:spcPts val="0"/>
              </a:spcBef>
              <a:spcAft>
                <a:spcPts val="0"/>
              </a:spcAft>
              <a:buClr>
                <a:srgbClr val="434343"/>
              </a:buClr>
              <a:buSzPts val="1800"/>
              <a:buNone/>
              <a:defRPr sz="1800">
                <a:solidFill>
                  <a:srgbClr val="434343"/>
                </a:solidFill>
              </a:defRPr>
            </a:lvl7pPr>
            <a:lvl8pPr lvl="7" algn="ctr">
              <a:lnSpc>
                <a:spcPct val="100000"/>
              </a:lnSpc>
              <a:spcBef>
                <a:spcPts val="0"/>
              </a:spcBef>
              <a:spcAft>
                <a:spcPts val="0"/>
              </a:spcAft>
              <a:buClr>
                <a:srgbClr val="434343"/>
              </a:buClr>
              <a:buSzPts val="1800"/>
              <a:buNone/>
              <a:defRPr sz="1800">
                <a:solidFill>
                  <a:srgbClr val="434343"/>
                </a:solidFill>
              </a:defRPr>
            </a:lvl8pPr>
            <a:lvl9pPr lvl="8" algn="ctr">
              <a:lnSpc>
                <a:spcPct val="100000"/>
              </a:lnSpc>
              <a:spcBef>
                <a:spcPts val="0"/>
              </a:spcBef>
              <a:spcAft>
                <a:spcPts val="0"/>
              </a:spcAft>
              <a:buClr>
                <a:srgbClr val="434343"/>
              </a:buClr>
              <a:buSzPts val="1800"/>
              <a:buNone/>
              <a:defRPr sz="1800">
                <a:solidFill>
                  <a:srgbClr val="434343"/>
                </a:solidFill>
              </a:defRPr>
            </a:lvl9pPr>
          </a:lstStyle>
          <a:p/>
        </p:txBody>
      </p:sp>
      <p:sp>
        <p:nvSpPr>
          <p:cNvPr id="17" name="Google Shape;17;p27"/>
          <p:cNvSpPr txBox="1"/>
          <p:nvPr>
            <p:ph idx="5" type="subTitle"/>
          </p:nvPr>
        </p:nvSpPr>
        <p:spPr>
          <a:xfrm flipH="1">
            <a:off x="2204167" y="1517160"/>
            <a:ext cx="1869300" cy="640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18" name="Google Shape;18;p27"/>
          <p:cNvSpPr txBox="1"/>
          <p:nvPr>
            <p:ph idx="6" type="ctrTitle"/>
          </p:nvPr>
        </p:nvSpPr>
        <p:spPr>
          <a:xfrm flipH="1">
            <a:off x="2204167" y="3534082"/>
            <a:ext cx="1869300" cy="57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Clr>
                <a:srgbClr val="434343"/>
              </a:buClr>
              <a:buSzPts val="1800"/>
              <a:buNone/>
              <a:defRPr sz="1800">
                <a:solidFill>
                  <a:srgbClr val="434343"/>
                </a:solidFill>
              </a:defRPr>
            </a:lvl2pPr>
            <a:lvl3pPr lvl="2" algn="ctr">
              <a:lnSpc>
                <a:spcPct val="100000"/>
              </a:lnSpc>
              <a:spcBef>
                <a:spcPts val="0"/>
              </a:spcBef>
              <a:spcAft>
                <a:spcPts val="0"/>
              </a:spcAft>
              <a:buClr>
                <a:srgbClr val="434343"/>
              </a:buClr>
              <a:buSzPts val="1800"/>
              <a:buNone/>
              <a:defRPr sz="1800">
                <a:solidFill>
                  <a:srgbClr val="434343"/>
                </a:solidFill>
              </a:defRPr>
            </a:lvl3pPr>
            <a:lvl4pPr lvl="3" algn="ctr">
              <a:lnSpc>
                <a:spcPct val="100000"/>
              </a:lnSpc>
              <a:spcBef>
                <a:spcPts val="0"/>
              </a:spcBef>
              <a:spcAft>
                <a:spcPts val="0"/>
              </a:spcAft>
              <a:buClr>
                <a:srgbClr val="434343"/>
              </a:buClr>
              <a:buSzPts val="1800"/>
              <a:buNone/>
              <a:defRPr sz="1800">
                <a:solidFill>
                  <a:srgbClr val="434343"/>
                </a:solidFill>
              </a:defRPr>
            </a:lvl4pPr>
            <a:lvl5pPr lvl="4" algn="ctr">
              <a:lnSpc>
                <a:spcPct val="100000"/>
              </a:lnSpc>
              <a:spcBef>
                <a:spcPts val="0"/>
              </a:spcBef>
              <a:spcAft>
                <a:spcPts val="0"/>
              </a:spcAft>
              <a:buClr>
                <a:srgbClr val="434343"/>
              </a:buClr>
              <a:buSzPts val="1800"/>
              <a:buNone/>
              <a:defRPr sz="1800">
                <a:solidFill>
                  <a:srgbClr val="434343"/>
                </a:solidFill>
              </a:defRPr>
            </a:lvl5pPr>
            <a:lvl6pPr lvl="5" algn="ctr">
              <a:lnSpc>
                <a:spcPct val="100000"/>
              </a:lnSpc>
              <a:spcBef>
                <a:spcPts val="0"/>
              </a:spcBef>
              <a:spcAft>
                <a:spcPts val="0"/>
              </a:spcAft>
              <a:buClr>
                <a:srgbClr val="434343"/>
              </a:buClr>
              <a:buSzPts val="1800"/>
              <a:buNone/>
              <a:defRPr sz="1800">
                <a:solidFill>
                  <a:srgbClr val="434343"/>
                </a:solidFill>
              </a:defRPr>
            </a:lvl6pPr>
            <a:lvl7pPr lvl="6" algn="ctr">
              <a:lnSpc>
                <a:spcPct val="100000"/>
              </a:lnSpc>
              <a:spcBef>
                <a:spcPts val="0"/>
              </a:spcBef>
              <a:spcAft>
                <a:spcPts val="0"/>
              </a:spcAft>
              <a:buClr>
                <a:srgbClr val="434343"/>
              </a:buClr>
              <a:buSzPts val="1800"/>
              <a:buNone/>
              <a:defRPr sz="1800">
                <a:solidFill>
                  <a:srgbClr val="434343"/>
                </a:solidFill>
              </a:defRPr>
            </a:lvl7pPr>
            <a:lvl8pPr lvl="7" algn="ctr">
              <a:lnSpc>
                <a:spcPct val="100000"/>
              </a:lnSpc>
              <a:spcBef>
                <a:spcPts val="0"/>
              </a:spcBef>
              <a:spcAft>
                <a:spcPts val="0"/>
              </a:spcAft>
              <a:buClr>
                <a:srgbClr val="434343"/>
              </a:buClr>
              <a:buSzPts val="1800"/>
              <a:buNone/>
              <a:defRPr sz="1800">
                <a:solidFill>
                  <a:srgbClr val="434343"/>
                </a:solidFill>
              </a:defRPr>
            </a:lvl8pPr>
            <a:lvl9pPr lvl="8" algn="ctr">
              <a:lnSpc>
                <a:spcPct val="100000"/>
              </a:lnSpc>
              <a:spcBef>
                <a:spcPts val="0"/>
              </a:spcBef>
              <a:spcAft>
                <a:spcPts val="0"/>
              </a:spcAft>
              <a:buClr>
                <a:srgbClr val="434343"/>
              </a:buClr>
              <a:buSzPts val="1800"/>
              <a:buNone/>
              <a:defRPr sz="1800">
                <a:solidFill>
                  <a:srgbClr val="434343"/>
                </a:solidFill>
              </a:defRPr>
            </a:lvl9pPr>
          </a:lstStyle>
          <a:p/>
        </p:txBody>
      </p:sp>
      <p:sp>
        <p:nvSpPr>
          <p:cNvPr id="19" name="Google Shape;19;p27"/>
          <p:cNvSpPr txBox="1"/>
          <p:nvPr>
            <p:ph idx="7" type="subTitle"/>
          </p:nvPr>
        </p:nvSpPr>
        <p:spPr>
          <a:xfrm flipH="1">
            <a:off x="2204167" y="2966850"/>
            <a:ext cx="1869300" cy="640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20" name="Google Shape;20;p27"/>
          <p:cNvSpPr txBox="1"/>
          <p:nvPr>
            <p:ph idx="8" type="title"/>
          </p:nvPr>
        </p:nvSpPr>
        <p:spPr>
          <a:xfrm>
            <a:off x="2421000" y="283608"/>
            <a:ext cx="4302000" cy="630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3600"/>
            </a:lvl1pPr>
            <a:lvl2pPr lvl="1" algn="ctr">
              <a:lnSpc>
                <a:spcPct val="100000"/>
              </a:lnSpc>
              <a:spcBef>
                <a:spcPts val="0"/>
              </a:spcBef>
              <a:spcAft>
                <a:spcPts val="0"/>
              </a:spcAft>
              <a:buSzPts val="2400"/>
              <a:buNone/>
              <a:defRPr sz="3600">
                <a:solidFill>
                  <a:schemeClr val="accent2"/>
                </a:solidFill>
              </a:defRPr>
            </a:lvl2pPr>
            <a:lvl3pPr lvl="2" algn="ctr">
              <a:lnSpc>
                <a:spcPct val="100000"/>
              </a:lnSpc>
              <a:spcBef>
                <a:spcPts val="0"/>
              </a:spcBef>
              <a:spcAft>
                <a:spcPts val="0"/>
              </a:spcAft>
              <a:buSzPts val="2400"/>
              <a:buNone/>
              <a:defRPr sz="3600">
                <a:solidFill>
                  <a:schemeClr val="accent2"/>
                </a:solidFill>
              </a:defRPr>
            </a:lvl3pPr>
            <a:lvl4pPr lvl="3" algn="ctr">
              <a:lnSpc>
                <a:spcPct val="100000"/>
              </a:lnSpc>
              <a:spcBef>
                <a:spcPts val="0"/>
              </a:spcBef>
              <a:spcAft>
                <a:spcPts val="0"/>
              </a:spcAft>
              <a:buSzPts val="2400"/>
              <a:buNone/>
              <a:defRPr sz="3600">
                <a:solidFill>
                  <a:schemeClr val="accent2"/>
                </a:solidFill>
              </a:defRPr>
            </a:lvl4pPr>
            <a:lvl5pPr lvl="4" algn="ctr">
              <a:lnSpc>
                <a:spcPct val="100000"/>
              </a:lnSpc>
              <a:spcBef>
                <a:spcPts val="0"/>
              </a:spcBef>
              <a:spcAft>
                <a:spcPts val="0"/>
              </a:spcAft>
              <a:buSzPts val="2400"/>
              <a:buNone/>
              <a:defRPr sz="3600">
                <a:solidFill>
                  <a:schemeClr val="accent2"/>
                </a:solidFill>
              </a:defRPr>
            </a:lvl5pPr>
            <a:lvl6pPr lvl="5" algn="ctr">
              <a:lnSpc>
                <a:spcPct val="100000"/>
              </a:lnSpc>
              <a:spcBef>
                <a:spcPts val="0"/>
              </a:spcBef>
              <a:spcAft>
                <a:spcPts val="0"/>
              </a:spcAft>
              <a:buSzPts val="2400"/>
              <a:buNone/>
              <a:defRPr sz="3600">
                <a:solidFill>
                  <a:schemeClr val="accent2"/>
                </a:solidFill>
              </a:defRPr>
            </a:lvl6pPr>
            <a:lvl7pPr lvl="6" algn="ctr">
              <a:lnSpc>
                <a:spcPct val="100000"/>
              </a:lnSpc>
              <a:spcBef>
                <a:spcPts val="0"/>
              </a:spcBef>
              <a:spcAft>
                <a:spcPts val="0"/>
              </a:spcAft>
              <a:buSzPts val="2400"/>
              <a:buNone/>
              <a:defRPr sz="3600">
                <a:solidFill>
                  <a:schemeClr val="accent2"/>
                </a:solidFill>
              </a:defRPr>
            </a:lvl7pPr>
            <a:lvl8pPr lvl="7" algn="ctr">
              <a:lnSpc>
                <a:spcPct val="100000"/>
              </a:lnSpc>
              <a:spcBef>
                <a:spcPts val="0"/>
              </a:spcBef>
              <a:spcAft>
                <a:spcPts val="0"/>
              </a:spcAft>
              <a:buSzPts val="2400"/>
              <a:buNone/>
              <a:defRPr sz="3600">
                <a:solidFill>
                  <a:schemeClr val="accent2"/>
                </a:solidFill>
              </a:defRPr>
            </a:lvl8pPr>
            <a:lvl9pPr lvl="8" algn="ctr">
              <a:lnSpc>
                <a:spcPct val="100000"/>
              </a:lnSpc>
              <a:spcBef>
                <a:spcPts val="0"/>
              </a:spcBef>
              <a:spcAft>
                <a:spcPts val="0"/>
              </a:spcAft>
              <a:buSzPts val="2400"/>
              <a:buNone/>
              <a:defRPr sz="3600">
                <a:solidFill>
                  <a:schemeClr val="accent2"/>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28"/>
          <p:cNvSpPr txBox="1"/>
          <p:nvPr>
            <p:ph type="title"/>
          </p:nvPr>
        </p:nvSpPr>
        <p:spPr>
          <a:xfrm>
            <a:off x="2421000" y="283608"/>
            <a:ext cx="4302000" cy="630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3600"/>
            </a:lvl1pPr>
            <a:lvl2pPr lvl="1" algn="ctr">
              <a:lnSpc>
                <a:spcPct val="100000"/>
              </a:lnSpc>
              <a:spcBef>
                <a:spcPts val="0"/>
              </a:spcBef>
              <a:spcAft>
                <a:spcPts val="0"/>
              </a:spcAft>
              <a:buSzPts val="2400"/>
              <a:buNone/>
              <a:defRPr sz="3600">
                <a:solidFill>
                  <a:schemeClr val="accent2"/>
                </a:solidFill>
              </a:defRPr>
            </a:lvl2pPr>
            <a:lvl3pPr lvl="2" algn="ctr">
              <a:lnSpc>
                <a:spcPct val="100000"/>
              </a:lnSpc>
              <a:spcBef>
                <a:spcPts val="0"/>
              </a:spcBef>
              <a:spcAft>
                <a:spcPts val="0"/>
              </a:spcAft>
              <a:buSzPts val="2400"/>
              <a:buNone/>
              <a:defRPr sz="3600">
                <a:solidFill>
                  <a:schemeClr val="accent2"/>
                </a:solidFill>
              </a:defRPr>
            </a:lvl3pPr>
            <a:lvl4pPr lvl="3" algn="ctr">
              <a:lnSpc>
                <a:spcPct val="100000"/>
              </a:lnSpc>
              <a:spcBef>
                <a:spcPts val="0"/>
              </a:spcBef>
              <a:spcAft>
                <a:spcPts val="0"/>
              </a:spcAft>
              <a:buSzPts val="2400"/>
              <a:buNone/>
              <a:defRPr sz="3600">
                <a:solidFill>
                  <a:schemeClr val="accent2"/>
                </a:solidFill>
              </a:defRPr>
            </a:lvl4pPr>
            <a:lvl5pPr lvl="4" algn="ctr">
              <a:lnSpc>
                <a:spcPct val="100000"/>
              </a:lnSpc>
              <a:spcBef>
                <a:spcPts val="0"/>
              </a:spcBef>
              <a:spcAft>
                <a:spcPts val="0"/>
              </a:spcAft>
              <a:buSzPts val="2400"/>
              <a:buNone/>
              <a:defRPr sz="3600">
                <a:solidFill>
                  <a:schemeClr val="accent2"/>
                </a:solidFill>
              </a:defRPr>
            </a:lvl5pPr>
            <a:lvl6pPr lvl="5" algn="ctr">
              <a:lnSpc>
                <a:spcPct val="100000"/>
              </a:lnSpc>
              <a:spcBef>
                <a:spcPts val="0"/>
              </a:spcBef>
              <a:spcAft>
                <a:spcPts val="0"/>
              </a:spcAft>
              <a:buSzPts val="2400"/>
              <a:buNone/>
              <a:defRPr sz="3600">
                <a:solidFill>
                  <a:schemeClr val="accent2"/>
                </a:solidFill>
              </a:defRPr>
            </a:lvl6pPr>
            <a:lvl7pPr lvl="6" algn="ctr">
              <a:lnSpc>
                <a:spcPct val="100000"/>
              </a:lnSpc>
              <a:spcBef>
                <a:spcPts val="0"/>
              </a:spcBef>
              <a:spcAft>
                <a:spcPts val="0"/>
              </a:spcAft>
              <a:buSzPts val="2400"/>
              <a:buNone/>
              <a:defRPr sz="3600">
                <a:solidFill>
                  <a:schemeClr val="accent2"/>
                </a:solidFill>
              </a:defRPr>
            </a:lvl7pPr>
            <a:lvl8pPr lvl="7" algn="ctr">
              <a:lnSpc>
                <a:spcPct val="100000"/>
              </a:lnSpc>
              <a:spcBef>
                <a:spcPts val="0"/>
              </a:spcBef>
              <a:spcAft>
                <a:spcPts val="0"/>
              </a:spcAft>
              <a:buSzPts val="2400"/>
              <a:buNone/>
              <a:defRPr sz="3600">
                <a:solidFill>
                  <a:schemeClr val="accent2"/>
                </a:solidFill>
              </a:defRPr>
            </a:lvl8pPr>
            <a:lvl9pPr lvl="8" algn="ctr">
              <a:lnSpc>
                <a:spcPct val="100000"/>
              </a:lnSpc>
              <a:spcBef>
                <a:spcPts val="0"/>
              </a:spcBef>
              <a:spcAft>
                <a:spcPts val="0"/>
              </a:spcAft>
              <a:buSzPts val="2400"/>
              <a:buNone/>
              <a:defRPr sz="3600">
                <a:solidFill>
                  <a:schemeClr val="accent2"/>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29"/>
          <p:cNvSpPr txBox="1"/>
          <p:nvPr>
            <p:ph idx="1" type="subTitle"/>
          </p:nvPr>
        </p:nvSpPr>
        <p:spPr>
          <a:xfrm flipH="1">
            <a:off x="546575" y="2518225"/>
            <a:ext cx="8050800" cy="1880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434343"/>
              </a:buClr>
              <a:buSzPts val="1200"/>
              <a:buFont typeface="Raleway"/>
              <a:buAutoNum type="arabicPeriod"/>
              <a:defRPr sz="1200"/>
            </a:lvl1pPr>
            <a:lvl2pPr lvl="1" algn="ctr">
              <a:lnSpc>
                <a:spcPct val="100000"/>
              </a:lnSpc>
              <a:spcBef>
                <a:spcPts val="0"/>
              </a:spcBef>
              <a:spcAft>
                <a:spcPts val="0"/>
              </a:spcAft>
              <a:buClr>
                <a:srgbClr val="434343"/>
              </a:buClr>
              <a:buSzPts val="1200"/>
              <a:buFont typeface="Roboto Condensed Light"/>
              <a:buAutoNum type="alphaLcPeriod"/>
              <a:defRPr sz="1200"/>
            </a:lvl2pPr>
            <a:lvl3pPr lvl="2" algn="ctr">
              <a:lnSpc>
                <a:spcPct val="100000"/>
              </a:lnSpc>
              <a:spcBef>
                <a:spcPts val="0"/>
              </a:spcBef>
              <a:spcAft>
                <a:spcPts val="0"/>
              </a:spcAft>
              <a:buClr>
                <a:srgbClr val="434343"/>
              </a:buClr>
              <a:buSzPts val="1200"/>
              <a:buFont typeface="Roboto Condensed Light"/>
              <a:buAutoNum type="romanLcPeriod"/>
              <a:defRPr sz="1200"/>
            </a:lvl3pPr>
            <a:lvl4pPr lvl="3" algn="ctr">
              <a:lnSpc>
                <a:spcPct val="100000"/>
              </a:lnSpc>
              <a:spcBef>
                <a:spcPts val="0"/>
              </a:spcBef>
              <a:spcAft>
                <a:spcPts val="0"/>
              </a:spcAft>
              <a:buClr>
                <a:srgbClr val="434343"/>
              </a:buClr>
              <a:buSzPts val="1200"/>
              <a:buFont typeface="Roboto Condensed Light"/>
              <a:buAutoNum type="arabicPeriod"/>
              <a:defRPr sz="1200"/>
            </a:lvl4pPr>
            <a:lvl5pPr lvl="4" algn="ctr">
              <a:lnSpc>
                <a:spcPct val="100000"/>
              </a:lnSpc>
              <a:spcBef>
                <a:spcPts val="0"/>
              </a:spcBef>
              <a:spcAft>
                <a:spcPts val="0"/>
              </a:spcAft>
              <a:buClr>
                <a:srgbClr val="434343"/>
              </a:buClr>
              <a:buSzPts val="1200"/>
              <a:buFont typeface="Roboto Condensed Light"/>
              <a:buAutoNum type="alphaLcPeriod"/>
              <a:defRPr sz="1200"/>
            </a:lvl5pPr>
            <a:lvl6pPr lvl="5" algn="ctr">
              <a:lnSpc>
                <a:spcPct val="100000"/>
              </a:lnSpc>
              <a:spcBef>
                <a:spcPts val="0"/>
              </a:spcBef>
              <a:spcAft>
                <a:spcPts val="0"/>
              </a:spcAft>
              <a:buClr>
                <a:srgbClr val="434343"/>
              </a:buClr>
              <a:buSzPts val="1200"/>
              <a:buFont typeface="Roboto Condensed Light"/>
              <a:buAutoNum type="romanLcPeriod"/>
              <a:defRPr sz="1200"/>
            </a:lvl6pPr>
            <a:lvl7pPr lvl="6" algn="ctr">
              <a:lnSpc>
                <a:spcPct val="100000"/>
              </a:lnSpc>
              <a:spcBef>
                <a:spcPts val="0"/>
              </a:spcBef>
              <a:spcAft>
                <a:spcPts val="0"/>
              </a:spcAft>
              <a:buClr>
                <a:srgbClr val="434343"/>
              </a:buClr>
              <a:buSzPts val="1200"/>
              <a:buFont typeface="Roboto Condensed Light"/>
              <a:buAutoNum type="arabicPeriod"/>
              <a:defRPr sz="1200"/>
            </a:lvl7pPr>
            <a:lvl8pPr lvl="7" algn="ctr">
              <a:lnSpc>
                <a:spcPct val="100000"/>
              </a:lnSpc>
              <a:spcBef>
                <a:spcPts val="0"/>
              </a:spcBef>
              <a:spcAft>
                <a:spcPts val="0"/>
              </a:spcAft>
              <a:buClr>
                <a:srgbClr val="434343"/>
              </a:buClr>
              <a:buSzPts val="1200"/>
              <a:buFont typeface="Roboto Condensed Light"/>
              <a:buAutoNum type="alphaLcPeriod"/>
              <a:defRPr sz="1200"/>
            </a:lvl8pPr>
            <a:lvl9pPr lvl="8" algn="ctr">
              <a:lnSpc>
                <a:spcPct val="100000"/>
              </a:lnSpc>
              <a:spcBef>
                <a:spcPts val="0"/>
              </a:spcBef>
              <a:spcAft>
                <a:spcPts val="0"/>
              </a:spcAft>
              <a:buClr>
                <a:srgbClr val="434343"/>
              </a:buClr>
              <a:buSzPts val="1200"/>
              <a:buFont typeface="Roboto Condensed Light"/>
              <a:buAutoNum type="romanLcPeriod"/>
              <a:defRPr sz="1200"/>
            </a:lvl9pPr>
          </a:lstStyle>
          <a:p/>
        </p:txBody>
      </p:sp>
      <p:sp>
        <p:nvSpPr>
          <p:cNvPr id="25" name="Google Shape;25;p29"/>
          <p:cNvSpPr txBox="1"/>
          <p:nvPr>
            <p:ph type="title"/>
          </p:nvPr>
        </p:nvSpPr>
        <p:spPr>
          <a:xfrm>
            <a:off x="2421000" y="283608"/>
            <a:ext cx="4302000" cy="630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3600"/>
            </a:lvl1pPr>
            <a:lvl2pPr lvl="1" algn="ctr">
              <a:lnSpc>
                <a:spcPct val="100000"/>
              </a:lnSpc>
              <a:spcBef>
                <a:spcPts val="0"/>
              </a:spcBef>
              <a:spcAft>
                <a:spcPts val="0"/>
              </a:spcAft>
              <a:buSzPts val="2400"/>
              <a:buNone/>
              <a:defRPr sz="3600">
                <a:solidFill>
                  <a:schemeClr val="accent2"/>
                </a:solidFill>
              </a:defRPr>
            </a:lvl2pPr>
            <a:lvl3pPr lvl="2" algn="ctr">
              <a:lnSpc>
                <a:spcPct val="100000"/>
              </a:lnSpc>
              <a:spcBef>
                <a:spcPts val="0"/>
              </a:spcBef>
              <a:spcAft>
                <a:spcPts val="0"/>
              </a:spcAft>
              <a:buSzPts val="2400"/>
              <a:buNone/>
              <a:defRPr sz="3600">
                <a:solidFill>
                  <a:schemeClr val="accent2"/>
                </a:solidFill>
              </a:defRPr>
            </a:lvl3pPr>
            <a:lvl4pPr lvl="3" algn="ctr">
              <a:lnSpc>
                <a:spcPct val="100000"/>
              </a:lnSpc>
              <a:spcBef>
                <a:spcPts val="0"/>
              </a:spcBef>
              <a:spcAft>
                <a:spcPts val="0"/>
              </a:spcAft>
              <a:buSzPts val="2400"/>
              <a:buNone/>
              <a:defRPr sz="3600">
                <a:solidFill>
                  <a:schemeClr val="accent2"/>
                </a:solidFill>
              </a:defRPr>
            </a:lvl4pPr>
            <a:lvl5pPr lvl="4" algn="ctr">
              <a:lnSpc>
                <a:spcPct val="100000"/>
              </a:lnSpc>
              <a:spcBef>
                <a:spcPts val="0"/>
              </a:spcBef>
              <a:spcAft>
                <a:spcPts val="0"/>
              </a:spcAft>
              <a:buSzPts val="2400"/>
              <a:buNone/>
              <a:defRPr sz="3600">
                <a:solidFill>
                  <a:schemeClr val="accent2"/>
                </a:solidFill>
              </a:defRPr>
            </a:lvl5pPr>
            <a:lvl6pPr lvl="5" algn="ctr">
              <a:lnSpc>
                <a:spcPct val="100000"/>
              </a:lnSpc>
              <a:spcBef>
                <a:spcPts val="0"/>
              </a:spcBef>
              <a:spcAft>
                <a:spcPts val="0"/>
              </a:spcAft>
              <a:buSzPts val="2400"/>
              <a:buNone/>
              <a:defRPr sz="3600">
                <a:solidFill>
                  <a:schemeClr val="accent2"/>
                </a:solidFill>
              </a:defRPr>
            </a:lvl6pPr>
            <a:lvl7pPr lvl="6" algn="ctr">
              <a:lnSpc>
                <a:spcPct val="100000"/>
              </a:lnSpc>
              <a:spcBef>
                <a:spcPts val="0"/>
              </a:spcBef>
              <a:spcAft>
                <a:spcPts val="0"/>
              </a:spcAft>
              <a:buSzPts val="2400"/>
              <a:buNone/>
              <a:defRPr sz="3600">
                <a:solidFill>
                  <a:schemeClr val="accent2"/>
                </a:solidFill>
              </a:defRPr>
            </a:lvl7pPr>
            <a:lvl8pPr lvl="7" algn="ctr">
              <a:lnSpc>
                <a:spcPct val="100000"/>
              </a:lnSpc>
              <a:spcBef>
                <a:spcPts val="0"/>
              </a:spcBef>
              <a:spcAft>
                <a:spcPts val="0"/>
              </a:spcAft>
              <a:buSzPts val="2400"/>
              <a:buNone/>
              <a:defRPr sz="3600">
                <a:solidFill>
                  <a:schemeClr val="accent2"/>
                </a:solidFill>
              </a:defRPr>
            </a:lvl8pPr>
            <a:lvl9pPr lvl="8" algn="ctr">
              <a:lnSpc>
                <a:spcPct val="100000"/>
              </a:lnSpc>
              <a:spcBef>
                <a:spcPts val="0"/>
              </a:spcBef>
              <a:spcAft>
                <a:spcPts val="0"/>
              </a:spcAft>
              <a:buSzPts val="2400"/>
              <a:buNone/>
              <a:defRPr sz="3600">
                <a:solidFill>
                  <a:schemeClr val="accent2"/>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9">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30"/>
          <p:cNvSpPr txBox="1"/>
          <p:nvPr>
            <p:ph type="ctrTitle"/>
          </p:nvPr>
        </p:nvSpPr>
        <p:spPr>
          <a:xfrm flipH="1">
            <a:off x="773250" y="1735721"/>
            <a:ext cx="25041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None/>
              <a:defRPr>
                <a:solidFill>
                  <a:schemeClr val="accent1"/>
                </a:solidFill>
              </a:defRPr>
            </a:lvl1pPr>
            <a:lvl2pPr lvl="1" algn="ctr">
              <a:lnSpc>
                <a:spcPct val="100000"/>
              </a:lnSpc>
              <a:spcBef>
                <a:spcPts val="0"/>
              </a:spcBef>
              <a:spcAft>
                <a:spcPts val="0"/>
              </a:spcAft>
              <a:buClr>
                <a:srgbClr val="434343"/>
              </a:buClr>
              <a:buSzPts val="1800"/>
              <a:buNone/>
              <a:defRPr sz="1800">
                <a:solidFill>
                  <a:srgbClr val="434343"/>
                </a:solidFill>
              </a:defRPr>
            </a:lvl2pPr>
            <a:lvl3pPr lvl="2" algn="ctr">
              <a:lnSpc>
                <a:spcPct val="100000"/>
              </a:lnSpc>
              <a:spcBef>
                <a:spcPts val="0"/>
              </a:spcBef>
              <a:spcAft>
                <a:spcPts val="0"/>
              </a:spcAft>
              <a:buClr>
                <a:srgbClr val="434343"/>
              </a:buClr>
              <a:buSzPts val="1800"/>
              <a:buNone/>
              <a:defRPr sz="1800">
                <a:solidFill>
                  <a:srgbClr val="434343"/>
                </a:solidFill>
              </a:defRPr>
            </a:lvl3pPr>
            <a:lvl4pPr lvl="3" algn="ctr">
              <a:lnSpc>
                <a:spcPct val="100000"/>
              </a:lnSpc>
              <a:spcBef>
                <a:spcPts val="0"/>
              </a:spcBef>
              <a:spcAft>
                <a:spcPts val="0"/>
              </a:spcAft>
              <a:buClr>
                <a:srgbClr val="434343"/>
              </a:buClr>
              <a:buSzPts val="1800"/>
              <a:buNone/>
              <a:defRPr sz="1800">
                <a:solidFill>
                  <a:srgbClr val="434343"/>
                </a:solidFill>
              </a:defRPr>
            </a:lvl4pPr>
            <a:lvl5pPr lvl="4" algn="ctr">
              <a:lnSpc>
                <a:spcPct val="100000"/>
              </a:lnSpc>
              <a:spcBef>
                <a:spcPts val="0"/>
              </a:spcBef>
              <a:spcAft>
                <a:spcPts val="0"/>
              </a:spcAft>
              <a:buClr>
                <a:srgbClr val="434343"/>
              </a:buClr>
              <a:buSzPts val="1800"/>
              <a:buNone/>
              <a:defRPr sz="1800">
                <a:solidFill>
                  <a:srgbClr val="434343"/>
                </a:solidFill>
              </a:defRPr>
            </a:lvl5pPr>
            <a:lvl6pPr lvl="5" algn="ctr">
              <a:lnSpc>
                <a:spcPct val="100000"/>
              </a:lnSpc>
              <a:spcBef>
                <a:spcPts val="0"/>
              </a:spcBef>
              <a:spcAft>
                <a:spcPts val="0"/>
              </a:spcAft>
              <a:buClr>
                <a:srgbClr val="434343"/>
              </a:buClr>
              <a:buSzPts val="1800"/>
              <a:buNone/>
              <a:defRPr sz="1800">
                <a:solidFill>
                  <a:srgbClr val="434343"/>
                </a:solidFill>
              </a:defRPr>
            </a:lvl6pPr>
            <a:lvl7pPr lvl="6" algn="ctr">
              <a:lnSpc>
                <a:spcPct val="100000"/>
              </a:lnSpc>
              <a:spcBef>
                <a:spcPts val="0"/>
              </a:spcBef>
              <a:spcAft>
                <a:spcPts val="0"/>
              </a:spcAft>
              <a:buClr>
                <a:srgbClr val="434343"/>
              </a:buClr>
              <a:buSzPts val="1800"/>
              <a:buNone/>
              <a:defRPr sz="1800">
                <a:solidFill>
                  <a:srgbClr val="434343"/>
                </a:solidFill>
              </a:defRPr>
            </a:lvl7pPr>
            <a:lvl8pPr lvl="7" algn="ctr">
              <a:lnSpc>
                <a:spcPct val="100000"/>
              </a:lnSpc>
              <a:spcBef>
                <a:spcPts val="0"/>
              </a:spcBef>
              <a:spcAft>
                <a:spcPts val="0"/>
              </a:spcAft>
              <a:buClr>
                <a:srgbClr val="434343"/>
              </a:buClr>
              <a:buSzPts val="1800"/>
              <a:buNone/>
              <a:defRPr sz="1800">
                <a:solidFill>
                  <a:srgbClr val="434343"/>
                </a:solidFill>
              </a:defRPr>
            </a:lvl8pPr>
            <a:lvl9pPr lvl="8" algn="ctr">
              <a:lnSpc>
                <a:spcPct val="100000"/>
              </a:lnSpc>
              <a:spcBef>
                <a:spcPts val="0"/>
              </a:spcBef>
              <a:spcAft>
                <a:spcPts val="0"/>
              </a:spcAft>
              <a:buClr>
                <a:srgbClr val="434343"/>
              </a:buClr>
              <a:buSzPts val="1800"/>
              <a:buNone/>
              <a:defRPr sz="1800">
                <a:solidFill>
                  <a:srgbClr val="434343"/>
                </a:solidFill>
              </a:defRPr>
            </a:lvl9pPr>
          </a:lstStyle>
          <a:p/>
        </p:txBody>
      </p:sp>
      <p:sp>
        <p:nvSpPr>
          <p:cNvPr id="28" name="Google Shape;28;p30"/>
          <p:cNvSpPr txBox="1"/>
          <p:nvPr>
            <p:ph idx="1" type="subTitle"/>
          </p:nvPr>
        </p:nvSpPr>
        <p:spPr>
          <a:xfrm flipH="1">
            <a:off x="773250" y="2243946"/>
            <a:ext cx="2504100" cy="745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29" name="Google Shape;29;p30"/>
          <p:cNvSpPr txBox="1"/>
          <p:nvPr>
            <p:ph idx="2" type="title"/>
          </p:nvPr>
        </p:nvSpPr>
        <p:spPr>
          <a:xfrm>
            <a:off x="1760724" y="1238601"/>
            <a:ext cx="529200" cy="57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5500"/>
              <a:buNone/>
              <a:defRPr sz="3600"/>
            </a:lvl1pPr>
            <a:lvl2pPr lvl="1" algn="ctr">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p:txBody>
      </p:sp>
      <p:sp>
        <p:nvSpPr>
          <p:cNvPr id="30" name="Google Shape;30;p30"/>
          <p:cNvSpPr txBox="1"/>
          <p:nvPr>
            <p:ph idx="3" type="ctrTitle"/>
          </p:nvPr>
        </p:nvSpPr>
        <p:spPr>
          <a:xfrm flipH="1">
            <a:off x="3379651" y="1735789"/>
            <a:ext cx="23847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None/>
              <a:defRPr>
                <a:solidFill>
                  <a:schemeClr val="accent1"/>
                </a:solidFill>
              </a:defRPr>
            </a:lvl1pPr>
            <a:lvl2pPr lvl="1" algn="ctr">
              <a:lnSpc>
                <a:spcPct val="100000"/>
              </a:lnSpc>
              <a:spcBef>
                <a:spcPts val="0"/>
              </a:spcBef>
              <a:spcAft>
                <a:spcPts val="0"/>
              </a:spcAft>
              <a:buClr>
                <a:srgbClr val="434343"/>
              </a:buClr>
              <a:buSzPts val="1800"/>
              <a:buNone/>
              <a:defRPr sz="1800">
                <a:solidFill>
                  <a:srgbClr val="434343"/>
                </a:solidFill>
              </a:defRPr>
            </a:lvl2pPr>
            <a:lvl3pPr lvl="2" algn="ctr">
              <a:lnSpc>
                <a:spcPct val="100000"/>
              </a:lnSpc>
              <a:spcBef>
                <a:spcPts val="0"/>
              </a:spcBef>
              <a:spcAft>
                <a:spcPts val="0"/>
              </a:spcAft>
              <a:buClr>
                <a:srgbClr val="434343"/>
              </a:buClr>
              <a:buSzPts val="1800"/>
              <a:buNone/>
              <a:defRPr sz="1800">
                <a:solidFill>
                  <a:srgbClr val="434343"/>
                </a:solidFill>
              </a:defRPr>
            </a:lvl3pPr>
            <a:lvl4pPr lvl="3" algn="ctr">
              <a:lnSpc>
                <a:spcPct val="100000"/>
              </a:lnSpc>
              <a:spcBef>
                <a:spcPts val="0"/>
              </a:spcBef>
              <a:spcAft>
                <a:spcPts val="0"/>
              </a:spcAft>
              <a:buClr>
                <a:srgbClr val="434343"/>
              </a:buClr>
              <a:buSzPts val="1800"/>
              <a:buNone/>
              <a:defRPr sz="1800">
                <a:solidFill>
                  <a:srgbClr val="434343"/>
                </a:solidFill>
              </a:defRPr>
            </a:lvl4pPr>
            <a:lvl5pPr lvl="4" algn="ctr">
              <a:lnSpc>
                <a:spcPct val="100000"/>
              </a:lnSpc>
              <a:spcBef>
                <a:spcPts val="0"/>
              </a:spcBef>
              <a:spcAft>
                <a:spcPts val="0"/>
              </a:spcAft>
              <a:buClr>
                <a:srgbClr val="434343"/>
              </a:buClr>
              <a:buSzPts val="1800"/>
              <a:buNone/>
              <a:defRPr sz="1800">
                <a:solidFill>
                  <a:srgbClr val="434343"/>
                </a:solidFill>
              </a:defRPr>
            </a:lvl5pPr>
            <a:lvl6pPr lvl="5" algn="ctr">
              <a:lnSpc>
                <a:spcPct val="100000"/>
              </a:lnSpc>
              <a:spcBef>
                <a:spcPts val="0"/>
              </a:spcBef>
              <a:spcAft>
                <a:spcPts val="0"/>
              </a:spcAft>
              <a:buClr>
                <a:srgbClr val="434343"/>
              </a:buClr>
              <a:buSzPts val="1800"/>
              <a:buNone/>
              <a:defRPr sz="1800">
                <a:solidFill>
                  <a:srgbClr val="434343"/>
                </a:solidFill>
              </a:defRPr>
            </a:lvl6pPr>
            <a:lvl7pPr lvl="6" algn="ctr">
              <a:lnSpc>
                <a:spcPct val="100000"/>
              </a:lnSpc>
              <a:spcBef>
                <a:spcPts val="0"/>
              </a:spcBef>
              <a:spcAft>
                <a:spcPts val="0"/>
              </a:spcAft>
              <a:buClr>
                <a:srgbClr val="434343"/>
              </a:buClr>
              <a:buSzPts val="1800"/>
              <a:buNone/>
              <a:defRPr sz="1800">
                <a:solidFill>
                  <a:srgbClr val="434343"/>
                </a:solidFill>
              </a:defRPr>
            </a:lvl7pPr>
            <a:lvl8pPr lvl="7" algn="ctr">
              <a:lnSpc>
                <a:spcPct val="100000"/>
              </a:lnSpc>
              <a:spcBef>
                <a:spcPts val="0"/>
              </a:spcBef>
              <a:spcAft>
                <a:spcPts val="0"/>
              </a:spcAft>
              <a:buClr>
                <a:srgbClr val="434343"/>
              </a:buClr>
              <a:buSzPts val="1800"/>
              <a:buNone/>
              <a:defRPr sz="1800">
                <a:solidFill>
                  <a:srgbClr val="434343"/>
                </a:solidFill>
              </a:defRPr>
            </a:lvl8pPr>
            <a:lvl9pPr lvl="8" algn="ctr">
              <a:lnSpc>
                <a:spcPct val="100000"/>
              </a:lnSpc>
              <a:spcBef>
                <a:spcPts val="0"/>
              </a:spcBef>
              <a:spcAft>
                <a:spcPts val="0"/>
              </a:spcAft>
              <a:buClr>
                <a:srgbClr val="434343"/>
              </a:buClr>
              <a:buSzPts val="1800"/>
              <a:buNone/>
              <a:defRPr sz="1800">
                <a:solidFill>
                  <a:srgbClr val="434343"/>
                </a:solidFill>
              </a:defRPr>
            </a:lvl9pPr>
          </a:lstStyle>
          <a:p/>
        </p:txBody>
      </p:sp>
      <p:sp>
        <p:nvSpPr>
          <p:cNvPr id="31" name="Google Shape;31;p30"/>
          <p:cNvSpPr txBox="1"/>
          <p:nvPr>
            <p:ph idx="4" type="subTitle"/>
          </p:nvPr>
        </p:nvSpPr>
        <p:spPr>
          <a:xfrm flipH="1">
            <a:off x="3277350" y="2243949"/>
            <a:ext cx="2589300" cy="745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32" name="Google Shape;32;p30"/>
          <p:cNvSpPr txBox="1"/>
          <p:nvPr>
            <p:ph idx="5" type="title"/>
          </p:nvPr>
        </p:nvSpPr>
        <p:spPr>
          <a:xfrm>
            <a:off x="4098299" y="1238612"/>
            <a:ext cx="947400" cy="57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5500"/>
              <a:buNone/>
              <a:defRPr sz="3600"/>
            </a:lvl1pPr>
            <a:lvl2pPr lvl="1" algn="ctr">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p:txBody>
      </p:sp>
      <p:sp>
        <p:nvSpPr>
          <p:cNvPr id="33" name="Google Shape;33;p30"/>
          <p:cNvSpPr txBox="1"/>
          <p:nvPr>
            <p:ph idx="6" type="ctrTitle"/>
          </p:nvPr>
        </p:nvSpPr>
        <p:spPr>
          <a:xfrm flipH="1">
            <a:off x="5792712" y="1742097"/>
            <a:ext cx="24531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None/>
              <a:defRPr>
                <a:solidFill>
                  <a:schemeClr val="accent1"/>
                </a:solidFill>
              </a:defRPr>
            </a:lvl1pPr>
            <a:lvl2pPr lvl="1" algn="l">
              <a:lnSpc>
                <a:spcPct val="100000"/>
              </a:lnSpc>
              <a:spcBef>
                <a:spcPts val="0"/>
              </a:spcBef>
              <a:spcAft>
                <a:spcPts val="0"/>
              </a:spcAft>
              <a:buClr>
                <a:srgbClr val="434343"/>
              </a:buClr>
              <a:buSzPts val="1800"/>
              <a:buNone/>
              <a:defRPr sz="1800">
                <a:solidFill>
                  <a:srgbClr val="434343"/>
                </a:solidFill>
              </a:defRPr>
            </a:lvl2pPr>
            <a:lvl3pPr lvl="2" algn="l">
              <a:lnSpc>
                <a:spcPct val="100000"/>
              </a:lnSpc>
              <a:spcBef>
                <a:spcPts val="0"/>
              </a:spcBef>
              <a:spcAft>
                <a:spcPts val="0"/>
              </a:spcAft>
              <a:buClr>
                <a:srgbClr val="434343"/>
              </a:buClr>
              <a:buSzPts val="1800"/>
              <a:buNone/>
              <a:defRPr sz="1800">
                <a:solidFill>
                  <a:srgbClr val="434343"/>
                </a:solidFill>
              </a:defRPr>
            </a:lvl3pPr>
            <a:lvl4pPr lvl="3" algn="l">
              <a:lnSpc>
                <a:spcPct val="100000"/>
              </a:lnSpc>
              <a:spcBef>
                <a:spcPts val="0"/>
              </a:spcBef>
              <a:spcAft>
                <a:spcPts val="0"/>
              </a:spcAft>
              <a:buClr>
                <a:srgbClr val="434343"/>
              </a:buClr>
              <a:buSzPts val="1800"/>
              <a:buNone/>
              <a:defRPr sz="1800">
                <a:solidFill>
                  <a:srgbClr val="434343"/>
                </a:solidFill>
              </a:defRPr>
            </a:lvl4pPr>
            <a:lvl5pPr lvl="4" algn="l">
              <a:lnSpc>
                <a:spcPct val="100000"/>
              </a:lnSpc>
              <a:spcBef>
                <a:spcPts val="0"/>
              </a:spcBef>
              <a:spcAft>
                <a:spcPts val="0"/>
              </a:spcAft>
              <a:buClr>
                <a:srgbClr val="434343"/>
              </a:buClr>
              <a:buSzPts val="1800"/>
              <a:buNone/>
              <a:defRPr sz="1800">
                <a:solidFill>
                  <a:srgbClr val="434343"/>
                </a:solidFill>
              </a:defRPr>
            </a:lvl5pPr>
            <a:lvl6pPr lvl="5" algn="l">
              <a:lnSpc>
                <a:spcPct val="100000"/>
              </a:lnSpc>
              <a:spcBef>
                <a:spcPts val="0"/>
              </a:spcBef>
              <a:spcAft>
                <a:spcPts val="0"/>
              </a:spcAft>
              <a:buClr>
                <a:srgbClr val="434343"/>
              </a:buClr>
              <a:buSzPts val="1800"/>
              <a:buNone/>
              <a:defRPr sz="1800">
                <a:solidFill>
                  <a:srgbClr val="434343"/>
                </a:solidFill>
              </a:defRPr>
            </a:lvl6pPr>
            <a:lvl7pPr lvl="6" algn="l">
              <a:lnSpc>
                <a:spcPct val="100000"/>
              </a:lnSpc>
              <a:spcBef>
                <a:spcPts val="0"/>
              </a:spcBef>
              <a:spcAft>
                <a:spcPts val="0"/>
              </a:spcAft>
              <a:buClr>
                <a:srgbClr val="434343"/>
              </a:buClr>
              <a:buSzPts val="1800"/>
              <a:buNone/>
              <a:defRPr sz="1800">
                <a:solidFill>
                  <a:srgbClr val="434343"/>
                </a:solidFill>
              </a:defRPr>
            </a:lvl7pPr>
            <a:lvl8pPr lvl="7" algn="l">
              <a:lnSpc>
                <a:spcPct val="100000"/>
              </a:lnSpc>
              <a:spcBef>
                <a:spcPts val="0"/>
              </a:spcBef>
              <a:spcAft>
                <a:spcPts val="0"/>
              </a:spcAft>
              <a:buClr>
                <a:srgbClr val="434343"/>
              </a:buClr>
              <a:buSzPts val="1800"/>
              <a:buNone/>
              <a:defRPr sz="1800">
                <a:solidFill>
                  <a:srgbClr val="434343"/>
                </a:solidFill>
              </a:defRPr>
            </a:lvl8pPr>
            <a:lvl9pPr lvl="8" algn="l">
              <a:lnSpc>
                <a:spcPct val="100000"/>
              </a:lnSpc>
              <a:spcBef>
                <a:spcPts val="0"/>
              </a:spcBef>
              <a:spcAft>
                <a:spcPts val="0"/>
              </a:spcAft>
              <a:buClr>
                <a:srgbClr val="434343"/>
              </a:buClr>
              <a:buSzPts val="1800"/>
              <a:buNone/>
              <a:defRPr sz="1800">
                <a:solidFill>
                  <a:srgbClr val="434343"/>
                </a:solidFill>
              </a:defRPr>
            </a:lvl9pPr>
          </a:lstStyle>
          <a:p/>
        </p:txBody>
      </p:sp>
      <p:sp>
        <p:nvSpPr>
          <p:cNvPr id="34" name="Google Shape;34;p30"/>
          <p:cNvSpPr txBox="1"/>
          <p:nvPr>
            <p:ph idx="7" type="subTitle"/>
          </p:nvPr>
        </p:nvSpPr>
        <p:spPr>
          <a:xfrm flipH="1">
            <a:off x="5724613" y="2243940"/>
            <a:ext cx="2589300" cy="745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35" name="Google Shape;35;p30"/>
          <p:cNvSpPr txBox="1"/>
          <p:nvPr>
            <p:ph idx="8" type="title"/>
          </p:nvPr>
        </p:nvSpPr>
        <p:spPr>
          <a:xfrm>
            <a:off x="6492612" y="1239070"/>
            <a:ext cx="1053300" cy="57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5500"/>
              <a:buNone/>
              <a:defRPr sz="3600"/>
            </a:lvl1pPr>
            <a:lvl2pPr lvl="1" algn="l">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p:txBody>
      </p:sp>
      <p:sp>
        <p:nvSpPr>
          <p:cNvPr id="36" name="Google Shape;36;p30"/>
          <p:cNvSpPr txBox="1"/>
          <p:nvPr>
            <p:ph idx="9" type="ctrTitle"/>
          </p:nvPr>
        </p:nvSpPr>
        <p:spPr>
          <a:xfrm flipH="1">
            <a:off x="2042356" y="3407989"/>
            <a:ext cx="24531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None/>
              <a:defRPr>
                <a:solidFill>
                  <a:schemeClr val="accent1"/>
                </a:solidFill>
              </a:defRPr>
            </a:lvl1pPr>
            <a:lvl2pPr lvl="1" algn="l">
              <a:lnSpc>
                <a:spcPct val="100000"/>
              </a:lnSpc>
              <a:spcBef>
                <a:spcPts val="0"/>
              </a:spcBef>
              <a:spcAft>
                <a:spcPts val="0"/>
              </a:spcAft>
              <a:buClr>
                <a:srgbClr val="434343"/>
              </a:buClr>
              <a:buSzPts val="1800"/>
              <a:buNone/>
              <a:defRPr sz="1800">
                <a:solidFill>
                  <a:srgbClr val="434343"/>
                </a:solidFill>
              </a:defRPr>
            </a:lvl2pPr>
            <a:lvl3pPr lvl="2" algn="l">
              <a:lnSpc>
                <a:spcPct val="100000"/>
              </a:lnSpc>
              <a:spcBef>
                <a:spcPts val="0"/>
              </a:spcBef>
              <a:spcAft>
                <a:spcPts val="0"/>
              </a:spcAft>
              <a:buClr>
                <a:srgbClr val="434343"/>
              </a:buClr>
              <a:buSzPts val="1800"/>
              <a:buNone/>
              <a:defRPr sz="1800">
                <a:solidFill>
                  <a:srgbClr val="434343"/>
                </a:solidFill>
              </a:defRPr>
            </a:lvl3pPr>
            <a:lvl4pPr lvl="3" algn="l">
              <a:lnSpc>
                <a:spcPct val="100000"/>
              </a:lnSpc>
              <a:spcBef>
                <a:spcPts val="0"/>
              </a:spcBef>
              <a:spcAft>
                <a:spcPts val="0"/>
              </a:spcAft>
              <a:buClr>
                <a:srgbClr val="434343"/>
              </a:buClr>
              <a:buSzPts val="1800"/>
              <a:buNone/>
              <a:defRPr sz="1800">
                <a:solidFill>
                  <a:srgbClr val="434343"/>
                </a:solidFill>
              </a:defRPr>
            </a:lvl4pPr>
            <a:lvl5pPr lvl="4" algn="l">
              <a:lnSpc>
                <a:spcPct val="100000"/>
              </a:lnSpc>
              <a:spcBef>
                <a:spcPts val="0"/>
              </a:spcBef>
              <a:spcAft>
                <a:spcPts val="0"/>
              </a:spcAft>
              <a:buClr>
                <a:srgbClr val="434343"/>
              </a:buClr>
              <a:buSzPts val="1800"/>
              <a:buNone/>
              <a:defRPr sz="1800">
                <a:solidFill>
                  <a:srgbClr val="434343"/>
                </a:solidFill>
              </a:defRPr>
            </a:lvl5pPr>
            <a:lvl6pPr lvl="5" algn="l">
              <a:lnSpc>
                <a:spcPct val="100000"/>
              </a:lnSpc>
              <a:spcBef>
                <a:spcPts val="0"/>
              </a:spcBef>
              <a:spcAft>
                <a:spcPts val="0"/>
              </a:spcAft>
              <a:buClr>
                <a:srgbClr val="434343"/>
              </a:buClr>
              <a:buSzPts val="1800"/>
              <a:buNone/>
              <a:defRPr sz="1800">
                <a:solidFill>
                  <a:srgbClr val="434343"/>
                </a:solidFill>
              </a:defRPr>
            </a:lvl6pPr>
            <a:lvl7pPr lvl="6" algn="l">
              <a:lnSpc>
                <a:spcPct val="100000"/>
              </a:lnSpc>
              <a:spcBef>
                <a:spcPts val="0"/>
              </a:spcBef>
              <a:spcAft>
                <a:spcPts val="0"/>
              </a:spcAft>
              <a:buClr>
                <a:srgbClr val="434343"/>
              </a:buClr>
              <a:buSzPts val="1800"/>
              <a:buNone/>
              <a:defRPr sz="1800">
                <a:solidFill>
                  <a:srgbClr val="434343"/>
                </a:solidFill>
              </a:defRPr>
            </a:lvl7pPr>
            <a:lvl8pPr lvl="7" algn="l">
              <a:lnSpc>
                <a:spcPct val="100000"/>
              </a:lnSpc>
              <a:spcBef>
                <a:spcPts val="0"/>
              </a:spcBef>
              <a:spcAft>
                <a:spcPts val="0"/>
              </a:spcAft>
              <a:buClr>
                <a:srgbClr val="434343"/>
              </a:buClr>
              <a:buSzPts val="1800"/>
              <a:buNone/>
              <a:defRPr sz="1800">
                <a:solidFill>
                  <a:srgbClr val="434343"/>
                </a:solidFill>
              </a:defRPr>
            </a:lvl8pPr>
            <a:lvl9pPr lvl="8" algn="l">
              <a:lnSpc>
                <a:spcPct val="100000"/>
              </a:lnSpc>
              <a:spcBef>
                <a:spcPts val="0"/>
              </a:spcBef>
              <a:spcAft>
                <a:spcPts val="0"/>
              </a:spcAft>
              <a:buClr>
                <a:srgbClr val="434343"/>
              </a:buClr>
              <a:buSzPts val="1800"/>
              <a:buNone/>
              <a:defRPr sz="1800">
                <a:solidFill>
                  <a:srgbClr val="434343"/>
                </a:solidFill>
              </a:defRPr>
            </a:lvl9pPr>
          </a:lstStyle>
          <a:p/>
        </p:txBody>
      </p:sp>
      <p:sp>
        <p:nvSpPr>
          <p:cNvPr id="37" name="Google Shape;37;p30"/>
          <p:cNvSpPr txBox="1"/>
          <p:nvPr>
            <p:ph idx="13" type="subTitle"/>
          </p:nvPr>
        </p:nvSpPr>
        <p:spPr>
          <a:xfrm flipH="1">
            <a:off x="2042356" y="3918766"/>
            <a:ext cx="2453100" cy="57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38" name="Google Shape;38;p30"/>
          <p:cNvSpPr txBox="1"/>
          <p:nvPr>
            <p:ph idx="14" type="title"/>
          </p:nvPr>
        </p:nvSpPr>
        <p:spPr>
          <a:xfrm>
            <a:off x="2795206" y="2903084"/>
            <a:ext cx="947400" cy="57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5500"/>
              <a:buNone/>
              <a:defRPr sz="3600"/>
            </a:lvl1pPr>
            <a:lvl2pPr lvl="1" algn="l">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p:txBody>
      </p:sp>
      <p:sp>
        <p:nvSpPr>
          <p:cNvPr id="39" name="Google Shape;39;p30"/>
          <p:cNvSpPr txBox="1"/>
          <p:nvPr>
            <p:ph idx="15" type="ctrTitle"/>
          </p:nvPr>
        </p:nvSpPr>
        <p:spPr>
          <a:xfrm flipH="1">
            <a:off x="4571146" y="3407989"/>
            <a:ext cx="24531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None/>
              <a:defRPr>
                <a:solidFill>
                  <a:schemeClr val="accent1"/>
                </a:solidFill>
              </a:defRPr>
            </a:lvl1pPr>
            <a:lvl2pPr lvl="1" algn="l">
              <a:lnSpc>
                <a:spcPct val="100000"/>
              </a:lnSpc>
              <a:spcBef>
                <a:spcPts val="0"/>
              </a:spcBef>
              <a:spcAft>
                <a:spcPts val="0"/>
              </a:spcAft>
              <a:buClr>
                <a:srgbClr val="434343"/>
              </a:buClr>
              <a:buSzPts val="1800"/>
              <a:buNone/>
              <a:defRPr sz="1800">
                <a:solidFill>
                  <a:srgbClr val="434343"/>
                </a:solidFill>
              </a:defRPr>
            </a:lvl2pPr>
            <a:lvl3pPr lvl="2" algn="l">
              <a:lnSpc>
                <a:spcPct val="100000"/>
              </a:lnSpc>
              <a:spcBef>
                <a:spcPts val="0"/>
              </a:spcBef>
              <a:spcAft>
                <a:spcPts val="0"/>
              </a:spcAft>
              <a:buClr>
                <a:srgbClr val="434343"/>
              </a:buClr>
              <a:buSzPts val="1800"/>
              <a:buNone/>
              <a:defRPr sz="1800">
                <a:solidFill>
                  <a:srgbClr val="434343"/>
                </a:solidFill>
              </a:defRPr>
            </a:lvl3pPr>
            <a:lvl4pPr lvl="3" algn="l">
              <a:lnSpc>
                <a:spcPct val="100000"/>
              </a:lnSpc>
              <a:spcBef>
                <a:spcPts val="0"/>
              </a:spcBef>
              <a:spcAft>
                <a:spcPts val="0"/>
              </a:spcAft>
              <a:buClr>
                <a:srgbClr val="434343"/>
              </a:buClr>
              <a:buSzPts val="1800"/>
              <a:buNone/>
              <a:defRPr sz="1800">
                <a:solidFill>
                  <a:srgbClr val="434343"/>
                </a:solidFill>
              </a:defRPr>
            </a:lvl4pPr>
            <a:lvl5pPr lvl="4" algn="l">
              <a:lnSpc>
                <a:spcPct val="100000"/>
              </a:lnSpc>
              <a:spcBef>
                <a:spcPts val="0"/>
              </a:spcBef>
              <a:spcAft>
                <a:spcPts val="0"/>
              </a:spcAft>
              <a:buClr>
                <a:srgbClr val="434343"/>
              </a:buClr>
              <a:buSzPts val="1800"/>
              <a:buNone/>
              <a:defRPr sz="1800">
                <a:solidFill>
                  <a:srgbClr val="434343"/>
                </a:solidFill>
              </a:defRPr>
            </a:lvl5pPr>
            <a:lvl6pPr lvl="5" algn="l">
              <a:lnSpc>
                <a:spcPct val="100000"/>
              </a:lnSpc>
              <a:spcBef>
                <a:spcPts val="0"/>
              </a:spcBef>
              <a:spcAft>
                <a:spcPts val="0"/>
              </a:spcAft>
              <a:buClr>
                <a:srgbClr val="434343"/>
              </a:buClr>
              <a:buSzPts val="1800"/>
              <a:buNone/>
              <a:defRPr sz="1800">
                <a:solidFill>
                  <a:srgbClr val="434343"/>
                </a:solidFill>
              </a:defRPr>
            </a:lvl6pPr>
            <a:lvl7pPr lvl="6" algn="l">
              <a:lnSpc>
                <a:spcPct val="100000"/>
              </a:lnSpc>
              <a:spcBef>
                <a:spcPts val="0"/>
              </a:spcBef>
              <a:spcAft>
                <a:spcPts val="0"/>
              </a:spcAft>
              <a:buClr>
                <a:srgbClr val="434343"/>
              </a:buClr>
              <a:buSzPts val="1800"/>
              <a:buNone/>
              <a:defRPr sz="1800">
                <a:solidFill>
                  <a:srgbClr val="434343"/>
                </a:solidFill>
              </a:defRPr>
            </a:lvl7pPr>
            <a:lvl8pPr lvl="7" algn="l">
              <a:lnSpc>
                <a:spcPct val="100000"/>
              </a:lnSpc>
              <a:spcBef>
                <a:spcPts val="0"/>
              </a:spcBef>
              <a:spcAft>
                <a:spcPts val="0"/>
              </a:spcAft>
              <a:buClr>
                <a:srgbClr val="434343"/>
              </a:buClr>
              <a:buSzPts val="1800"/>
              <a:buNone/>
              <a:defRPr sz="1800">
                <a:solidFill>
                  <a:srgbClr val="434343"/>
                </a:solidFill>
              </a:defRPr>
            </a:lvl8pPr>
            <a:lvl9pPr lvl="8" algn="l">
              <a:lnSpc>
                <a:spcPct val="100000"/>
              </a:lnSpc>
              <a:spcBef>
                <a:spcPts val="0"/>
              </a:spcBef>
              <a:spcAft>
                <a:spcPts val="0"/>
              </a:spcAft>
              <a:buClr>
                <a:srgbClr val="434343"/>
              </a:buClr>
              <a:buSzPts val="1800"/>
              <a:buNone/>
              <a:defRPr sz="1800">
                <a:solidFill>
                  <a:srgbClr val="434343"/>
                </a:solidFill>
              </a:defRPr>
            </a:lvl9pPr>
          </a:lstStyle>
          <a:p/>
        </p:txBody>
      </p:sp>
      <p:sp>
        <p:nvSpPr>
          <p:cNvPr id="40" name="Google Shape;40;p30"/>
          <p:cNvSpPr txBox="1"/>
          <p:nvPr>
            <p:ph idx="16" type="subTitle"/>
          </p:nvPr>
        </p:nvSpPr>
        <p:spPr>
          <a:xfrm flipH="1">
            <a:off x="4605346" y="3918766"/>
            <a:ext cx="2384700" cy="57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41" name="Google Shape;41;p30"/>
          <p:cNvSpPr txBox="1"/>
          <p:nvPr>
            <p:ph idx="17" type="title"/>
          </p:nvPr>
        </p:nvSpPr>
        <p:spPr>
          <a:xfrm>
            <a:off x="5323996" y="2903084"/>
            <a:ext cx="947400" cy="57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5500"/>
              <a:buNone/>
              <a:defRPr sz="3600"/>
            </a:lvl1pPr>
            <a:lvl2pPr lvl="1" algn="l">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p:txBody>
      </p:sp>
      <p:sp>
        <p:nvSpPr>
          <p:cNvPr id="42" name="Google Shape;42;p30"/>
          <p:cNvSpPr txBox="1"/>
          <p:nvPr>
            <p:ph idx="18" type="title"/>
          </p:nvPr>
        </p:nvSpPr>
        <p:spPr>
          <a:xfrm>
            <a:off x="2421000" y="283608"/>
            <a:ext cx="4302000" cy="630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3600"/>
            </a:lvl1pPr>
            <a:lvl2pPr lvl="1" algn="ctr">
              <a:lnSpc>
                <a:spcPct val="100000"/>
              </a:lnSpc>
              <a:spcBef>
                <a:spcPts val="0"/>
              </a:spcBef>
              <a:spcAft>
                <a:spcPts val="0"/>
              </a:spcAft>
              <a:buSzPts val="2400"/>
              <a:buNone/>
              <a:defRPr sz="3600">
                <a:solidFill>
                  <a:schemeClr val="accent2"/>
                </a:solidFill>
              </a:defRPr>
            </a:lvl2pPr>
            <a:lvl3pPr lvl="2" algn="ctr">
              <a:lnSpc>
                <a:spcPct val="100000"/>
              </a:lnSpc>
              <a:spcBef>
                <a:spcPts val="0"/>
              </a:spcBef>
              <a:spcAft>
                <a:spcPts val="0"/>
              </a:spcAft>
              <a:buSzPts val="2400"/>
              <a:buNone/>
              <a:defRPr sz="3600">
                <a:solidFill>
                  <a:schemeClr val="accent2"/>
                </a:solidFill>
              </a:defRPr>
            </a:lvl3pPr>
            <a:lvl4pPr lvl="3" algn="ctr">
              <a:lnSpc>
                <a:spcPct val="100000"/>
              </a:lnSpc>
              <a:spcBef>
                <a:spcPts val="0"/>
              </a:spcBef>
              <a:spcAft>
                <a:spcPts val="0"/>
              </a:spcAft>
              <a:buSzPts val="2400"/>
              <a:buNone/>
              <a:defRPr sz="3600">
                <a:solidFill>
                  <a:schemeClr val="accent2"/>
                </a:solidFill>
              </a:defRPr>
            </a:lvl4pPr>
            <a:lvl5pPr lvl="4" algn="ctr">
              <a:lnSpc>
                <a:spcPct val="100000"/>
              </a:lnSpc>
              <a:spcBef>
                <a:spcPts val="0"/>
              </a:spcBef>
              <a:spcAft>
                <a:spcPts val="0"/>
              </a:spcAft>
              <a:buSzPts val="2400"/>
              <a:buNone/>
              <a:defRPr sz="3600">
                <a:solidFill>
                  <a:schemeClr val="accent2"/>
                </a:solidFill>
              </a:defRPr>
            </a:lvl5pPr>
            <a:lvl6pPr lvl="5" algn="ctr">
              <a:lnSpc>
                <a:spcPct val="100000"/>
              </a:lnSpc>
              <a:spcBef>
                <a:spcPts val="0"/>
              </a:spcBef>
              <a:spcAft>
                <a:spcPts val="0"/>
              </a:spcAft>
              <a:buSzPts val="2400"/>
              <a:buNone/>
              <a:defRPr sz="3600">
                <a:solidFill>
                  <a:schemeClr val="accent2"/>
                </a:solidFill>
              </a:defRPr>
            </a:lvl6pPr>
            <a:lvl7pPr lvl="6" algn="ctr">
              <a:lnSpc>
                <a:spcPct val="100000"/>
              </a:lnSpc>
              <a:spcBef>
                <a:spcPts val="0"/>
              </a:spcBef>
              <a:spcAft>
                <a:spcPts val="0"/>
              </a:spcAft>
              <a:buSzPts val="2400"/>
              <a:buNone/>
              <a:defRPr sz="3600">
                <a:solidFill>
                  <a:schemeClr val="accent2"/>
                </a:solidFill>
              </a:defRPr>
            </a:lvl7pPr>
            <a:lvl8pPr lvl="7" algn="ctr">
              <a:lnSpc>
                <a:spcPct val="100000"/>
              </a:lnSpc>
              <a:spcBef>
                <a:spcPts val="0"/>
              </a:spcBef>
              <a:spcAft>
                <a:spcPts val="0"/>
              </a:spcAft>
              <a:buSzPts val="2400"/>
              <a:buNone/>
              <a:defRPr sz="3600">
                <a:solidFill>
                  <a:schemeClr val="accent2"/>
                </a:solidFill>
              </a:defRPr>
            </a:lvl8pPr>
            <a:lvl9pPr lvl="8" algn="ctr">
              <a:lnSpc>
                <a:spcPct val="100000"/>
              </a:lnSpc>
              <a:spcBef>
                <a:spcPts val="0"/>
              </a:spcBef>
              <a:spcAft>
                <a:spcPts val="0"/>
              </a:spcAft>
              <a:buSzPts val="2400"/>
              <a:buNone/>
              <a:defRPr sz="3600">
                <a:solidFill>
                  <a:schemeClr val="accent2"/>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31"/>
          <p:cNvSpPr txBox="1"/>
          <p:nvPr>
            <p:ph type="ctrTitle"/>
          </p:nvPr>
        </p:nvSpPr>
        <p:spPr>
          <a:xfrm>
            <a:off x="4007825" y="1945343"/>
            <a:ext cx="4535700" cy="8229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2400"/>
              <a:buNone/>
              <a:defRPr sz="6000">
                <a:solidFill>
                  <a:schemeClr val="accent1"/>
                </a:solidFill>
              </a:defRPr>
            </a:lvl1pPr>
            <a:lvl2pPr lvl="1" algn="ctr">
              <a:lnSpc>
                <a:spcPct val="100000"/>
              </a:lnSpc>
              <a:spcBef>
                <a:spcPts val="0"/>
              </a:spcBef>
              <a:spcAft>
                <a:spcPts val="0"/>
              </a:spcAft>
              <a:buClr>
                <a:srgbClr val="434343"/>
              </a:buClr>
              <a:buSzPts val="1800"/>
              <a:buNone/>
              <a:defRPr sz="1800">
                <a:solidFill>
                  <a:srgbClr val="434343"/>
                </a:solidFill>
              </a:defRPr>
            </a:lvl2pPr>
            <a:lvl3pPr lvl="2" algn="ctr">
              <a:lnSpc>
                <a:spcPct val="100000"/>
              </a:lnSpc>
              <a:spcBef>
                <a:spcPts val="0"/>
              </a:spcBef>
              <a:spcAft>
                <a:spcPts val="0"/>
              </a:spcAft>
              <a:buClr>
                <a:srgbClr val="434343"/>
              </a:buClr>
              <a:buSzPts val="1800"/>
              <a:buNone/>
              <a:defRPr sz="1800">
                <a:solidFill>
                  <a:srgbClr val="434343"/>
                </a:solidFill>
              </a:defRPr>
            </a:lvl3pPr>
            <a:lvl4pPr lvl="3" algn="ctr">
              <a:lnSpc>
                <a:spcPct val="100000"/>
              </a:lnSpc>
              <a:spcBef>
                <a:spcPts val="0"/>
              </a:spcBef>
              <a:spcAft>
                <a:spcPts val="0"/>
              </a:spcAft>
              <a:buClr>
                <a:srgbClr val="434343"/>
              </a:buClr>
              <a:buSzPts val="1800"/>
              <a:buNone/>
              <a:defRPr sz="1800">
                <a:solidFill>
                  <a:srgbClr val="434343"/>
                </a:solidFill>
              </a:defRPr>
            </a:lvl4pPr>
            <a:lvl5pPr lvl="4" algn="ctr">
              <a:lnSpc>
                <a:spcPct val="100000"/>
              </a:lnSpc>
              <a:spcBef>
                <a:spcPts val="0"/>
              </a:spcBef>
              <a:spcAft>
                <a:spcPts val="0"/>
              </a:spcAft>
              <a:buClr>
                <a:srgbClr val="434343"/>
              </a:buClr>
              <a:buSzPts val="1800"/>
              <a:buNone/>
              <a:defRPr sz="1800">
                <a:solidFill>
                  <a:srgbClr val="434343"/>
                </a:solidFill>
              </a:defRPr>
            </a:lvl5pPr>
            <a:lvl6pPr lvl="5" algn="ctr">
              <a:lnSpc>
                <a:spcPct val="100000"/>
              </a:lnSpc>
              <a:spcBef>
                <a:spcPts val="0"/>
              </a:spcBef>
              <a:spcAft>
                <a:spcPts val="0"/>
              </a:spcAft>
              <a:buClr>
                <a:srgbClr val="434343"/>
              </a:buClr>
              <a:buSzPts val="1800"/>
              <a:buNone/>
              <a:defRPr sz="1800">
                <a:solidFill>
                  <a:srgbClr val="434343"/>
                </a:solidFill>
              </a:defRPr>
            </a:lvl6pPr>
            <a:lvl7pPr lvl="6" algn="ctr">
              <a:lnSpc>
                <a:spcPct val="100000"/>
              </a:lnSpc>
              <a:spcBef>
                <a:spcPts val="0"/>
              </a:spcBef>
              <a:spcAft>
                <a:spcPts val="0"/>
              </a:spcAft>
              <a:buClr>
                <a:srgbClr val="434343"/>
              </a:buClr>
              <a:buSzPts val="1800"/>
              <a:buNone/>
              <a:defRPr sz="1800">
                <a:solidFill>
                  <a:srgbClr val="434343"/>
                </a:solidFill>
              </a:defRPr>
            </a:lvl7pPr>
            <a:lvl8pPr lvl="7" algn="ctr">
              <a:lnSpc>
                <a:spcPct val="100000"/>
              </a:lnSpc>
              <a:spcBef>
                <a:spcPts val="0"/>
              </a:spcBef>
              <a:spcAft>
                <a:spcPts val="0"/>
              </a:spcAft>
              <a:buClr>
                <a:srgbClr val="434343"/>
              </a:buClr>
              <a:buSzPts val="1800"/>
              <a:buNone/>
              <a:defRPr sz="1800">
                <a:solidFill>
                  <a:srgbClr val="434343"/>
                </a:solidFill>
              </a:defRPr>
            </a:lvl8pPr>
            <a:lvl9pPr lvl="8" algn="ctr">
              <a:lnSpc>
                <a:spcPct val="100000"/>
              </a:lnSpc>
              <a:spcBef>
                <a:spcPts val="0"/>
              </a:spcBef>
              <a:spcAft>
                <a:spcPts val="0"/>
              </a:spcAft>
              <a:buClr>
                <a:srgbClr val="434343"/>
              </a:buClr>
              <a:buSzPts val="1800"/>
              <a:buNone/>
              <a:defRPr sz="1800">
                <a:solidFill>
                  <a:srgbClr val="434343"/>
                </a:solidFill>
              </a:defRPr>
            </a:lvl9pPr>
          </a:lstStyle>
          <a:p/>
        </p:txBody>
      </p:sp>
      <p:sp>
        <p:nvSpPr>
          <p:cNvPr id="45" name="Google Shape;45;p31"/>
          <p:cNvSpPr txBox="1"/>
          <p:nvPr>
            <p:ph idx="1" type="subTitle"/>
          </p:nvPr>
        </p:nvSpPr>
        <p:spPr>
          <a:xfrm>
            <a:off x="5621050" y="2620363"/>
            <a:ext cx="2922300" cy="577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46" name="Google Shape;46;p31"/>
          <p:cNvSpPr txBox="1"/>
          <p:nvPr>
            <p:ph idx="2" type="title"/>
          </p:nvPr>
        </p:nvSpPr>
        <p:spPr>
          <a:xfrm>
            <a:off x="2595072" y="2093275"/>
            <a:ext cx="1053000" cy="57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2"/>
              </a:buClr>
              <a:buSzPts val="5500"/>
              <a:buNone/>
              <a:defRPr sz="7200">
                <a:solidFill>
                  <a:schemeClr val="lt1"/>
                </a:solidFill>
              </a:defRPr>
            </a:lvl1pPr>
            <a:lvl2pPr lvl="1" algn="ctr">
              <a:lnSpc>
                <a:spcPct val="100000"/>
              </a:lnSpc>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47" name="Shape 47"/>
        <p:cNvGrpSpPr/>
        <p:nvPr/>
      </p:nvGrpSpPr>
      <p:grpSpPr>
        <a:xfrm>
          <a:off x="0" y="0"/>
          <a:ext cx="0" cy="0"/>
          <a:chOff x="0" y="0"/>
          <a:chExt cx="0" cy="0"/>
        </a:xfrm>
      </p:grpSpPr>
      <p:sp>
        <p:nvSpPr>
          <p:cNvPr id="48" name="Google Shape;48;p32"/>
          <p:cNvSpPr txBox="1"/>
          <p:nvPr>
            <p:ph idx="1" type="body"/>
          </p:nvPr>
        </p:nvSpPr>
        <p:spPr>
          <a:xfrm>
            <a:off x="712480" y="1297750"/>
            <a:ext cx="3128100" cy="2908800"/>
          </a:xfrm>
          <a:prstGeom prst="rect">
            <a:avLst/>
          </a:prstGeom>
          <a:noFill/>
          <a:ln>
            <a:noFill/>
          </a:ln>
        </p:spPr>
        <p:txBody>
          <a:bodyPr anchorCtr="0" anchor="b" bIns="91425" lIns="91425" spcFirstLastPara="1" rIns="91425" wrap="square" tIns="91425">
            <a:noAutofit/>
          </a:bodyPr>
          <a:lstStyle>
            <a:lvl1pPr indent="-330200" lvl="0" marL="457200" algn="l">
              <a:lnSpc>
                <a:spcPct val="100000"/>
              </a:lnSpc>
              <a:spcBef>
                <a:spcPts val="0"/>
              </a:spcBef>
              <a:spcAft>
                <a:spcPts val="0"/>
              </a:spcAft>
              <a:buSzPts val="1600"/>
              <a:buFont typeface="Nunito Light"/>
              <a:buChar char="●"/>
              <a:defRPr/>
            </a:lvl1pPr>
            <a:lvl2pPr indent="-330200" lvl="1" marL="914400" algn="l">
              <a:lnSpc>
                <a:spcPct val="115000"/>
              </a:lnSpc>
              <a:spcBef>
                <a:spcPts val="1600"/>
              </a:spcBef>
              <a:spcAft>
                <a:spcPts val="0"/>
              </a:spcAft>
              <a:buSzPts val="1600"/>
              <a:buFont typeface="Nunito Light"/>
              <a:buChar char="○"/>
              <a:defRPr/>
            </a:lvl2pPr>
            <a:lvl3pPr indent="-323850" lvl="2" marL="1371600" algn="l">
              <a:lnSpc>
                <a:spcPct val="115000"/>
              </a:lnSpc>
              <a:spcBef>
                <a:spcPts val="1600"/>
              </a:spcBef>
              <a:spcAft>
                <a:spcPts val="0"/>
              </a:spcAft>
              <a:buSzPts val="1500"/>
              <a:buFont typeface="Nunito Light"/>
              <a:buChar char="■"/>
              <a:defRPr/>
            </a:lvl3pPr>
            <a:lvl4pPr indent="-323850" lvl="3" marL="1828800" algn="l">
              <a:lnSpc>
                <a:spcPct val="115000"/>
              </a:lnSpc>
              <a:spcBef>
                <a:spcPts val="1600"/>
              </a:spcBef>
              <a:spcAft>
                <a:spcPts val="0"/>
              </a:spcAft>
              <a:buSzPts val="1500"/>
              <a:buFont typeface="Nunito Light"/>
              <a:buChar char="●"/>
              <a:defRPr/>
            </a:lvl4pPr>
            <a:lvl5pPr indent="-304800" lvl="4" marL="2286000" algn="l">
              <a:lnSpc>
                <a:spcPct val="115000"/>
              </a:lnSpc>
              <a:spcBef>
                <a:spcPts val="1600"/>
              </a:spcBef>
              <a:spcAft>
                <a:spcPts val="0"/>
              </a:spcAft>
              <a:buSzPts val="1200"/>
              <a:buFont typeface="Nunito Light"/>
              <a:buChar char="○"/>
              <a:defRPr/>
            </a:lvl5pPr>
            <a:lvl6pPr indent="-304800" lvl="5" marL="2743200" algn="l">
              <a:lnSpc>
                <a:spcPct val="115000"/>
              </a:lnSpc>
              <a:spcBef>
                <a:spcPts val="1600"/>
              </a:spcBef>
              <a:spcAft>
                <a:spcPts val="0"/>
              </a:spcAft>
              <a:buSzPts val="1200"/>
              <a:buFont typeface="Nunito Light"/>
              <a:buChar char="■"/>
              <a:defRPr/>
            </a:lvl6pPr>
            <a:lvl7pPr indent="-311150" lvl="6" marL="3200400" algn="l">
              <a:lnSpc>
                <a:spcPct val="115000"/>
              </a:lnSpc>
              <a:spcBef>
                <a:spcPts val="1600"/>
              </a:spcBef>
              <a:spcAft>
                <a:spcPts val="0"/>
              </a:spcAft>
              <a:buSzPts val="1300"/>
              <a:buFont typeface="Nunito Light"/>
              <a:buChar char="●"/>
              <a:defRPr/>
            </a:lvl7pPr>
            <a:lvl8pPr indent="-311150" lvl="7" marL="3657600" algn="l">
              <a:lnSpc>
                <a:spcPct val="115000"/>
              </a:lnSpc>
              <a:spcBef>
                <a:spcPts val="1600"/>
              </a:spcBef>
              <a:spcAft>
                <a:spcPts val="0"/>
              </a:spcAft>
              <a:buSzPts val="1300"/>
              <a:buFont typeface="Nunito Light"/>
              <a:buChar char="○"/>
              <a:defRPr/>
            </a:lvl8pPr>
            <a:lvl9pPr indent="-304800" lvl="8" marL="4114800" algn="l">
              <a:lnSpc>
                <a:spcPct val="115000"/>
              </a:lnSpc>
              <a:spcBef>
                <a:spcPts val="1600"/>
              </a:spcBef>
              <a:spcAft>
                <a:spcPts val="1600"/>
              </a:spcAft>
              <a:buSzPts val="1200"/>
              <a:buFont typeface="Nunito Light"/>
              <a:buChar char="■"/>
              <a:defRPr/>
            </a:lvl9pPr>
          </a:lstStyle>
          <a:p/>
        </p:txBody>
      </p:sp>
      <p:sp>
        <p:nvSpPr>
          <p:cNvPr id="49" name="Google Shape;49;p32"/>
          <p:cNvSpPr txBox="1"/>
          <p:nvPr>
            <p:ph type="title"/>
          </p:nvPr>
        </p:nvSpPr>
        <p:spPr>
          <a:xfrm>
            <a:off x="2421000" y="283608"/>
            <a:ext cx="4302000" cy="630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3600"/>
            </a:lvl1pPr>
            <a:lvl2pPr lvl="1" algn="ctr">
              <a:lnSpc>
                <a:spcPct val="100000"/>
              </a:lnSpc>
              <a:spcBef>
                <a:spcPts val="0"/>
              </a:spcBef>
              <a:spcAft>
                <a:spcPts val="0"/>
              </a:spcAft>
              <a:buSzPts val="2400"/>
              <a:buNone/>
              <a:defRPr sz="3600">
                <a:solidFill>
                  <a:schemeClr val="accent2"/>
                </a:solidFill>
              </a:defRPr>
            </a:lvl2pPr>
            <a:lvl3pPr lvl="2" algn="ctr">
              <a:lnSpc>
                <a:spcPct val="100000"/>
              </a:lnSpc>
              <a:spcBef>
                <a:spcPts val="0"/>
              </a:spcBef>
              <a:spcAft>
                <a:spcPts val="0"/>
              </a:spcAft>
              <a:buSzPts val="2400"/>
              <a:buNone/>
              <a:defRPr sz="3600">
                <a:solidFill>
                  <a:schemeClr val="accent2"/>
                </a:solidFill>
              </a:defRPr>
            </a:lvl3pPr>
            <a:lvl4pPr lvl="3" algn="ctr">
              <a:lnSpc>
                <a:spcPct val="100000"/>
              </a:lnSpc>
              <a:spcBef>
                <a:spcPts val="0"/>
              </a:spcBef>
              <a:spcAft>
                <a:spcPts val="0"/>
              </a:spcAft>
              <a:buSzPts val="2400"/>
              <a:buNone/>
              <a:defRPr sz="3600">
                <a:solidFill>
                  <a:schemeClr val="accent2"/>
                </a:solidFill>
              </a:defRPr>
            </a:lvl4pPr>
            <a:lvl5pPr lvl="4" algn="ctr">
              <a:lnSpc>
                <a:spcPct val="100000"/>
              </a:lnSpc>
              <a:spcBef>
                <a:spcPts val="0"/>
              </a:spcBef>
              <a:spcAft>
                <a:spcPts val="0"/>
              </a:spcAft>
              <a:buSzPts val="2400"/>
              <a:buNone/>
              <a:defRPr sz="3600">
                <a:solidFill>
                  <a:schemeClr val="accent2"/>
                </a:solidFill>
              </a:defRPr>
            </a:lvl5pPr>
            <a:lvl6pPr lvl="5" algn="ctr">
              <a:lnSpc>
                <a:spcPct val="100000"/>
              </a:lnSpc>
              <a:spcBef>
                <a:spcPts val="0"/>
              </a:spcBef>
              <a:spcAft>
                <a:spcPts val="0"/>
              </a:spcAft>
              <a:buSzPts val="2400"/>
              <a:buNone/>
              <a:defRPr sz="3600">
                <a:solidFill>
                  <a:schemeClr val="accent2"/>
                </a:solidFill>
              </a:defRPr>
            </a:lvl6pPr>
            <a:lvl7pPr lvl="6" algn="ctr">
              <a:lnSpc>
                <a:spcPct val="100000"/>
              </a:lnSpc>
              <a:spcBef>
                <a:spcPts val="0"/>
              </a:spcBef>
              <a:spcAft>
                <a:spcPts val="0"/>
              </a:spcAft>
              <a:buSzPts val="2400"/>
              <a:buNone/>
              <a:defRPr sz="3600">
                <a:solidFill>
                  <a:schemeClr val="accent2"/>
                </a:solidFill>
              </a:defRPr>
            </a:lvl7pPr>
            <a:lvl8pPr lvl="7" algn="ctr">
              <a:lnSpc>
                <a:spcPct val="100000"/>
              </a:lnSpc>
              <a:spcBef>
                <a:spcPts val="0"/>
              </a:spcBef>
              <a:spcAft>
                <a:spcPts val="0"/>
              </a:spcAft>
              <a:buSzPts val="2400"/>
              <a:buNone/>
              <a:defRPr sz="3600">
                <a:solidFill>
                  <a:schemeClr val="accent2"/>
                </a:solidFill>
              </a:defRPr>
            </a:lvl8pPr>
            <a:lvl9pPr lvl="8" algn="ctr">
              <a:lnSpc>
                <a:spcPct val="100000"/>
              </a:lnSpc>
              <a:spcBef>
                <a:spcPts val="0"/>
              </a:spcBef>
              <a:spcAft>
                <a:spcPts val="0"/>
              </a:spcAft>
              <a:buSzPts val="2400"/>
              <a:buNone/>
              <a:defRPr sz="3600">
                <a:solidFill>
                  <a:schemeClr val="accent2"/>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ms 2">
  <p:cSld name="TITLE_AND_TWO_COLUMNS_1">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33"/>
          <p:cNvSpPr txBox="1"/>
          <p:nvPr>
            <p:ph type="ctrTitle"/>
          </p:nvPr>
        </p:nvSpPr>
        <p:spPr>
          <a:xfrm flipH="1">
            <a:off x="989230" y="2431689"/>
            <a:ext cx="2012100" cy="5778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2400"/>
              <a:buNone/>
              <a:defRPr sz="2200"/>
            </a:lvl1pPr>
            <a:lvl2pPr lvl="1" algn="ctr">
              <a:lnSpc>
                <a:spcPct val="100000"/>
              </a:lnSpc>
              <a:spcBef>
                <a:spcPts val="0"/>
              </a:spcBef>
              <a:spcAft>
                <a:spcPts val="0"/>
              </a:spcAft>
              <a:buClr>
                <a:srgbClr val="434343"/>
              </a:buClr>
              <a:buSzPts val="1800"/>
              <a:buNone/>
              <a:defRPr sz="1800">
                <a:solidFill>
                  <a:srgbClr val="434343"/>
                </a:solidFill>
              </a:defRPr>
            </a:lvl2pPr>
            <a:lvl3pPr lvl="2" algn="ctr">
              <a:lnSpc>
                <a:spcPct val="100000"/>
              </a:lnSpc>
              <a:spcBef>
                <a:spcPts val="0"/>
              </a:spcBef>
              <a:spcAft>
                <a:spcPts val="0"/>
              </a:spcAft>
              <a:buClr>
                <a:srgbClr val="434343"/>
              </a:buClr>
              <a:buSzPts val="1800"/>
              <a:buNone/>
              <a:defRPr sz="1800">
                <a:solidFill>
                  <a:srgbClr val="434343"/>
                </a:solidFill>
              </a:defRPr>
            </a:lvl3pPr>
            <a:lvl4pPr lvl="3" algn="ctr">
              <a:lnSpc>
                <a:spcPct val="100000"/>
              </a:lnSpc>
              <a:spcBef>
                <a:spcPts val="0"/>
              </a:spcBef>
              <a:spcAft>
                <a:spcPts val="0"/>
              </a:spcAft>
              <a:buClr>
                <a:srgbClr val="434343"/>
              </a:buClr>
              <a:buSzPts val="1800"/>
              <a:buNone/>
              <a:defRPr sz="1800">
                <a:solidFill>
                  <a:srgbClr val="434343"/>
                </a:solidFill>
              </a:defRPr>
            </a:lvl4pPr>
            <a:lvl5pPr lvl="4" algn="ctr">
              <a:lnSpc>
                <a:spcPct val="100000"/>
              </a:lnSpc>
              <a:spcBef>
                <a:spcPts val="0"/>
              </a:spcBef>
              <a:spcAft>
                <a:spcPts val="0"/>
              </a:spcAft>
              <a:buClr>
                <a:srgbClr val="434343"/>
              </a:buClr>
              <a:buSzPts val="1800"/>
              <a:buNone/>
              <a:defRPr sz="1800">
                <a:solidFill>
                  <a:srgbClr val="434343"/>
                </a:solidFill>
              </a:defRPr>
            </a:lvl5pPr>
            <a:lvl6pPr lvl="5" algn="ctr">
              <a:lnSpc>
                <a:spcPct val="100000"/>
              </a:lnSpc>
              <a:spcBef>
                <a:spcPts val="0"/>
              </a:spcBef>
              <a:spcAft>
                <a:spcPts val="0"/>
              </a:spcAft>
              <a:buClr>
                <a:srgbClr val="434343"/>
              </a:buClr>
              <a:buSzPts val="1800"/>
              <a:buNone/>
              <a:defRPr sz="1800">
                <a:solidFill>
                  <a:srgbClr val="434343"/>
                </a:solidFill>
              </a:defRPr>
            </a:lvl6pPr>
            <a:lvl7pPr lvl="6" algn="ctr">
              <a:lnSpc>
                <a:spcPct val="100000"/>
              </a:lnSpc>
              <a:spcBef>
                <a:spcPts val="0"/>
              </a:spcBef>
              <a:spcAft>
                <a:spcPts val="0"/>
              </a:spcAft>
              <a:buClr>
                <a:srgbClr val="434343"/>
              </a:buClr>
              <a:buSzPts val="1800"/>
              <a:buNone/>
              <a:defRPr sz="1800">
                <a:solidFill>
                  <a:srgbClr val="434343"/>
                </a:solidFill>
              </a:defRPr>
            </a:lvl7pPr>
            <a:lvl8pPr lvl="7" algn="ctr">
              <a:lnSpc>
                <a:spcPct val="100000"/>
              </a:lnSpc>
              <a:spcBef>
                <a:spcPts val="0"/>
              </a:spcBef>
              <a:spcAft>
                <a:spcPts val="0"/>
              </a:spcAft>
              <a:buClr>
                <a:srgbClr val="434343"/>
              </a:buClr>
              <a:buSzPts val="1800"/>
              <a:buNone/>
              <a:defRPr sz="1800">
                <a:solidFill>
                  <a:srgbClr val="434343"/>
                </a:solidFill>
              </a:defRPr>
            </a:lvl8pPr>
            <a:lvl9pPr lvl="8" algn="ctr">
              <a:lnSpc>
                <a:spcPct val="100000"/>
              </a:lnSpc>
              <a:spcBef>
                <a:spcPts val="0"/>
              </a:spcBef>
              <a:spcAft>
                <a:spcPts val="0"/>
              </a:spcAft>
              <a:buClr>
                <a:srgbClr val="434343"/>
              </a:buClr>
              <a:buSzPts val="1800"/>
              <a:buNone/>
              <a:defRPr sz="1800">
                <a:solidFill>
                  <a:srgbClr val="434343"/>
                </a:solidFill>
              </a:defRPr>
            </a:lvl9pPr>
          </a:lstStyle>
          <a:p/>
        </p:txBody>
      </p:sp>
      <p:sp>
        <p:nvSpPr>
          <p:cNvPr id="52" name="Google Shape;52;p33"/>
          <p:cNvSpPr txBox="1"/>
          <p:nvPr>
            <p:ph idx="1" type="subTitle"/>
          </p:nvPr>
        </p:nvSpPr>
        <p:spPr>
          <a:xfrm flipH="1">
            <a:off x="715630" y="2828489"/>
            <a:ext cx="2285700" cy="875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53" name="Google Shape;53;p33"/>
          <p:cNvSpPr txBox="1"/>
          <p:nvPr>
            <p:ph idx="2" type="ctrTitle"/>
          </p:nvPr>
        </p:nvSpPr>
        <p:spPr>
          <a:xfrm flipH="1">
            <a:off x="5754257" y="3249841"/>
            <a:ext cx="1560600" cy="577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200"/>
            </a:lvl1pPr>
            <a:lvl2pPr lvl="1" algn="ctr">
              <a:lnSpc>
                <a:spcPct val="100000"/>
              </a:lnSpc>
              <a:spcBef>
                <a:spcPts val="0"/>
              </a:spcBef>
              <a:spcAft>
                <a:spcPts val="0"/>
              </a:spcAft>
              <a:buClr>
                <a:srgbClr val="434343"/>
              </a:buClr>
              <a:buSzPts val="1800"/>
              <a:buNone/>
              <a:defRPr sz="1800">
                <a:solidFill>
                  <a:srgbClr val="434343"/>
                </a:solidFill>
              </a:defRPr>
            </a:lvl2pPr>
            <a:lvl3pPr lvl="2" algn="ctr">
              <a:lnSpc>
                <a:spcPct val="100000"/>
              </a:lnSpc>
              <a:spcBef>
                <a:spcPts val="0"/>
              </a:spcBef>
              <a:spcAft>
                <a:spcPts val="0"/>
              </a:spcAft>
              <a:buClr>
                <a:srgbClr val="434343"/>
              </a:buClr>
              <a:buSzPts val="1800"/>
              <a:buNone/>
              <a:defRPr sz="1800">
                <a:solidFill>
                  <a:srgbClr val="434343"/>
                </a:solidFill>
              </a:defRPr>
            </a:lvl3pPr>
            <a:lvl4pPr lvl="3" algn="ctr">
              <a:lnSpc>
                <a:spcPct val="100000"/>
              </a:lnSpc>
              <a:spcBef>
                <a:spcPts val="0"/>
              </a:spcBef>
              <a:spcAft>
                <a:spcPts val="0"/>
              </a:spcAft>
              <a:buClr>
                <a:srgbClr val="434343"/>
              </a:buClr>
              <a:buSzPts val="1800"/>
              <a:buNone/>
              <a:defRPr sz="1800">
                <a:solidFill>
                  <a:srgbClr val="434343"/>
                </a:solidFill>
              </a:defRPr>
            </a:lvl4pPr>
            <a:lvl5pPr lvl="4" algn="ctr">
              <a:lnSpc>
                <a:spcPct val="100000"/>
              </a:lnSpc>
              <a:spcBef>
                <a:spcPts val="0"/>
              </a:spcBef>
              <a:spcAft>
                <a:spcPts val="0"/>
              </a:spcAft>
              <a:buClr>
                <a:srgbClr val="434343"/>
              </a:buClr>
              <a:buSzPts val="1800"/>
              <a:buNone/>
              <a:defRPr sz="1800">
                <a:solidFill>
                  <a:srgbClr val="434343"/>
                </a:solidFill>
              </a:defRPr>
            </a:lvl5pPr>
            <a:lvl6pPr lvl="5" algn="ctr">
              <a:lnSpc>
                <a:spcPct val="100000"/>
              </a:lnSpc>
              <a:spcBef>
                <a:spcPts val="0"/>
              </a:spcBef>
              <a:spcAft>
                <a:spcPts val="0"/>
              </a:spcAft>
              <a:buClr>
                <a:srgbClr val="434343"/>
              </a:buClr>
              <a:buSzPts val="1800"/>
              <a:buNone/>
              <a:defRPr sz="1800">
                <a:solidFill>
                  <a:srgbClr val="434343"/>
                </a:solidFill>
              </a:defRPr>
            </a:lvl6pPr>
            <a:lvl7pPr lvl="6" algn="ctr">
              <a:lnSpc>
                <a:spcPct val="100000"/>
              </a:lnSpc>
              <a:spcBef>
                <a:spcPts val="0"/>
              </a:spcBef>
              <a:spcAft>
                <a:spcPts val="0"/>
              </a:spcAft>
              <a:buClr>
                <a:srgbClr val="434343"/>
              </a:buClr>
              <a:buSzPts val="1800"/>
              <a:buNone/>
              <a:defRPr sz="1800">
                <a:solidFill>
                  <a:srgbClr val="434343"/>
                </a:solidFill>
              </a:defRPr>
            </a:lvl7pPr>
            <a:lvl8pPr lvl="7" algn="ctr">
              <a:lnSpc>
                <a:spcPct val="100000"/>
              </a:lnSpc>
              <a:spcBef>
                <a:spcPts val="0"/>
              </a:spcBef>
              <a:spcAft>
                <a:spcPts val="0"/>
              </a:spcAft>
              <a:buClr>
                <a:srgbClr val="434343"/>
              </a:buClr>
              <a:buSzPts val="1800"/>
              <a:buNone/>
              <a:defRPr sz="1800">
                <a:solidFill>
                  <a:srgbClr val="434343"/>
                </a:solidFill>
              </a:defRPr>
            </a:lvl8pPr>
            <a:lvl9pPr lvl="8" algn="ctr">
              <a:lnSpc>
                <a:spcPct val="100000"/>
              </a:lnSpc>
              <a:spcBef>
                <a:spcPts val="0"/>
              </a:spcBef>
              <a:spcAft>
                <a:spcPts val="0"/>
              </a:spcAft>
              <a:buClr>
                <a:srgbClr val="434343"/>
              </a:buClr>
              <a:buSzPts val="1800"/>
              <a:buNone/>
              <a:defRPr sz="1800">
                <a:solidFill>
                  <a:srgbClr val="434343"/>
                </a:solidFill>
              </a:defRPr>
            </a:lvl9pPr>
          </a:lstStyle>
          <a:p/>
        </p:txBody>
      </p:sp>
      <p:sp>
        <p:nvSpPr>
          <p:cNvPr id="54" name="Google Shape;54;p33"/>
          <p:cNvSpPr txBox="1"/>
          <p:nvPr>
            <p:ph idx="3" type="subTitle"/>
          </p:nvPr>
        </p:nvSpPr>
        <p:spPr>
          <a:xfrm flipH="1">
            <a:off x="5754257" y="3646373"/>
            <a:ext cx="2285700" cy="87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55" name="Google Shape;55;p33"/>
          <p:cNvSpPr txBox="1"/>
          <p:nvPr>
            <p:ph idx="4" type="ctrTitle"/>
          </p:nvPr>
        </p:nvSpPr>
        <p:spPr>
          <a:xfrm flipH="1">
            <a:off x="6095335" y="1398079"/>
            <a:ext cx="1560600" cy="577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200"/>
            </a:lvl1pPr>
            <a:lvl2pPr lvl="1" algn="ctr">
              <a:lnSpc>
                <a:spcPct val="100000"/>
              </a:lnSpc>
              <a:spcBef>
                <a:spcPts val="0"/>
              </a:spcBef>
              <a:spcAft>
                <a:spcPts val="0"/>
              </a:spcAft>
              <a:buClr>
                <a:srgbClr val="434343"/>
              </a:buClr>
              <a:buSzPts val="1800"/>
              <a:buNone/>
              <a:defRPr sz="1800">
                <a:solidFill>
                  <a:srgbClr val="434343"/>
                </a:solidFill>
              </a:defRPr>
            </a:lvl2pPr>
            <a:lvl3pPr lvl="2" algn="ctr">
              <a:lnSpc>
                <a:spcPct val="100000"/>
              </a:lnSpc>
              <a:spcBef>
                <a:spcPts val="0"/>
              </a:spcBef>
              <a:spcAft>
                <a:spcPts val="0"/>
              </a:spcAft>
              <a:buClr>
                <a:srgbClr val="434343"/>
              </a:buClr>
              <a:buSzPts val="1800"/>
              <a:buNone/>
              <a:defRPr sz="1800">
                <a:solidFill>
                  <a:srgbClr val="434343"/>
                </a:solidFill>
              </a:defRPr>
            </a:lvl3pPr>
            <a:lvl4pPr lvl="3" algn="ctr">
              <a:lnSpc>
                <a:spcPct val="100000"/>
              </a:lnSpc>
              <a:spcBef>
                <a:spcPts val="0"/>
              </a:spcBef>
              <a:spcAft>
                <a:spcPts val="0"/>
              </a:spcAft>
              <a:buClr>
                <a:srgbClr val="434343"/>
              </a:buClr>
              <a:buSzPts val="1800"/>
              <a:buNone/>
              <a:defRPr sz="1800">
                <a:solidFill>
                  <a:srgbClr val="434343"/>
                </a:solidFill>
              </a:defRPr>
            </a:lvl4pPr>
            <a:lvl5pPr lvl="4" algn="ctr">
              <a:lnSpc>
                <a:spcPct val="100000"/>
              </a:lnSpc>
              <a:spcBef>
                <a:spcPts val="0"/>
              </a:spcBef>
              <a:spcAft>
                <a:spcPts val="0"/>
              </a:spcAft>
              <a:buClr>
                <a:srgbClr val="434343"/>
              </a:buClr>
              <a:buSzPts val="1800"/>
              <a:buNone/>
              <a:defRPr sz="1800">
                <a:solidFill>
                  <a:srgbClr val="434343"/>
                </a:solidFill>
              </a:defRPr>
            </a:lvl5pPr>
            <a:lvl6pPr lvl="5" algn="ctr">
              <a:lnSpc>
                <a:spcPct val="100000"/>
              </a:lnSpc>
              <a:spcBef>
                <a:spcPts val="0"/>
              </a:spcBef>
              <a:spcAft>
                <a:spcPts val="0"/>
              </a:spcAft>
              <a:buClr>
                <a:srgbClr val="434343"/>
              </a:buClr>
              <a:buSzPts val="1800"/>
              <a:buNone/>
              <a:defRPr sz="1800">
                <a:solidFill>
                  <a:srgbClr val="434343"/>
                </a:solidFill>
              </a:defRPr>
            </a:lvl6pPr>
            <a:lvl7pPr lvl="6" algn="ctr">
              <a:lnSpc>
                <a:spcPct val="100000"/>
              </a:lnSpc>
              <a:spcBef>
                <a:spcPts val="0"/>
              </a:spcBef>
              <a:spcAft>
                <a:spcPts val="0"/>
              </a:spcAft>
              <a:buClr>
                <a:srgbClr val="434343"/>
              </a:buClr>
              <a:buSzPts val="1800"/>
              <a:buNone/>
              <a:defRPr sz="1800">
                <a:solidFill>
                  <a:srgbClr val="434343"/>
                </a:solidFill>
              </a:defRPr>
            </a:lvl7pPr>
            <a:lvl8pPr lvl="7" algn="ctr">
              <a:lnSpc>
                <a:spcPct val="100000"/>
              </a:lnSpc>
              <a:spcBef>
                <a:spcPts val="0"/>
              </a:spcBef>
              <a:spcAft>
                <a:spcPts val="0"/>
              </a:spcAft>
              <a:buClr>
                <a:srgbClr val="434343"/>
              </a:buClr>
              <a:buSzPts val="1800"/>
              <a:buNone/>
              <a:defRPr sz="1800">
                <a:solidFill>
                  <a:srgbClr val="434343"/>
                </a:solidFill>
              </a:defRPr>
            </a:lvl8pPr>
            <a:lvl9pPr lvl="8" algn="ctr">
              <a:lnSpc>
                <a:spcPct val="100000"/>
              </a:lnSpc>
              <a:spcBef>
                <a:spcPts val="0"/>
              </a:spcBef>
              <a:spcAft>
                <a:spcPts val="0"/>
              </a:spcAft>
              <a:buClr>
                <a:srgbClr val="434343"/>
              </a:buClr>
              <a:buSzPts val="1800"/>
              <a:buNone/>
              <a:defRPr sz="1800">
                <a:solidFill>
                  <a:srgbClr val="434343"/>
                </a:solidFill>
              </a:defRPr>
            </a:lvl9pPr>
          </a:lstStyle>
          <a:p/>
        </p:txBody>
      </p:sp>
      <p:sp>
        <p:nvSpPr>
          <p:cNvPr id="56" name="Google Shape;56;p33"/>
          <p:cNvSpPr txBox="1"/>
          <p:nvPr>
            <p:ph idx="5" type="subTitle"/>
          </p:nvPr>
        </p:nvSpPr>
        <p:spPr>
          <a:xfrm flipH="1">
            <a:off x="6095335" y="1794611"/>
            <a:ext cx="2285700" cy="87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57" name="Google Shape;57;p33"/>
          <p:cNvSpPr txBox="1"/>
          <p:nvPr>
            <p:ph idx="6" type="title"/>
          </p:nvPr>
        </p:nvSpPr>
        <p:spPr>
          <a:xfrm>
            <a:off x="2421000" y="283608"/>
            <a:ext cx="4302000" cy="630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3600"/>
            </a:lvl1pPr>
            <a:lvl2pPr lvl="1" algn="ctr">
              <a:lnSpc>
                <a:spcPct val="100000"/>
              </a:lnSpc>
              <a:spcBef>
                <a:spcPts val="0"/>
              </a:spcBef>
              <a:spcAft>
                <a:spcPts val="0"/>
              </a:spcAft>
              <a:buSzPts val="2400"/>
              <a:buNone/>
              <a:defRPr sz="3600">
                <a:solidFill>
                  <a:schemeClr val="accent2"/>
                </a:solidFill>
              </a:defRPr>
            </a:lvl2pPr>
            <a:lvl3pPr lvl="2" algn="ctr">
              <a:lnSpc>
                <a:spcPct val="100000"/>
              </a:lnSpc>
              <a:spcBef>
                <a:spcPts val="0"/>
              </a:spcBef>
              <a:spcAft>
                <a:spcPts val="0"/>
              </a:spcAft>
              <a:buSzPts val="2400"/>
              <a:buNone/>
              <a:defRPr sz="3600">
                <a:solidFill>
                  <a:schemeClr val="accent2"/>
                </a:solidFill>
              </a:defRPr>
            </a:lvl3pPr>
            <a:lvl4pPr lvl="3" algn="ctr">
              <a:lnSpc>
                <a:spcPct val="100000"/>
              </a:lnSpc>
              <a:spcBef>
                <a:spcPts val="0"/>
              </a:spcBef>
              <a:spcAft>
                <a:spcPts val="0"/>
              </a:spcAft>
              <a:buSzPts val="2400"/>
              <a:buNone/>
              <a:defRPr sz="3600">
                <a:solidFill>
                  <a:schemeClr val="accent2"/>
                </a:solidFill>
              </a:defRPr>
            </a:lvl4pPr>
            <a:lvl5pPr lvl="4" algn="ctr">
              <a:lnSpc>
                <a:spcPct val="100000"/>
              </a:lnSpc>
              <a:spcBef>
                <a:spcPts val="0"/>
              </a:spcBef>
              <a:spcAft>
                <a:spcPts val="0"/>
              </a:spcAft>
              <a:buSzPts val="2400"/>
              <a:buNone/>
              <a:defRPr sz="3600">
                <a:solidFill>
                  <a:schemeClr val="accent2"/>
                </a:solidFill>
              </a:defRPr>
            </a:lvl5pPr>
            <a:lvl6pPr lvl="5" algn="ctr">
              <a:lnSpc>
                <a:spcPct val="100000"/>
              </a:lnSpc>
              <a:spcBef>
                <a:spcPts val="0"/>
              </a:spcBef>
              <a:spcAft>
                <a:spcPts val="0"/>
              </a:spcAft>
              <a:buSzPts val="2400"/>
              <a:buNone/>
              <a:defRPr sz="3600">
                <a:solidFill>
                  <a:schemeClr val="accent2"/>
                </a:solidFill>
              </a:defRPr>
            </a:lvl6pPr>
            <a:lvl7pPr lvl="6" algn="ctr">
              <a:lnSpc>
                <a:spcPct val="100000"/>
              </a:lnSpc>
              <a:spcBef>
                <a:spcPts val="0"/>
              </a:spcBef>
              <a:spcAft>
                <a:spcPts val="0"/>
              </a:spcAft>
              <a:buSzPts val="2400"/>
              <a:buNone/>
              <a:defRPr sz="3600">
                <a:solidFill>
                  <a:schemeClr val="accent2"/>
                </a:solidFill>
              </a:defRPr>
            </a:lvl7pPr>
            <a:lvl8pPr lvl="7" algn="ctr">
              <a:lnSpc>
                <a:spcPct val="100000"/>
              </a:lnSpc>
              <a:spcBef>
                <a:spcPts val="0"/>
              </a:spcBef>
              <a:spcAft>
                <a:spcPts val="0"/>
              </a:spcAft>
              <a:buSzPts val="2400"/>
              <a:buNone/>
              <a:defRPr sz="3600">
                <a:solidFill>
                  <a:schemeClr val="accent2"/>
                </a:solidFill>
              </a:defRPr>
            </a:lvl8pPr>
            <a:lvl9pPr lvl="8" algn="ctr">
              <a:lnSpc>
                <a:spcPct val="100000"/>
              </a:lnSpc>
              <a:spcBef>
                <a:spcPts val="0"/>
              </a:spcBef>
              <a:spcAft>
                <a:spcPts val="0"/>
              </a:spcAft>
              <a:buSzPts val="2400"/>
              <a:buNone/>
              <a:defRPr sz="3600">
                <a:solidFill>
                  <a:schemeClr val="accent2"/>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34"/>
          <p:cNvSpPr txBox="1"/>
          <p:nvPr>
            <p:ph type="ctrTitle"/>
          </p:nvPr>
        </p:nvSpPr>
        <p:spPr>
          <a:xfrm flipH="1">
            <a:off x="616848" y="1589117"/>
            <a:ext cx="3301800" cy="1325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3000">
                <a:solidFill>
                  <a:schemeClr val="accent1"/>
                </a:solidFill>
              </a:defRPr>
            </a:lvl1pPr>
            <a:lvl2pPr lvl="1" algn="ctr">
              <a:lnSpc>
                <a:spcPct val="100000"/>
              </a:lnSpc>
              <a:spcBef>
                <a:spcPts val="0"/>
              </a:spcBef>
              <a:spcAft>
                <a:spcPts val="0"/>
              </a:spcAft>
              <a:buClr>
                <a:srgbClr val="434343"/>
              </a:buClr>
              <a:buSzPts val="1800"/>
              <a:buNone/>
              <a:defRPr sz="1800">
                <a:solidFill>
                  <a:srgbClr val="434343"/>
                </a:solidFill>
              </a:defRPr>
            </a:lvl2pPr>
            <a:lvl3pPr lvl="2" algn="ctr">
              <a:lnSpc>
                <a:spcPct val="100000"/>
              </a:lnSpc>
              <a:spcBef>
                <a:spcPts val="0"/>
              </a:spcBef>
              <a:spcAft>
                <a:spcPts val="0"/>
              </a:spcAft>
              <a:buClr>
                <a:srgbClr val="434343"/>
              </a:buClr>
              <a:buSzPts val="1800"/>
              <a:buNone/>
              <a:defRPr sz="1800">
                <a:solidFill>
                  <a:srgbClr val="434343"/>
                </a:solidFill>
              </a:defRPr>
            </a:lvl3pPr>
            <a:lvl4pPr lvl="3" algn="ctr">
              <a:lnSpc>
                <a:spcPct val="100000"/>
              </a:lnSpc>
              <a:spcBef>
                <a:spcPts val="0"/>
              </a:spcBef>
              <a:spcAft>
                <a:spcPts val="0"/>
              </a:spcAft>
              <a:buClr>
                <a:srgbClr val="434343"/>
              </a:buClr>
              <a:buSzPts val="1800"/>
              <a:buNone/>
              <a:defRPr sz="1800">
                <a:solidFill>
                  <a:srgbClr val="434343"/>
                </a:solidFill>
              </a:defRPr>
            </a:lvl4pPr>
            <a:lvl5pPr lvl="4" algn="ctr">
              <a:lnSpc>
                <a:spcPct val="100000"/>
              </a:lnSpc>
              <a:spcBef>
                <a:spcPts val="0"/>
              </a:spcBef>
              <a:spcAft>
                <a:spcPts val="0"/>
              </a:spcAft>
              <a:buClr>
                <a:srgbClr val="434343"/>
              </a:buClr>
              <a:buSzPts val="1800"/>
              <a:buNone/>
              <a:defRPr sz="1800">
                <a:solidFill>
                  <a:srgbClr val="434343"/>
                </a:solidFill>
              </a:defRPr>
            </a:lvl5pPr>
            <a:lvl6pPr lvl="5" algn="ctr">
              <a:lnSpc>
                <a:spcPct val="100000"/>
              </a:lnSpc>
              <a:spcBef>
                <a:spcPts val="0"/>
              </a:spcBef>
              <a:spcAft>
                <a:spcPts val="0"/>
              </a:spcAft>
              <a:buClr>
                <a:srgbClr val="434343"/>
              </a:buClr>
              <a:buSzPts val="1800"/>
              <a:buNone/>
              <a:defRPr sz="1800">
                <a:solidFill>
                  <a:srgbClr val="434343"/>
                </a:solidFill>
              </a:defRPr>
            </a:lvl6pPr>
            <a:lvl7pPr lvl="6" algn="ctr">
              <a:lnSpc>
                <a:spcPct val="100000"/>
              </a:lnSpc>
              <a:spcBef>
                <a:spcPts val="0"/>
              </a:spcBef>
              <a:spcAft>
                <a:spcPts val="0"/>
              </a:spcAft>
              <a:buClr>
                <a:srgbClr val="434343"/>
              </a:buClr>
              <a:buSzPts val="1800"/>
              <a:buNone/>
              <a:defRPr sz="1800">
                <a:solidFill>
                  <a:srgbClr val="434343"/>
                </a:solidFill>
              </a:defRPr>
            </a:lvl7pPr>
            <a:lvl8pPr lvl="7" algn="ctr">
              <a:lnSpc>
                <a:spcPct val="100000"/>
              </a:lnSpc>
              <a:spcBef>
                <a:spcPts val="0"/>
              </a:spcBef>
              <a:spcAft>
                <a:spcPts val="0"/>
              </a:spcAft>
              <a:buClr>
                <a:srgbClr val="434343"/>
              </a:buClr>
              <a:buSzPts val="1800"/>
              <a:buNone/>
              <a:defRPr sz="1800">
                <a:solidFill>
                  <a:srgbClr val="434343"/>
                </a:solidFill>
              </a:defRPr>
            </a:lvl8pPr>
            <a:lvl9pPr lvl="8" algn="ctr">
              <a:lnSpc>
                <a:spcPct val="100000"/>
              </a:lnSpc>
              <a:spcBef>
                <a:spcPts val="0"/>
              </a:spcBef>
              <a:spcAft>
                <a:spcPts val="0"/>
              </a:spcAft>
              <a:buClr>
                <a:srgbClr val="434343"/>
              </a:buClr>
              <a:buSzPts val="1800"/>
              <a:buNone/>
              <a:defRPr sz="1800">
                <a:solidFill>
                  <a:srgbClr val="434343"/>
                </a:solidFill>
              </a:defRPr>
            </a:lvl9pPr>
          </a:lstStyle>
          <a:p/>
        </p:txBody>
      </p:sp>
      <p:sp>
        <p:nvSpPr>
          <p:cNvPr id="60" name="Google Shape;60;p34"/>
          <p:cNvSpPr txBox="1"/>
          <p:nvPr>
            <p:ph idx="1" type="subTitle"/>
          </p:nvPr>
        </p:nvSpPr>
        <p:spPr>
          <a:xfrm flipH="1">
            <a:off x="616948" y="2831770"/>
            <a:ext cx="2331300" cy="87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400"/>
              <a:buFont typeface="Teko Light"/>
              <a:buNone/>
              <a:defRPr b="0" i="0" sz="2400" u="none" cap="none" strike="noStrike">
                <a:solidFill>
                  <a:schemeClr val="dk1"/>
                </a:solidFill>
                <a:latin typeface="Teko Light"/>
                <a:ea typeface="Teko Light"/>
                <a:cs typeface="Teko Light"/>
                <a:sym typeface="Teko Light"/>
              </a:defRPr>
            </a:lvl1pPr>
            <a:lvl2pPr lvl="1" marR="0" rtl="0" algn="l">
              <a:lnSpc>
                <a:spcPct val="100000"/>
              </a:lnSpc>
              <a:spcBef>
                <a:spcPts val="0"/>
              </a:spcBef>
              <a:spcAft>
                <a:spcPts val="0"/>
              </a:spcAft>
              <a:buClr>
                <a:schemeClr val="dk1"/>
              </a:buClr>
              <a:buSzPts val="2400"/>
              <a:buFont typeface="Teko Light"/>
              <a:buNone/>
              <a:defRPr b="0" i="0" sz="2400" u="none" cap="none" strike="noStrike">
                <a:solidFill>
                  <a:schemeClr val="dk1"/>
                </a:solidFill>
                <a:latin typeface="Teko Light"/>
                <a:ea typeface="Teko Light"/>
                <a:cs typeface="Teko Light"/>
                <a:sym typeface="Teko Light"/>
              </a:defRPr>
            </a:lvl2pPr>
            <a:lvl3pPr lvl="2" marR="0" rtl="0" algn="l">
              <a:lnSpc>
                <a:spcPct val="100000"/>
              </a:lnSpc>
              <a:spcBef>
                <a:spcPts val="0"/>
              </a:spcBef>
              <a:spcAft>
                <a:spcPts val="0"/>
              </a:spcAft>
              <a:buClr>
                <a:schemeClr val="dk1"/>
              </a:buClr>
              <a:buSzPts val="2400"/>
              <a:buFont typeface="Teko Light"/>
              <a:buNone/>
              <a:defRPr b="0" i="0" sz="2400" u="none" cap="none" strike="noStrike">
                <a:solidFill>
                  <a:schemeClr val="dk1"/>
                </a:solidFill>
                <a:latin typeface="Teko Light"/>
                <a:ea typeface="Teko Light"/>
                <a:cs typeface="Teko Light"/>
                <a:sym typeface="Teko Light"/>
              </a:defRPr>
            </a:lvl3pPr>
            <a:lvl4pPr lvl="3" marR="0" rtl="0" algn="l">
              <a:lnSpc>
                <a:spcPct val="100000"/>
              </a:lnSpc>
              <a:spcBef>
                <a:spcPts val="0"/>
              </a:spcBef>
              <a:spcAft>
                <a:spcPts val="0"/>
              </a:spcAft>
              <a:buClr>
                <a:schemeClr val="dk1"/>
              </a:buClr>
              <a:buSzPts val="2400"/>
              <a:buFont typeface="Teko Light"/>
              <a:buNone/>
              <a:defRPr b="0" i="0" sz="2400" u="none" cap="none" strike="noStrike">
                <a:solidFill>
                  <a:schemeClr val="dk1"/>
                </a:solidFill>
                <a:latin typeface="Teko Light"/>
                <a:ea typeface="Teko Light"/>
                <a:cs typeface="Teko Light"/>
                <a:sym typeface="Teko Light"/>
              </a:defRPr>
            </a:lvl4pPr>
            <a:lvl5pPr lvl="4" marR="0" rtl="0" algn="l">
              <a:lnSpc>
                <a:spcPct val="100000"/>
              </a:lnSpc>
              <a:spcBef>
                <a:spcPts val="0"/>
              </a:spcBef>
              <a:spcAft>
                <a:spcPts val="0"/>
              </a:spcAft>
              <a:buClr>
                <a:schemeClr val="dk1"/>
              </a:buClr>
              <a:buSzPts val="2400"/>
              <a:buFont typeface="Teko Light"/>
              <a:buNone/>
              <a:defRPr b="0" i="0" sz="2400" u="none" cap="none" strike="noStrike">
                <a:solidFill>
                  <a:schemeClr val="dk1"/>
                </a:solidFill>
                <a:latin typeface="Teko Light"/>
                <a:ea typeface="Teko Light"/>
                <a:cs typeface="Teko Light"/>
                <a:sym typeface="Teko Light"/>
              </a:defRPr>
            </a:lvl5pPr>
            <a:lvl6pPr lvl="5" marR="0" rtl="0" algn="l">
              <a:lnSpc>
                <a:spcPct val="100000"/>
              </a:lnSpc>
              <a:spcBef>
                <a:spcPts val="0"/>
              </a:spcBef>
              <a:spcAft>
                <a:spcPts val="0"/>
              </a:spcAft>
              <a:buClr>
                <a:schemeClr val="dk1"/>
              </a:buClr>
              <a:buSzPts val="2400"/>
              <a:buFont typeface="Teko Light"/>
              <a:buNone/>
              <a:defRPr b="0" i="0" sz="2400" u="none" cap="none" strike="noStrike">
                <a:solidFill>
                  <a:schemeClr val="dk1"/>
                </a:solidFill>
                <a:latin typeface="Teko Light"/>
                <a:ea typeface="Teko Light"/>
                <a:cs typeface="Teko Light"/>
                <a:sym typeface="Teko Light"/>
              </a:defRPr>
            </a:lvl6pPr>
            <a:lvl7pPr lvl="6" marR="0" rtl="0" algn="l">
              <a:lnSpc>
                <a:spcPct val="100000"/>
              </a:lnSpc>
              <a:spcBef>
                <a:spcPts val="0"/>
              </a:spcBef>
              <a:spcAft>
                <a:spcPts val="0"/>
              </a:spcAft>
              <a:buClr>
                <a:schemeClr val="dk1"/>
              </a:buClr>
              <a:buSzPts val="2400"/>
              <a:buFont typeface="Teko Light"/>
              <a:buNone/>
              <a:defRPr b="0" i="0" sz="2400" u="none" cap="none" strike="noStrike">
                <a:solidFill>
                  <a:schemeClr val="dk1"/>
                </a:solidFill>
                <a:latin typeface="Teko Light"/>
                <a:ea typeface="Teko Light"/>
                <a:cs typeface="Teko Light"/>
                <a:sym typeface="Teko Light"/>
              </a:defRPr>
            </a:lvl7pPr>
            <a:lvl8pPr lvl="7" marR="0" rtl="0" algn="l">
              <a:lnSpc>
                <a:spcPct val="100000"/>
              </a:lnSpc>
              <a:spcBef>
                <a:spcPts val="0"/>
              </a:spcBef>
              <a:spcAft>
                <a:spcPts val="0"/>
              </a:spcAft>
              <a:buClr>
                <a:schemeClr val="dk1"/>
              </a:buClr>
              <a:buSzPts val="2400"/>
              <a:buFont typeface="Teko Light"/>
              <a:buNone/>
              <a:defRPr b="0" i="0" sz="2400" u="none" cap="none" strike="noStrike">
                <a:solidFill>
                  <a:schemeClr val="dk1"/>
                </a:solidFill>
                <a:latin typeface="Teko Light"/>
                <a:ea typeface="Teko Light"/>
                <a:cs typeface="Teko Light"/>
                <a:sym typeface="Teko Light"/>
              </a:defRPr>
            </a:lvl8pPr>
            <a:lvl9pPr lvl="8" marR="0" rtl="0" algn="l">
              <a:lnSpc>
                <a:spcPct val="100000"/>
              </a:lnSpc>
              <a:spcBef>
                <a:spcPts val="0"/>
              </a:spcBef>
              <a:spcAft>
                <a:spcPts val="0"/>
              </a:spcAft>
              <a:buClr>
                <a:schemeClr val="dk1"/>
              </a:buClr>
              <a:buSzPts val="2400"/>
              <a:buFont typeface="Teko Light"/>
              <a:buNone/>
              <a:defRPr b="0" i="0" sz="2400" u="none" cap="none" strike="noStrike">
                <a:solidFill>
                  <a:schemeClr val="dk1"/>
                </a:solidFill>
                <a:latin typeface="Teko Light"/>
                <a:ea typeface="Teko Light"/>
                <a:cs typeface="Teko Light"/>
                <a:sym typeface="Teko Light"/>
              </a:defRPr>
            </a:lvl9pPr>
          </a:lstStyle>
          <a:p/>
        </p:txBody>
      </p:sp>
      <p:sp>
        <p:nvSpPr>
          <p:cNvPr id="7" name="Google Shape;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1"/>
              </a:buClr>
              <a:buSzPts val="1800"/>
              <a:buFont typeface="Hind Vadodara Light"/>
              <a:buChar char="●"/>
              <a:defRPr b="0" i="0" sz="1800" u="none" cap="none" strike="noStrike">
                <a:solidFill>
                  <a:schemeClr val="dk1"/>
                </a:solidFill>
                <a:latin typeface="Hind Vadodara Light"/>
                <a:ea typeface="Hind Vadodara Light"/>
                <a:cs typeface="Hind Vadodara Light"/>
                <a:sym typeface="Hind Vadodara Light"/>
              </a:defRPr>
            </a:lvl1pPr>
            <a:lvl2pPr indent="-317500" lvl="1" marL="914400" marR="0" rtl="0" algn="l">
              <a:lnSpc>
                <a:spcPct val="115000"/>
              </a:lnSpc>
              <a:spcBef>
                <a:spcPts val="1600"/>
              </a:spcBef>
              <a:spcAft>
                <a:spcPts val="0"/>
              </a:spcAft>
              <a:buClr>
                <a:schemeClr val="dk1"/>
              </a:buClr>
              <a:buSzPts val="1400"/>
              <a:buFont typeface="Hind Vadodara Light"/>
              <a:buChar char="○"/>
              <a:defRPr b="0" i="0" sz="1400" u="none" cap="none" strike="noStrike">
                <a:solidFill>
                  <a:schemeClr val="dk1"/>
                </a:solidFill>
                <a:latin typeface="Hind Vadodara Light"/>
                <a:ea typeface="Hind Vadodara Light"/>
                <a:cs typeface="Hind Vadodara Light"/>
                <a:sym typeface="Hind Vadodara Light"/>
              </a:defRPr>
            </a:lvl2pPr>
            <a:lvl3pPr indent="-304800" lvl="2" marL="1371600" marR="0" rtl="0" algn="l">
              <a:lnSpc>
                <a:spcPct val="115000"/>
              </a:lnSpc>
              <a:spcBef>
                <a:spcPts val="1600"/>
              </a:spcBef>
              <a:spcAft>
                <a:spcPts val="0"/>
              </a:spcAft>
              <a:buClr>
                <a:schemeClr val="dk1"/>
              </a:buClr>
              <a:buSzPts val="1200"/>
              <a:buFont typeface="Hind Vadodara Light"/>
              <a:buChar char="■"/>
              <a:defRPr b="0" i="0" sz="1200" u="none" cap="none" strike="noStrike">
                <a:solidFill>
                  <a:schemeClr val="dk1"/>
                </a:solidFill>
                <a:latin typeface="Hind Vadodara Light"/>
                <a:ea typeface="Hind Vadodara Light"/>
                <a:cs typeface="Hind Vadodara Light"/>
                <a:sym typeface="Hind Vadodara Light"/>
              </a:defRPr>
            </a:lvl3pPr>
            <a:lvl4pPr indent="-304800" lvl="3" marL="1828800" marR="0" rtl="0" algn="l">
              <a:lnSpc>
                <a:spcPct val="115000"/>
              </a:lnSpc>
              <a:spcBef>
                <a:spcPts val="1600"/>
              </a:spcBef>
              <a:spcAft>
                <a:spcPts val="0"/>
              </a:spcAft>
              <a:buClr>
                <a:schemeClr val="dk1"/>
              </a:buClr>
              <a:buSzPts val="1200"/>
              <a:buFont typeface="Hind Vadodara Light"/>
              <a:buChar char="●"/>
              <a:defRPr b="0" i="0" sz="1200" u="none" cap="none" strike="noStrike">
                <a:solidFill>
                  <a:schemeClr val="dk1"/>
                </a:solidFill>
                <a:latin typeface="Hind Vadodara Light"/>
                <a:ea typeface="Hind Vadodara Light"/>
                <a:cs typeface="Hind Vadodara Light"/>
                <a:sym typeface="Hind Vadodara Light"/>
              </a:defRPr>
            </a:lvl4pPr>
            <a:lvl5pPr indent="-304800" lvl="4" marL="2286000" marR="0" rtl="0" algn="l">
              <a:lnSpc>
                <a:spcPct val="115000"/>
              </a:lnSpc>
              <a:spcBef>
                <a:spcPts val="1600"/>
              </a:spcBef>
              <a:spcAft>
                <a:spcPts val="0"/>
              </a:spcAft>
              <a:buClr>
                <a:schemeClr val="dk1"/>
              </a:buClr>
              <a:buSzPts val="1200"/>
              <a:buFont typeface="Hind Vadodara Light"/>
              <a:buChar char="○"/>
              <a:defRPr b="0" i="0" sz="1200" u="none" cap="none" strike="noStrike">
                <a:solidFill>
                  <a:schemeClr val="dk1"/>
                </a:solidFill>
                <a:latin typeface="Hind Vadodara Light"/>
                <a:ea typeface="Hind Vadodara Light"/>
                <a:cs typeface="Hind Vadodara Light"/>
                <a:sym typeface="Hind Vadodara Light"/>
              </a:defRPr>
            </a:lvl5pPr>
            <a:lvl6pPr indent="-304800" lvl="5" marL="2743200" marR="0" rtl="0" algn="l">
              <a:lnSpc>
                <a:spcPct val="115000"/>
              </a:lnSpc>
              <a:spcBef>
                <a:spcPts val="1600"/>
              </a:spcBef>
              <a:spcAft>
                <a:spcPts val="0"/>
              </a:spcAft>
              <a:buClr>
                <a:schemeClr val="dk1"/>
              </a:buClr>
              <a:buSzPts val="1200"/>
              <a:buFont typeface="Hind Vadodara Light"/>
              <a:buChar char="■"/>
              <a:defRPr b="0" i="0" sz="1200" u="none" cap="none" strike="noStrike">
                <a:solidFill>
                  <a:schemeClr val="dk1"/>
                </a:solidFill>
                <a:latin typeface="Hind Vadodara Light"/>
                <a:ea typeface="Hind Vadodara Light"/>
                <a:cs typeface="Hind Vadodara Light"/>
                <a:sym typeface="Hind Vadodara Light"/>
              </a:defRPr>
            </a:lvl6pPr>
            <a:lvl7pPr indent="-304800" lvl="6" marL="3200400" marR="0" rtl="0" algn="l">
              <a:lnSpc>
                <a:spcPct val="115000"/>
              </a:lnSpc>
              <a:spcBef>
                <a:spcPts val="1600"/>
              </a:spcBef>
              <a:spcAft>
                <a:spcPts val="0"/>
              </a:spcAft>
              <a:buClr>
                <a:schemeClr val="dk1"/>
              </a:buClr>
              <a:buSzPts val="1200"/>
              <a:buFont typeface="Hind Vadodara Light"/>
              <a:buChar char="●"/>
              <a:defRPr b="0" i="0" sz="1200" u="none" cap="none" strike="noStrike">
                <a:solidFill>
                  <a:schemeClr val="dk1"/>
                </a:solidFill>
                <a:latin typeface="Hind Vadodara Light"/>
                <a:ea typeface="Hind Vadodara Light"/>
                <a:cs typeface="Hind Vadodara Light"/>
                <a:sym typeface="Hind Vadodara Light"/>
              </a:defRPr>
            </a:lvl7pPr>
            <a:lvl8pPr indent="-304800" lvl="7" marL="3657600" marR="0" rtl="0" algn="l">
              <a:lnSpc>
                <a:spcPct val="115000"/>
              </a:lnSpc>
              <a:spcBef>
                <a:spcPts val="1600"/>
              </a:spcBef>
              <a:spcAft>
                <a:spcPts val="0"/>
              </a:spcAft>
              <a:buClr>
                <a:schemeClr val="dk1"/>
              </a:buClr>
              <a:buSzPts val="1200"/>
              <a:buFont typeface="Hind Vadodara Light"/>
              <a:buChar char="○"/>
              <a:defRPr b="0" i="0" sz="1200" u="none" cap="none" strike="noStrike">
                <a:solidFill>
                  <a:schemeClr val="dk1"/>
                </a:solidFill>
                <a:latin typeface="Hind Vadodara Light"/>
                <a:ea typeface="Hind Vadodara Light"/>
                <a:cs typeface="Hind Vadodara Light"/>
                <a:sym typeface="Hind Vadodara Light"/>
              </a:defRPr>
            </a:lvl8pPr>
            <a:lvl9pPr indent="-304800" lvl="8" marL="4114800" marR="0" rtl="0" algn="l">
              <a:lnSpc>
                <a:spcPct val="115000"/>
              </a:lnSpc>
              <a:spcBef>
                <a:spcPts val="1600"/>
              </a:spcBef>
              <a:spcAft>
                <a:spcPts val="1600"/>
              </a:spcAft>
              <a:buClr>
                <a:schemeClr val="dk1"/>
              </a:buClr>
              <a:buSzPts val="1200"/>
              <a:buFont typeface="Hind Vadodara Light"/>
              <a:buChar char="■"/>
              <a:defRPr b="0" i="0" sz="1200" u="none" cap="none" strike="noStrike">
                <a:solidFill>
                  <a:schemeClr val="dk1"/>
                </a:solidFill>
                <a:latin typeface="Hind Vadodara Light"/>
                <a:ea typeface="Hind Vadodara Light"/>
                <a:cs typeface="Hind Vadodara Light"/>
                <a:sym typeface="Hind Vadodara Light"/>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slide" Target="/ppt/slides/slide9.xml"/><Relationship Id="rId10" Type="http://schemas.openxmlformats.org/officeDocument/2006/relationships/image" Target="../media/image7.png"/><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slide" Target="/ppt/slides/slide11.xml"/><Relationship Id="rId5" Type="http://schemas.openxmlformats.org/officeDocument/2006/relationships/image" Target="../media/image16.png"/><Relationship Id="rId6" Type="http://schemas.openxmlformats.org/officeDocument/2006/relationships/image" Target="../media/image10.png"/><Relationship Id="rId7" Type="http://schemas.openxmlformats.org/officeDocument/2006/relationships/slide" Target="/ppt/slides/slide9.xml"/><Relationship Id="rId8"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slide" Target="/ppt/slides/slide10.xml"/><Relationship Id="rId5" Type="http://schemas.openxmlformats.org/officeDocument/2006/relationships/slide" Target="/ppt/slides/slide8.xml"/><Relationship Id="rId6" Type="http://schemas.openxmlformats.org/officeDocument/2006/relationships/image" Target="../media/image8.png"/><Relationship Id="rId7" Type="http://schemas.openxmlformats.org/officeDocument/2006/relationships/slide" Target="/ppt/slides/slide12.xml"/><Relationship Id="rId8"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slide" Target="/ppt/slides/slide11.xml"/><Relationship Id="rId5" Type="http://schemas.openxmlformats.org/officeDocument/2006/relationships/slide" Target="/ppt/slides/slide9.xml"/><Relationship Id="rId6" Type="http://schemas.openxmlformats.org/officeDocument/2006/relationships/image" Target="../media/image8.png"/><Relationship Id="rId7" Type="http://schemas.openxmlformats.org/officeDocument/2006/relationships/slide" Target="/ppt/slides/slide13.xml"/><Relationship Id="rId8"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8.jpg"/><Relationship Id="rId4" Type="http://schemas.openxmlformats.org/officeDocument/2006/relationships/image" Target="../media/image19.gif"/><Relationship Id="rId9" Type="http://schemas.openxmlformats.org/officeDocument/2006/relationships/slide" Target="/ppt/slides/slide12.xml"/><Relationship Id="rId5" Type="http://schemas.openxmlformats.org/officeDocument/2006/relationships/slide" Target="/ppt/slides/slide9.xml"/><Relationship Id="rId6" Type="http://schemas.openxmlformats.org/officeDocument/2006/relationships/image" Target="../media/image8.png"/><Relationship Id="rId7" Type="http://schemas.openxmlformats.org/officeDocument/2006/relationships/slide" Target="/ppt/slides/slide15.xml"/><Relationship Id="rId8"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slide" Target="/ppt/slides/slide9.xml"/><Relationship Id="rId4" Type="http://schemas.openxmlformats.org/officeDocument/2006/relationships/image" Target="../media/image8.png"/><Relationship Id="rId5" Type="http://schemas.openxmlformats.org/officeDocument/2006/relationships/slide" Target="/ppt/slides/slide15.xml"/><Relationship Id="rId6" Type="http://schemas.openxmlformats.org/officeDocument/2006/relationships/image" Target="../media/image7.png"/><Relationship Id="rId7" Type="http://schemas.openxmlformats.org/officeDocument/2006/relationships/slide" Target="/ppt/slid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27.png"/><Relationship Id="rId4" Type="http://schemas.openxmlformats.org/officeDocument/2006/relationships/slide" Target="/ppt/slides/slide9.xml"/><Relationship Id="rId5" Type="http://schemas.openxmlformats.org/officeDocument/2006/relationships/image" Target="../media/image8.png"/><Relationship Id="rId6" Type="http://schemas.openxmlformats.org/officeDocument/2006/relationships/slide" Target="/ppt/slides/slide16.xml"/><Relationship Id="rId7" Type="http://schemas.openxmlformats.org/officeDocument/2006/relationships/image" Target="../media/image7.png"/><Relationship Id="rId8" Type="http://schemas.openxmlformats.org/officeDocument/2006/relationships/slide" Target="/ppt/slid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slide" Target="/ppt/slides/slide6.xml"/><Relationship Id="rId4" Type="http://schemas.openxmlformats.org/officeDocument/2006/relationships/image" Target="../media/image8.png"/><Relationship Id="rId5" Type="http://schemas.openxmlformats.org/officeDocument/2006/relationships/slide" Target="/ppt/slides/slide17.xml"/><Relationship Id="rId6" Type="http://schemas.openxmlformats.org/officeDocument/2006/relationships/image" Target="../media/image7.png"/><Relationship Id="rId7" Type="http://schemas.openxmlformats.org/officeDocument/2006/relationships/slide" Target="/ppt/slid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slide" Target="/ppt/slides/slide18.xml"/><Relationship Id="rId4" Type="http://schemas.openxmlformats.org/officeDocument/2006/relationships/slide" Target="/ppt/slides/slide20.xml"/><Relationship Id="rId9" Type="http://schemas.openxmlformats.org/officeDocument/2006/relationships/slide" Target="/ppt/slides/slide16.xml"/><Relationship Id="rId5" Type="http://schemas.openxmlformats.org/officeDocument/2006/relationships/slide" Target="/ppt/slides/slide6.xml"/><Relationship Id="rId6" Type="http://schemas.openxmlformats.org/officeDocument/2006/relationships/image" Target="../media/image8.png"/><Relationship Id="rId7" Type="http://schemas.openxmlformats.org/officeDocument/2006/relationships/slide" Target="/ppt/slides/slide18.xml"/><Relationship Id="rId8"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slide" Target="/ppt/slides/slide17.xml"/><Relationship Id="rId5" Type="http://schemas.openxmlformats.org/officeDocument/2006/relationships/image" Target="../media/image8.png"/><Relationship Id="rId6" Type="http://schemas.openxmlformats.org/officeDocument/2006/relationships/slide" Target="/ppt/slides/slide19.xml"/><Relationship Id="rId7" Type="http://schemas.openxmlformats.org/officeDocument/2006/relationships/image" Target="../media/image7.png"/><Relationship Id="rId8" Type="http://schemas.openxmlformats.org/officeDocument/2006/relationships/slide" Target="/ppt/slid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2.jpg"/><Relationship Id="rId4" Type="http://schemas.openxmlformats.org/officeDocument/2006/relationships/image" Target="../media/image26.jpg"/><Relationship Id="rId9" Type="http://schemas.openxmlformats.org/officeDocument/2006/relationships/slide" Target="/ppt/slides/slide18.xml"/><Relationship Id="rId5" Type="http://schemas.openxmlformats.org/officeDocument/2006/relationships/slide" Target="/ppt/slides/slide17.xml"/><Relationship Id="rId6" Type="http://schemas.openxmlformats.org/officeDocument/2006/relationships/image" Target="../media/image8.png"/><Relationship Id="rId7" Type="http://schemas.openxmlformats.org/officeDocument/2006/relationships/slide" Target="/ppt/slides/slide20.xml"/><Relationship Id="rId8" Type="http://schemas.openxmlformats.org/officeDocument/2006/relationships/image" Target="../media/image7.png"/></Relationships>
</file>

<file path=ppt/slides/_rels/slide2.xml.rels><?xml version="1.0" encoding="UTF-8" standalone="yes"?><Relationships xmlns="http://schemas.openxmlformats.org/package/2006/relationships"><Relationship Id="rId11" Type="http://schemas.openxmlformats.org/officeDocument/2006/relationships/slide" Target="/ppt/slides/slide1.xml"/><Relationship Id="rId10"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4.xml"/><Relationship Id="rId4" Type="http://schemas.openxmlformats.org/officeDocument/2006/relationships/slide" Target="/ppt/slides/slide6.xml"/><Relationship Id="rId9" Type="http://schemas.openxmlformats.org/officeDocument/2006/relationships/slide" Target="/ppt/slides/slide3.xml"/><Relationship Id="rId5" Type="http://schemas.openxmlformats.org/officeDocument/2006/relationships/slide" Target="/ppt/slides/slide21.xml"/><Relationship Id="rId6" Type="http://schemas.openxmlformats.org/officeDocument/2006/relationships/slide" Target="/ppt/slides/slide5.xml"/><Relationship Id="rId7" Type="http://schemas.openxmlformats.org/officeDocument/2006/relationships/slide" Target="/ppt/slides/slide1.xml"/><Relationship Id="rId8"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slide" Target="/ppt/slides/slide17.xml"/><Relationship Id="rId4" Type="http://schemas.openxmlformats.org/officeDocument/2006/relationships/image" Target="../media/image8.png"/><Relationship Id="rId5" Type="http://schemas.openxmlformats.org/officeDocument/2006/relationships/slide" Target="/ppt/slides/slide21.xml"/><Relationship Id="rId6" Type="http://schemas.openxmlformats.org/officeDocument/2006/relationships/image" Target="../media/image7.png"/><Relationship Id="rId7" Type="http://schemas.openxmlformats.org/officeDocument/2006/relationships/slide" Target="/ppt/slid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slide" Target="/ppt/slides/slide2.xml"/><Relationship Id="rId5" Type="http://schemas.openxmlformats.org/officeDocument/2006/relationships/image" Target="../media/image8.png"/><Relationship Id="rId6" Type="http://schemas.openxmlformats.org/officeDocument/2006/relationships/slide" Target="/ppt/slides/slide22.xml"/><Relationship Id="rId7" Type="http://schemas.openxmlformats.org/officeDocument/2006/relationships/image" Target="../media/image7.png"/><Relationship Id="rId8" Type="http://schemas.openxmlformats.org/officeDocument/2006/relationships/slide" Target="/ppt/slid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slide" Target="/ppt/slides/slide2.xml"/><Relationship Id="rId4" Type="http://schemas.openxmlformats.org/officeDocument/2006/relationships/image" Target="../media/image8.png"/><Relationship Id="rId5" Type="http://schemas.openxmlformats.org/officeDocument/2006/relationships/slide" Target="/ppt/slides/slide23.xml"/><Relationship Id="rId6" Type="http://schemas.openxmlformats.org/officeDocument/2006/relationships/image" Target="../media/image7.png"/><Relationship Id="rId7" Type="http://schemas.openxmlformats.org/officeDocument/2006/relationships/slide" Target="/ppt/slides/slide21.xml"/></Relationships>
</file>

<file path=ppt/slides/_rels/slide23.xml.rels><?xml version="1.0" encoding="UTF-8" standalone="yes"?><Relationships xmlns="http://schemas.openxmlformats.org/package/2006/relationships"><Relationship Id="rId10" Type="http://schemas.openxmlformats.org/officeDocument/2006/relationships/slide" Target="/ppt/slides/slide22.xml"/><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21.png"/><Relationship Id="rId9" Type="http://schemas.openxmlformats.org/officeDocument/2006/relationships/image" Target="../media/image7.png"/><Relationship Id="rId5" Type="http://schemas.openxmlformats.org/officeDocument/2006/relationships/image" Target="../media/image20.png"/><Relationship Id="rId6" Type="http://schemas.openxmlformats.org/officeDocument/2006/relationships/slide" Target="/ppt/slides/slide2.xml"/><Relationship Id="rId7" Type="http://schemas.openxmlformats.org/officeDocument/2006/relationships/image" Target="../media/image8.png"/><Relationship Id="rId8" Type="http://schemas.openxmlformats.org/officeDocument/2006/relationships/slide" Target="/ppt/slides/slide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23.png"/><Relationship Id="rId9" Type="http://schemas.openxmlformats.org/officeDocument/2006/relationships/image" Target="../media/image24.png"/><Relationship Id="rId5" Type="http://schemas.openxmlformats.org/officeDocument/2006/relationships/slide" Target="/ppt/slides/slide2.xml"/><Relationship Id="rId6" Type="http://schemas.openxmlformats.org/officeDocument/2006/relationships/image" Target="../media/image8.png"/><Relationship Id="rId7" Type="http://schemas.openxmlformats.org/officeDocument/2006/relationships/image" Target="../media/image7.png"/><Relationship Id="rId8" Type="http://schemas.openxmlformats.org/officeDocument/2006/relationships/slide" Target="/ppt/slid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slide" Target="/ppt/slides/slide2.xml"/><Relationship Id="rId5" Type="http://schemas.openxmlformats.org/officeDocument/2006/relationships/image" Target="../media/image8.png"/><Relationship Id="rId6" Type="http://schemas.openxmlformats.org/officeDocument/2006/relationships/slide" Target="/ppt/slides/slide4.xml"/><Relationship Id="rId7" Type="http://schemas.openxmlformats.org/officeDocument/2006/relationships/image" Target="../media/image7.png"/><Relationship Id="rId8" Type="http://schemas.openxmlformats.org/officeDocument/2006/relationships/slide" Target="/ppt/slid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slide" Target="/ppt/slides/slide2.xml"/><Relationship Id="rId4" Type="http://schemas.openxmlformats.org/officeDocument/2006/relationships/image" Target="../media/image8.png"/><Relationship Id="rId5" Type="http://schemas.openxmlformats.org/officeDocument/2006/relationships/slide" Target="/ppt/slides/slide5.xml"/><Relationship Id="rId6" Type="http://schemas.openxmlformats.org/officeDocument/2006/relationships/image" Target="../media/image7.png"/><Relationship Id="rId7" Type="http://schemas.openxmlformats.org/officeDocument/2006/relationships/slide" Target="/ppt/slid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slide" Target="/ppt/slides/slide2.xml"/><Relationship Id="rId4" Type="http://schemas.openxmlformats.org/officeDocument/2006/relationships/image" Target="../media/image8.png"/><Relationship Id="rId5" Type="http://schemas.openxmlformats.org/officeDocument/2006/relationships/slide" Target="/ppt/slides/slide6.xml"/><Relationship Id="rId6" Type="http://schemas.openxmlformats.org/officeDocument/2006/relationships/image" Target="../media/image7.png"/><Relationship Id="rId7" Type="http://schemas.openxmlformats.org/officeDocument/2006/relationships/slide" Target="/ppt/slid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slide" Target="/ppt/slides/slide17.xml"/><Relationship Id="rId4" Type="http://schemas.openxmlformats.org/officeDocument/2006/relationships/slide" Target="/ppt/slides/slide8.xml"/><Relationship Id="rId9" Type="http://schemas.openxmlformats.org/officeDocument/2006/relationships/slide" Target="/ppt/slides/slide5.xml"/><Relationship Id="rId5" Type="http://schemas.openxmlformats.org/officeDocument/2006/relationships/slide" Target="/ppt/slides/slide2.xml"/><Relationship Id="rId6" Type="http://schemas.openxmlformats.org/officeDocument/2006/relationships/image" Target="../media/image8.png"/><Relationship Id="rId7" Type="http://schemas.openxmlformats.org/officeDocument/2006/relationships/slide" Target="/ppt/slides/slide7.xml"/><Relationship Id="rId8"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slide" Target="/ppt/slides/slide6.xml"/><Relationship Id="rId4" Type="http://schemas.openxmlformats.org/officeDocument/2006/relationships/image" Target="../media/image8.png"/><Relationship Id="rId5" Type="http://schemas.openxmlformats.org/officeDocument/2006/relationships/slide" Target="/ppt/slides/slide8.xml"/><Relationship Id="rId6" Type="http://schemas.openxmlformats.org/officeDocument/2006/relationships/image" Target="../media/image7.png"/><Relationship Id="rId7" Type="http://schemas.openxmlformats.org/officeDocument/2006/relationships/slide" Target="/ppt/slid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slide" Target="/ppt/slides/slide6.xml"/><Relationship Id="rId5" Type="http://schemas.openxmlformats.org/officeDocument/2006/relationships/image" Target="../media/image8.png"/><Relationship Id="rId6" Type="http://schemas.openxmlformats.org/officeDocument/2006/relationships/slide" Target="/ppt/slides/slide9.xml"/><Relationship Id="rId7" Type="http://schemas.openxmlformats.org/officeDocument/2006/relationships/image" Target="../media/image7.png"/><Relationship Id="rId8" Type="http://schemas.openxmlformats.org/officeDocument/2006/relationships/slide" Target="/ppt/slides/slide7.xml"/></Relationships>
</file>

<file path=ppt/slides/_rels/slide9.xml.rels><?xml version="1.0" encoding="UTF-8" standalone="yes"?><Relationships xmlns="http://schemas.openxmlformats.org/package/2006/relationships"><Relationship Id="rId11" Type="http://schemas.openxmlformats.org/officeDocument/2006/relationships/slide" Target="/ppt/slides/slide10.xml"/><Relationship Id="rId10" Type="http://schemas.openxmlformats.org/officeDocument/2006/relationships/image" Target="../media/image8.png"/><Relationship Id="rId13" Type="http://schemas.openxmlformats.org/officeDocument/2006/relationships/slide" Target="/ppt/slides/slide8.xml"/><Relationship Id="rId12" Type="http://schemas.openxmlformats.org/officeDocument/2006/relationships/image" Target="../media/image7.png"/><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slide" Target="/ppt/slides/slide10.xml"/><Relationship Id="rId4" Type="http://schemas.openxmlformats.org/officeDocument/2006/relationships/slide" Target="/ppt/slides/slide11.xml"/><Relationship Id="rId9" Type="http://schemas.openxmlformats.org/officeDocument/2006/relationships/slide" Target="/ppt/slides/slide2.xml"/><Relationship Id="rId5" Type="http://schemas.openxmlformats.org/officeDocument/2006/relationships/slide" Target="/ppt/slides/slide12.xml"/><Relationship Id="rId6" Type="http://schemas.openxmlformats.org/officeDocument/2006/relationships/slide" Target="/ppt/slides/slide13.xml"/><Relationship Id="rId7" Type="http://schemas.openxmlformats.org/officeDocument/2006/relationships/slide" Target="/ppt/slides/slide14.xml"/><Relationship Id="rId8" Type="http://schemas.openxmlformats.org/officeDocument/2006/relationships/slide" Target="/ppt/slides/slide1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grpSp>
        <p:nvGrpSpPr>
          <p:cNvPr id="86" name="Google Shape;86;p1"/>
          <p:cNvGrpSpPr/>
          <p:nvPr/>
        </p:nvGrpSpPr>
        <p:grpSpPr>
          <a:xfrm>
            <a:off x="548641" y="2961092"/>
            <a:ext cx="1812236" cy="1812236"/>
            <a:chOff x="1273025" y="1904175"/>
            <a:chExt cx="1308300" cy="1308300"/>
          </a:xfrm>
        </p:grpSpPr>
        <p:sp>
          <p:nvSpPr>
            <p:cNvPr id="87" name="Google Shape;87;p1"/>
            <p:cNvSpPr/>
            <p:nvPr/>
          </p:nvSpPr>
          <p:spPr>
            <a:xfrm>
              <a:off x="1273025" y="1904175"/>
              <a:ext cx="1308300" cy="1308300"/>
            </a:xfrm>
            <a:custGeom>
              <a:rect b="b" l="l" r="r" t="t"/>
              <a:pathLst>
                <a:path extrusionOk="0" h="52332" w="52332">
                  <a:moveTo>
                    <a:pt x="26173" y="1"/>
                  </a:moveTo>
                  <a:cubicBezTo>
                    <a:pt x="11713" y="1"/>
                    <a:pt x="1" y="11713"/>
                    <a:pt x="1" y="26173"/>
                  </a:cubicBezTo>
                  <a:cubicBezTo>
                    <a:pt x="1" y="40619"/>
                    <a:pt x="11713" y="52331"/>
                    <a:pt x="26173" y="52331"/>
                  </a:cubicBezTo>
                  <a:cubicBezTo>
                    <a:pt x="40619" y="52331"/>
                    <a:pt x="52331" y="40619"/>
                    <a:pt x="52331" y="26173"/>
                  </a:cubicBezTo>
                  <a:cubicBezTo>
                    <a:pt x="52331" y="11713"/>
                    <a:pt x="40619" y="1"/>
                    <a:pt x="26173" y="1"/>
                  </a:cubicBezTo>
                  <a:close/>
                </a:path>
              </a:pathLst>
            </a:custGeom>
            <a:solidFill>
              <a:srgbClr val="D494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
            <p:cNvSpPr/>
            <p:nvPr/>
          </p:nvSpPr>
          <p:spPr>
            <a:xfrm>
              <a:off x="1319925" y="1951425"/>
              <a:ext cx="1214500" cy="1214475"/>
            </a:xfrm>
            <a:custGeom>
              <a:rect b="b" l="l" r="r" t="t"/>
              <a:pathLst>
                <a:path extrusionOk="0" h="48579" w="48580">
                  <a:moveTo>
                    <a:pt x="24297" y="0"/>
                  </a:moveTo>
                  <a:cubicBezTo>
                    <a:pt x="10896" y="0"/>
                    <a:pt x="1" y="10895"/>
                    <a:pt x="1" y="24283"/>
                  </a:cubicBezTo>
                  <a:cubicBezTo>
                    <a:pt x="1" y="37670"/>
                    <a:pt x="10896" y="48579"/>
                    <a:pt x="24297" y="48579"/>
                  </a:cubicBezTo>
                  <a:cubicBezTo>
                    <a:pt x="37684" y="48579"/>
                    <a:pt x="48579" y="37684"/>
                    <a:pt x="48579" y="24283"/>
                  </a:cubicBezTo>
                  <a:cubicBezTo>
                    <a:pt x="48579" y="10895"/>
                    <a:pt x="37684" y="0"/>
                    <a:pt x="24297" y="0"/>
                  </a:cubicBezTo>
                  <a:close/>
                </a:path>
              </a:pathLst>
            </a:custGeom>
            <a:solidFill>
              <a:srgbClr val="627E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
            <p:cNvSpPr/>
            <p:nvPr/>
          </p:nvSpPr>
          <p:spPr>
            <a:xfrm>
              <a:off x="1727325" y="2134850"/>
              <a:ext cx="543750" cy="481425"/>
            </a:xfrm>
            <a:custGeom>
              <a:rect b="b" l="l" r="r" t="t"/>
              <a:pathLst>
                <a:path extrusionOk="0" h="19257" w="21750">
                  <a:moveTo>
                    <a:pt x="10100" y="1"/>
                  </a:moveTo>
                  <a:cubicBezTo>
                    <a:pt x="8331" y="1"/>
                    <a:pt x="6901" y="1364"/>
                    <a:pt x="5267" y="2433"/>
                  </a:cubicBezTo>
                  <a:cubicBezTo>
                    <a:pt x="3216" y="3773"/>
                    <a:pt x="1300" y="5475"/>
                    <a:pt x="483" y="7820"/>
                  </a:cubicBezTo>
                  <a:cubicBezTo>
                    <a:pt x="121" y="8811"/>
                    <a:pt x="0" y="9910"/>
                    <a:pt x="295" y="10915"/>
                  </a:cubicBezTo>
                  <a:cubicBezTo>
                    <a:pt x="590" y="11907"/>
                    <a:pt x="1394" y="12805"/>
                    <a:pt x="2412" y="13033"/>
                  </a:cubicBezTo>
                  <a:cubicBezTo>
                    <a:pt x="2628" y="13082"/>
                    <a:pt x="2844" y="13103"/>
                    <a:pt x="3061" y="13103"/>
                  </a:cubicBezTo>
                  <a:cubicBezTo>
                    <a:pt x="4030" y="13103"/>
                    <a:pt x="5017" y="12698"/>
                    <a:pt x="5999" y="12698"/>
                  </a:cubicBezTo>
                  <a:cubicBezTo>
                    <a:pt x="6099" y="12698"/>
                    <a:pt x="6199" y="12702"/>
                    <a:pt x="6299" y="12711"/>
                  </a:cubicBezTo>
                  <a:cubicBezTo>
                    <a:pt x="7960" y="12872"/>
                    <a:pt x="9153" y="14333"/>
                    <a:pt x="10091" y="15713"/>
                  </a:cubicBezTo>
                  <a:cubicBezTo>
                    <a:pt x="11016" y="17107"/>
                    <a:pt x="12007" y="18634"/>
                    <a:pt x="13602" y="19130"/>
                  </a:cubicBezTo>
                  <a:cubicBezTo>
                    <a:pt x="13888" y="19216"/>
                    <a:pt x="14183" y="19257"/>
                    <a:pt x="14478" y="19257"/>
                  </a:cubicBezTo>
                  <a:cubicBezTo>
                    <a:pt x="16062" y="19257"/>
                    <a:pt x="17650" y="18085"/>
                    <a:pt x="17944" y="16503"/>
                  </a:cubicBezTo>
                  <a:cubicBezTo>
                    <a:pt x="18279" y="14748"/>
                    <a:pt x="17220" y="12979"/>
                    <a:pt x="17475" y="11210"/>
                  </a:cubicBezTo>
                  <a:cubicBezTo>
                    <a:pt x="17502" y="10888"/>
                    <a:pt x="17622" y="10580"/>
                    <a:pt x="17810" y="10339"/>
                  </a:cubicBezTo>
                  <a:cubicBezTo>
                    <a:pt x="18252" y="9830"/>
                    <a:pt x="19030" y="9843"/>
                    <a:pt x="19673" y="9642"/>
                  </a:cubicBezTo>
                  <a:cubicBezTo>
                    <a:pt x="20892" y="9254"/>
                    <a:pt x="21670" y="7954"/>
                    <a:pt x="21710" y="6667"/>
                  </a:cubicBezTo>
                  <a:cubicBezTo>
                    <a:pt x="21750" y="5394"/>
                    <a:pt x="21160" y="4161"/>
                    <a:pt x="20370" y="3156"/>
                  </a:cubicBezTo>
                  <a:cubicBezTo>
                    <a:pt x="19498" y="2073"/>
                    <a:pt x="18261" y="1159"/>
                    <a:pt x="16878" y="1159"/>
                  </a:cubicBezTo>
                  <a:cubicBezTo>
                    <a:pt x="16858" y="1159"/>
                    <a:pt x="16838" y="1159"/>
                    <a:pt x="16818" y="1159"/>
                  </a:cubicBezTo>
                  <a:cubicBezTo>
                    <a:pt x="16162" y="1186"/>
                    <a:pt x="15519" y="1414"/>
                    <a:pt x="14862" y="1414"/>
                  </a:cubicBezTo>
                  <a:cubicBezTo>
                    <a:pt x="14850" y="1414"/>
                    <a:pt x="14838" y="1414"/>
                    <a:pt x="14826" y="1414"/>
                  </a:cubicBezTo>
                  <a:cubicBezTo>
                    <a:pt x="13714" y="1414"/>
                    <a:pt x="12693" y="806"/>
                    <a:pt x="11672" y="355"/>
                  </a:cubicBezTo>
                  <a:cubicBezTo>
                    <a:pt x="11114" y="107"/>
                    <a:pt x="10594" y="1"/>
                    <a:pt x="10100" y="1"/>
                  </a:cubicBezTo>
                  <a:close/>
                </a:path>
              </a:pathLst>
            </a:custGeom>
            <a:solidFill>
              <a:srgbClr val="88A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
            <p:cNvSpPr/>
            <p:nvPr/>
          </p:nvSpPr>
          <p:spPr>
            <a:xfrm>
              <a:off x="2080775" y="2219825"/>
              <a:ext cx="148000" cy="102500"/>
            </a:xfrm>
            <a:custGeom>
              <a:rect b="b" l="l" r="r" t="t"/>
              <a:pathLst>
                <a:path extrusionOk="0" h="4100" w="5920">
                  <a:moveTo>
                    <a:pt x="2081" y="1"/>
                  </a:moveTo>
                  <a:cubicBezTo>
                    <a:pt x="1321" y="1"/>
                    <a:pt x="639" y="323"/>
                    <a:pt x="335" y="1124"/>
                  </a:cubicBezTo>
                  <a:cubicBezTo>
                    <a:pt x="0" y="2035"/>
                    <a:pt x="442" y="3121"/>
                    <a:pt x="1247" y="3657"/>
                  </a:cubicBezTo>
                  <a:cubicBezTo>
                    <a:pt x="1700" y="3959"/>
                    <a:pt x="2243" y="4099"/>
                    <a:pt x="2791" y="4099"/>
                  </a:cubicBezTo>
                  <a:cubicBezTo>
                    <a:pt x="3215" y="4099"/>
                    <a:pt x="3642" y="4016"/>
                    <a:pt x="4034" y="3858"/>
                  </a:cubicBezTo>
                  <a:cubicBezTo>
                    <a:pt x="4423" y="3724"/>
                    <a:pt x="4744" y="3469"/>
                    <a:pt x="4972" y="3148"/>
                  </a:cubicBezTo>
                  <a:cubicBezTo>
                    <a:pt x="5920" y="1651"/>
                    <a:pt x="3800" y="1"/>
                    <a:pt x="2081" y="1"/>
                  </a:cubicBezTo>
                  <a:close/>
                </a:path>
              </a:pathLst>
            </a:custGeom>
            <a:solidFill>
              <a:srgbClr val="E6F0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
            <p:cNvSpPr/>
            <p:nvPr/>
          </p:nvSpPr>
          <p:spPr>
            <a:xfrm>
              <a:off x="1985275" y="2207300"/>
              <a:ext cx="60675" cy="44000"/>
            </a:xfrm>
            <a:custGeom>
              <a:rect b="b" l="l" r="r" t="t"/>
              <a:pathLst>
                <a:path extrusionOk="0" h="1760" w="2427">
                  <a:moveTo>
                    <a:pt x="1718" y="0"/>
                  </a:moveTo>
                  <a:cubicBezTo>
                    <a:pt x="1474" y="0"/>
                    <a:pt x="1190" y="78"/>
                    <a:pt x="926" y="205"/>
                  </a:cubicBezTo>
                  <a:cubicBezTo>
                    <a:pt x="443" y="432"/>
                    <a:pt x="14" y="808"/>
                    <a:pt x="1" y="1143"/>
                  </a:cubicBezTo>
                  <a:cubicBezTo>
                    <a:pt x="1" y="1496"/>
                    <a:pt x="384" y="1760"/>
                    <a:pt x="739" y="1760"/>
                  </a:cubicBezTo>
                  <a:cubicBezTo>
                    <a:pt x="747" y="1760"/>
                    <a:pt x="756" y="1759"/>
                    <a:pt x="765" y="1759"/>
                  </a:cubicBezTo>
                  <a:cubicBezTo>
                    <a:pt x="1140" y="1732"/>
                    <a:pt x="1448" y="1518"/>
                    <a:pt x="1756" y="1317"/>
                  </a:cubicBezTo>
                  <a:cubicBezTo>
                    <a:pt x="2051" y="1102"/>
                    <a:pt x="2427" y="781"/>
                    <a:pt x="2333" y="406"/>
                  </a:cubicBezTo>
                  <a:cubicBezTo>
                    <a:pt x="2259" y="118"/>
                    <a:pt x="2018" y="0"/>
                    <a:pt x="1718" y="0"/>
                  </a:cubicBezTo>
                  <a:close/>
                </a:path>
              </a:pathLst>
            </a:custGeom>
            <a:solidFill>
              <a:srgbClr val="E6F0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
            <p:cNvSpPr/>
            <p:nvPr/>
          </p:nvSpPr>
          <p:spPr>
            <a:xfrm>
              <a:off x="2083275" y="2348050"/>
              <a:ext cx="41075" cy="35625"/>
            </a:xfrm>
            <a:custGeom>
              <a:rect b="b" l="l" r="r" t="t"/>
              <a:pathLst>
                <a:path extrusionOk="0" h="1425" w="1643">
                  <a:moveTo>
                    <a:pt x="909" y="0"/>
                  </a:moveTo>
                  <a:cubicBezTo>
                    <a:pt x="428" y="0"/>
                    <a:pt x="1" y="763"/>
                    <a:pt x="275" y="1168"/>
                  </a:cubicBezTo>
                  <a:cubicBezTo>
                    <a:pt x="383" y="1302"/>
                    <a:pt x="543" y="1396"/>
                    <a:pt x="718" y="1409"/>
                  </a:cubicBezTo>
                  <a:cubicBezTo>
                    <a:pt x="763" y="1420"/>
                    <a:pt x="810" y="1425"/>
                    <a:pt x="856" y="1425"/>
                  </a:cubicBezTo>
                  <a:cubicBezTo>
                    <a:pt x="988" y="1425"/>
                    <a:pt x="1122" y="1384"/>
                    <a:pt x="1240" y="1315"/>
                  </a:cubicBezTo>
                  <a:cubicBezTo>
                    <a:pt x="1642" y="994"/>
                    <a:pt x="1522" y="56"/>
                    <a:pt x="945" y="2"/>
                  </a:cubicBezTo>
                  <a:cubicBezTo>
                    <a:pt x="933" y="1"/>
                    <a:pt x="921" y="0"/>
                    <a:pt x="909" y="0"/>
                  </a:cubicBezTo>
                  <a:close/>
                </a:path>
              </a:pathLst>
            </a:custGeom>
            <a:solidFill>
              <a:srgbClr val="E6F0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
            <p:cNvSpPr/>
            <p:nvPr/>
          </p:nvSpPr>
          <p:spPr>
            <a:xfrm>
              <a:off x="1933700" y="2495500"/>
              <a:ext cx="41900" cy="46925"/>
            </a:xfrm>
            <a:custGeom>
              <a:rect b="b" l="l" r="r" t="t"/>
              <a:pathLst>
                <a:path extrusionOk="0" fill="none" h="1877" w="1676">
                  <a:moveTo>
                    <a:pt x="1675" y="0"/>
                  </a:moveTo>
                  <a:cubicBezTo>
                    <a:pt x="1260" y="429"/>
                    <a:pt x="416" y="1448"/>
                    <a:pt x="0" y="1876"/>
                  </a:cubicBez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
            <p:cNvSpPr/>
            <p:nvPr/>
          </p:nvSpPr>
          <p:spPr>
            <a:xfrm>
              <a:off x="1952125" y="2519625"/>
              <a:ext cx="39875" cy="47925"/>
            </a:xfrm>
            <a:custGeom>
              <a:rect b="b" l="l" r="r" t="t"/>
              <a:pathLst>
                <a:path extrusionOk="0" fill="none" h="1917" w="1595">
                  <a:moveTo>
                    <a:pt x="1595" y="0"/>
                  </a:moveTo>
                  <a:cubicBezTo>
                    <a:pt x="1287" y="536"/>
                    <a:pt x="429" y="1461"/>
                    <a:pt x="0" y="1917"/>
                  </a:cubicBez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
            <p:cNvSpPr/>
            <p:nvPr/>
          </p:nvSpPr>
          <p:spPr>
            <a:xfrm>
              <a:off x="2082100" y="2609400"/>
              <a:ext cx="11100" cy="41575"/>
            </a:xfrm>
            <a:custGeom>
              <a:rect b="b" l="l" r="r" t="t"/>
              <a:pathLst>
                <a:path extrusionOk="0" fill="none" h="1663" w="444">
                  <a:moveTo>
                    <a:pt x="1" y="1"/>
                  </a:moveTo>
                  <a:cubicBezTo>
                    <a:pt x="121" y="563"/>
                    <a:pt x="269" y="1113"/>
                    <a:pt x="443" y="1662"/>
                  </a:cubicBez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
            <p:cNvSpPr/>
            <p:nvPr/>
          </p:nvSpPr>
          <p:spPr>
            <a:xfrm>
              <a:off x="2110925" y="2615425"/>
              <a:ext cx="15100" cy="30525"/>
            </a:xfrm>
            <a:custGeom>
              <a:rect b="b" l="l" r="r" t="t"/>
              <a:pathLst>
                <a:path extrusionOk="0" fill="none" h="1221" w="604">
                  <a:moveTo>
                    <a:pt x="27" y="41"/>
                  </a:moveTo>
                  <a:cubicBezTo>
                    <a:pt x="14" y="68"/>
                    <a:pt x="0" y="1"/>
                    <a:pt x="27" y="1"/>
                  </a:cubicBezTo>
                  <a:cubicBezTo>
                    <a:pt x="67" y="1"/>
                    <a:pt x="81" y="41"/>
                    <a:pt x="81" y="68"/>
                  </a:cubicBezTo>
                  <a:cubicBezTo>
                    <a:pt x="215" y="470"/>
                    <a:pt x="389" y="859"/>
                    <a:pt x="603" y="1220"/>
                  </a:cubicBez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
            <p:cNvSpPr/>
            <p:nvPr/>
          </p:nvSpPr>
          <p:spPr>
            <a:xfrm>
              <a:off x="2151450" y="2585275"/>
              <a:ext cx="19475" cy="28175"/>
            </a:xfrm>
            <a:custGeom>
              <a:rect b="b" l="l" r="r" t="t"/>
              <a:pathLst>
                <a:path extrusionOk="0" fill="none" h="1127" w="779">
                  <a:moveTo>
                    <a:pt x="1" y="1"/>
                  </a:moveTo>
                  <a:lnTo>
                    <a:pt x="778" y="1126"/>
                  </a:ln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
            <p:cNvSpPr/>
            <p:nvPr/>
          </p:nvSpPr>
          <p:spPr>
            <a:xfrm>
              <a:off x="2164200" y="2554450"/>
              <a:ext cx="30500" cy="21475"/>
            </a:xfrm>
            <a:custGeom>
              <a:rect b="b" l="l" r="r" t="t"/>
              <a:pathLst>
                <a:path extrusionOk="0" fill="none" h="859" w="1220">
                  <a:moveTo>
                    <a:pt x="0" y="1"/>
                  </a:moveTo>
                  <a:lnTo>
                    <a:pt x="1220" y="859"/>
                  </a:ln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
            <p:cNvSpPr/>
            <p:nvPr/>
          </p:nvSpPr>
          <p:spPr>
            <a:xfrm>
              <a:off x="2170225" y="2507550"/>
              <a:ext cx="42900" cy="2375"/>
            </a:xfrm>
            <a:custGeom>
              <a:rect b="b" l="l" r="r" t="t"/>
              <a:pathLst>
                <a:path extrusionOk="0" fill="none" h="95" w="1716">
                  <a:moveTo>
                    <a:pt x="0" y="14"/>
                  </a:moveTo>
                  <a:cubicBezTo>
                    <a:pt x="563" y="95"/>
                    <a:pt x="1139" y="81"/>
                    <a:pt x="1716" y="1"/>
                  </a:cubicBez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
            <p:cNvSpPr/>
            <p:nvPr/>
          </p:nvSpPr>
          <p:spPr>
            <a:xfrm>
              <a:off x="2162175" y="2464350"/>
              <a:ext cx="31850" cy="5700"/>
            </a:xfrm>
            <a:custGeom>
              <a:rect b="b" l="l" r="r" t="t"/>
              <a:pathLst>
                <a:path extrusionOk="0" fill="none" h="228" w="1274">
                  <a:moveTo>
                    <a:pt x="1" y="228"/>
                  </a:moveTo>
                  <a:cubicBezTo>
                    <a:pt x="416" y="121"/>
                    <a:pt x="845" y="40"/>
                    <a:pt x="1274" y="0"/>
                  </a:cubicBez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2157500" y="2399675"/>
              <a:ext cx="35200" cy="31175"/>
            </a:xfrm>
            <a:custGeom>
              <a:rect b="b" l="l" r="r" t="t"/>
              <a:pathLst>
                <a:path extrusionOk="0" fill="none" h="1247" w="1408">
                  <a:moveTo>
                    <a:pt x="0" y="1"/>
                  </a:moveTo>
                  <a:cubicBezTo>
                    <a:pt x="335" y="349"/>
                    <a:pt x="978" y="1033"/>
                    <a:pt x="1407" y="1247"/>
                  </a:cubicBez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
            <p:cNvSpPr/>
            <p:nvPr/>
          </p:nvSpPr>
          <p:spPr>
            <a:xfrm>
              <a:off x="2178925" y="2370200"/>
              <a:ext cx="28500" cy="43575"/>
            </a:xfrm>
            <a:custGeom>
              <a:rect b="b" l="l" r="r" t="t"/>
              <a:pathLst>
                <a:path extrusionOk="0" fill="none" h="1743" w="1140">
                  <a:moveTo>
                    <a:pt x="1" y="0"/>
                  </a:moveTo>
                  <a:cubicBezTo>
                    <a:pt x="215" y="295"/>
                    <a:pt x="992" y="1407"/>
                    <a:pt x="1140" y="1743"/>
                  </a:cubicBez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
            <p:cNvSpPr/>
            <p:nvPr/>
          </p:nvSpPr>
          <p:spPr>
            <a:xfrm>
              <a:off x="2234200" y="2367850"/>
              <a:ext cx="21475" cy="31850"/>
            </a:xfrm>
            <a:custGeom>
              <a:rect b="b" l="l" r="r" t="t"/>
              <a:pathLst>
                <a:path extrusionOk="0" fill="none" h="1274" w="859">
                  <a:moveTo>
                    <a:pt x="1" y="1"/>
                  </a:moveTo>
                  <a:cubicBezTo>
                    <a:pt x="269" y="443"/>
                    <a:pt x="550" y="858"/>
                    <a:pt x="858" y="1274"/>
                  </a:cubicBez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
            <p:cNvSpPr/>
            <p:nvPr/>
          </p:nvSpPr>
          <p:spPr>
            <a:xfrm>
              <a:off x="2261350" y="2339700"/>
              <a:ext cx="19450" cy="12425"/>
            </a:xfrm>
            <a:custGeom>
              <a:rect b="b" l="l" r="r" t="t"/>
              <a:pathLst>
                <a:path extrusionOk="0" fill="none" h="497" w="778">
                  <a:moveTo>
                    <a:pt x="0" y="1"/>
                  </a:moveTo>
                  <a:lnTo>
                    <a:pt x="778" y="497"/>
                  </a:ln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
            <p:cNvSpPr/>
            <p:nvPr/>
          </p:nvSpPr>
          <p:spPr>
            <a:xfrm>
              <a:off x="2267375" y="2298500"/>
              <a:ext cx="30500" cy="6400"/>
            </a:xfrm>
            <a:custGeom>
              <a:rect b="b" l="l" r="r" t="t"/>
              <a:pathLst>
                <a:path extrusionOk="0" fill="none" h="256" w="1220">
                  <a:moveTo>
                    <a:pt x="1" y="255"/>
                  </a:moveTo>
                  <a:lnTo>
                    <a:pt x="1220" y="1"/>
                  </a:ln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
            <p:cNvSpPr/>
            <p:nvPr/>
          </p:nvSpPr>
          <p:spPr>
            <a:xfrm>
              <a:off x="2261000" y="2241550"/>
              <a:ext cx="36875" cy="17450"/>
            </a:xfrm>
            <a:custGeom>
              <a:rect b="b" l="l" r="r" t="t"/>
              <a:pathLst>
                <a:path extrusionOk="0" fill="none" h="698" w="1475">
                  <a:moveTo>
                    <a:pt x="1" y="697"/>
                  </a:moveTo>
                  <a:lnTo>
                    <a:pt x="1475" y="0"/>
                  </a:ln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
            <p:cNvSpPr/>
            <p:nvPr/>
          </p:nvSpPr>
          <p:spPr>
            <a:xfrm>
              <a:off x="2229525" y="2182250"/>
              <a:ext cx="25475" cy="25150"/>
            </a:xfrm>
            <a:custGeom>
              <a:rect b="b" l="l" r="r" t="t"/>
              <a:pathLst>
                <a:path extrusionOk="0" fill="none" h="1006" w="1019">
                  <a:moveTo>
                    <a:pt x="0" y="1006"/>
                  </a:moveTo>
                  <a:lnTo>
                    <a:pt x="1019" y="0"/>
                  </a:ln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
            <p:cNvSpPr/>
            <p:nvPr/>
          </p:nvSpPr>
          <p:spPr>
            <a:xfrm>
              <a:off x="2199375" y="2149075"/>
              <a:ext cx="32850" cy="49950"/>
            </a:xfrm>
            <a:custGeom>
              <a:rect b="b" l="l" r="r" t="t"/>
              <a:pathLst>
                <a:path extrusionOk="0" fill="none" h="1998" w="1314">
                  <a:moveTo>
                    <a:pt x="483" y="1314"/>
                  </a:moveTo>
                  <a:cubicBezTo>
                    <a:pt x="0" y="1998"/>
                    <a:pt x="416" y="1260"/>
                    <a:pt x="442" y="1220"/>
                  </a:cubicBezTo>
                  <a:cubicBezTo>
                    <a:pt x="710" y="805"/>
                    <a:pt x="1005" y="403"/>
                    <a:pt x="1313" y="1"/>
                  </a:cubicBez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
            <p:cNvSpPr/>
            <p:nvPr/>
          </p:nvSpPr>
          <p:spPr>
            <a:xfrm>
              <a:off x="2165525" y="2139025"/>
              <a:ext cx="5725" cy="35875"/>
            </a:xfrm>
            <a:custGeom>
              <a:rect b="b" l="l" r="r" t="t"/>
              <a:pathLst>
                <a:path extrusionOk="0" fill="none" h="1435" w="229">
                  <a:moveTo>
                    <a:pt x="1" y="1435"/>
                  </a:moveTo>
                  <a:cubicBezTo>
                    <a:pt x="121" y="966"/>
                    <a:pt x="202" y="483"/>
                    <a:pt x="228" y="1"/>
                  </a:cubicBez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
            <p:cNvSpPr/>
            <p:nvPr/>
          </p:nvSpPr>
          <p:spPr>
            <a:xfrm>
              <a:off x="2136375" y="2117600"/>
              <a:ext cx="2375" cy="58650"/>
            </a:xfrm>
            <a:custGeom>
              <a:rect b="b" l="l" r="r" t="t"/>
              <a:pathLst>
                <a:path extrusionOk="0" fill="none" h="2346" w="95">
                  <a:moveTo>
                    <a:pt x="95" y="2345"/>
                  </a:moveTo>
                  <a:cubicBezTo>
                    <a:pt x="81" y="1769"/>
                    <a:pt x="14" y="563"/>
                    <a:pt x="1" y="0"/>
                  </a:cubicBez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
            <p:cNvSpPr/>
            <p:nvPr/>
          </p:nvSpPr>
          <p:spPr>
            <a:xfrm>
              <a:off x="2103225" y="2132675"/>
              <a:ext cx="12400" cy="46250"/>
            </a:xfrm>
            <a:custGeom>
              <a:rect b="b" l="l" r="r" t="t"/>
              <a:pathLst>
                <a:path extrusionOk="0" fill="none" h="1850" w="496">
                  <a:moveTo>
                    <a:pt x="496" y="1849"/>
                  </a:moveTo>
                  <a:cubicBezTo>
                    <a:pt x="349" y="1407"/>
                    <a:pt x="0" y="469"/>
                    <a:pt x="0" y="0"/>
                  </a:cubicBez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
            <p:cNvSpPr/>
            <p:nvPr/>
          </p:nvSpPr>
          <p:spPr>
            <a:xfrm>
              <a:off x="2078750" y="2121275"/>
              <a:ext cx="1050" cy="49600"/>
            </a:xfrm>
            <a:custGeom>
              <a:rect b="b" l="l" r="r" t="t"/>
              <a:pathLst>
                <a:path extrusionOk="0" fill="none" h="1984" w="42">
                  <a:moveTo>
                    <a:pt x="1" y="1984"/>
                  </a:moveTo>
                  <a:cubicBezTo>
                    <a:pt x="41" y="1796"/>
                    <a:pt x="41" y="1609"/>
                    <a:pt x="1" y="1408"/>
                  </a:cubicBezTo>
                  <a:lnTo>
                    <a:pt x="1" y="1"/>
                  </a:ln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
            <p:cNvSpPr/>
            <p:nvPr/>
          </p:nvSpPr>
          <p:spPr>
            <a:xfrm>
              <a:off x="2040225" y="2116250"/>
              <a:ext cx="13775" cy="53300"/>
            </a:xfrm>
            <a:custGeom>
              <a:rect b="b" l="l" r="r" t="t"/>
              <a:pathLst>
                <a:path extrusionOk="0" fill="none" h="2132" w="551">
                  <a:moveTo>
                    <a:pt x="1" y="2131"/>
                  </a:moveTo>
                  <a:cubicBezTo>
                    <a:pt x="135" y="1408"/>
                    <a:pt x="309" y="697"/>
                    <a:pt x="550" y="0"/>
                  </a:cubicBez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
            <p:cNvSpPr/>
            <p:nvPr/>
          </p:nvSpPr>
          <p:spPr>
            <a:xfrm>
              <a:off x="1996000" y="2107550"/>
              <a:ext cx="1025" cy="48600"/>
            </a:xfrm>
            <a:custGeom>
              <a:rect b="b" l="l" r="r" t="t"/>
              <a:pathLst>
                <a:path extrusionOk="0" fill="none" h="1944" w="41">
                  <a:moveTo>
                    <a:pt x="1" y="1943"/>
                  </a:moveTo>
                  <a:cubicBezTo>
                    <a:pt x="14" y="978"/>
                    <a:pt x="14" y="295"/>
                    <a:pt x="41" y="0"/>
                  </a:cubicBez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1"/>
            <p:cNvSpPr/>
            <p:nvPr/>
          </p:nvSpPr>
          <p:spPr>
            <a:xfrm>
              <a:off x="1950100" y="2084425"/>
              <a:ext cx="14775" cy="58325"/>
            </a:xfrm>
            <a:custGeom>
              <a:rect b="b" l="l" r="r" t="t"/>
              <a:pathLst>
                <a:path extrusionOk="0" fill="none" h="2333" w="591">
                  <a:moveTo>
                    <a:pt x="1" y="0"/>
                  </a:moveTo>
                  <a:cubicBezTo>
                    <a:pt x="148" y="791"/>
                    <a:pt x="349" y="1568"/>
                    <a:pt x="591" y="2332"/>
                  </a:cubicBez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
            <p:cNvSpPr/>
            <p:nvPr/>
          </p:nvSpPr>
          <p:spPr>
            <a:xfrm>
              <a:off x="1910900" y="2112225"/>
              <a:ext cx="18450" cy="39550"/>
            </a:xfrm>
            <a:custGeom>
              <a:rect b="b" l="l" r="r" t="t"/>
              <a:pathLst>
                <a:path extrusionOk="0" fill="none" h="1582" w="738">
                  <a:moveTo>
                    <a:pt x="1" y="1"/>
                  </a:moveTo>
                  <a:cubicBezTo>
                    <a:pt x="242" y="523"/>
                    <a:pt x="483" y="1059"/>
                    <a:pt x="738" y="1582"/>
                  </a:cubicBez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
            <p:cNvSpPr/>
            <p:nvPr/>
          </p:nvSpPr>
          <p:spPr>
            <a:xfrm>
              <a:off x="1846575" y="2136350"/>
              <a:ext cx="49625" cy="41225"/>
            </a:xfrm>
            <a:custGeom>
              <a:rect b="b" l="l" r="r" t="t"/>
              <a:pathLst>
                <a:path extrusionOk="0" fill="none" h="1649" w="1985">
                  <a:moveTo>
                    <a:pt x="1984" y="1649"/>
                  </a:moveTo>
                  <a:lnTo>
                    <a:pt x="1" y="1"/>
                  </a:ln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
            <p:cNvSpPr/>
            <p:nvPr/>
          </p:nvSpPr>
          <p:spPr>
            <a:xfrm>
              <a:off x="1819775" y="2161475"/>
              <a:ext cx="49625" cy="32525"/>
            </a:xfrm>
            <a:custGeom>
              <a:rect b="b" l="l" r="r" t="t"/>
              <a:pathLst>
                <a:path extrusionOk="0" fill="none" h="1301" w="1985">
                  <a:moveTo>
                    <a:pt x="1984" y="1301"/>
                  </a:moveTo>
                  <a:cubicBezTo>
                    <a:pt x="1582" y="845"/>
                    <a:pt x="631" y="322"/>
                    <a:pt x="1" y="1"/>
                  </a:cubicBez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
            <p:cNvSpPr/>
            <p:nvPr/>
          </p:nvSpPr>
          <p:spPr>
            <a:xfrm>
              <a:off x="1904200" y="2464350"/>
              <a:ext cx="45925" cy="40875"/>
            </a:xfrm>
            <a:custGeom>
              <a:rect b="b" l="l" r="r" t="t"/>
              <a:pathLst>
                <a:path extrusionOk="0" fill="none" h="1635" w="1837">
                  <a:moveTo>
                    <a:pt x="1837" y="0"/>
                  </a:moveTo>
                  <a:cubicBezTo>
                    <a:pt x="1462" y="402"/>
                    <a:pt x="497" y="1394"/>
                    <a:pt x="1" y="1635"/>
                  </a:cubicBez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
            <p:cNvSpPr/>
            <p:nvPr/>
          </p:nvSpPr>
          <p:spPr>
            <a:xfrm>
              <a:off x="1860325" y="2450275"/>
              <a:ext cx="16775" cy="44250"/>
            </a:xfrm>
            <a:custGeom>
              <a:rect b="b" l="l" r="r" t="t"/>
              <a:pathLst>
                <a:path extrusionOk="0" fill="none" h="1770" w="671">
                  <a:moveTo>
                    <a:pt x="670" y="0"/>
                  </a:moveTo>
                  <a:cubicBezTo>
                    <a:pt x="469" y="590"/>
                    <a:pt x="242" y="1179"/>
                    <a:pt x="0" y="1769"/>
                  </a:cubicBez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
            <p:cNvSpPr/>
            <p:nvPr/>
          </p:nvSpPr>
          <p:spPr>
            <a:xfrm>
              <a:off x="1811075" y="2455300"/>
              <a:ext cx="12750" cy="46575"/>
            </a:xfrm>
            <a:custGeom>
              <a:rect b="b" l="l" r="r" t="t"/>
              <a:pathLst>
                <a:path extrusionOk="0" fill="none" h="1863" w="510">
                  <a:moveTo>
                    <a:pt x="510" y="0"/>
                  </a:moveTo>
                  <a:cubicBezTo>
                    <a:pt x="389" y="630"/>
                    <a:pt x="228" y="1260"/>
                    <a:pt x="0" y="1863"/>
                  </a:cubicBez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
            <p:cNvSpPr/>
            <p:nvPr/>
          </p:nvSpPr>
          <p:spPr>
            <a:xfrm>
              <a:off x="1737700" y="2426825"/>
              <a:ext cx="32200" cy="52275"/>
            </a:xfrm>
            <a:custGeom>
              <a:rect b="b" l="l" r="r" t="t"/>
              <a:pathLst>
                <a:path extrusionOk="0" fill="none" h="2091" w="1288">
                  <a:moveTo>
                    <a:pt x="1287" y="0"/>
                  </a:moveTo>
                  <a:cubicBezTo>
                    <a:pt x="1033" y="389"/>
                    <a:pt x="242" y="1702"/>
                    <a:pt x="1" y="2091"/>
                  </a:cubicBez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
            <p:cNvSpPr/>
            <p:nvPr/>
          </p:nvSpPr>
          <p:spPr>
            <a:xfrm>
              <a:off x="1699500" y="2413075"/>
              <a:ext cx="39225" cy="21800"/>
            </a:xfrm>
            <a:custGeom>
              <a:rect b="b" l="l" r="r" t="t"/>
              <a:pathLst>
                <a:path extrusionOk="0" fill="none" h="872" w="1569">
                  <a:moveTo>
                    <a:pt x="1569" y="1"/>
                  </a:moveTo>
                  <a:cubicBezTo>
                    <a:pt x="1019" y="242"/>
                    <a:pt x="497" y="537"/>
                    <a:pt x="1" y="872"/>
                  </a:cubicBez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1"/>
            <p:cNvSpPr/>
            <p:nvPr/>
          </p:nvSpPr>
          <p:spPr>
            <a:xfrm>
              <a:off x="1678075" y="2356800"/>
              <a:ext cx="55300" cy="5375"/>
            </a:xfrm>
            <a:custGeom>
              <a:rect b="b" l="l" r="r" t="t"/>
              <a:pathLst>
                <a:path extrusionOk="0" fill="none" h="215" w="2212">
                  <a:moveTo>
                    <a:pt x="2211" y="215"/>
                  </a:moveTo>
                  <a:cubicBezTo>
                    <a:pt x="1474" y="201"/>
                    <a:pt x="724" y="134"/>
                    <a:pt x="0" y="0"/>
                  </a:cubicBez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1"/>
            <p:cNvSpPr/>
            <p:nvPr/>
          </p:nvSpPr>
          <p:spPr>
            <a:xfrm>
              <a:off x="1676400" y="2321625"/>
              <a:ext cx="63675" cy="20125"/>
            </a:xfrm>
            <a:custGeom>
              <a:rect b="b" l="l" r="r" t="t"/>
              <a:pathLst>
                <a:path extrusionOk="0" fill="none" h="805" w="2547">
                  <a:moveTo>
                    <a:pt x="2546" y="804"/>
                  </a:moveTo>
                  <a:cubicBezTo>
                    <a:pt x="1689" y="590"/>
                    <a:pt x="831" y="322"/>
                    <a:pt x="0" y="0"/>
                  </a:cubicBez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1"/>
            <p:cNvSpPr/>
            <p:nvPr/>
          </p:nvSpPr>
          <p:spPr>
            <a:xfrm>
              <a:off x="1701850" y="2286100"/>
              <a:ext cx="46925" cy="23475"/>
            </a:xfrm>
            <a:custGeom>
              <a:rect b="b" l="l" r="r" t="t"/>
              <a:pathLst>
                <a:path extrusionOk="0" fill="none" h="939" w="1877">
                  <a:moveTo>
                    <a:pt x="1877" y="939"/>
                  </a:moveTo>
                  <a:cubicBezTo>
                    <a:pt x="1368" y="684"/>
                    <a:pt x="510" y="255"/>
                    <a:pt x="1" y="1"/>
                  </a:cubicBez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
            <p:cNvSpPr/>
            <p:nvPr/>
          </p:nvSpPr>
          <p:spPr>
            <a:xfrm>
              <a:off x="1710900" y="2237875"/>
              <a:ext cx="62000" cy="36525"/>
            </a:xfrm>
            <a:custGeom>
              <a:rect b="b" l="l" r="r" t="t"/>
              <a:pathLst>
                <a:path extrusionOk="0" fill="none" h="1461" w="2480">
                  <a:moveTo>
                    <a:pt x="2480" y="1461"/>
                  </a:moveTo>
                  <a:cubicBezTo>
                    <a:pt x="1609" y="1059"/>
                    <a:pt x="764" y="576"/>
                    <a:pt x="1" y="0"/>
                  </a:cubicBez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
            <p:cNvSpPr/>
            <p:nvPr/>
          </p:nvSpPr>
          <p:spPr>
            <a:xfrm>
              <a:off x="1751100" y="2207700"/>
              <a:ext cx="44600" cy="32525"/>
            </a:xfrm>
            <a:custGeom>
              <a:rect b="b" l="l" r="r" t="t"/>
              <a:pathLst>
                <a:path extrusionOk="0" fill="none" h="1301" w="1784">
                  <a:moveTo>
                    <a:pt x="1783" y="1301"/>
                  </a:moveTo>
                  <a:cubicBezTo>
                    <a:pt x="1220" y="939"/>
                    <a:pt x="564" y="349"/>
                    <a:pt x="1" y="1"/>
                  </a:cubicBez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1"/>
            <p:cNvSpPr/>
            <p:nvPr/>
          </p:nvSpPr>
          <p:spPr>
            <a:xfrm>
              <a:off x="1780600" y="2186950"/>
              <a:ext cx="50925" cy="33850"/>
            </a:xfrm>
            <a:custGeom>
              <a:rect b="b" l="l" r="r" t="t"/>
              <a:pathLst>
                <a:path extrusionOk="0" fill="none" h="1354" w="2037">
                  <a:moveTo>
                    <a:pt x="2037" y="1354"/>
                  </a:moveTo>
                  <a:cubicBezTo>
                    <a:pt x="1407" y="1112"/>
                    <a:pt x="549" y="389"/>
                    <a:pt x="0" y="0"/>
                  </a:cubicBez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
            <p:cNvSpPr/>
            <p:nvPr/>
          </p:nvSpPr>
          <p:spPr>
            <a:xfrm>
              <a:off x="1979250" y="2575225"/>
              <a:ext cx="33875" cy="45925"/>
            </a:xfrm>
            <a:custGeom>
              <a:rect b="b" l="l" r="r" t="t"/>
              <a:pathLst>
                <a:path extrusionOk="0" fill="none" h="1837" w="1355">
                  <a:moveTo>
                    <a:pt x="1354" y="1"/>
                  </a:moveTo>
                  <a:cubicBezTo>
                    <a:pt x="845" y="564"/>
                    <a:pt x="389" y="1180"/>
                    <a:pt x="1" y="1837"/>
                  </a:cubicBez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
            <p:cNvSpPr/>
            <p:nvPr/>
          </p:nvSpPr>
          <p:spPr>
            <a:xfrm>
              <a:off x="2021475" y="2604375"/>
              <a:ext cx="24800" cy="64350"/>
            </a:xfrm>
            <a:custGeom>
              <a:rect b="b" l="l" r="r" t="t"/>
              <a:pathLst>
                <a:path extrusionOk="0" fill="none" h="2574" w="992">
                  <a:moveTo>
                    <a:pt x="992" y="1"/>
                  </a:moveTo>
                  <a:cubicBezTo>
                    <a:pt x="630" y="845"/>
                    <a:pt x="308" y="1703"/>
                    <a:pt x="0" y="2574"/>
                  </a:cubicBezTo>
                </a:path>
              </a:pathLst>
            </a:custGeom>
            <a:noFill/>
            <a:ln cap="flat" cmpd="sng" w="9525">
              <a:solidFill>
                <a:srgbClr val="88AFA6"/>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1"/>
            <p:cNvSpPr/>
            <p:nvPr/>
          </p:nvSpPr>
          <p:spPr>
            <a:xfrm>
              <a:off x="1746750" y="2733025"/>
              <a:ext cx="88800" cy="38225"/>
            </a:xfrm>
            <a:custGeom>
              <a:rect b="b" l="l" r="r" t="t"/>
              <a:pathLst>
                <a:path extrusionOk="0" fill="none" h="1529" w="3552">
                  <a:moveTo>
                    <a:pt x="1" y="1528"/>
                  </a:moveTo>
                  <a:cubicBezTo>
                    <a:pt x="161" y="1193"/>
                    <a:pt x="925" y="577"/>
                    <a:pt x="1287" y="590"/>
                  </a:cubicBezTo>
                  <a:cubicBezTo>
                    <a:pt x="1475" y="590"/>
                    <a:pt x="1662" y="657"/>
                    <a:pt x="1863" y="671"/>
                  </a:cubicBezTo>
                  <a:cubicBezTo>
                    <a:pt x="2480" y="738"/>
                    <a:pt x="3043" y="362"/>
                    <a:pt x="3552" y="1"/>
                  </a:cubicBezTo>
                </a:path>
              </a:pathLst>
            </a:custGeom>
            <a:noFill/>
            <a:ln cap="flat" cmpd="sng" w="9525">
              <a:solidFill>
                <a:srgbClr val="FFFFFF"/>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
            <p:cNvSpPr/>
            <p:nvPr/>
          </p:nvSpPr>
          <p:spPr>
            <a:xfrm>
              <a:off x="1732350" y="2672050"/>
              <a:ext cx="92150" cy="49950"/>
            </a:xfrm>
            <a:custGeom>
              <a:rect b="b" l="l" r="r" t="t"/>
              <a:pathLst>
                <a:path extrusionOk="0" fill="none" h="1998" w="3686">
                  <a:moveTo>
                    <a:pt x="0" y="1997"/>
                  </a:moveTo>
                  <a:cubicBezTo>
                    <a:pt x="107" y="1997"/>
                    <a:pt x="174" y="1890"/>
                    <a:pt x="215" y="1796"/>
                  </a:cubicBezTo>
                  <a:cubicBezTo>
                    <a:pt x="429" y="1341"/>
                    <a:pt x="617" y="764"/>
                    <a:pt x="1099" y="657"/>
                  </a:cubicBezTo>
                  <a:cubicBezTo>
                    <a:pt x="1300" y="630"/>
                    <a:pt x="1501" y="644"/>
                    <a:pt x="1702" y="684"/>
                  </a:cubicBezTo>
                  <a:cubicBezTo>
                    <a:pt x="2426" y="764"/>
                    <a:pt x="3163" y="510"/>
                    <a:pt x="3686" y="1"/>
                  </a:cubicBezTo>
                </a:path>
              </a:pathLst>
            </a:custGeom>
            <a:noFill/>
            <a:ln cap="flat" cmpd="sng" w="9525">
              <a:solidFill>
                <a:srgbClr val="FFFFFF"/>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
            <p:cNvSpPr/>
            <p:nvPr/>
          </p:nvSpPr>
          <p:spPr>
            <a:xfrm>
              <a:off x="1706550" y="2579925"/>
              <a:ext cx="70050" cy="52625"/>
            </a:xfrm>
            <a:custGeom>
              <a:rect b="b" l="l" r="r" t="t"/>
              <a:pathLst>
                <a:path extrusionOk="0" fill="none" h="2105" w="2802">
                  <a:moveTo>
                    <a:pt x="0" y="2104"/>
                  </a:moveTo>
                  <a:cubicBezTo>
                    <a:pt x="0" y="1850"/>
                    <a:pt x="670" y="1032"/>
                    <a:pt x="912" y="938"/>
                  </a:cubicBezTo>
                  <a:cubicBezTo>
                    <a:pt x="1166" y="858"/>
                    <a:pt x="1421" y="804"/>
                    <a:pt x="1676" y="764"/>
                  </a:cubicBezTo>
                  <a:cubicBezTo>
                    <a:pt x="2131" y="644"/>
                    <a:pt x="2533" y="376"/>
                    <a:pt x="2801" y="0"/>
                  </a:cubicBezTo>
                </a:path>
              </a:pathLst>
            </a:custGeom>
            <a:noFill/>
            <a:ln cap="flat" cmpd="sng" w="9525">
              <a:solidFill>
                <a:srgbClr val="FFFFFF"/>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
            <p:cNvSpPr/>
            <p:nvPr/>
          </p:nvSpPr>
          <p:spPr>
            <a:xfrm>
              <a:off x="1645900" y="2441900"/>
              <a:ext cx="14100" cy="93825"/>
            </a:xfrm>
            <a:custGeom>
              <a:rect b="b" l="l" r="r" t="t"/>
              <a:pathLst>
                <a:path extrusionOk="0" fill="none" h="3753" w="564">
                  <a:moveTo>
                    <a:pt x="162" y="3752"/>
                  </a:moveTo>
                  <a:cubicBezTo>
                    <a:pt x="1" y="3297"/>
                    <a:pt x="14" y="2171"/>
                    <a:pt x="215" y="1742"/>
                  </a:cubicBezTo>
                  <a:cubicBezTo>
                    <a:pt x="296" y="1595"/>
                    <a:pt x="363" y="1434"/>
                    <a:pt x="430" y="1273"/>
                  </a:cubicBezTo>
                  <a:cubicBezTo>
                    <a:pt x="564" y="844"/>
                    <a:pt x="363" y="389"/>
                    <a:pt x="162" y="0"/>
                  </a:cubicBezTo>
                </a:path>
              </a:pathLst>
            </a:custGeom>
            <a:noFill/>
            <a:ln cap="flat" cmpd="sng" w="9525">
              <a:solidFill>
                <a:srgbClr val="FFFFFF"/>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
            <p:cNvSpPr/>
            <p:nvPr/>
          </p:nvSpPr>
          <p:spPr>
            <a:xfrm>
              <a:off x="1541375" y="2476725"/>
              <a:ext cx="69375" cy="56325"/>
            </a:xfrm>
            <a:custGeom>
              <a:rect b="b" l="l" r="r" t="t"/>
              <a:pathLst>
                <a:path extrusionOk="0" fill="none" h="2253" w="2775">
                  <a:moveTo>
                    <a:pt x="2775" y="2252"/>
                  </a:moveTo>
                  <a:cubicBezTo>
                    <a:pt x="2400" y="2105"/>
                    <a:pt x="2064" y="1850"/>
                    <a:pt x="1823" y="1515"/>
                  </a:cubicBezTo>
                  <a:cubicBezTo>
                    <a:pt x="1689" y="1274"/>
                    <a:pt x="1595" y="1006"/>
                    <a:pt x="1435" y="765"/>
                  </a:cubicBezTo>
                  <a:cubicBezTo>
                    <a:pt x="1113" y="282"/>
                    <a:pt x="577" y="1"/>
                    <a:pt x="1" y="14"/>
                  </a:cubicBezTo>
                </a:path>
              </a:pathLst>
            </a:custGeom>
            <a:noFill/>
            <a:ln cap="flat" cmpd="sng" w="9525">
              <a:solidFill>
                <a:srgbClr val="FFFFFF"/>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
            <p:cNvSpPr/>
            <p:nvPr/>
          </p:nvSpPr>
          <p:spPr>
            <a:xfrm>
              <a:off x="1494150" y="2543400"/>
              <a:ext cx="102875" cy="31175"/>
            </a:xfrm>
            <a:custGeom>
              <a:rect b="b" l="l" r="r" t="t"/>
              <a:pathLst>
                <a:path extrusionOk="0" fill="none" h="1247" w="4115">
                  <a:moveTo>
                    <a:pt x="0" y="41"/>
                  </a:moveTo>
                  <a:cubicBezTo>
                    <a:pt x="282" y="41"/>
                    <a:pt x="550" y="1"/>
                    <a:pt x="844" y="1"/>
                  </a:cubicBezTo>
                  <a:cubicBezTo>
                    <a:pt x="1327" y="14"/>
                    <a:pt x="1796" y="94"/>
                    <a:pt x="2265" y="242"/>
                  </a:cubicBezTo>
                  <a:cubicBezTo>
                    <a:pt x="2533" y="295"/>
                    <a:pt x="2788" y="403"/>
                    <a:pt x="3029" y="550"/>
                  </a:cubicBezTo>
                  <a:cubicBezTo>
                    <a:pt x="3243" y="711"/>
                    <a:pt x="4114" y="979"/>
                    <a:pt x="4074" y="1247"/>
                  </a:cubicBezTo>
                </a:path>
              </a:pathLst>
            </a:custGeom>
            <a:noFill/>
            <a:ln cap="flat" cmpd="sng" w="9525">
              <a:solidFill>
                <a:srgbClr val="FFFFFF"/>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1"/>
            <p:cNvSpPr/>
            <p:nvPr/>
          </p:nvSpPr>
          <p:spPr>
            <a:xfrm>
              <a:off x="1520275" y="2632525"/>
              <a:ext cx="79750" cy="39225"/>
            </a:xfrm>
            <a:custGeom>
              <a:rect b="b" l="l" r="r" t="t"/>
              <a:pathLst>
                <a:path extrusionOk="0" fill="none" h="1569" w="3190">
                  <a:moveTo>
                    <a:pt x="108" y="1568"/>
                  </a:moveTo>
                  <a:lnTo>
                    <a:pt x="0" y="1448"/>
                  </a:lnTo>
                  <a:cubicBezTo>
                    <a:pt x="121" y="965"/>
                    <a:pt x="604" y="670"/>
                    <a:pt x="1099" y="778"/>
                  </a:cubicBezTo>
                  <a:cubicBezTo>
                    <a:pt x="1233" y="818"/>
                    <a:pt x="1367" y="885"/>
                    <a:pt x="1515" y="912"/>
                  </a:cubicBezTo>
                  <a:cubicBezTo>
                    <a:pt x="1957" y="992"/>
                    <a:pt x="2882" y="322"/>
                    <a:pt x="3190" y="0"/>
                  </a:cubicBezTo>
                </a:path>
              </a:pathLst>
            </a:custGeom>
            <a:noFill/>
            <a:ln cap="flat" cmpd="sng" w="9525">
              <a:solidFill>
                <a:srgbClr val="FFFFFF"/>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1"/>
            <p:cNvSpPr/>
            <p:nvPr/>
          </p:nvSpPr>
          <p:spPr>
            <a:xfrm>
              <a:off x="1550750" y="2752450"/>
              <a:ext cx="72075" cy="38900"/>
            </a:xfrm>
            <a:custGeom>
              <a:rect b="b" l="l" r="r" t="t"/>
              <a:pathLst>
                <a:path extrusionOk="0" fill="none" h="1556" w="2883">
                  <a:moveTo>
                    <a:pt x="1" y="1555"/>
                  </a:moveTo>
                  <a:cubicBezTo>
                    <a:pt x="81" y="1113"/>
                    <a:pt x="564" y="872"/>
                    <a:pt x="966" y="1073"/>
                  </a:cubicBezTo>
                  <a:cubicBezTo>
                    <a:pt x="1019" y="1113"/>
                    <a:pt x="1073" y="1140"/>
                    <a:pt x="1140" y="1153"/>
                  </a:cubicBezTo>
                  <a:cubicBezTo>
                    <a:pt x="1207" y="1153"/>
                    <a:pt x="1287" y="1126"/>
                    <a:pt x="1341" y="1086"/>
                  </a:cubicBezTo>
                  <a:cubicBezTo>
                    <a:pt x="1636" y="899"/>
                    <a:pt x="2587" y="188"/>
                    <a:pt x="2882" y="1"/>
                  </a:cubicBezTo>
                </a:path>
              </a:pathLst>
            </a:custGeom>
            <a:noFill/>
            <a:ln cap="flat" cmpd="sng" w="9525">
              <a:solidFill>
                <a:srgbClr val="FFFFFF"/>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
            <p:cNvSpPr/>
            <p:nvPr/>
          </p:nvSpPr>
          <p:spPr>
            <a:xfrm>
              <a:off x="1604375" y="2850625"/>
              <a:ext cx="49925" cy="70050"/>
            </a:xfrm>
            <a:custGeom>
              <a:rect b="b" l="l" r="r" t="t"/>
              <a:pathLst>
                <a:path extrusionOk="0" fill="none" h="2802" w="1997">
                  <a:moveTo>
                    <a:pt x="228" y="2801"/>
                  </a:moveTo>
                  <a:cubicBezTo>
                    <a:pt x="0" y="2520"/>
                    <a:pt x="14" y="2118"/>
                    <a:pt x="255" y="1836"/>
                  </a:cubicBezTo>
                  <a:cubicBezTo>
                    <a:pt x="469" y="1608"/>
                    <a:pt x="791" y="1541"/>
                    <a:pt x="1072" y="1421"/>
                  </a:cubicBezTo>
                  <a:cubicBezTo>
                    <a:pt x="1354" y="1287"/>
                    <a:pt x="1997" y="309"/>
                    <a:pt x="1930" y="0"/>
                  </a:cubicBezTo>
                </a:path>
              </a:pathLst>
            </a:custGeom>
            <a:noFill/>
            <a:ln cap="flat" cmpd="sng" w="9525">
              <a:solidFill>
                <a:srgbClr val="FFFFFF"/>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
            <p:cNvSpPr/>
            <p:nvPr/>
          </p:nvSpPr>
          <p:spPr>
            <a:xfrm>
              <a:off x="1697175" y="2910925"/>
              <a:ext cx="31500" cy="70050"/>
            </a:xfrm>
            <a:custGeom>
              <a:rect b="b" l="l" r="r" t="t"/>
              <a:pathLst>
                <a:path extrusionOk="0" fill="none" h="2802" w="1260">
                  <a:moveTo>
                    <a:pt x="241" y="0"/>
                  </a:moveTo>
                  <a:cubicBezTo>
                    <a:pt x="40" y="94"/>
                    <a:pt x="0" y="389"/>
                    <a:pt x="94" y="590"/>
                  </a:cubicBezTo>
                  <a:cubicBezTo>
                    <a:pt x="215" y="778"/>
                    <a:pt x="375" y="939"/>
                    <a:pt x="550" y="1059"/>
                  </a:cubicBezTo>
                  <a:cubicBezTo>
                    <a:pt x="804" y="1274"/>
                    <a:pt x="1005" y="1542"/>
                    <a:pt x="1139" y="1850"/>
                  </a:cubicBezTo>
                  <a:cubicBezTo>
                    <a:pt x="1260" y="2171"/>
                    <a:pt x="1233" y="2520"/>
                    <a:pt x="1045" y="2801"/>
                  </a:cubicBezTo>
                </a:path>
              </a:pathLst>
            </a:custGeom>
            <a:noFill/>
            <a:ln cap="flat" cmpd="sng" w="9525">
              <a:solidFill>
                <a:srgbClr val="FFFFFF"/>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1"/>
            <p:cNvSpPr/>
            <p:nvPr/>
          </p:nvSpPr>
          <p:spPr>
            <a:xfrm>
              <a:off x="1754125" y="2881775"/>
              <a:ext cx="64000" cy="49600"/>
            </a:xfrm>
            <a:custGeom>
              <a:rect b="b" l="l" r="r" t="t"/>
              <a:pathLst>
                <a:path extrusionOk="0" fill="none" h="1984" w="2560">
                  <a:moveTo>
                    <a:pt x="0" y="1"/>
                  </a:moveTo>
                  <a:cubicBezTo>
                    <a:pt x="603" y="255"/>
                    <a:pt x="1260" y="577"/>
                    <a:pt x="1488" y="1193"/>
                  </a:cubicBezTo>
                  <a:cubicBezTo>
                    <a:pt x="1515" y="1287"/>
                    <a:pt x="1555" y="1367"/>
                    <a:pt x="1595" y="1448"/>
                  </a:cubicBezTo>
                  <a:cubicBezTo>
                    <a:pt x="1823" y="1769"/>
                    <a:pt x="2412" y="1635"/>
                    <a:pt x="2560" y="1984"/>
                  </a:cubicBezTo>
                </a:path>
              </a:pathLst>
            </a:custGeom>
            <a:noFill/>
            <a:ln cap="flat" cmpd="sng" w="9525">
              <a:solidFill>
                <a:srgbClr val="FFFFFF"/>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
            <p:cNvSpPr/>
            <p:nvPr/>
          </p:nvSpPr>
          <p:spPr>
            <a:xfrm>
              <a:off x="1756125" y="2812425"/>
              <a:ext cx="86475" cy="28500"/>
            </a:xfrm>
            <a:custGeom>
              <a:rect b="b" l="l" r="r" t="t"/>
              <a:pathLst>
                <a:path extrusionOk="0" fill="none" h="1140" w="3459">
                  <a:moveTo>
                    <a:pt x="1" y="563"/>
                  </a:moveTo>
                  <a:cubicBezTo>
                    <a:pt x="1" y="496"/>
                    <a:pt x="416" y="282"/>
                    <a:pt x="456" y="228"/>
                  </a:cubicBezTo>
                  <a:cubicBezTo>
                    <a:pt x="617" y="1"/>
                    <a:pt x="966" y="27"/>
                    <a:pt x="1193" y="188"/>
                  </a:cubicBezTo>
                  <a:cubicBezTo>
                    <a:pt x="1421" y="349"/>
                    <a:pt x="1569" y="590"/>
                    <a:pt x="1783" y="764"/>
                  </a:cubicBezTo>
                  <a:cubicBezTo>
                    <a:pt x="2239" y="1140"/>
                    <a:pt x="2949" y="1126"/>
                    <a:pt x="3458" y="831"/>
                  </a:cubicBezTo>
                </a:path>
              </a:pathLst>
            </a:custGeom>
            <a:noFill/>
            <a:ln cap="flat" cmpd="sng" w="9525">
              <a:solidFill>
                <a:srgbClr val="FFFFFF"/>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
            <p:cNvSpPr/>
            <p:nvPr/>
          </p:nvSpPr>
          <p:spPr>
            <a:xfrm>
              <a:off x="1515575" y="2695850"/>
              <a:ext cx="95175" cy="31500"/>
            </a:xfrm>
            <a:custGeom>
              <a:rect b="b" l="l" r="r" t="t"/>
              <a:pathLst>
                <a:path extrusionOk="0" fill="none" h="1260" w="3807">
                  <a:moveTo>
                    <a:pt x="1" y="1260"/>
                  </a:moveTo>
                  <a:cubicBezTo>
                    <a:pt x="215" y="1153"/>
                    <a:pt x="430" y="1032"/>
                    <a:pt x="617" y="885"/>
                  </a:cubicBezTo>
                  <a:cubicBezTo>
                    <a:pt x="885" y="737"/>
                    <a:pt x="1167" y="630"/>
                    <a:pt x="1462" y="563"/>
                  </a:cubicBezTo>
                  <a:cubicBezTo>
                    <a:pt x="1917" y="442"/>
                    <a:pt x="3338" y="134"/>
                    <a:pt x="3807" y="0"/>
                  </a:cubicBezTo>
                </a:path>
              </a:pathLst>
            </a:custGeom>
            <a:noFill/>
            <a:ln cap="flat" cmpd="sng" w="9525">
              <a:solidFill>
                <a:srgbClr val="FFFFFF"/>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
            <p:cNvSpPr/>
            <p:nvPr/>
          </p:nvSpPr>
          <p:spPr>
            <a:xfrm>
              <a:off x="1719625" y="2621800"/>
              <a:ext cx="70025" cy="27500"/>
            </a:xfrm>
            <a:custGeom>
              <a:rect b="b" l="l" r="r" t="t"/>
              <a:pathLst>
                <a:path extrusionOk="0" fill="none" h="1100" w="2801">
                  <a:moveTo>
                    <a:pt x="255" y="979"/>
                  </a:moveTo>
                  <a:cubicBezTo>
                    <a:pt x="268" y="872"/>
                    <a:pt x="94" y="818"/>
                    <a:pt x="40" y="912"/>
                  </a:cubicBezTo>
                  <a:cubicBezTo>
                    <a:pt x="0" y="1019"/>
                    <a:pt x="174" y="1099"/>
                    <a:pt x="241" y="1019"/>
                  </a:cubicBezTo>
                  <a:cubicBezTo>
                    <a:pt x="415" y="764"/>
                    <a:pt x="724" y="604"/>
                    <a:pt x="1045" y="604"/>
                  </a:cubicBezTo>
                  <a:cubicBezTo>
                    <a:pt x="1233" y="604"/>
                    <a:pt x="1421" y="671"/>
                    <a:pt x="1622" y="697"/>
                  </a:cubicBezTo>
                  <a:cubicBezTo>
                    <a:pt x="2117" y="724"/>
                    <a:pt x="2586" y="443"/>
                    <a:pt x="2801" y="0"/>
                  </a:cubicBezTo>
                </a:path>
              </a:pathLst>
            </a:custGeom>
            <a:noFill/>
            <a:ln cap="flat" cmpd="sng" w="9525">
              <a:solidFill>
                <a:srgbClr val="FFFFFF"/>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
            <p:cNvSpPr/>
            <p:nvPr/>
          </p:nvSpPr>
          <p:spPr>
            <a:xfrm>
              <a:off x="1682100" y="2503200"/>
              <a:ext cx="48925" cy="70375"/>
            </a:xfrm>
            <a:custGeom>
              <a:rect b="b" l="l" r="r" t="t"/>
              <a:pathLst>
                <a:path extrusionOk="0" fill="none" h="2815" w="1957">
                  <a:moveTo>
                    <a:pt x="0" y="2815"/>
                  </a:moveTo>
                  <a:cubicBezTo>
                    <a:pt x="54" y="2493"/>
                    <a:pt x="442" y="1180"/>
                    <a:pt x="751" y="1073"/>
                  </a:cubicBezTo>
                  <a:cubicBezTo>
                    <a:pt x="871" y="1046"/>
                    <a:pt x="1005" y="1019"/>
                    <a:pt x="1126" y="1019"/>
                  </a:cubicBezTo>
                  <a:cubicBezTo>
                    <a:pt x="1622" y="939"/>
                    <a:pt x="1957" y="496"/>
                    <a:pt x="1903" y="1"/>
                  </a:cubicBezTo>
                </a:path>
              </a:pathLst>
            </a:custGeom>
            <a:noFill/>
            <a:ln cap="flat" cmpd="sng" w="9525">
              <a:solidFill>
                <a:srgbClr val="FFFFFF"/>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
            <p:cNvSpPr/>
            <p:nvPr/>
          </p:nvSpPr>
          <p:spPr>
            <a:xfrm>
              <a:off x="1556800" y="2818450"/>
              <a:ext cx="85125" cy="61350"/>
            </a:xfrm>
            <a:custGeom>
              <a:rect b="b" l="l" r="r" t="t"/>
              <a:pathLst>
                <a:path extrusionOk="0" fill="none" h="2454" w="3405">
                  <a:moveTo>
                    <a:pt x="3404" y="1"/>
                  </a:moveTo>
                  <a:cubicBezTo>
                    <a:pt x="3015" y="255"/>
                    <a:pt x="1917" y="885"/>
                    <a:pt x="1622" y="1247"/>
                  </a:cubicBezTo>
                  <a:cubicBezTo>
                    <a:pt x="1514" y="1381"/>
                    <a:pt x="1394" y="1488"/>
                    <a:pt x="1260" y="1582"/>
                  </a:cubicBezTo>
                  <a:cubicBezTo>
                    <a:pt x="978" y="1730"/>
                    <a:pt x="590" y="1609"/>
                    <a:pt x="322" y="1783"/>
                  </a:cubicBezTo>
                  <a:cubicBezTo>
                    <a:pt x="94" y="1917"/>
                    <a:pt x="0" y="2199"/>
                    <a:pt x="94" y="2453"/>
                  </a:cubicBezTo>
                </a:path>
              </a:pathLst>
            </a:custGeom>
            <a:noFill/>
            <a:ln cap="flat" cmpd="sng" w="9525">
              <a:solidFill>
                <a:srgbClr val="FFFFFF"/>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
            <p:cNvSpPr/>
            <p:nvPr/>
          </p:nvSpPr>
          <p:spPr>
            <a:xfrm>
              <a:off x="1639875" y="2902875"/>
              <a:ext cx="34200" cy="84125"/>
            </a:xfrm>
            <a:custGeom>
              <a:rect b="b" l="l" r="r" t="t"/>
              <a:pathLst>
                <a:path extrusionOk="0" fill="none" h="3365" w="1368">
                  <a:moveTo>
                    <a:pt x="1368" y="1"/>
                  </a:moveTo>
                  <a:cubicBezTo>
                    <a:pt x="1032" y="215"/>
                    <a:pt x="858" y="604"/>
                    <a:pt x="697" y="979"/>
                  </a:cubicBezTo>
                  <a:cubicBezTo>
                    <a:pt x="563" y="1274"/>
                    <a:pt x="429" y="1609"/>
                    <a:pt x="510" y="1931"/>
                  </a:cubicBezTo>
                  <a:cubicBezTo>
                    <a:pt x="550" y="2105"/>
                    <a:pt x="644" y="2279"/>
                    <a:pt x="617" y="2467"/>
                  </a:cubicBezTo>
                  <a:cubicBezTo>
                    <a:pt x="563" y="2828"/>
                    <a:pt x="1" y="2989"/>
                    <a:pt x="1" y="3364"/>
                  </a:cubicBezTo>
                </a:path>
              </a:pathLst>
            </a:custGeom>
            <a:noFill/>
            <a:ln cap="flat" cmpd="sng" w="9525">
              <a:solidFill>
                <a:srgbClr val="FFFFFF"/>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
            <p:cNvSpPr/>
            <p:nvPr/>
          </p:nvSpPr>
          <p:spPr>
            <a:xfrm>
              <a:off x="1732000" y="2895175"/>
              <a:ext cx="66025" cy="74075"/>
            </a:xfrm>
            <a:custGeom>
              <a:rect b="b" l="l" r="r" t="t"/>
              <a:pathLst>
                <a:path extrusionOk="0" fill="none" h="2963" w="2641">
                  <a:moveTo>
                    <a:pt x="1" y="1"/>
                  </a:moveTo>
                  <a:cubicBezTo>
                    <a:pt x="202" y="510"/>
                    <a:pt x="1341" y="1032"/>
                    <a:pt x="1649" y="1475"/>
                  </a:cubicBezTo>
                  <a:cubicBezTo>
                    <a:pt x="1837" y="1729"/>
                    <a:pt x="1837" y="2078"/>
                    <a:pt x="1944" y="2373"/>
                  </a:cubicBezTo>
                  <a:cubicBezTo>
                    <a:pt x="2038" y="2667"/>
                    <a:pt x="2346" y="2962"/>
                    <a:pt x="2641" y="2842"/>
                  </a:cubicBezTo>
                </a:path>
              </a:pathLst>
            </a:custGeom>
            <a:noFill/>
            <a:ln cap="flat" cmpd="sng" w="9525">
              <a:solidFill>
                <a:srgbClr val="FFFFFF"/>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
            <p:cNvSpPr/>
            <p:nvPr/>
          </p:nvSpPr>
          <p:spPr>
            <a:xfrm>
              <a:off x="1483425" y="2586950"/>
              <a:ext cx="115275" cy="29525"/>
            </a:xfrm>
            <a:custGeom>
              <a:rect b="b" l="l" r="r" t="t"/>
              <a:pathLst>
                <a:path extrusionOk="0" fill="none" h="1181" w="4611">
                  <a:moveTo>
                    <a:pt x="67" y="403"/>
                  </a:moveTo>
                  <a:cubicBezTo>
                    <a:pt x="0" y="550"/>
                    <a:pt x="228" y="657"/>
                    <a:pt x="402" y="617"/>
                  </a:cubicBezTo>
                  <a:cubicBezTo>
                    <a:pt x="684" y="564"/>
                    <a:pt x="925" y="363"/>
                    <a:pt x="1180" y="215"/>
                  </a:cubicBezTo>
                  <a:cubicBezTo>
                    <a:pt x="1448" y="68"/>
                    <a:pt x="1783" y="1"/>
                    <a:pt x="2024" y="188"/>
                  </a:cubicBezTo>
                  <a:cubicBezTo>
                    <a:pt x="2131" y="282"/>
                    <a:pt x="2198" y="416"/>
                    <a:pt x="2305" y="523"/>
                  </a:cubicBezTo>
                  <a:cubicBezTo>
                    <a:pt x="2547" y="724"/>
                    <a:pt x="2895" y="657"/>
                    <a:pt x="3190" y="644"/>
                  </a:cubicBezTo>
                  <a:cubicBezTo>
                    <a:pt x="3498" y="617"/>
                    <a:pt x="4584" y="885"/>
                    <a:pt x="4610" y="1180"/>
                  </a:cubicBezTo>
                </a:path>
              </a:pathLst>
            </a:custGeom>
            <a:noFill/>
            <a:ln cap="flat" cmpd="sng" w="9525">
              <a:solidFill>
                <a:srgbClr val="FFFFFF"/>
              </a:solidFill>
              <a:prstDash val="solid"/>
              <a:miter lim="134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1"/>
            <p:cNvSpPr/>
            <p:nvPr/>
          </p:nvSpPr>
          <p:spPr>
            <a:xfrm>
              <a:off x="1581250" y="2518925"/>
              <a:ext cx="186975" cy="399150"/>
            </a:xfrm>
            <a:custGeom>
              <a:rect b="b" l="l" r="r" t="t"/>
              <a:pathLst>
                <a:path extrusionOk="0" h="15966" w="7479">
                  <a:moveTo>
                    <a:pt x="2130" y="1"/>
                  </a:moveTo>
                  <a:cubicBezTo>
                    <a:pt x="1289" y="1"/>
                    <a:pt x="526" y="512"/>
                    <a:pt x="349" y="1663"/>
                  </a:cubicBezTo>
                  <a:cubicBezTo>
                    <a:pt x="0" y="4075"/>
                    <a:pt x="483" y="6903"/>
                    <a:pt x="1032" y="9235"/>
                  </a:cubicBezTo>
                  <a:cubicBezTo>
                    <a:pt x="1408" y="10776"/>
                    <a:pt x="1903" y="12277"/>
                    <a:pt x="2547" y="13724"/>
                  </a:cubicBezTo>
                  <a:cubicBezTo>
                    <a:pt x="2962" y="14675"/>
                    <a:pt x="3579" y="15707"/>
                    <a:pt x="4584" y="15922"/>
                  </a:cubicBezTo>
                  <a:cubicBezTo>
                    <a:pt x="4713" y="15951"/>
                    <a:pt x="4843" y="15965"/>
                    <a:pt x="4972" y="15965"/>
                  </a:cubicBezTo>
                  <a:cubicBezTo>
                    <a:pt x="5779" y="15965"/>
                    <a:pt x="6551" y="15418"/>
                    <a:pt x="6956" y="14702"/>
                  </a:cubicBezTo>
                  <a:cubicBezTo>
                    <a:pt x="7425" y="13871"/>
                    <a:pt x="7478" y="12866"/>
                    <a:pt x="7384" y="11915"/>
                  </a:cubicBezTo>
                  <a:cubicBezTo>
                    <a:pt x="7277" y="10776"/>
                    <a:pt x="6969" y="9650"/>
                    <a:pt x="6661" y="8538"/>
                  </a:cubicBezTo>
                  <a:lnTo>
                    <a:pt x="5602" y="4692"/>
                  </a:lnTo>
                  <a:cubicBezTo>
                    <a:pt x="5280" y="3526"/>
                    <a:pt x="4959" y="2347"/>
                    <a:pt x="4329" y="1315"/>
                  </a:cubicBezTo>
                  <a:cubicBezTo>
                    <a:pt x="3828" y="478"/>
                    <a:pt x="2942" y="1"/>
                    <a:pt x="2130" y="1"/>
                  </a:cubicBezTo>
                  <a:close/>
                </a:path>
              </a:pathLst>
            </a:custGeom>
            <a:solidFill>
              <a:srgbClr val="D494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
            <p:cNvSpPr/>
            <p:nvPr/>
          </p:nvSpPr>
          <p:spPr>
            <a:xfrm>
              <a:off x="1645900" y="2772500"/>
              <a:ext cx="57650" cy="93325"/>
            </a:xfrm>
            <a:custGeom>
              <a:rect b="b" l="l" r="r" t="t"/>
              <a:pathLst>
                <a:path extrusionOk="0" h="3733" w="2306">
                  <a:moveTo>
                    <a:pt x="963" y="1"/>
                  </a:moveTo>
                  <a:cubicBezTo>
                    <a:pt x="951" y="1"/>
                    <a:pt x="938" y="1"/>
                    <a:pt x="926" y="3"/>
                  </a:cubicBezTo>
                  <a:cubicBezTo>
                    <a:pt x="1" y="123"/>
                    <a:pt x="1234" y="2737"/>
                    <a:pt x="1421" y="3192"/>
                  </a:cubicBezTo>
                  <a:cubicBezTo>
                    <a:pt x="1488" y="3380"/>
                    <a:pt x="1596" y="3541"/>
                    <a:pt x="1743" y="3661"/>
                  </a:cubicBezTo>
                  <a:cubicBezTo>
                    <a:pt x="1808" y="3710"/>
                    <a:pt x="1883" y="3732"/>
                    <a:pt x="1958" y="3732"/>
                  </a:cubicBezTo>
                  <a:cubicBezTo>
                    <a:pt x="2070" y="3732"/>
                    <a:pt x="2180" y="3682"/>
                    <a:pt x="2252" y="3594"/>
                  </a:cubicBezTo>
                  <a:cubicBezTo>
                    <a:pt x="2292" y="3501"/>
                    <a:pt x="2306" y="3393"/>
                    <a:pt x="2279" y="3286"/>
                  </a:cubicBezTo>
                  <a:cubicBezTo>
                    <a:pt x="2226" y="2746"/>
                    <a:pt x="1720" y="1"/>
                    <a:pt x="963" y="1"/>
                  </a:cubicBezTo>
                  <a:close/>
                </a:path>
              </a:pathLst>
            </a:custGeom>
            <a:solidFill>
              <a:srgbClr val="627E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1"/>
            <p:cNvSpPr/>
            <p:nvPr/>
          </p:nvSpPr>
          <p:spPr>
            <a:xfrm>
              <a:off x="2018800" y="2789100"/>
              <a:ext cx="160900" cy="111875"/>
            </a:xfrm>
            <a:custGeom>
              <a:rect b="b" l="l" r="r" t="t"/>
              <a:pathLst>
                <a:path extrusionOk="0" h="4475" w="6436">
                  <a:moveTo>
                    <a:pt x="3107" y="1"/>
                  </a:moveTo>
                  <a:cubicBezTo>
                    <a:pt x="2961" y="1"/>
                    <a:pt x="2818" y="12"/>
                    <a:pt x="2680" y="36"/>
                  </a:cubicBezTo>
                  <a:cubicBezTo>
                    <a:pt x="1086" y="317"/>
                    <a:pt x="0" y="2475"/>
                    <a:pt x="268" y="3949"/>
                  </a:cubicBezTo>
                  <a:cubicBezTo>
                    <a:pt x="318" y="4188"/>
                    <a:pt x="464" y="4475"/>
                    <a:pt x="692" y="4475"/>
                  </a:cubicBezTo>
                  <a:cubicBezTo>
                    <a:pt x="707" y="4475"/>
                    <a:pt x="722" y="4474"/>
                    <a:pt x="737" y="4471"/>
                  </a:cubicBezTo>
                  <a:cubicBezTo>
                    <a:pt x="818" y="4445"/>
                    <a:pt x="871" y="4418"/>
                    <a:pt x="938" y="4364"/>
                  </a:cubicBezTo>
                  <a:cubicBezTo>
                    <a:pt x="1193" y="4163"/>
                    <a:pt x="1367" y="3868"/>
                    <a:pt x="1595" y="3614"/>
                  </a:cubicBezTo>
                  <a:cubicBezTo>
                    <a:pt x="1809" y="3359"/>
                    <a:pt x="2091" y="3131"/>
                    <a:pt x="2426" y="3118"/>
                  </a:cubicBezTo>
                  <a:cubicBezTo>
                    <a:pt x="2908" y="3118"/>
                    <a:pt x="3256" y="3560"/>
                    <a:pt x="3685" y="3761"/>
                  </a:cubicBezTo>
                  <a:cubicBezTo>
                    <a:pt x="3868" y="3853"/>
                    <a:pt x="4068" y="3895"/>
                    <a:pt x="4268" y="3895"/>
                  </a:cubicBezTo>
                  <a:cubicBezTo>
                    <a:pt x="4891" y="3895"/>
                    <a:pt x="5529" y="3491"/>
                    <a:pt x="5762" y="2904"/>
                  </a:cubicBezTo>
                  <a:cubicBezTo>
                    <a:pt x="6435" y="1240"/>
                    <a:pt x="4630" y="1"/>
                    <a:pt x="3107" y="1"/>
                  </a:cubicBezTo>
                  <a:close/>
                </a:path>
              </a:pathLst>
            </a:custGeom>
            <a:solidFill>
              <a:srgbClr val="E6F0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4" name="Google Shape;154;p1"/>
          <p:cNvSpPr txBox="1"/>
          <p:nvPr>
            <p:ph type="ctrTitle"/>
          </p:nvPr>
        </p:nvSpPr>
        <p:spPr>
          <a:xfrm>
            <a:off x="1881963" y="1699200"/>
            <a:ext cx="4780261" cy="1745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ar-EG" sz="4800">
                <a:latin typeface="Arial"/>
                <a:ea typeface="Arial"/>
                <a:cs typeface="Arial"/>
                <a:sym typeface="Arial"/>
              </a:rPr>
              <a:t>التكاثر</a:t>
            </a:r>
            <a:br>
              <a:rPr lang="ar-EG" sz="4800">
                <a:latin typeface="Arial"/>
                <a:ea typeface="Arial"/>
                <a:cs typeface="Arial"/>
                <a:sym typeface="Arial"/>
              </a:rPr>
            </a:br>
            <a:r>
              <a:rPr lang="ar-EG" sz="4800">
                <a:latin typeface="Arial"/>
                <a:ea typeface="Arial"/>
                <a:cs typeface="Arial"/>
                <a:sym typeface="Arial"/>
              </a:rPr>
              <a:t> في الكائنات الحيه</a:t>
            </a:r>
            <a:endParaRPr sz="48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0"/>
          <p:cNvSpPr/>
          <p:nvPr/>
        </p:nvSpPr>
        <p:spPr>
          <a:xfrm rot="-3170642">
            <a:off x="-5698685" y="3292933"/>
            <a:ext cx="11580430" cy="3957292"/>
          </a:xfrm>
          <a:custGeom>
            <a:rect b="b" l="l" r="r" t="t"/>
            <a:pathLst>
              <a:path extrusionOk="0" h="28487" w="83363">
                <a:moveTo>
                  <a:pt x="8782" y="9751"/>
                </a:moveTo>
                <a:cubicBezTo>
                  <a:pt x="9904" y="9751"/>
                  <a:pt x="11008" y="10189"/>
                  <a:pt x="11833" y="11014"/>
                </a:cubicBezTo>
                <a:cubicBezTo>
                  <a:pt x="13059" y="12240"/>
                  <a:pt x="13428" y="14096"/>
                  <a:pt x="12762" y="15705"/>
                </a:cubicBezTo>
                <a:cubicBezTo>
                  <a:pt x="12096" y="17313"/>
                  <a:pt x="10530" y="18362"/>
                  <a:pt x="8787" y="18362"/>
                </a:cubicBezTo>
                <a:cubicBezTo>
                  <a:pt x="6406" y="18362"/>
                  <a:pt x="4478" y="16435"/>
                  <a:pt x="4478" y="14054"/>
                </a:cubicBezTo>
                <a:cubicBezTo>
                  <a:pt x="4478" y="12318"/>
                  <a:pt x="5527" y="10745"/>
                  <a:pt x="7136" y="10079"/>
                </a:cubicBezTo>
                <a:cubicBezTo>
                  <a:pt x="7668" y="9858"/>
                  <a:pt x="8227" y="9751"/>
                  <a:pt x="8782" y="9751"/>
                </a:cubicBezTo>
                <a:close/>
                <a:moveTo>
                  <a:pt x="68293" y="3038"/>
                </a:moveTo>
                <a:cubicBezTo>
                  <a:pt x="69712" y="3038"/>
                  <a:pt x="71143" y="3313"/>
                  <a:pt x="72507" y="3879"/>
                </a:cubicBezTo>
                <a:cubicBezTo>
                  <a:pt x="76624" y="5586"/>
                  <a:pt x="79309" y="9604"/>
                  <a:pt x="79309" y="14054"/>
                </a:cubicBezTo>
                <a:cubicBezTo>
                  <a:pt x="79309" y="20140"/>
                  <a:pt x="74378" y="25072"/>
                  <a:pt x="68298" y="25072"/>
                </a:cubicBezTo>
                <a:cubicBezTo>
                  <a:pt x="63842" y="25072"/>
                  <a:pt x="59824" y="22386"/>
                  <a:pt x="58116" y="18270"/>
                </a:cubicBezTo>
                <a:cubicBezTo>
                  <a:pt x="56409" y="14153"/>
                  <a:pt x="57351" y="9420"/>
                  <a:pt x="60504" y="6267"/>
                </a:cubicBezTo>
                <a:cubicBezTo>
                  <a:pt x="62613" y="4158"/>
                  <a:pt x="65428" y="3038"/>
                  <a:pt x="68293" y="3038"/>
                </a:cubicBezTo>
                <a:close/>
                <a:moveTo>
                  <a:pt x="69116" y="1"/>
                </a:moveTo>
                <a:cubicBezTo>
                  <a:pt x="67760" y="1"/>
                  <a:pt x="66394" y="195"/>
                  <a:pt x="65060" y="591"/>
                </a:cubicBezTo>
                <a:cubicBezTo>
                  <a:pt x="64458" y="697"/>
                  <a:pt x="63863" y="839"/>
                  <a:pt x="63275" y="1038"/>
                </a:cubicBezTo>
                <a:cubicBezTo>
                  <a:pt x="60618" y="1895"/>
                  <a:pt x="58201" y="3595"/>
                  <a:pt x="55573" y="5388"/>
                </a:cubicBezTo>
                <a:cubicBezTo>
                  <a:pt x="51215" y="8364"/>
                  <a:pt x="46241" y="11574"/>
                  <a:pt x="38504" y="11574"/>
                </a:cubicBezTo>
                <a:cubicBezTo>
                  <a:pt x="35209" y="11574"/>
                  <a:pt x="27315" y="10837"/>
                  <a:pt x="20492" y="10128"/>
                </a:cubicBezTo>
                <a:cubicBezTo>
                  <a:pt x="19046" y="9980"/>
                  <a:pt x="17644" y="9824"/>
                  <a:pt x="16347" y="9682"/>
                </a:cubicBezTo>
                <a:cubicBezTo>
                  <a:pt x="14753" y="6941"/>
                  <a:pt x="11848" y="5331"/>
                  <a:pt x="8792" y="5331"/>
                </a:cubicBezTo>
                <a:cubicBezTo>
                  <a:pt x="8016" y="5331"/>
                  <a:pt x="7231" y="5435"/>
                  <a:pt x="6455" y="5650"/>
                </a:cubicBezTo>
                <a:cubicBezTo>
                  <a:pt x="2629" y="6713"/>
                  <a:pt x="0" y="10228"/>
                  <a:pt x="64" y="14203"/>
                </a:cubicBezTo>
                <a:cubicBezTo>
                  <a:pt x="128" y="18178"/>
                  <a:pt x="2863" y="21607"/>
                  <a:pt x="6725" y="22542"/>
                </a:cubicBezTo>
                <a:cubicBezTo>
                  <a:pt x="7415" y="22711"/>
                  <a:pt x="8109" y="22792"/>
                  <a:pt x="8796" y="22792"/>
                </a:cubicBezTo>
                <a:cubicBezTo>
                  <a:pt x="11951" y="22792"/>
                  <a:pt x="14933" y="21074"/>
                  <a:pt x="16481" y="18199"/>
                </a:cubicBezTo>
                <a:cubicBezTo>
                  <a:pt x="17629" y="18078"/>
                  <a:pt x="18855" y="17944"/>
                  <a:pt x="20123" y="17816"/>
                </a:cubicBezTo>
                <a:cubicBezTo>
                  <a:pt x="27032" y="17108"/>
                  <a:pt x="35152" y="16342"/>
                  <a:pt x="38504" y="16342"/>
                </a:cubicBezTo>
                <a:cubicBezTo>
                  <a:pt x="49422" y="16342"/>
                  <a:pt x="54829" y="22719"/>
                  <a:pt x="60795" y="25802"/>
                </a:cubicBezTo>
                <a:cubicBezTo>
                  <a:pt x="63258" y="27575"/>
                  <a:pt x="66177" y="28486"/>
                  <a:pt x="69121" y="28486"/>
                </a:cubicBezTo>
                <a:cubicBezTo>
                  <a:pt x="70987" y="28486"/>
                  <a:pt x="72864" y="28120"/>
                  <a:pt x="74640" y="27375"/>
                </a:cubicBezTo>
                <a:cubicBezTo>
                  <a:pt x="79210" y="25455"/>
                  <a:pt x="82455" y="21295"/>
                  <a:pt x="83207" y="16392"/>
                </a:cubicBezTo>
                <a:cubicBezTo>
                  <a:pt x="83313" y="15683"/>
                  <a:pt x="83362" y="14968"/>
                  <a:pt x="83362" y="14252"/>
                </a:cubicBezTo>
                <a:cubicBezTo>
                  <a:pt x="83362" y="9951"/>
                  <a:pt x="81428" y="5891"/>
                  <a:pt x="78091" y="3184"/>
                </a:cubicBezTo>
                <a:cubicBezTo>
                  <a:pt x="75521" y="1099"/>
                  <a:pt x="72345" y="1"/>
                  <a:pt x="6911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10"/>
          <p:cNvSpPr/>
          <p:nvPr/>
        </p:nvSpPr>
        <p:spPr>
          <a:xfrm>
            <a:off x="784335" y="812250"/>
            <a:ext cx="3049500" cy="3050100"/>
          </a:xfrm>
          <a:prstGeom prst="ellipse">
            <a:avLst/>
          </a:prstGeom>
          <a:solidFill>
            <a:schemeClr val="lt1"/>
          </a:solidFill>
          <a:ln cap="flat" cmpd="sng" w="1143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3" name="Google Shape;303;p10"/>
          <p:cNvPicPr preferRelativeResize="0"/>
          <p:nvPr/>
        </p:nvPicPr>
        <p:blipFill rotWithShape="1">
          <a:blip r:embed="rId3">
            <a:alphaModFix/>
          </a:blip>
          <a:srcRect b="33391" l="4507" r="74674" t="30638"/>
          <a:stretch/>
        </p:blipFill>
        <p:spPr>
          <a:xfrm>
            <a:off x="1719681" y="1013552"/>
            <a:ext cx="1032351" cy="837282"/>
          </a:xfrm>
          <a:prstGeom prst="rect">
            <a:avLst/>
          </a:prstGeom>
          <a:noFill/>
          <a:ln>
            <a:noFill/>
          </a:ln>
        </p:spPr>
      </p:pic>
      <p:pic>
        <p:nvPicPr>
          <p:cNvPr id="304" name="Google Shape;304;p10"/>
          <p:cNvPicPr preferRelativeResize="0"/>
          <p:nvPr/>
        </p:nvPicPr>
        <p:blipFill rotWithShape="1">
          <a:blip r:embed="rId4">
            <a:alphaModFix/>
          </a:blip>
          <a:srcRect b="30909" l="34887" r="50000" t="23507"/>
          <a:stretch/>
        </p:blipFill>
        <p:spPr>
          <a:xfrm>
            <a:off x="2857427" y="1368678"/>
            <a:ext cx="738165" cy="1331034"/>
          </a:xfrm>
          <a:prstGeom prst="rect">
            <a:avLst/>
          </a:prstGeom>
          <a:noFill/>
          <a:ln>
            <a:noFill/>
          </a:ln>
        </p:spPr>
      </p:pic>
      <p:pic>
        <p:nvPicPr>
          <p:cNvPr id="305" name="Google Shape;305;p10"/>
          <p:cNvPicPr preferRelativeResize="0"/>
          <p:nvPr/>
        </p:nvPicPr>
        <p:blipFill rotWithShape="1">
          <a:blip r:embed="rId5">
            <a:alphaModFix/>
          </a:blip>
          <a:srcRect b="32907" l="80689" r="7281" t="24126"/>
          <a:stretch/>
        </p:blipFill>
        <p:spPr>
          <a:xfrm>
            <a:off x="1066578" y="1659108"/>
            <a:ext cx="738165" cy="1568834"/>
          </a:xfrm>
          <a:prstGeom prst="rect">
            <a:avLst/>
          </a:prstGeom>
          <a:noFill/>
          <a:ln>
            <a:noFill/>
          </a:ln>
        </p:spPr>
      </p:pic>
      <p:pic>
        <p:nvPicPr>
          <p:cNvPr id="306" name="Google Shape;306;p10"/>
          <p:cNvPicPr preferRelativeResize="0"/>
          <p:nvPr/>
        </p:nvPicPr>
        <p:blipFill rotWithShape="1">
          <a:blip r:embed="rId6">
            <a:alphaModFix/>
          </a:blip>
          <a:srcRect b="30677" l="58311" r="27484" t="20678"/>
          <a:stretch/>
        </p:blipFill>
        <p:spPr>
          <a:xfrm rot="4771162">
            <a:off x="2226261" y="2557972"/>
            <a:ext cx="801291" cy="1309630"/>
          </a:xfrm>
          <a:prstGeom prst="rect">
            <a:avLst/>
          </a:prstGeom>
          <a:noFill/>
          <a:ln>
            <a:noFill/>
          </a:ln>
        </p:spPr>
      </p:pic>
      <p:sp>
        <p:nvSpPr>
          <p:cNvPr id="307" name="Google Shape;307;p10"/>
          <p:cNvSpPr txBox="1"/>
          <p:nvPr/>
        </p:nvSpPr>
        <p:spPr>
          <a:xfrm>
            <a:off x="6101059" y="490332"/>
            <a:ext cx="283945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ar-EG" sz="2800" u="none" cap="none" strike="noStrike">
                <a:solidFill>
                  <a:srgbClr val="000000"/>
                </a:solidFill>
                <a:latin typeface="Arial"/>
                <a:ea typeface="Arial"/>
                <a:cs typeface="Arial"/>
                <a:sym typeface="Arial"/>
              </a:rPr>
              <a:t>الأنشطار الميتوزي</a:t>
            </a:r>
            <a:endParaRPr b="0" i="0" sz="2800" u="none" cap="none" strike="noStrike">
              <a:solidFill>
                <a:srgbClr val="000000"/>
              </a:solidFill>
              <a:latin typeface="Arial"/>
              <a:ea typeface="Arial"/>
              <a:cs typeface="Arial"/>
              <a:sym typeface="Arial"/>
            </a:endParaRPr>
          </a:p>
        </p:txBody>
      </p:sp>
      <p:sp>
        <p:nvSpPr>
          <p:cNvPr id="308" name="Google Shape;308;p10"/>
          <p:cNvSpPr txBox="1"/>
          <p:nvPr/>
        </p:nvSpPr>
        <p:spPr>
          <a:xfrm>
            <a:off x="4486938" y="1434030"/>
            <a:ext cx="4439094" cy="120032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ar-EG" sz="1800" u="none" cap="none" strike="noStrike">
                <a:solidFill>
                  <a:srgbClr val="000000"/>
                </a:solidFill>
                <a:latin typeface="Simplified Arabic"/>
                <a:ea typeface="Simplified Arabic"/>
                <a:cs typeface="Simplified Arabic"/>
                <a:sym typeface="Simplified Arabic"/>
              </a:rPr>
              <a:t>وفيه تنقسم النوه ميتوزيا ، ثم تنشطر الخليه التي تمثل جسم الكائن الحي الى خليتين يصبح كل منها فرداً جديداً.</a:t>
            </a:r>
            <a:endParaRPr/>
          </a:p>
          <a:p>
            <a:pPr indent="0" lvl="0" marL="0" marR="0" rtl="0" algn="r">
              <a:lnSpc>
                <a:spcPct val="100000"/>
              </a:lnSpc>
              <a:spcBef>
                <a:spcPts val="0"/>
              </a:spcBef>
              <a:spcAft>
                <a:spcPts val="0"/>
              </a:spcAft>
              <a:buNone/>
            </a:pPr>
            <a:r>
              <a:rPr b="1" i="0" lang="ar-EG" sz="1800" u="none" cap="none" strike="noStrike">
                <a:solidFill>
                  <a:srgbClr val="000000"/>
                </a:solidFill>
                <a:latin typeface="Simplified Arabic"/>
                <a:ea typeface="Simplified Arabic"/>
                <a:cs typeface="Simplified Arabic"/>
                <a:sym typeface="Simplified Arabic"/>
              </a:rPr>
              <a:t>ومن أمثلتها : ( الأمبيا والبراميسيوم بالأضافه للطحالب البسيطه والبكتريا )</a:t>
            </a:r>
            <a:endParaRPr/>
          </a:p>
        </p:txBody>
      </p:sp>
      <p:sp>
        <p:nvSpPr>
          <p:cNvPr id="309" name="Google Shape;309;p10"/>
          <p:cNvSpPr txBox="1"/>
          <p:nvPr/>
        </p:nvSpPr>
        <p:spPr>
          <a:xfrm>
            <a:off x="4486938" y="2991671"/>
            <a:ext cx="4439094" cy="92333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ar-EG" sz="1800" u="none" cap="none" strike="noStrike">
                <a:solidFill>
                  <a:srgbClr val="000000"/>
                </a:solidFill>
                <a:latin typeface="Simplified Arabic"/>
                <a:ea typeface="Simplified Arabic"/>
                <a:cs typeface="Simplified Arabic"/>
                <a:sym typeface="Simplified Arabic"/>
              </a:rPr>
              <a:t>الأميبيا تفرز حول جسمها غلافاً كتينيا للحمايه ، وتنقسم بداخله عده مرات بالأنشطار الثنائي المتكرر لتنتج عدد من الأميبات الصغيره.</a:t>
            </a:r>
            <a:endParaRPr/>
          </a:p>
        </p:txBody>
      </p:sp>
      <p:pic>
        <p:nvPicPr>
          <p:cNvPr id="310" name="Google Shape;310;p10">
            <a:hlinkClick action="ppaction://hlinksldjump" r:id="rId7"/>
          </p:cNvPr>
          <p:cNvPicPr preferRelativeResize="0"/>
          <p:nvPr/>
        </p:nvPicPr>
        <p:blipFill rotWithShape="1">
          <a:blip r:embed="rId8">
            <a:alphaModFix/>
          </a:blip>
          <a:srcRect b="0" l="0" r="0" t="0"/>
          <a:stretch/>
        </p:blipFill>
        <p:spPr>
          <a:xfrm>
            <a:off x="4364666" y="112036"/>
            <a:ext cx="457200" cy="457200"/>
          </a:xfrm>
          <a:prstGeom prst="rect">
            <a:avLst/>
          </a:prstGeom>
          <a:noFill/>
          <a:ln>
            <a:noFill/>
          </a:ln>
        </p:spPr>
      </p:pic>
      <p:pic>
        <p:nvPicPr>
          <p:cNvPr id="311" name="Google Shape;311;p10">
            <a:hlinkClick action="ppaction://hlinksldjump" r:id="rId9"/>
          </p:cNvPr>
          <p:cNvPicPr preferRelativeResize="0"/>
          <p:nvPr/>
        </p:nvPicPr>
        <p:blipFill rotWithShape="1">
          <a:blip r:embed="rId10">
            <a:alphaModFix/>
          </a:blip>
          <a:srcRect b="0" l="0" r="0" t="0"/>
          <a:stretch/>
        </p:blipFill>
        <p:spPr>
          <a:xfrm>
            <a:off x="3796423" y="84233"/>
            <a:ext cx="569924" cy="569924"/>
          </a:xfrm>
          <a:prstGeom prst="rect">
            <a:avLst/>
          </a:prstGeom>
          <a:noFill/>
          <a:ln>
            <a:noFill/>
          </a:ln>
        </p:spPr>
      </p:pic>
      <p:pic>
        <p:nvPicPr>
          <p:cNvPr id="312" name="Google Shape;312;p10">
            <a:hlinkClick action="ppaction://hlinksldjump" r:id="rId11"/>
          </p:cNvPr>
          <p:cNvPicPr preferRelativeResize="0"/>
          <p:nvPr/>
        </p:nvPicPr>
        <p:blipFill rotWithShape="1">
          <a:blip r:embed="rId10">
            <a:alphaModFix/>
          </a:blip>
          <a:srcRect b="0" l="0" r="0" t="0"/>
          <a:stretch/>
        </p:blipFill>
        <p:spPr>
          <a:xfrm flipH="1">
            <a:off x="4840638" y="84233"/>
            <a:ext cx="569923" cy="5699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3"/>
                                        </p:tgtEl>
                                        <p:attrNameLst>
                                          <p:attrName>style.visibility</p:attrName>
                                        </p:attrNameLst>
                                      </p:cBhvr>
                                      <p:to>
                                        <p:strVal val="visible"/>
                                      </p:to>
                                    </p:set>
                                    <p:anim calcmode="lin" valueType="num">
                                      <p:cBhvr additive="base">
                                        <p:cTn dur="500"/>
                                        <p:tgtEl>
                                          <p:spTgt spid="303"/>
                                        </p:tgtEl>
                                        <p:attrNameLst>
                                          <p:attrName>ppt_w</p:attrName>
                                        </p:attrNameLst>
                                      </p:cBhvr>
                                      <p:tavLst>
                                        <p:tav fmla="" tm="0">
                                          <p:val>
                                            <p:strVal val="0"/>
                                          </p:val>
                                        </p:tav>
                                        <p:tav fmla="" tm="100000">
                                          <p:val>
                                            <p:strVal val="#ppt_w"/>
                                          </p:val>
                                        </p:tav>
                                      </p:tavLst>
                                    </p:anim>
                                    <p:anim calcmode="lin" valueType="num">
                                      <p:cBhvr additive="base">
                                        <p:cTn dur="500"/>
                                        <p:tgtEl>
                                          <p:spTgt spid="30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04"/>
                                        </p:tgtEl>
                                        <p:attrNameLst>
                                          <p:attrName>style.visibility</p:attrName>
                                        </p:attrNameLst>
                                      </p:cBhvr>
                                      <p:to>
                                        <p:strVal val="visible"/>
                                      </p:to>
                                    </p:set>
                                    <p:anim calcmode="lin" valueType="num">
                                      <p:cBhvr additive="base">
                                        <p:cTn dur="500"/>
                                        <p:tgtEl>
                                          <p:spTgt spid="304"/>
                                        </p:tgtEl>
                                        <p:attrNameLst>
                                          <p:attrName>ppt_w</p:attrName>
                                        </p:attrNameLst>
                                      </p:cBhvr>
                                      <p:tavLst>
                                        <p:tav fmla="" tm="0">
                                          <p:val>
                                            <p:strVal val="0"/>
                                          </p:val>
                                        </p:tav>
                                        <p:tav fmla="" tm="100000">
                                          <p:val>
                                            <p:strVal val="#ppt_w"/>
                                          </p:val>
                                        </p:tav>
                                      </p:tavLst>
                                    </p:anim>
                                    <p:anim calcmode="lin" valueType="num">
                                      <p:cBhvr additive="base">
                                        <p:cTn dur="500"/>
                                        <p:tgtEl>
                                          <p:spTgt spid="30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06"/>
                                        </p:tgtEl>
                                        <p:attrNameLst>
                                          <p:attrName>style.visibility</p:attrName>
                                        </p:attrNameLst>
                                      </p:cBhvr>
                                      <p:to>
                                        <p:strVal val="visible"/>
                                      </p:to>
                                    </p:set>
                                    <p:anim calcmode="lin" valueType="num">
                                      <p:cBhvr additive="base">
                                        <p:cTn dur="500"/>
                                        <p:tgtEl>
                                          <p:spTgt spid="306"/>
                                        </p:tgtEl>
                                        <p:attrNameLst>
                                          <p:attrName>ppt_w</p:attrName>
                                        </p:attrNameLst>
                                      </p:cBhvr>
                                      <p:tavLst>
                                        <p:tav fmla="" tm="0">
                                          <p:val>
                                            <p:strVal val="0"/>
                                          </p:val>
                                        </p:tav>
                                        <p:tav fmla="" tm="100000">
                                          <p:val>
                                            <p:strVal val="#ppt_w"/>
                                          </p:val>
                                        </p:tav>
                                      </p:tavLst>
                                    </p:anim>
                                    <p:anim calcmode="lin" valueType="num">
                                      <p:cBhvr additive="base">
                                        <p:cTn dur="500"/>
                                        <p:tgtEl>
                                          <p:spTgt spid="30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05"/>
                                        </p:tgtEl>
                                        <p:attrNameLst>
                                          <p:attrName>style.visibility</p:attrName>
                                        </p:attrNameLst>
                                      </p:cBhvr>
                                      <p:to>
                                        <p:strVal val="visible"/>
                                      </p:to>
                                    </p:set>
                                    <p:anim calcmode="lin" valueType="num">
                                      <p:cBhvr additive="base">
                                        <p:cTn dur="500"/>
                                        <p:tgtEl>
                                          <p:spTgt spid="305"/>
                                        </p:tgtEl>
                                        <p:attrNameLst>
                                          <p:attrName>ppt_w</p:attrName>
                                        </p:attrNameLst>
                                      </p:cBhvr>
                                      <p:tavLst>
                                        <p:tav fmla="" tm="0">
                                          <p:val>
                                            <p:strVal val="0"/>
                                          </p:val>
                                        </p:tav>
                                        <p:tav fmla="" tm="100000">
                                          <p:val>
                                            <p:strVal val="#ppt_w"/>
                                          </p:val>
                                        </p:tav>
                                      </p:tavLst>
                                    </p:anim>
                                    <p:anim calcmode="lin" valueType="num">
                                      <p:cBhvr additive="base">
                                        <p:cTn dur="500"/>
                                        <p:tgtEl>
                                          <p:spTgt spid="30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1"/>
          <p:cNvSpPr txBox="1"/>
          <p:nvPr/>
        </p:nvSpPr>
        <p:spPr>
          <a:xfrm>
            <a:off x="607518" y="1018306"/>
            <a:ext cx="6255862" cy="132343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ar-EG" sz="2000" u="none" cap="none" strike="noStrike">
                <a:solidFill>
                  <a:srgbClr val="000000"/>
                </a:solidFill>
                <a:latin typeface="Simplified Arabic"/>
                <a:ea typeface="Simplified Arabic"/>
                <a:cs typeface="Simplified Arabic"/>
                <a:sym typeface="Simplified Arabic"/>
              </a:rPr>
              <a:t>تتكاثر بعض الكائنات وحيده الخليه ومتعدده الخلايا بالتبرعم ، ففي الكائنات وحيده الخليه كالخميره ينشأ البرعم كبروز جانبي على الهليه الاصليه ثم ينقسم ميتوزيا الى نواتين تبقى أحداهم في الخليه الأم والأخرى تهاجر وتبقى متصله بالأم</a:t>
            </a:r>
            <a:endParaRPr/>
          </a:p>
        </p:txBody>
      </p:sp>
      <p:sp>
        <p:nvSpPr>
          <p:cNvPr id="318" name="Google Shape;318;p11"/>
          <p:cNvSpPr txBox="1"/>
          <p:nvPr/>
        </p:nvSpPr>
        <p:spPr>
          <a:xfrm>
            <a:off x="3007520" y="2807231"/>
            <a:ext cx="5511940" cy="101566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ar-EG" sz="2000" u="none" cap="none" strike="noStrike">
                <a:solidFill>
                  <a:srgbClr val="000000"/>
                </a:solidFill>
                <a:latin typeface="Simplified Arabic"/>
                <a:ea typeface="Simplified Arabic"/>
                <a:cs typeface="Simplified Arabic"/>
                <a:sym typeface="Simplified Arabic"/>
              </a:rPr>
              <a:t>أما الكائنات متعدده الخلايا كالأسفنج والهيدرا ينمو البرعم فيها على شكل بروز صغير من جانب الجسم بفعل أنقسام الهلايا البينيه وتميزها لبرعم ينمو تدريجياً يشبه الأم.</a:t>
            </a:r>
            <a:endParaRPr/>
          </a:p>
        </p:txBody>
      </p:sp>
      <p:sp>
        <p:nvSpPr>
          <p:cNvPr id="319" name="Google Shape;319;p11"/>
          <p:cNvSpPr/>
          <p:nvPr/>
        </p:nvSpPr>
        <p:spPr>
          <a:xfrm>
            <a:off x="6616560" y="-1844169"/>
            <a:ext cx="3805800" cy="38058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11"/>
          <p:cNvSpPr txBox="1"/>
          <p:nvPr/>
        </p:nvSpPr>
        <p:spPr>
          <a:xfrm>
            <a:off x="7640578" y="510683"/>
            <a:ext cx="125023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ar-EG" sz="2800" u="none" cap="none" strike="noStrike">
                <a:solidFill>
                  <a:srgbClr val="000000"/>
                </a:solidFill>
                <a:latin typeface="Arial"/>
                <a:ea typeface="Arial"/>
                <a:cs typeface="Arial"/>
                <a:sym typeface="Arial"/>
              </a:rPr>
              <a:t>التبرعم</a:t>
            </a:r>
            <a:endParaRPr b="0" i="0" sz="2800" u="none" cap="none" strike="noStrike">
              <a:solidFill>
                <a:srgbClr val="000000"/>
              </a:solidFill>
              <a:latin typeface="Arial"/>
              <a:ea typeface="Arial"/>
              <a:cs typeface="Arial"/>
              <a:sym typeface="Arial"/>
            </a:endParaRPr>
          </a:p>
        </p:txBody>
      </p:sp>
      <p:pic>
        <p:nvPicPr>
          <p:cNvPr id="321" name="Google Shape;321;p11"/>
          <p:cNvPicPr preferRelativeResize="0"/>
          <p:nvPr/>
        </p:nvPicPr>
        <p:blipFill rotWithShape="1">
          <a:blip r:embed="rId3">
            <a:alphaModFix/>
          </a:blip>
          <a:srcRect b="2777" l="14251" r="15473" t="42138"/>
          <a:stretch/>
        </p:blipFill>
        <p:spPr>
          <a:xfrm>
            <a:off x="1142262" y="2464984"/>
            <a:ext cx="1720516" cy="2177716"/>
          </a:xfrm>
          <a:prstGeom prst="rect">
            <a:avLst/>
          </a:prstGeom>
          <a:noFill/>
          <a:ln>
            <a:noFill/>
          </a:ln>
        </p:spPr>
      </p:pic>
      <p:pic>
        <p:nvPicPr>
          <p:cNvPr id="322" name="Google Shape;322;p11"/>
          <p:cNvPicPr preferRelativeResize="0"/>
          <p:nvPr/>
        </p:nvPicPr>
        <p:blipFill rotWithShape="1">
          <a:blip r:embed="rId4">
            <a:alphaModFix/>
          </a:blip>
          <a:srcRect b="68070" l="10685" r="4787" t="3818"/>
          <a:stretch/>
        </p:blipFill>
        <p:spPr>
          <a:xfrm>
            <a:off x="145678" y="1789705"/>
            <a:ext cx="2069431" cy="1111415"/>
          </a:xfrm>
          <a:prstGeom prst="rect">
            <a:avLst/>
          </a:prstGeom>
          <a:noFill/>
          <a:ln>
            <a:noFill/>
          </a:ln>
        </p:spPr>
      </p:pic>
      <p:pic>
        <p:nvPicPr>
          <p:cNvPr id="323" name="Google Shape;323;p11">
            <a:hlinkClick action="ppaction://hlinksldjump" r:id="rId5"/>
          </p:cNvPr>
          <p:cNvPicPr preferRelativeResize="0"/>
          <p:nvPr/>
        </p:nvPicPr>
        <p:blipFill rotWithShape="1">
          <a:blip r:embed="rId6">
            <a:alphaModFix/>
          </a:blip>
          <a:srcRect b="0" l="0" r="0" t="0"/>
          <a:stretch/>
        </p:blipFill>
        <p:spPr>
          <a:xfrm>
            <a:off x="4364666" y="112036"/>
            <a:ext cx="457200" cy="457200"/>
          </a:xfrm>
          <a:prstGeom prst="rect">
            <a:avLst/>
          </a:prstGeom>
          <a:noFill/>
          <a:ln>
            <a:noFill/>
          </a:ln>
        </p:spPr>
      </p:pic>
      <p:pic>
        <p:nvPicPr>
          <p:cNvPr id="324" name="Google Shape;324;p11">
            <a:hlinkClick action="ppaction://hlinksldjump" r:id="rId7"/>
          </p:cNvPr>
          <p:cNvPicPr preferRelativeResize="0"/>
          <p:nvPr/>
        </p:nvPicPr>
        <p:blipFill rotWithShape="1">
          <a:blip r:embed="rId8">
            <a:alphaModFix/>
          </a:blip>
          <a:srcRect b="0" l="0" r="0" t="0"/>
          <a:stretch/>
        </p:blipFill>
        <p:spPr>
          <a:xfrm>
            <a:off x="3796423" y="84233"/>
            <a:ext cx="569924" cy="569924"/>
          </a:xfrm>
          <a:prstGeom prst="rect">
            <a:avLst/>
          </a:prstGeom>
          <a:noFill/>
          <a:ln>
            <a:noFill/>
          </a:ln>
        </p:spPr>
      </p:pic>
      <p:pic>
        <p:nvPicPr>
          <p:cNvPr id="325" name="Google Shape;325;p11">
            <a:hlinkClick action="ppaction://hlinksldjump" r:id="rId9"/>
          </p:cNvPr>
          <p:cNvPicPr preferRelativeResize="0"/>
          <p:nvPr/>
        </p:nvPicPr>
        <p:blipFill rotWithShape="1">
          <a:blip r:embed="rId8">
            <a:alphaModFix/>
          </a:blip>
          <a:srcRect b="0" l="0" r="0" t="0"/>
          <a:stretch/>
        </p:blipFill>
        <p:spPr>
          <a:xfrm flipH="1">
            <a:off x="4840638" y="84233"/>
            <a:ext cx="569923" cy="5699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2"/>
                                        </p:tgtEl>
                                        <p:attrNameLst>
                                          <p:attrName>style.visibility</p:attrName>
                                        </p:attrNameLst>
                                      </p:cBhvr>
                                      <p:to>
                                        <p:strVal val="visible"/>
                                      </p:to>
                                    </p:set>
                                    <p:anim calcmode="lin" valueType="num">
                                      <p:cBhvr additive="base">
                                        <p:cTn dur="500"/>
                                        <p:tgtEl>
                                          <p:spTgt spid="322"/>
                                        </p:tgtEl>
                                        <p:attrNameLst>
                                          <p:attrName>ppt_w</p:attrName>
                                        </p:attrNameLst>
                                      </p:cBhvr>
                                      <p:tavLst>
                                        <p:tav fmla="" tm="0">
                                          <p:val>
                                            <p:strVal val="0"/>
                                          </p:val>
                                        </p:tav>
                                        <p:tav fmla="" tm="100000">
                                          <p:val>
                                            <p:strVal val="#ppt_w"/>
                                          </p:val>
                                        </p:tav>
                                      </p:tavLst>
                                    </p:anim>
                                    <p:anim calcmode="lin" valueType="num">
                                      <p:cBhvr additive="base">
                                        <p:cTn dur="500"/>
                                        <p:tgtEl>
                                          <p:spTgt spid="32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1"/>
                                        </p:tgtEl>
                                        <p:attrNameLst>
                                          <p:attrName>style.visibility</p:attrName>
                                        </p:attrNameLst>
                                      </p:cBhvr>
                                      <p:to>
                                        <p:strVal val="visible"/>
                                      </p:to>
                                    </p:set>
                                    <p:anim calcmode="lin" valueType="num">
                                      <p:cBhvr additive="base">
                                        <p:cTn dur="500"/>
                                        <p:tgtEl>
                                          <p:spTgt spid="321"/>
                                        </p:tgtEl>
                                        <p:attrNameLst>
                                          <p:attrName>ppt_w</p:attrName>
                                        </p:attrNameLst>
                                      </p:cBhvr>
                                      <p:tavLst>
                                        <p:tav fmla="" tm="0">
                                          <p:val>
                                            <p:strVal val="0"/>
                                          </p:val>
                                        </p:tav>
                                        <p:tav fmla="" tm="100000">
                                          <p:val>
                                            <p:strVal val="#ppt_w"/>
                                          </p:val>
                                        </p:tav>
                                      </p:tavLst>
                                    </p:anim>
                                    <p:anim calcmode="lin" valueType="num">
                                      <p:cBhvr additive="base">
                                        <p:cTn dur="500"/>
                                        <p:tgtEl>
                                          <p:spTgt spid="32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2"/>
          <p:cNvSpPr txBox="1"/>
          <p:nvPr/>
        </p:nvSpPr>
        <p:spPr>
          <a:xfrm>
            <a:off x="2467771" y="1076084"/>
            <a:ext cx="6255862" cy="101566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ar-EG" sz="2000" u="none" cap="none" strike="noStrike">
                <a:solidFill>
                  <a:srgbClr val="000000"/>
                </a:solidFill>
                <a:latin typeface="Simplified Arabic"/>
                <a:ea typeface="Simplified Arabic"/>
                <a:cs typeface="Simplified Arabic"/>
                <a:sym typeface="Simplified Arabic"/>
              </a:rPr>
              <a:t>تشيع هذه الطرييقه في بعض النباتات والحيوانات كالهيدرا والأسفنج ونجم الحبر والبلاناريا التي تمتلك القدره على تجديد الأجزاء المفقوده منها عند تعرضها لحادث أو تمزق </a:t>
            </a:r>
            <a:endParaRPr/>
          </a:p>
        </p:txBody>
      </p:sp>
      <p:sp>
        <p:nvSpPr>
          <p:cNvPr id="331" name="Google Shape;331;p12"/>
          <p:cNvSpPr txBox="1"/>
          <p:nvPr/>
        </p:nvSpPr>
        <p:spPr>
          <a:xfrm>
            <a:off x="3211693" y="2186923"/>
            <a:ext cx="5511940" cy="101566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ar-EG" sz="2000" u="none" cap="none" strike="noStrike">
                <a:solidFill>
                  <a:srgbClr val="000000"/>
                </a:solidFill>
                <a:latin typeface="Simplified Arabic"/>
                <a:ea typeface="Simplified Arabic"/>
                <a:cs typeface="Simplified Arabic"/>
                <a:sym typeface="Simplified Arabic"/>
              </a:rPr>
              <a:t>ومن مظاهر التجدد المثيره قدره دوده البلاناريا على التجدد حتى لو قطعت لعده أجزاء بشكل عرضي أو جزئين بشكل طولي فإن كل جزء ينمو بشكل مستقل  </a:t>
            </a:r>
            <a:endParaRPr/>
          </a:p>
        </p:txBody>
      </p:sp>
      <p:sp>
        <p:nvSpPr>
          <p:cNvPr id="332" name="Google Shape;332;p12"/>
          <p:cNvSpPr txBox="1"/>
          <p:nvPr/>
        </p:nvSpPr>
        <p:spPr>
          <a:xfrm>
            <a:off x="7640577" y="272323"/>
            <a:ext cx="125023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ar-EG" sz="2800" u="none" cap="none" strike="noStrike">
                <a:solidFill>
                  <a:srgbClr val="000000"/>
                </a:solidFill>
                <a:latin typeface="Arial"/>
                <a:ea typeface="Arial"/>
                <a:cs typeface="Arial"/>
                <a:sym typeface="Arial"/>
              </a:rPr>
              <a:t>التجدد</a:t>
            </a:r>
            <a:endParaRPr b="0" i="0" sz="2800" u="none" cap="none" strike="noStrike">
              <a:solidFill>
                <a:srgbClr val="000000"/>
              </a:solidFill>
              <a:latin typeface="Arial"/>
              <a:ea typeface="Arial"/>
              <a:cs typeface="Arial"/>
              <a:sym typeface="Arial"/>
            </a:endParaRPr>
          </a:p>
        </p:txBody>
      </p:sp>
      <p:pic>
        <p:nvPicPr>
          <p:cNvPr id="333" name="Google Shape;333;p12"/>
          <p:cNvPicPr preferRelativeResize="0"/>
          <p:nvPr/>
        </p:nvPicPr>
        <p:blipFill rotWithShape="1">
          <a:blip r:embed="rId3">
            <a:alphaModFix/>
          </a:blip>
          <a:srcRect b="0" l="0" r="0" t="0"/>
          <a:stretch/>
        </p:blipFill>
        <p:spPr>
          <a:xfrm>
            <a:off x="253188" y="379123"/>
            <a:ext cx="2109855" cy="2409584"/>
          </a:xfrm>
          <a:prstGeom prst="rect">
            <a:avLst/>
          </a:prstGeom>
          <a:noFill/>
          <a:ln>
            <a:noFill/>
          </a:ln>
        </p:spPr>
      </p:pic>
      <p:sp>
        <p:nvSpPr>
          <p:cNvPr id="334" name="Google Shape;334;p12"/>
          <p:cNvSpPr txBox="1"/>
          <p:nvPr/>
        </p:nvSpPr>
        <p:spPr>
          <a:xfrm>
            <a:off x="3211693" y="3468144"/>
            <a:ext cx="5511940" cy="101566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ar-EG" sz="2000" u="none" cap="none" strike="noStrike">
                <a:solidFill>
                  <a:srgbClr val="000000"/>
                </a:solidFill>
                <a:latin typeface="Simplified Arabic"/>
                <a:ea typeface="Simplified Arabic"/>
                <a:cs typeface="Simplified Arabic"/>
                <a:sym typeface="Simplified Arabic"/>
              </a:rPr>
              <a:t>وفي نجم البحر إذا استطاع نجم البحر الواحد أن يفترس حوالي عشر محارات يومياً بما تحمله من لؤلؤ ، فإن أحد أزرع نجم البحر يمكن أن يتجدد لنجم بحر كامل في فتره وجيزه.</a:t>
            </a:r>
            <a:endParaRPr/>
          </a:p>
        </p:txBody>
      </p:sp>
      <p:pic>
        <p:nvPicPr>
          <p:cNvPr id="335" name="Google Shape;335;p12"/>
          <p:cNvPicPr preferRelativeResize="0"/>
          <p:nvPr/>
        </p:nvPicPr>
        <p:blipFill rotWithShape="1">
          <a:blip r:embed="rId4">
            <a:alphaModFix/>
          </a:blip>
          <a:srcRect b="5964" l="25339" r="25699" t="15467"/>
          <a:stretch/>
        </p:blipFill>
        <p:spPr>
          <a:xfrm>
            <a:off x="661723" y="2733035"/>
            <a:ext cx="1627142" cy="2009274"/>
          </a:xfrm>
          <a:prstGeom prst="rect">
            <a:avLst/>
          </a:prstGeom>
          <a:noFill/>
          <a:ln>
            <a:noFill/>
          </a:ln>
        </p:spPr>
      </p:pic>
      <p:pic>
        <p:nvPicPr>
          <p:cNvPr id="336" name="Google Shape;336;p12">
            <a:hlinkClick action="ppaction://hlinksldjump" r:id="rId5"/>
          </p:cNvPr>
          <p:cNvPicPr preferRelativeResize="0"/>
          <p:nvPr/>
        </p:nvPicPr>
        <p:blipFill rotWithShape="1">
          <a:blip r:embed="rId6">
            <a:alphaModFix/>
          </a:blip>
          <a:srcRect b="0" l="0" r="0" t="0"/>
          <a:stretch/>
        </p:blipFill>
        <p:spPr>
          <a:xfrm>
            <a:off x="4364666" y="112036"/>
            <a:ext cx="457200" cy="457200"/>
          </a:xfrm>
          <a:prstGeom prst="rect">
            <a:avLst/>
          </a:prstGeom>
          <a:noFill/>
          <a:ln>
            <a:noFill/>
          </a:ln>
        </p:spPr>
      </p:pic>
      <p:pic>
        <p:nvPicPr>
          <p:cNvPr id="337" name="Google Shape;337;p12">
            <a:hlinkClick action="ppaction://hlinksldjump" r:id="rId7"/>
          </p:cNvPr>
          <p:cNvPicPr preferRelativeResize="0"/>
          <p:nvPr/>
        </p:nvPicPr>
        <p:blipFill rotWithShape="1">
          <a:blip r:embed="rId8">
            <a:alphaModFix/>
          </a:blip>
          <a:srcRect b="0" l="0" r="0" t="0"/>
          <a:stretch/>
        </p:blipFill>
        <p:spPr>
          <a:xfrm>
            <a:off x="3796423" y="84233"/>
            <a:ext cx="569924" cy="569924"/>
          </a:xfrm>
          <a:prstGeom prst="rect">
            <a:avLst/>
          </a:prstGeom>
          <a:noFill/>
          <a:ln>
            <a:noFill/>
          </a:ln>
        </p:spPr>
      </p:pic>
      <p:pic>
        <p:nvPicPr>
          <p:cNvPr id="338" name="Google Shape;338;p12">
            <a:hlinkClick action="ppaction://hlinksldjump" r:id="rId9"/>
          </p:cNvPr>
          <p:cNvPicPr preferRelativeResize="0"/>
          <p:nvPr/>
        </p:nvPicPr>
        <p:blipFill rotWithShape="1">
          <a:blip r:embed="rId8">
            <a:alphaModFix/>
          </a:blip>
          <a:srcRect b="0" l="0" r="0" t="0"/>
          <a:stretch/>
        </p:blipFill>
        <p:spPr>
          <a:xfrm flipH="1">
            <a:off x="4840638" y="84233"/>
            <a:ext cx="569923" cy="5699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3"/>
                                        </p:tgtEl>
                                        <p:attrNameLst>
                                          <p:attrName>style.visibility</p:attrName>
                                        </p:attrNameLst>
                                      </p:cBhvr>
                                      <p:to>
                                        <p:strVal val="visible"/>
                                      </p:to>
                                    </p:set>
                                    <p:anim calcmode="lin" valueType="num">
                                      <p:cBhvr additive="base">
                                        <p:cTn dur="500"/>
                                        <p:tgtEl>
                                          <p:spTgt spid="333"/>
                                        </p:tgtEl>
                                        <p:attrNameLst>
                                          <p:attrName>ppt_w</p:attrName>
                                        </p:attrNameLst>
                                      </p:cBhvr>
                                      <p:tavLst>
                                        <p:tav fmla="" tm="0">
                                          <p:val>
                                            <p:strVal val="0"/>
                                          </p:val>
                                        </p:tav>
                                        <p:tav fmla="" tm="100000">
                                          <p:val>
                                            <p:strVal val="#ppt_w"/>
                                          </p:val>
                                        </p:tav>
                                      </p:tavLst>
                                    </p:anim>
                                    <p:anim calcmode="lin" valueType="num">
                                      <p:cBhvr additive="base">
                                        <p:cTn dur="500"/>
                                        <p:tgtEl>
                                          <p:spTgt spid="33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5"/>
                                        </p:tgtEl>
                                        <p:attrNameLst>
                                          <p:attrName>style.visibility</p:attrName>
                                        </p:attrNameLst>
                                      </p:cBhvr>
                                      <p:to>
                                        <p:strVal val="visible"/>
                                      </p:to>
                                    </p:set>
                                    <p:anim calcmode="lin" valueType="num">
                                      <p:cBhvr additive="base">
                                        <p:cTn dur="500"/>
                                        <p:tgtEl>
                                          <p:spTgt spid="335"/>
                                        </p:tgtEl>
                                        <p:attrNameLst>
                                          <p:attrName>ppt_w</p:attrName>
                                        </p:attrNameLst>
                                      </p:cBhvr>
                                      <p:tavLst>
                                        <p:tav fmla="" tm="0">
                                          <p:val>
                                            <p:strVal val="0"/>
                                          </p:val>
                                        </p:tav>
                                        <p:tav fmla="" tm="100000">
                                          <p:val>
                                            <p:strVal val="#ppt_w"/>
                                          </p:val>
                                        </p:tav>
                                      </p:tavLst>
                                    </p:anim>
                                    <p:anim calcmode="lin" valueType="num">
                                      <p:cBhvr additive="base">
                                        <p:cTn dur="500"/>
                                        <p:tgtEl>
                                          <p:spTgt spid="33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3"/>
          <p:cNvSpPr txBox="1"/>
          <p:nvPr/>
        </p:nvSpPr>
        <p:spPr>
          <a:xfrm>
            <a:off x="4039695" y="1882243"/>
            <a:ext cx="4674084" cy="224676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ar-EG" sz="2000" u="none" cap="none" strike="noStrike">
                <a:solidFill>
                  <a:srgbClr val="000000"/>
                </a:solidFill>
                <a:latin typeface="Simplified Arabic"/>
                <a:ea typeface="Simplified Arabic"/>
                <a:cs typeface="Simplified Arabic"/>
                <a:sym typeface="Simplified Arabic"/>
              </a:rPr>
              <a:t>تتكاثر بعض النباتات البدائيه بواسطه خلايا وحيده تعرف بالجراثيم متحوره للنمو مباشره الى نباتات كامله ، وتتكون الجرثومه من سيتوبلازم به كميه ضئيله من الماء ونواه وجدار سميك ، فإذا نضجت الجرثومه تحررت من النبات الأم لتنتشر في الهواء، ومن الكائنات التي تتكاثر بالجراثيم كثير من الفطريات من عفن الخبزوفطر عيش الغراب </a:t>
            </a:r>
            <a:endParaRPr/>
          </a:p>
        </p:txBody>
      </p:sp>
      <p:sp>
        <p:nvSpPr>
          <p:cNvPr id="344" name="Google Shape;344;p13"/>
          <p:cNvSpPr txBox="1"/>
          <p:nvPr/>
        </p:nvSpPr>
        <p:spPr>
          <a:xfrm>
            <a:off x="6376737" y="552864"/>
            <a:ext cx="251407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ar-EG" sz="2800" u="none" cap="none" strike="noStrike">
                <a:solidFill>
                  <a:srgbClr val="000000"/>
                </a:solidFill>
                <a:latin typeface="Arial"/>
                <a:ea typeface="Arial"/>
                <a:cs typeface="Arial"/>
                <a:sym typeface="Arial"/>
              </a:rPr>
              <a:t>التكاثر بالجراثيم</a:t>
            </a:r>
            <a:endParaRPr b="0" i="0" sz="2800" u="none" cap="none" strike="noStrike">
              <a:solidFill>
                <a:srgbClr val="000000"/>
              </a:solidFill>
              <a:latin typeface="Arial"/>
              <a:ea typeface="Arial"/>
              <a:cs typeface="Arial"/>
              <a:sym typeface="Arial"/>
            </a:endParaRPr>
          </a:p>
        </p:txBody>
      </p:sp>
      <p:sp>
        <p:nvSpPr>
          <p:cNvPr id="345" name="Google Shape;345;p13"/>
          <p:cNvSpPr/>
          <p:nvPr/>
        </p:nvSpPr>
        <p:spPr>
          <a:xfrm>
            <a:off x="559793" y="1076084"/>
            <a:ext cx="2959351" cy="3499163"/>
          </a:xfrm>
          <a:prstGeom prst="roundRect">
            <a:avLst>
              <a:gd fmla="val 20099" name="adj"/>
            </a:avLst>
          </a:prstGeom>
          <a:noFill/>
          <a:ln cap="flat" cmpd="sng" w="2857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6" name="Google Shape;346;p13"/>
          <p:cNvPicPr preferRelativeResize="0"/>
          <p:nvPr/>
        </p:nvPicPr>
        <p:blipFill rotWithShape="1">
          <a:blip r:embed="rId3">
            <a:alphaModFix/>
          </a:blip>
          <a:srcRect b="0" l="0" r="0" t="0"/>
          <a:stretch/>
        </p:blipFill>
        <p:spPr>
          <a:xfrm>
            <a:off x="253188" y="1076084"/>
            <a:ext cx="2900939" cy="3139238"/>
          </a:xfrm>
          <a:prstGeom prst="roundRect">
            <a:avLst>
              <a:gd fmla="val 16667" name="adj"/>
            </a:avLst>
          </a:prstGeom>
          <a:noFill/>
          <a:ln>
            <a:noFill/>
          </a:ln>
        </p:spPr>
      </p:pic>
      <p:pic>
        <p:nvPicPr>
          <p:cNvPr id="347" name="Google Shape;347;p13"/>
          <p:cNvPicPr preferRelativeResize="0"/>
          <p:nvPr/>
        </p:nvPicPr>
        <p:blipFill rotWithShape="1">
          <a:blip r:embed="rId4">
            <a:alphaModFix/>
          </a:blip>
          <a:srcRect b="0" l="0" r="0" t="0"/>
          <a:stretch/>
        </p:blipFill>
        <p:spPr>
          <a:xfrm>
            <a:off x="430221" y="552864"/>
            <a:ext cx="2723906" cy="3796520"/>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348" name="Google Shape;348;p13">
            <a:hlinkClick action="ppaction://hlinksldjump" r:id="rId5"/>
          </p:cNvPr>
          <p:cNvPicPr preferRelativeResize="0"/>
          <p:nvPr/>
        </p:nvPicPr>
        <p:blipFill rotWithShape="1">
          <a:blip r:embed="rId6">
            <a:alphaModFix/>
          </a:blip>
          <a:srcRect b="0" l="0" r="0" t="0"/>
          <a:stretch/>
        </p:blipFill>
        <p:spPr>
          <a:xfrm>
            <a:off x="4364666" y="112036"/>
            <a:ext cx="457200" cy="457200"/>
          </a:xfrm>
          <a:prstGeom prst="rect">
            <a:avLst/>
          </a:prstGeom>
          <a:noFill/>
          <a:ln>
            <a:noFill/>
          </a:ln>
        </p:spPr>
      </p:pic>
      <p:pic>
        <p:nvPicPr>
          <p:cNvPr id="349" name="Google Shape;349;p13">
            <a:hlinkClick action="ppaction://hlinksldjump" r:id="rId7"/>
          </p:cNvPr>
          <p:cNvPicPr preferRelativeResize="0"/>
          <p:nvPr/>
        </p:nvPicPr>
        <p:blipFill rotWithShape="1">
          <a:blip r:embed="rId8">
            <a:alphaModFix/>
          </a:blip>
          <a:srcRect b="0" l="0" r="0" t="0"/>
          <a:stretch/>
        </p:blipFill>
        <p:spPr>
          <a:xfrm>
            <a:off x="3796423" y="84233"/>
            <a:ext cx="569924" cy="569924"/>
          </a:xfrm>
          <a:prstGeom prst="rect">
            <a:avLst/>
          </a:prstGeom>
          <a:noFill/>
          <a:ln>
            <a:noFill/>
          </a:ln>
        </p:spPr>
      </p:pic>
      <p:pic>
        <p:nvPicPr>
          <p:cNvPr id="350" name="Google Shape;350;p13">
            <a:hlinkClick action="ppaction://hlinksldjump" r:id="rId9"/>
          </p:cNvPr>
          <p:cNvPicPr preferRelativeResize="0"/>
          <p:nvPr/>
        </p:nvPicPr>
        <p:blipFill rotWithShape="1">
          <a:blip r:embed="rId8">
            <a:alphaModFix/>
          </a:blip>
          <a:srcRect b="0" l="0" r="0" t="0"/>
          <a:stretch/>
        </p:blipFill>
        <p:spPr>
          <a:xfrm flipH="1">
            <a:off x="4840638" y="84233"/>
            <a:ext cx="569923" cy="5699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14"/>
          <p:cNvSpPr/>
          <p:nvPr/>
        </p:nvSpPr>
        <p:spPr>
          <a:xfrm>
            <a:off x="6565767" y="-1884408"/>
            <a:ext cx="3855462" cy="3872114"/>
          </a:xfrm>
          <a:prstGeom prst="ellipse">
            <a:avLst/>
          </a:prstGeom>
          <a:noFill/>
          <a:ln cap="flat" cmpd="sng" w="25400">
            <a:solidFill>
              <a:schemeClr val="dk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56" name="Google Shape;356;p14"/>
          <p:cNvSpPr/>
          <p:nvPr/>
        </p:nvSpPr>
        <p:spPr>
          <a:xfrm>
            <a:off x="678707" y="2225369"/>
            <a:ext cx="7905500" cy="1748161"/>
          </a:xfrm>
          <a:prstGeom prst="roundRect">
            <a:avLst>
              <a:gd fmla="val 24491" name="adj"/>
            </a:avLst>
          </a:prstGeom>
          <a:noFill/>
          <a:ln cap="flat" cmpd="sng" w="2857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14"/>
          <p:cNvSpPr/>
          <p:nvPr/>
        </p:nvSpPr>
        <p:spPr>
          <a:xfrm>
            <a:off x="497289" y="1947466"/>
            <a:ext cx="7905500" cy="1748161"/>
          </a:xfrm>
          <a:prstGeom prst="roundRect">
            <a:avLst>
              <a:gd fmla="val 24491"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14"/>
          <p:cNvSpPr txBox="1"/>
          <p:nvPr/>
        </p:nvSpPr>
        <p:spPr>
          <a:xfrm>
            <a:off x="559793" y="2064411"/>
            <a:ext cx="7598131" cy="163121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ar-EG" sz="2000" u="none" cap="none" strike="noStrike">
                <a:solidFill>
                  <a:srgbClr val="000000"/>
                </a:solidFill>
                <a:latin typeface="Simplified Arabic"/>
                <a:ea typeface="Simplified Arabic"/>
                <a:cs typeface="Simplified Arabic"/>
                <a:sym typeface="Simplified Arabic"/>
              </a:rPr>
              <a:t>يعرف التولد البكري بقدره البويضه على النمو لتكوين فرد جديد بدون إخصاب من المشيج الذكري ، ويعد ذلك نوعاً خاصاً من التكاثر اللاجنسي حيث يتم إنتاج الأبناء من أب واحد فقط ويتم هذا النوع في عدد من الديدان والقشريات والحشرات وأشهرها نحل العسل </a:t>
            </a:r>
            <a:endParaRPr/>
          </a:p>
          <a:p>
            <a:pPr indent="0" lvl="0" marL="0" marR="0" rtl="0" algn="r">
              <a:lnSpc>
                <a:spcPct val="100000"/>
              </a:lnSpc>
              <a:spcBef>
                <a:spcPts val="0"/>
              </a:spcBef>
              <a:spcAft>
                <a:spcPts val="0"/>
              </a:spcAft>
              <a:buNone/>
            </a:pPr>
            <a:r>
              <a:rPr b="1" i="0" lang="ar-EG" sz="2000" u="none" cap="none" strike="noStrike">
                <a:solidFill>
                  <a:srgbClr val="000000"/>
                </a:solidFill>
                <a:latin typeface="Simplified Arabic"/>
                <a:ea typeface="Simplified Arabic"/>
                <a:cs typeface="Simplified Arabic"/>
                <a:sym typeface="Simplified Arabic"/>
              </a:rPr>
              <a:t>وقد أمكن تنشيط بويضات نجم البحر أو الضفدعه صناعياً بواسطه تعرضها لصدمه حراريه أو كهربيه .</a:t>
            </a:r>
            <a:endParaRPr/>
          </a:p>
        </p:txBody>
      </p:sp>
      <p:sp>
        <p:nvSpPr>
          <p:cNvPr id="359" name="Google Shape;359;p14"/>
          <p:cNvSpPr/>
          <p:nvPr/>
        </p:nvSpPr>
        <p:spPr>
          <a:xfrm>
            <a:off x="6616560" y="-1844169"/>
            <a:ext cx="3805800" cy="38058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0" name="Google Shape;360;p14"/>
          <p:cNvSpPr txBox="1"/>
          <p:nvPr/>
        </p:nvSpPr>
        <p:spPr>
          <a:xfrm>
            <a:off x="7098632" y="540832"/>
            <a:ext cx="204536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ar-EG" sz="2800" u="none" cap="none" strike="noStrike">
                <a:solidFill>
                  <a:srgbClr val="000000"/>
                </a:solidFill>
                <a:latin typeface="Arial"/>
                <a:ea typeface="Arial"/>
                <a:cs typeface="Arial"/>
                <a:sym typeface="Arial"/>
              </a:rPr>
              <a:t>التولد البكري</a:t>
            </a:r>
            <a:endParaRPr b="0" i="0" sz="2800" u="none" cap="none" strike="noStrike">
              <a:solidFill>
                <a:srgbClr val="000000"/>
              </a:solidFill>
              <a:latin typeface="Arial"/>
              <a:ea typeface="Arial"/>
              <a:cs typeface="Arial"/>
              <a:sym typeface="Arial"/>
            </a:endParaRPr>
          </a:p>
        </p:txBody>
      </p:sp>
      <p:pic>
        <p:nvPicPr>
          <p:cNvPr id="361" name="Google Shape;361;p14">
            <a:hlinkClick action="ppaction://hlinksldjump" r:id="rId3"/>
          </p:cNvPr>
          <p:cNvPicPr preferRelativeResize="0"/>
          <p:nvPr/>
        </p:nvPicPr>
        <p:blipFill rotWithShape="1">
          <a:blip r:embed="rId4">
            <a:alphaModFix/>
          </a:blip>
          <a:srcRect b="0" l="0" r="0" t="0"/>
          <a:stretch/>
        </p:blipFill>
        <p:spPr>
          <a:xfrm>
            <a:off x="4364666" y="112036"/>
            <a:ext cx="457200" cy="457200"/>
          </a:xfrm>
          <a:prstGeom prst="rect">
            <a:avLst/>
          </a:prstGeom>
          <a:noFill/>
          <a:ln>
            <a:noFill/>
          </a:ln>
        </p:spPr>
      </p:pic>
      <p:pic>
        <p:nvPicPr>
          <p:cNvPr id="362" name="Google Shape;362;p14">
            <a:hlinkClick action="ppaction://hlinksldjump" r:id="rId5"/>
          </p:cNvPr>
          <p:cNvPicPr preferRelativeResize="0"/>
          <p:nvPr/>
        </p:nvPicPr>
        <p:blipFill rotWithShape="1">
          <a:blip r:embed="rId6">
            <a:alphaModFix/>
          </a:blip>
          <a:srcRect b="0" l="0" r="0" t="0"/>
          <a:stretch/>
        </p:blipFill>
        <p:spPr>
          <a:xfrm>
            <a:off x="3796423" y="84233"/>
            <a:ext cx="569924" cy="569924"/>
          </a:xfrm>
          <a:prstGeom prst="rect">
            <a:avLst/>
          </a:prstGeom>
          <a:noFill/>
          <a:ln>
            <a:noFill/>
          </a:ln>
        </p:spPr>
      </p:pic>
      <p:pic>
        <p:nvPicPr>
          <p:cNvPr id="363" name="Google Shape;363;p14">
            <a:hlinkClick action="ppaction://hlinksldjump" r:id="rId7"/>
          </p:cNvPr>
          <p:cNvPicPr preferRelativeResize="0"/>
          <p:nvPr/>
        </p:nvPicPr>
        <p:blipFill rotWithShape="1">
          <a:blip r:embed="rId6">
            <a:alphaModFix/>
          </a:blip>
          <a:srcRect b="0" l="0" r="0" t="0"/>
          <a:stretch/>
        </p:blipFill>
        <p:spPr>
          <a:xfrm flipH="1">
            <a:off x="4840638" y="84233"/>
            <a:ext cx="569923" cy="5699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15"/>
          <p:cNvSpPr txBox="1"/>
          <p:nvPr/>
        </p:nvSpPr>
        <p:spPr>
          <a:xfrm>
            <a:off x="842211" y="1413011"/>
            <a:ext cx="7871568" cy="163121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ar-EG" sz="2000" u="none" cap="none" strike="noStrike">
                <a:solidFill>
                  <a:srgbClr val="000000"/>
                </a:solidFill>
                <a:latin typeface="Simplified Arabic"/>
                <a:ea typeface="Simplified Arabic"/>
                <a:cs typeface="Simplified Arabic"/>
                <a:sym typeface="Simplified Arabic"/>
              </a:rPr>
              <a:t>يقوم العلماء في زراعه الأنسجه النباتيه والحيوانيه في وسط غذائي شبه طبيعي ثم متابعه تميز أنسجتها وتقدمها نحو إنتاج أفراد كامله ، وقد أكدت هذه التجارب أن الخليه النباتيه المحتويه على المعلومات الوراثيه الكامله يمكنها أن تصبح نباتاً كاملاً لو زرعت في وسط غذائي مناسب يحتوي على الهرمونات النباتيه بنسب معينه  </a:t>
            </a:r>
            <a:endParaRPr/>
          </a:p>
          <a:p>
            <a:pPr indent="0" lvl="0" marL="0" marR="0" rtl="0" algn="r">
              <a:lnSpc>
                <a:spcPct val="100000"/>
              </a:lnSpc>
              <a:spcBef>
                <a:spcPts val="0"/>
              </a:spcBef>
              <a:spcAft>
                <a:spcPts val="0"/>
              </a:spcAft>
              <a:buNone/>
            </a:pPr>
            <a:r>
              <a:t/>
            </a:r>
            <a:endParaRPr b="1" i="0" sz="2000" u="none" cap="none" strike="noStrike">
              <a:solidFill>
                <a:srgbClr val="000000"/>
              </a:solidFill>
              <a:latin typeface="Simplified Arabic"/>
              <a:ea typeface="Simplified Arabic"/>
              <a:cs typeface="Simplified Arabic"/>
              <a:sym typeface="Simplified Arabic"/>
            </a:endParaRPr>
          </a:p>
        </p:txBody>
      </p:sp>
      <p:sp>
        <p:nvSpPr>
          <p:cNvPr id="369" name="Google Shape;369;p15"/>
          <p:cNvSpPr txBox="1"/>
          <p:nvPr/>
        </p:nvSpPr>
        <p:spPr>
          <a:xfrm>
            <a:off x="6506309" y="540244"/>
            <a:ext cx="220747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ar-EG" sz="2800" u="none" cap="none" strike="noStrike">
                <a:solidFill>
                  <a:srgbClr val="000000"/>
                </a:solidFill>
                <a:latin typeface="Arial"/>
                <a:ea typeface="Arial"/>
                <a:cs typeface="Arial"/>
                <a:sym typeface="Arial"/>
              </a:rPr>
              <a:t>زراعه الأنسجه</a:t>
            </a:r>
            <a:endParaRPr b="0" i="0" sz="2800" u="none" cap="none" strike="noStrike">
              <a:solidFill>
                <a:srgbClr val="000000"/>
              </a:solidFill>
              <a:latin typeface="Arial"/>
              <a:ea typeface="Arial"/>
              <a:cs typeface="Arial"/>
              <a:sym typeface="Arial"/>
            </a:endParaRPr>
          </a:p>
        </p:txBody>
      </p:sp>
      <p:sp>
        <p:nvSpPr>
          <p:cNvPr id="370" name="Google Shape;370;p15"/>
          <p:cNvSpPr/>
          <p:nvPr/>
        </p:nvSpPr>
        <p:spPr>
          <a:xfrm rot="5400000">
            <a:off x="3785777" y="1846067"/>
            <a:ext cx="1984436" cy="4186990"/>
          </a:xfrm>
          <a:prstGeom prst="roundRect">
            <a:avLst>
              <a:gd fmla="val 20099" name="adj"/>
            </a:avLst>
          </a:prstGeom>
          <a:noFill/>
          <a:ln cap="flat" cmpd="sng" w="2857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1" name="Google Shape;371;p15"/>
          <p:cNvPicPr preferRelativeResize="0"/>
          <p:nvPr/>
        </p:nvPicPr>
        <p:blipFill rotWithShape="1">
          <a:blip r:embed="rId3">
            <a:alphaModFix/>
          </a:blip>
          <a:srcRect b="0" l="0" r="3821" t="3974"/>
          <a:stretch/>
        </p:blipFill>
        <p:spPr>
          <a:xfrm>
            <a:off x="2779295" y="3044227"/>
            <a:ext cx="4006516" cy="1792468"/>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372" name="Google Shape;372;p15">
            <a:hlinkClick action="ppaction://hlinksldjump" r:id="rId4"/>
          </p:cNvPr>
          <p:cNvPicPr preferRelativeResize="0"/>
          <p:nvPr/>
        </p:nvPicPr>
        <p:blipFill rotWithShape="1">
          <a:blip r:embed="rId5">
            <a:alphaModFix/>
          </a:blip>
          <a:srcRect b="0" l="0" r="0" t="0"/>
          <a:stretch/>
        </p:blipFill>
        <p:spPr>
          <a:xfrm>
            <a:off x="4364666" y="112036"/>
            <a:ext cx="457200" cy="457200"/>
          </a:xfrm>
          <a:prstGeom prst="rect">
            <a:avLst/>
          </a:prstGeom>
          <a:noFill/>
          <a:ln>
            <a:noFill/>
          </a:ln>
        </p:spPr>
      </p:pic>
      <p:pic>
        <p:nvPicPr>
          <p:cNvPr id="373" name="Google Shape;373;p15">
            <a:hlinkClick action="ppaction://hlinksldjump" r:id="rId6"/>
          </p:cNvPr>
          <p:cNvPicPr preferRelativeResize="0"/>
          <p:nvPr/>
        </p:nvPicPr>
        <p:blipFill rotWithShape="1">
          <a:blip r:embed="rId7">
            <a:alphaModFix/>
          </a:blip>
          <a:srcRect b="0" l="0" r="0" t="0"/>
          <a:stretch/>
        </p:blipFill>
        <p:spPr>
          <a:xfrm>
            <a:off x="3796423" y="84233"/>
            <a:ext cx="569924" cy="569924"/>
          </a:xfrm>
          <a:prstGeom prst="rect">
            <a:avLst/>
          </a:prstGeom>
          <a:noFill/>
          <a:ln>
            <a:noFill/>
          </a:ln>
        </p:spPr>
      </p:pic>
      <p:pic>
        <p:nvPicPr>
          <p:cNvPr id="374" name="Google Shape;374;p15">
            <a:hlinkClick action="ppaction://hlinksldjump" r:id="rId8"/>
          </p:cNvPr>
          <p:cNvPicPr preferRelativeResize="0"/>
          <p:nvPr/>
        </p:nvPicPr>
        <p:blipFill rotWithShape="1">
          <a:blip r:embed="rId7">
            <a:alphaModFix/>
          </a:blip>
          <a:srcRect b="0" l="0" r="0" t="0"/>
          <a:stretch/>
        </p:blipFill>
        <p:spPr>
          <a:xfrm flipH="1">
            <a:off x="4840638" y="84233"/>
            <a:ext cx="569923" cy="5699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16"/>
          <p:cNvSpPr txBox="1"/>
          <p:nvPr>
            <p:ph type="ctrTitle"/>
          </p:nvPr>
        </p:nvSpPr>
        <p:spPr>
          <a:xfrm flipH="1">
            <a:off x="-145915" y="2205700"/>
            <a:ext cx="4182900" cy="11232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2400"/>
              <a:buNone/>
            </a:pPr>
            <a:r>
              <a:rPr lang="ar-EG">
                <a:latin typeface="Arial"/>
                <a:ea typeface="Arial"/>
                <a:cs typeface="Arial"/>
                <a:sym typeface="Arial"/>
              </a:rPr>
              <a:t>التكاثر الجنسي</a:t>
            </a:r>
            <a:endParaRPr/>
          </a:p>
        </p:txBody>
      </p:sp>
      <p:sp>
        <p:nvSpPr>
          <p:cNvPr id="380" name="Google Shape;380;p16"/>
          <p:cNvSpPr txBox="1"/>
          <p:nvPr>
            <p:ph idx="2" type="title"/>
          </p:nvPr>
        </p:nvSpPr>
        <p:spPr>
          <a:xfrm flipH="1">
            <a:off x="4880701" y="2478400"/>
            <a:ext cx="1311900" cy="577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500"/>
              <a:buNone/>
            </a:pPr>
            <a:r>
              <a:rPr lang="ar-EG"/>
              <a:t>2</a:t>
            </a:r>
            <a:endParaRPr/>
          </a:p>
        </p:txBody>
      </p:sp>
      <p:sp>
        <p:nvSpPr>
          <p:cNvPr id="381" name="Google Shape;381;p16"/>
          <p:cNvSpPr txBox="1"/>
          <p:nvPr/>
        </p:nvSpPr>
        <p:spPr>
          <a:xfrm>
            <a:off x="1634382" y="3056200"/>
            <a:ext cx="240260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ar-EG" sz="1800" u="none" cap="none" strike="noStrike">
                <a:solidFill>
                  <a:srgbClr val="D49421"/>
                </a:solidFill>
                <a:latin typeface="Arial"/>
                <a:ea typeface="Arial"/>
                <a:cs typeface="Arial"/>
                <a:sym typeface="Arial"/>
              </a:rPr>
              <a:t>Sexual reproduction</a:t>
            </a:r>
            <a:endParaRPr b="1" i="0" sz="1800" u="none" cap="none" strike="noStrike">
              <a:solidFill>
                <a:srgbClr val="D49421"/>
              </a:solidFill>
              <a:latin typeface="Arial"/>
              <a:ea typeface="Arial"/>
              <a:cs typeface="Arial"/>
              <a:sym typeface="Arial"/>
            </a:endParaRPr>
          </a:p>
        </p:txBody>
      </p:sp>
      <p:pic>
        <p:nvPicPr>
          <p:cNvPr id="382" name="Google Shape;382;p16">
            <a:hlinkClick action="ppaction://hlinksldjump" r:id="rId3"/>
          </p:cNvPr>
          <p:cNvPicPr preferRelativeResize="0"/>
          <p:nvPr/>
        </p:nvPicPr>
        <p:blipFill rotWithShape="1">
          <a:blip r:embed="rId4">
            <a:alphaModFix/>
          </a:blip>
          <a:srcRect b="0" l="0" r="0" t="0"/>
          <a:stretch/>
        </p:blipFill>
        <p:spPr>
          <a:xfrm>
            <a:off x="4364666" y="112036"/>
            <a:ext cx="457200" cy="457200"/>
          </a:xfrm>
          <a:prstGeom prst="rect">
            <a:avLst/>
          </a:prstGeom>
          <a:noFill/>
          <a:ln>
            <a:noFill/>
          </a:ln>
        </p:spPr>
      </p:pic>
      <p:pic>
        <p:nvPicPr>
          <p:cNvPr id="383" name="Google Shape;383;p16">
            <a:hlinkClick action="ppaction://hlinksldjump" r:id="rId5"/>
          </p:cNvPr>
          <p:cNvPicPr preferRelativeResize="0"/>
          <p:nvPr/>
        </p:nvPicPr>
        <p:blipFill rotWithShape="1">
          <a:blip r:embed="rId6">
            <a:alphaModFix/>
          </a:blip>
          <a:srcRect b="0" l="0" r="0" t="0"/>
          <a:stretch/>
        </p:blipFill>
        <p:spPr>
          <a:xfrm>
            <a:off x="3796423" y="84233"/>
            <a:ext cx="569924" cy="569924"/>
          </a:xfrm>
          <a:prstGeom prst="rect">
            <a:avLst/>
          </a:prstGeom>
          <a:noFill/>
          <a:ln>
            <a:noFill/>
          </a:ln>
        </p:spPr>
      </p:pic>
      <p:pic>
        <p:nvPicPr>
          <p:cNvPr id="384" name="Google Shape;384;p16">
            <a:hlinkClick action="ppaction://hlinksldjump" r:id="rId7"/>
          </p:cNvPr>
          <p:cNvPicPr preferRelativeResize="0"/>
          <p:nvPr/>
        </p:nvPicPr>
        <p:blipFill rotWithShape="1">
          <a:blip r:embed="rId6">
            <a:alphaModFix/>
          </a:blip>
          <a:srcRect b="0" l="0" r="0" t="0"/>
          <a:stretch/>
        </p:blipFill>
        <p:spPr>
          <a:xfrm flipH="1">
            <a:off x="4840638" y="84233"/>
            <a:ext cx="569923" cy="5699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17"/>
          <p:cNvSpPr txBox="1"/>
          <p:nvPr>
            <p:ph type="title"/>
          </p:nvPr>
        </p:nvSpPr>
        <p:spPr>
          <a:xfrm>
            <a:off x="3221664" y="620080"/>
            <a:ext cx="2973411" cy="6300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2400"/>
              <a:buNone/>
            </a:pPr>
            <a:r>
              <a:rPr b="1" lang="ar-EG">
                <a:latin typeface="Arial"/>
                <a:ea typeface="Arial"/>
                <a:cs typeface="Arial"/>
                <a:sym typeface="Arial"/>
              </a:rPr>
              <a:t>التكاثر الجنسي</a:t>
            </a:r>
            <a:endParaRPr/>
          </a:p>
        </p:txBody>
      </p:sp>
      <p:sp>
        <p:nvSpPr>
          <p:cNvPr id="390" name="Google Shape;390;p17"/>
          <p:cNvSpPr/>
          <p:nvPr/>
        </p:nvSpPr>
        <p:spPr>
          <a:xfrm>
            <a:off x="3923127" y="1218011"/>
            <a:ext cx="5724600" cy="5724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17"/>
          <p:cNvSpPr txBox="1"/>
          <p:nvPr>
            <p:ph idx="1" type="body"/>
          </p:nvPr>
        </p:nvSpPr>
        <p:spPr>
          <a:xfrm>
            <a:off x="4285671" y="4260275"/>
            <a:ext cx="4858329" cy="883225"/>
          </a:xfrm>
          <a:prstGeom prst="rect">
            <a:avLst/>
          </a:prstGeom>
          <a:noFill/>
          <a:ln>
            <a:noFill/>
          </a:ln>
        </p:spPr>
        <p:txBody>
          <a:bodyPr anchorCtr="0" anchor="b" bIns="91425" lIns="91425" spcFirstLastPara="1" rIns="91425" wrap="square" tIns="91425">
            <a:noAutofit/>
          </a:bodyPr>
          <a:lstStyle/>
          <a:p>
            <a:pPr indent="0" lvl="0" marL="0" rtl="1" algn="ctr">
              <a:lnSpc>
                <a:spcPct val="100000"/>
              </a:lnSpc>
              <a:spcBef>
                <a:spcPts val="0"/>
              </a:spcBef>
              <a:spcAft>
                <a:spcPts val="0"/>
              </a:spcAft>
              <a:buSzPts val="1600"/>
              <a:buNone/>
            </a:pPr>
            <a:r>
              <a:rPr b="1" lang="ar-EG">
                <a:solidFill>
                  <a:srgbClr val="000000"/>
                </a:solidFill>
                <a:latin typeface="Simplified Arabic"/>
                <a:ea typeface="Simplified Arabic"/>
                <a:cs typeface="Simplified Arabic"/>
                <a:sym typeface="Simplified Arabic"/>
              </a:rPr>
              <a:t>يتطلب التكاثر الجنسي وجود فردين غالباً لإنتاج الأمشاج الجنسيه ويتعين تلك الأمشاج أن تتلاقى منأجل الأخصاب ، فعند التزاوج يلتقي المشيج الذكري مع المشيج الأنثوي المناسب له ويندمجا معاً وتتكون اللاقحه ثم تبدأ بالإنقسام بتكوين الجنين ثم الفرد اليافع ثم البالغ الذي يجمع بين صفات الأبوين فالأبن يصير خليطاً منهما ويقوم بصورتين أساسيتين وهما</a:t>
            </a:r>
            <a:endParaRPr/>
          </a:p>
          <a:p>
            <a:pPr indent="-184150" lvl="0" marL="285750" rtl="0" algn="l">
              <a:lnSpc>
                <a:spcPct val="100000"/>
              </a:lnSpc>
              <a:spcBef>
                <a:spcPts val="1600"/>
              </a:spcBef>
              <a:spcAft>
                <a:spcPts val="1600"/>
              </a:spcAft>
              <a:buSzPts val="1600"/>
              <a:buFont typeface="Hind Vadodara Light"/>
              <a:buNone/>
            </a:pPr>
            <a:r>
              <a:t/>
            </a:r>
            <a:endParaRPr/>
          </a:p>
        </p:txBody>
      </p:sp>
      <p:sp>
        <p:nvSpPr>
          <p:cNvPr id="392" name="Google Shape;392;p17"/>
          <p:cNvSpPr/>
          <p:nvPr/>
        </p:nvSpPr>
        <p:spPr>
          <a:xfrm>
            <a:off x="3960054" y="1871859"/>
            <a:ext cx="867284" cy="867284"/>
          </a:xfrm>
          <a:custGeom>
            <a:rect b="b" l="l" r="r" t="t"/>
            <a:pathLst>
              <a:path extrusionOk="0" h="47804" w="47804">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393" name="Google Shape;393;p17"/>
          <p:cNvSpPr/>
          <p:nvPr/>
        </p:nvSpPr>
        <p:spPr>
          <a:xfrm>
            <a:off x="3670757" y="4099812"/>
            <a:ext cx="867284" cy="867284"/>
          </a:xfrm>
          <a:custGeom>
            <a:rect b="b" l="l" r="r" t="t"/>
            <a:pathLst>
              <a:path extrusionOk="0" h="47804" w="47804">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394" name="Google Shape;394;p17">
            <a:hlinkClick action="ppaction://hlinksldjump" r:id="rId3"/>
          </p:cNvPr>
          <p:cNvSpPr txBox="1"/>
          <p:nvPr/>
        </p:nvSpPr>
        <p:spPr>
          <a:xfrm>
            <a:off x="2510315" y="2074668"/>
            <a:ext cx="103425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ar-EG" sz="2400" u="none" cap="none" strike="noStrike">
                <a:solidFill>
                  <a:srgbClr val="000000"/>
                </a:solidFill>
                <a:latin typeface="Arial"/>
                <a:ea typeface="Arial"/>
                <a:cs typeface="Arial"/>
                <a:sym typeface="Arial"/>
              </a:rPr>
              <a:t>الإقتران</a:t>
            </a:r>
            <a:endParaRPr/>
          </a:p>
        </p:txBody>
      </p:sp>
      <p:sp>
        <p:nvSpPr>
          <p:cNvPr id="395" name="Google Shape;395;p17">
            <a:hlinkClick action="ppaction://hlinksldjump" r:id="rId4"/>
          </p:cNvPr>
          <p:cNvSpPr txBox="1"/>
          <p:nvPr/>
        </p:nvSpPr>
        <p:spPr>
          <a:xfrm>
            <a:off x="346261" y="4395010"/>
            <a:ext cx="319831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ar-EG" sz="2400" u="none" cap="none" strike="noStrike">
                <a:solidFill>
                  <a:srgbClr val="000000"/>
                </a:solidFill>
                <a:latin typeface="Arial"/>
                <a:ea typeface="Arial"/>
                <a:cs typeface="Arial"/>
                <a:sym typeface="Arial"/>
              </a:rPr>
              <a:t>التكاثر بالأمشاج الجنسيه</a:t>
            </a:r>
            <a:endParaRPr/>
          </a:p>
        </p:txBody>
      </p:sp>
      <p:sp>
        <p:nvSpPr>
          <p:cNvPr id="396" name="Google Shape;396;p17"/>
          <p:cNvSpPr txBox="1"/>
          <p:nvPr/>
        </p:nvSpPr>
        <p:spPr>
          <a:xfrm>
            <a:off x="4225135" y="2124297"/>
            <a:ext cx="327334"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ar-EG" sz="2000" u="none" cap="none" strike="noStrike">
                <a:solidFill>
                  <a:srgbClr val="000000"/>
                </a:solidFill>
                <a:latin typeface="Arial"/>
                <a:ea typeface="Arial"/>
                <a:cs typeface="Arial"/>
                <a:sym typeface="Arial"/>
              </a:rPr>
              <a:t>1</a:t>
            </a:r>
            <a:endParaRPr b="0" i="0" sz="1600" u="none" cap="none" strike="noStrike">
              <a:solidFill>
                <a:srgbClr val="000000"/>
              </a:solidFill>
              <a:latin typeface="Arial"/>
              <a:ea typeface="Arial"/>
              <a:cs typeface="Arial"/>
              <a:sym typeface="Arial"/>
            </a:endParaRPr>
          </a:p>
        </p:txBody>
      </p:sp>
      <p:sp>
        <p:nvSpPr>
          <p:cNvPr id="397" name="Google Shape;397;p17"/>
          <p:cNvSpPr txBox="1"/>
          <p:nvPr/>
        </p:nvSpPr>
        <p:spPr>
          <a:xfrm>
            <a:off x="3907116" y="4333399"/>
            <a:ext cx="32733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ar-EG" sz="2000" u="none" cap="none" strike="noStrike">
                <a:solidFill>
                  <a:srgbClr val="000000"/>
                </a:solidFill>
                <a:latin typeface="Arial"/>
                <a:ea typeface="Arial"/>
                <a:cs typeface="Arial"/>
                <a:sym typeface="Arial"/>
              </a:rPr>
              <a:t>2</a:t>
            </a:r>
            <a:endParaRPr b="0" i="0" sz="2000" u="none" cap="none" strike="noStrike">
              <a:solidFill>
                <a:srgbClr val="000000"/>
              </a:solidFill>
              <a:latin typeface="Arial"/>
              <a:ea typeface="Arial"/>
              <a:cs typeface="Arial"/>
              <a:sym typeface="Arial"/>
            </a:endParaRPr>
          </a:p>
        </p:txBody>
      </p:sp>
      <p:pic>
        <p:nvPicPr>
          <p:cNvPr id="398" name="Google Shape;398;p17">
            <a:hlinkClick action="ppaction://hlinksldjump" r:id="rId5"/>
          </p:cNvPr>
          <p:cNvPicPr preferRelativeResize="0"/>
          <p:nvPr/>
        </p:nvPicPr>
        <p:blipFill rotWithShape="1">
          <a:blip r:embed="rId6">
            <a:alphaModFix/>
          </a:blip>
          <a:srcRect b="0" l="0" r="0" t="0"/>
          <a:stretch/>
        </p:blipFill>
        <p:spPr>
          <a:xfrm>
            <a:off x="4364666" y="112036"/>
            <a:ext cx="457200" cy="457200"/>
          </a:xfrm>
          <a:prstGeom prst="rect">
            <a:avLst/>
          </a:prstGeom>
          <a:noFill/>
          <a:ln>
            <a:noFill/>
          </a:ln>
        </p:spPr>
      </p:pic>
      <p:pic>
        <p:nvPicPr>
          <p:cNvPr id="399" name="Google Shape;399;p17">
            <a:hlinkClick action="ppaction://hlinksldjump" r:id="rId7"/>
          </p:cNvPr>
          <p:cNvPicPr preferRelativeResize="0"/>
          <p:nvPr/>
        </p:nvPicPr>
        <p:blipFill rotWithShape="1">
          <a:blip r:embed="rId8">
            <a:alphaModFix/>
          </a:blip>
          <a:srcRect b="0" l="0" r="0" t="0"/>
          <a:stretch/>
        </p:blipFill>
        <p:spPr>
          <a:xfrm>
            <a:off x="3796423" y="84233"/>
            <a:ext cx="569924" cy="569924"/>
          </a:xfrm>
          <a:prstGeom prst="rect">
            <a:avLst/>
          </a:prstGeom>
          <a:noFill/>
          <a:ln>
            <a:noFill/>
          </a:ln>
        </p:spPr>
      </p:pic>
      <p:pic>
        <p:nvPicPr>
          <p:cNvPr id="400" name="Google Shape;400;p17">
            <a:hlinkClick action="ppaction://hlinksldjump" r:id="rId9"/>
          </p:cNvPr>
          <p:cNvPicPr preferRelativeResize="0"/>
          <p:nvPr/>
        </p:nvPicPr>
        <p:blipFill rotWithShape="1">
          <a:blip r:embed="rId8">
            <a:alphaModFix/>
          </a:blip>
          <a:srcRect b="0" l="0" r="0" t="0"/>
          <a:stretch/>
        </p:blipFill>
        <p:spPr>
          <a:xfrm flipH="1">
            <a:off x="4840638" y="84233"/>
            <a:ext cx="569923" cy="5699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xEl>
                                              <p:pRg end="0" st="0"/>
                                            </p:txEl>
                                          </p:spTgt>
                                        </p:tgtEl>
                                        <p:attrNameLst>
                                          <p:attrName>style.visibility</p:attrName>
                                        </p:attrNameLst>
                                      </p:cBhvr>
                                      <p:to>
                                        <p:strVal val="visible"/>
                                      </p:to>
                                    </p:set>
                                    <p:animEffect filter="fade" transition="in">
                                      <p:cBhvr>
                                        <p:cTn dur="1000"/>
                                        <p:tgtEl>
                                          <p:spTgt spid="3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xEl>
                                              <p:pRg end="1" st="1"/>
                                            </p:txEl>
                                          </p:spTgt>
                                        </p:tgtEl>
                                        <p:attrNameLst>
                                          <p:attrName>style.visibility</p:attrName>
                                        </p:attrNameLst>
                                      </p:cBhvr>
                                      <p:to>
                                        <p:strVal val="visible"/>
                                      </p:to>
                                    </p:set>
                                    <p:animEffect filter="fade" transition="in">
                                      <p:cBhvr>
                                        <p:cTn dur="1000"/>
                                        <p:tgtEl>
                                          <p:spTgt spid="39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500" fill="hold"/>
                                        <p:tgtEl>
                                          <p:spTgt spid="392"/>
                                        </p:tgtEl>
                                        <p:attrNameLst>
                                          <p:attrName>r</p:attrName>
                                        </p:attrNameLst>
                                      </p:cBhvr>
                                    </p:animRot>
                                  </p:childTnLst>
                                </p:cTn>
                              </p:par>
                              <p:par>
                                <p:cTn fill="hold" nodeType="withEffect" presetClass="entr" presetID="23" presetSubtype="16">
                                  <p:stCondLst>
                                    <p:cond delay="0"/>
                                  </p:stCondLst>
                                  <p:childTnLst>
                                    <p:set>
                                      <p:cBhvr>
                                        <p:cTn dur="1" fill="hold">
                                          <p:stCondLst>
                                            <p:cond delay="0"/>
                                          </p:stCondLst>
                                        </p:cTn>
                                        <p:tgtEl>
                                          <p:spTgt spid="396"/>
                                        </p:tgtEl>
                                        <p:attrNameLst>
                                          <p:attrName>style.visibility</p:attrName>
                                        </p:attrNameLst>
                                      </p:cBhvr>
                                      <p:to>
                                        <p:strVal val="visible"/>
                                      </p:to>
                                    </p:set>
                                    <p:anim calcmode="lin" valueType="num">
                                      <p:cBhvr additive="base">
                                        <p:cTn dur="500"/>
                                        <p:tgtEl>
                                          <p:spTgt spid="396"/>
                                        </p:tgtEl>
                                        <p:attrNameLst>
                                          <p:attrName>ppt_w</p:attrName>
                                        </p:attrNameLst>
                                      </p:cBhvr>
                                      <p:tavLst>
                                        <p:tav fmla="" tm="0">
                                          <p:val>
                                            <p:strVal val="0"/>
                                          </p:val>
                                        </p:tav>
                                        <p:tav fmla="" tm="100000">
                                          <p:val>
                                            <p:strVal val="#ppt_w"/>
                                          </p:val>
                                        </p:tav>
                                      </p:tavLst>
                                    </p:anim>
                                    <p:anim calcmode="lin" valueType="num">
                                      <p:cBhvr additive="base">
                                        <p:cTn dur="500"/>
                                        <p:tgtEl>
                                          <p:spTgt spid="39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000"/>
                                        <p:tgtEl>
                                          <p:spTgt spid="3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500" fill="hold"/>
                                        <p:tgtEl>
                                          <p:spTgt spid="393"/>
                                        </p:tgtEl>
                                        <p:attrNameLst>
                                          <p:attrName>r</p:attrName>
                                        </p:attrNameLst>
                                      </p:cBhvr>
                                    </p:animRot>
                                  </p:childTnLst>
                                </p:cTn>
                              </p:par>
                              <p:par>
                                <p:cTn fill="hold" nodeType="withEffect" presetClass="entr" presetID="23" presetSubtype="16">
                                  <p:stCondLst>
                                    <p:cond delay="0"/>
                                  </p:stCondLst>
                                  <p:childTnLst>
                                    <p:set>
                                      <p:cBhvr>
                                        <p:cTn dur="1" fill="hold">
                                          <p:stCondLst>
                                            <p:cond delay="0"/>
                                          </p:stCondLst>
                                        </p:cTn>
                                        <p:tgtEl>
                                          <p:spTgt spid="397"/>
                                        </p:tgtEl>
                                        <p:attrNameLst>
                                          <p:attrName>style.visibility</p:attrName>
                                        </p:attrNameLst>
                                      </p:cBhvr>
                                      <p:to>
                                        <p:strVal val="visible"/>
                                      </p:to>
                                    </p:set>
                                    <p:anim calcmode="lin" valueType="num">
                                      <p:cBhvr additive="base">
                                        <p:cTn dur="500"/>
                                        <p:tgtEl>
                                          <p:spTgt spid="397"/>
                                        </p:tgtEl>
                                        <p:attrNameLst>
                                          <p:attrName>ppt_w</p:attrName>
                                        </p:attrNameLst>
                                      </p:cBhvr>
                                      <p:tavLst>
                                        <p:tav fmla="" tm="0">
                                          <p:val>
                                            <p:strVal val="0"/>
                                          </p:val>
                                        </p:tav>
                                        <p:tav fmla="" tm="100000">
                                          <p:val>
                                            <p:strVal val="#ppt_w"/>
                                          </p:val>
                                        </p:tav>
                                      </p:tavLst>
                                    </p:anim>
                                    <p:anim calcmode="lin" valueType="num">
                                      <p:cBhvr additive="base">
                                        <p:cTn dur="500"/>
                                        <p:tgtEl>
                                          <p:spTgt spid="39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000"/>
                                        <p:tgtEl>
                                          <p:spTgt spid="3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4" name="Shape 404"/>
        <p:cNvGrpSpPr/>
        <p:nvPr/>
      </p:nvGrpSpPr>
      <p:grpSpPr>
        <a:xfrm>
          <a:off x="0" y="0"/>
          <a:ext cx="0" cy="0"/>
          <a:chOff x="0" y="0"/>
          <a:chExt cx="0" cy="0"/>
        </a:xfrm>
      </p:grpSpPr>
      <p:sp>
        <p:nvSpPr>
          <p:cNvPr id="405" name="Google Shape;405;p18"/>
          <p:cNvSpPr/>
          <p:nvPr/>
        </p:nvSpPr>
        <p:spPr>
          <a:xfrm flipH="1" rot="10800000">
            <a:off x="7539430" y="1057511"/>
            <a:ext cx="2680807" cy="860958"/>
          </a:xfrm>
          <a:custGeom>
            <a:rect b="b" l="l" r="r" t="t"/>
            <a:pathLst>
              <a:path extrusionOk="0" h="28589" w="89019">
                <a:moveTo>
                  <a:pt x="74558" y="1"/>
                </a:moveTo>
                <a:cubicBezTo>
                  <a:pt x="67992" y="1"/>
                  <a:pt x="62168" y="4518"/>
                  <a:pt x="60655" y="11043"/>
                </a:cubicBezTo>
                <a:cubicBezTo>
                  <a:pt x="59369" y="11170"/>
                  <a:pt x="58069" y="11297"/>
                  <a:pt x="56783" y="11424"/>
                </a:cubicBezTo>
                <a:cubicBezTo>
                  <a:pt x="54833" y="11594"/>
                  <a:pt x="52967" y="11764"/>
                  <a:pt x="51258" y="11891"/>
                </a:cubicBezTo>
                <a:cubicBezTo>
                  <a:pt x="48784" y="12089"/>
                  <a:pt x="46665" y="12216"/>
                  <a:pt x="45336" y="12216"/>
                </a:cubicBezTo>
                <a:cubicBezTo>
                  <a:pt x="43315" y="12216"/>
                  <a:pt x="41309" y="11976"/>
                  <a:pt x="39344" y="11509"/>
                </a:cubicBezTo>
                <a:cubicBezTo>
                  <a:pt x="36504" y="10817"/>
                  <a:pt x="34101" y="9672"/>
                  <a:pt x="31939" y="8400"/>
                </a:cubicBezTo>
                <a:cubicBezTo>
                  <a:pt x="29014" y="6676"/>
                  <a:pt x="26526" y="4712"/>
                  <a:pt x="23983" y="3270"/>
                </a:cubicBezTo>
                <a:cubicBezTo>
                  <a:pt x="21387" y="1140"/>
                  <a:pt x="18178" y="26"/>
                  <a:pt x="14925" y="26"/>
                </a:cubicBezTo>
                <a:cubicBezTo>
                  <a:pt x="13238" y="26"/>
                  <a:pt x="11539" y="325"/>
                  <a:pt x="9907" y="939"/>
                </a:cubicBezTo>
                <a:cubicBezTo>
                  <a:pt x="5131" y="2719"/>
                  <a:pt x="1682" y="6916"/>
                  <a:pt x="834" y="11947"/>
                </a:cubicBezTo>
                <a:cubicBezTo>
                  <a:pt x="1" y="16978"/>
                  <a:pt x="1894" y="22080"/>
                  <a:pt x="5823" y="25316"/>
                </a:cubicBezTo>
                <a:cubicBezTo>
                  <a:pt x="8430" y="27465"/>
                  <a:pt x="11655" y="28589"/>
                  <a:pt x="14921" y="28589"/>
                </a:cubicBezTo>
                <a:cubicBezTo>
                  <a:pt x="16595" y="28589"/>
                  <a:pt x="18280" y="28294"/>
                  <a:pt x="19898" y="27690"/>
                </a:cubicBezTo>
                <a:cubicBezTo>
                  <a:pt x="23954" y="26631"/>
                  <a:pt x="27346" y="23550"/>
                  <a:pt x="31656" y="20964"/>
                </a:cubicBezTo>
                <a:cubicBezTo>
                  <a:pt x="33903" y="19607"/>
                  <a:pt x="36391" y="18406"/>
                  <a:pt x="39344" y="17685"/>
                </a:cubicBezTo>
                <a:cubicBezTo>
                  <a:pt x="41254" y="17218"/>
                  <a:pt x="43204" y="16978"/>
                  <a:pt x="45168" y="16978"/>
                </a:cubicBezTo>
                <a:cubicBezTo>
                  <a:pt x="45224" y="16978"/>
                  <a:pt x="45280" y="16978"/>
                  <a:pt x="45336" y="16978"/>
                </a:cubicBezTo>
                <a:cubicBezTo>
                  <a:pt x="46622" y="16978"/>
                  <a:pt x="48643" y="17091"/>
                  <a:pt x="51031" y="17275"/>
                </a:cubicBezTo>
                <a:cubicBezTo>
                  <a:pt x="52826" y="17402"/>
                  <a:pt x="54833" y="17586"/>
                  <a:pt x="56896" y="17784"/>
                </a:cubicBezTo>
                <a:cubicBezTo>
                  <a:pt x="58196" y="17897"/>
                  <a:pt x="59511" y="18038"/>
                  <a:pt x="60825" y="18165"/>
                </a:cubicBezTo>
                <a:cubicBezTo>
                  <a:pt x="62578" y="24391"/>
                  <a:pt x="68250" y="28572"/>
                  <a:pt x="74543" y="28572"/>
                </a:cubicBezTo>
                <a:cubicBezTo>
                  <a:pt x="75249" y="28572"/>
                  <a:pt x="75964" y="28520"/>
                  <a:pt x="76681" y="28411"/>
                </a:cubicBezTo>
                <a:cubicBezTo>
                  <a:pt x="83804" y="27351"/>
                  <a:pt x="89018" y="21147"/>
                  <a:pt x="88849" y="13954"/>
                </a:cubicBezTo>
                <a:cubicBezTo>
                  <a:pt x="88679" y="6761"/>
                  <a:pt x="83196" y="811"/>
                  <a:pt x="76031" y="76"/>
                </a:cubicBezTo>
                <a:cubicBezTo>
                  <a:pt x="75537" y="26"/>
                  <a:pt x="75046" y="1"/>
                  <a:pt x="7455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18"/>
          <p:cNvSpPr/>
          <p:nvPr/>
        </p:nvSpPr>
        <p:spPr>
          <a:xfrm flipH="1">
            <a:off x="7277280" y="890245"/>
            <a:ext cx="1208700" cy="11955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18"/>
          <p:cNvSpPr/>
          <p:nvPr/>
        </p:nvSpPr>
        <p:spPr>
          <a:xfrm flipH="1">
            <a:off x="7427144" y="1038445"/>
            <a:ext cx="909000" cy="899100"/>
          </a:xfrm>
          <a:prstGeom prst="ellipse">
            <a:avLst/>
          </a:prstGeom>
          <a:solidFill>
            <a:schemeClr val="accent2"/>
          </a:solid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ar-EG" sz="2800" u="none" cap="none" strike="noStrike">
                <a:solidFill>
                  <a:srgbClr val="000000"/>
                </a:solidFill>
                <a:latin typeface="Pacifico"/>
                <a:ea typeface="Pacifico"/>
                <a:cs typeface="Pacifico"/>
                <a:sym typeface="Pacifico"/>
              </a:rPr>
              <a:t>1</a:t>
            </a:r>
            <a:endParaRPr b="1" i="0" sz="1400" u="none" cap="none" strike="noStrike">
              <a:solidFill>
                <a:srgbClr val="000000"/>
              </a:solidFill>
              <a:latin typeface="Pacifico"/>
              <a:ea typeface="Pacifico"/>
              <a:cs typeface="Pacifico"/>
              <a:sym typeface="Pacifico"/>
            </a:endParaRPr>
          </a:p>
        </p:txBody>
      </p:sp>
      <p:sp>
        <p:nvSpPr>
          <p:cNvPr id="408" name="Google Shape;408;p18"/>
          <p:cNvSpPr/>
          <p:nvPr/>
        </p:nvSpPr>
        <p:spPr>
          <a:xfrm flipH="1" rot="10800000">
            <a:off x="7550061" y="3244276"/>
            <a:ext cx="2680807" cy="860958"/>
          </a:xfrm>
          <a:custGeom>
            <a:rect b="b" l="l" r="r" t="t"/>
            <a:pathLst>
              <a:path extrusionOk="0" h="28589" w="89019">
                <a:moveTo>
                  <a:pt x="74558" y="1"/>
                </a:moveTo>
                <a:cubicBezTo>
                  <a:pt x="67992" y="1"/>
                  <a:pt x="62168" y="4518"/>
                  <a:pt x="60655" y="11043"/>
                </a:cubicBezTo>
                <a:cubicBezTo>
                  <a:pt x="59369" y="11170"/>
                  <a:pt x="58069" y="11297"/>
                  <a:pt x="56783" y="11424"/>
                </a:cubicBezTo>
                <a:cubicBezTo>
                  <a:pt x="54833" y="11594"/>
                  <a:pt x="52967" y="11764"/>
                  <a:pt x="51258" y="11891"/>
                </a:cubicBezTo>
                <a:cubicBezTo>
                  <a:pt x="48784" y="12089"/>
                  <a:pt x="46665" y="12216"/>
                  <a:pt x="45336" y="12216"/>
                </a:cubicBezTo>
                <a:cubicBezTo>
                  <a:pt x="43315" y="12216"/>
                  <a:pt x="41309" y="11976"/>
                  <a:pt x="39344" y="11509"/>
                </a:cubicBezTo>
                <a:cubicBezTo>
                  <a:pt x="36504" y="10817"/>
                  <a:pt x="34101" y="9672"/>
                  <a:pt x="31939" y="8400"/>
                </a:cubicBezTo>
                <a:cubicBezTo>
                  <a:pt x="29014" y="6676"/>
                  <a:pt x="26526" y="4712"/>
                  <a:pt x="23983" y="3270"/>
                </a:cubicBezTo>
                <a:cubicBezTo>
                  <a:pt x="21387" y="1140"/>
                  <a:pt x="18178" y="26"/>
                  <a:pt x="14925" y="26"/>
                </a:cubicBezTo>
                <a:cubicBezTo>
                  <a:pt x="13238" y="26"/>
                  <a:pt x="11539" y="325"/>
                  <a:pt x="9907" y="939"/>
                </a:cubicBezTo>
                <a:cubicBezTo>
                  <a:pt x="5131" y="2719"/>
                  <a:pt x="1682" y="6916"/>
                  <a:pt x="834" y="11947"/>
                </a:cubicBezTo>
                <a:cubicBezTo>
                  <a:pt x="1" y="16978"/>
                  <a:pt x="1894" y="22080"/>
                  <a:pt x="5823" y="25316"/>
                </a:cubicBezTo>
                <a:cubicBezTo>
                  <a:pt x="8430" y="27465"/>
                  <a:pt x="11655" y="28589"/>
                  <a:pt x="14921" y="28589"/>
                </a:cubicBezTo>
                <a:cubicBezTo>
                  <a:pt x="16595" y="28589"/>
                  <a:pt x="18280" y="28294"/>
                  <a:pt x="19898" y="27690"/>
                </a:cubicBezTo>
                <a:cubicBezTo>
                  <a:pt x="23954" y="26631"/>
                  <a:pt x="27346" y="23550"/>
                  <a:pt x="31656" y="20964"/>
                </a:cubicBezTo>
                <a:cubicBezTo>
                  <a:pt x="33903" y="19607"/>
                  <a:pt x="36391" y="18406"/>
                  <a:pt x="39344" y="17685"/>
                </a:cubicBezTo>
                <a:cubicBezTo>
                  <a:pt x="41254" y="17218"/>
                  <a:pt x="43204" y="16978"/>
                  <a:pt x="45168" y="16978"/>
                </a:cubicBezTo>
                <a:cubicBezTo>
                  <a:pt x="45224" y="16978"/>
                  <a:pt x="45280" y="16978"/>
                  <a:pt x="45336" y="16978"/>
                </a:cubicBezTo>
                <a:cubicBezTo>
                  <a:pt x="46622" y="16978"/>
                  <a:pt x="48643" y="17091"/>
                  <a:pt x="51031" y="17275"/>
                </a:cubicBezTo>
                <a:cubicBezTo>
                  <a:pt x="52826" y="17402"/>
                  <a:pt x="54833" y="17586"/>
                  <a:pt x="56896" y="17784"/>
                </a:cubicBezTo>
                <a:cubicBezTo>
                  <a:pt x="58196" y="17897"/>
                  <a:pt x="59511" y="18038"/>
                  <a:pt x="60825" y="18165"/>
                </a:cubicBezTo>
                <a:cubicBezTo>
                  <a:pt x="62578" y="24391"/>
                  <a:pt x="68250" y="28572"/>
                  <a:pt x="74543" y="28572"/>
                </a:cubicBezTo>
                <a:cubicBezTo>
                  <a:pt x="75249" y="28572"/>
                  <a:pt x="75964" y="28520"/>
                  <a:pt x="76681" y="28411"/>
                </a:cubicBezTo>
                <a:cubicBezTo>
                  <a:pt x="83804" y="27351"/>
                  <a:pt x="89018" y="21147"/>
                  <a:pt x="88849" y="13954"/>
                </a:cubicBezTo>
                <a:cubicBezTo>
                  <a:pt x="88679" y="6761"/>
                  <a:pt x="83196" y="811"/>
                  <a:pt x="76031" y="76"/>
                </a:cubicBezTo>
                <a:cubicBezTo>
                  <a:pt x="75537" y="26"/>
                  <a:pt x="75046" y="1"/>
                  <a:pt x="7455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18"/>
          <p:cNvSpPr/>
          <p:nvPr/>
        </p:nvSpPr>
        <p:spPr>
          <a:xfrm flipH="1">
            <a:off x="7287911" y="3077010"/>
            <a:ext cx="1208700" cy="11955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18"/>
          <p:cNvSpPr/>
          <p:nvPr/>
        </p:nvSpPr>
        <p:spPr>
          <a:xfrm flipH="1">
            <a:off x="7437775" y="3225210"/>
            <a:ext cx="909000" cy="899100"/>
          </a:xfrm>
          <a:prstGeom prst="ellipse">
            <a:avLst/>
          </a:prstGeom>
          <a:solidFill>
            <a:schemeClr val="accent4"/>
          </a:solid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ar-EG" sz="2400" u="none" cap="none" strike="noStrike">
                <a:solidFill>
                  <a:srgbClr val="000000"/>
                </a:solidFill>
                <a:latin typeface="Pacifico"/>
                <a:ea typeface="Pacifico"/>
                <a:cs typeface="Pacifico"/>
                <a:sym typeface="Pacifico"/>
              </a:rPr>
              <a:t>2</a:t>
            </a:r>
            <a:endParaRPr b="1" i="0" sz="1400" u="none" cap="none" strike="noStrike">
              <a:solidFill>
                <a:srgbClr val="000000"/>
              </a:solidFill>
              <a:latin typeface="Pacifico"/>
              <a:ea typeface="Pacifico"/>
              <a:cs typeface="Pacifico"/>
              <a:sym typeface="Pacifico"/>
            </a:endParaRPr>
          </a:p>
        </p:txBody>
      </p:sp>
      <p:sp>
        <p:nvSpPr>
          <p:cNvPr id="411" name="Google Shape;411;p18"/>
          <p:cNvSpPr txBox="1"/>
          <p:nvPr/>
        </p:nvSpPr>
        <p:spPr>
          <a:xfrm>
            <a:off x="6331750" y="341935"/>
            <a:ext cx="2558714"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1" i="0" lang="ar-EG" sz="2400" u="none" cap="none" strike="noStrike">
                <a:solidFill>
                  <a:srgbClr val="000000"/>
                </a:solidFill>
                <a:latin typeface="Arial"/>
                <a:ea typeface="Arial"/>
                <a:cs typeface="Arial"/>
                <a:sym typeface="Arial"/>
              </a:rPr>
              <a:t>الإقتران</a:t>
            </a:r>
            <a:r>
              <a:rPr b="1" i="0" lang="ar-EG" sz="2000" u="none" cap="none" strike="noStrike">
                <a:solidFill>
                  <a:srgbClr val="000000"/>
                </a:solidFill>
                <a:latin typeface="Arial"/>
                <a:ea typeface="Arial"/>
                <a:cs typeface="Arial"/>
                <a:sym typeface="Arial"/>
              </a:rPr>
              <a:t> conjugation</a:t>
            </a:r>
            <a:endParaRPr b="1" i="0" sz="2000" u="none" cap="none" strike="noStrike">
              <a:solidFill>
                <a:srgbClr val="000000"/>
              </a:solidFill>
              <a:latin typeface="Arial"/>
              <a:ea typeface="Arial"/>
              <a:cs typeface="Arial"/>
              <a:sym typeface="Arial"/>
            </a:endParaRPr>
          </a:p>
        </p:txBody>
      </p:sp>
      <p:sp>
        <p:nvSpPr>
          <p:cNvPr id="412" name="Google Shape;412;p18"/>
          <p:cNvSpPr txBox="1"/>
          <p:nvPr/>
        </p:nvSpPr>
        <p:spPr>
          <a:xfrm>
            <a:off x="4186932" y="2511075"/>
            <a:ext cx="4703532"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1" i="0" lang="ar-EG" sz="2400" u="none" cap="none" strike="noStrike">
                <a:solidFill>
                  <a:srgbClr val="000000"/>
                </a:solidFill>
                <a:latin typeface="Arial"/>
                <a:ea typeface="Arial"/>
                <a:cs typeface="Arial"/>
                <a:sym typeface="Arial"/>
              </a:rPr>
              <a:t>الإقتران</a:t>
            </a:r>
            <a:r>
              <a:rPr b="1" i="0" lang="ar-EG" sz="2000" u="none" cap="none" strike="noStrike">
                <a:solidFill>
                  <a:srgbClr val="000000"/>
                </a:solidFill>
                <a:latin typeface="Arial"/>
                <a:ea typeface="Arial"/>
                <a:cs typeface="Arial"/>
                <a:sym typeface="Arial"/>
              </a:rPr>
              <a:t> </a:t>
            </a:r>
            <a:r>
              <a:rPr b="1" i="0" lang="ar-EG" sz="2400" u="none" cap="none" strike="noStrike">
                <a:solidFill>
                  <a:srgbClr val="000000"/>
                </a:solidFill>
                <a:latin typeface="Arial"/>
                <a:ea typeface="Arial"/>
                <a:cs typeface="Arial"/>
                <a:sym typeface="Arial"/>
              </a:rPr>
              <a:t>في الأسبيروجيرا </a:t>
            </a:r>
            <a:r>
              <a:rPr b="1" i="0" lang="ar-EG" sz="2400" u="none" cap="none" strike="noStrike">
                <a:solidFill>
                  <a:srgbClr val="000000"/>
                </a:solidFill>
                <a:latin typeface="Simplified Arabic"/>
                <a:ea typeface="Simplified Arabic"/>
                <a:cs typeface="Simplified Arabic"/>
                <a:sym typeface="Simplified Arabic"/>
              </a:rPr>
              <a:t>SPIROGIRA</a:t>
            </a:r>
            <a:endParaRPr b="1" i="0" sz="2400" u="none" cap="none" strike="noStrike">
              <a:solidFill>
                <a:srgbClr val="000000"/>
              </a:solidFill>
              <a:latin typeface="Simplified Arabic"/>
              <a:ea typeface="Simplified Arabic"/>
              <a:cs typeface="Simplified Arabic"/>
              <a:sym typeface="Simplified Arabic"/>
            </a:endParaRPr>
          </a:p>
        </p:txBody>
      </p:sp>
      <p:sp>
        <p:nvSpPr>
          <p:cNvPr id="413" name="Google Shape;413;p18"/>
          <p:cNvSpPr txBox="1"/>
          <p:nvPr/>
        </p:nvSpPr>
        <p:spPr>
          <a:xfrm>
            <a:off x="539828" y="1126880"/>
            <a:ext cx="6681310" cy="83099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ar-EG" sz="1600" u="none" cap="none" strike="noStrike">
                <a:solidFill>
                  <a:srgbClr val="000000"/>
                </a:solidFill>
                <a:latin typeface="Arial"/>
                <a:ea typeface="Arial"/>
                <a:cs typeface="Arial"/>
                <a:sym typeface="Arial"/>
              </a:rPr>
              <a:t>يتم التكاثر عاده في بعض الكائنات البدائيه كألأوليات والطحالب والفطريات بالأنقسام الميتوزي في الظروف المناسبه ، لكنها تلجأ للتكاثر الجنسي بالأقتران عند تعلاضها للجفاف أو تغير حراره الماء أو نقاوته.</a:t>
            </a:r>
            <a:endParaRPr/>
          </a:p>
        </p:txBody>
      </p:sp>
      <p:sp>
        <p:nvSpPr>
          <p:cNvPr id="414" name="Google Shape;414;p18"/>
          <p:cNvSpPr txBox="1"/>
          <p:nvPr/>
        </p:nvSpPr>
        <p:spPr>
          <a:xfrm>
            <a:off x="487044" y="3420072"/>
            <a:ext cx="6681310" cy="58477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ar-EG" sz="1600" u="none" cap="none" strike="noStrike">
                <a:solidFill>
                  <a:srgbClr val="000000"/>
                </a:solidFill>
                <a:latin typeface="Arial"/>
                <a:ea typeface="Arial"/>
                <a:cs typeface="Arial"/>
                <a:sym typeface="Arial"/>
              </a:rPr>
              <a:t>يعرف الأسبيروجيرا بالريم الأخضر الذي ينتشر في الماء الراكد حيث تطفو خيوطه التي تتكون كل منها من صف واحد من الخلايا ، ويلجأ طحلب الأسبيروجيرا للأقتران في الظروف غير المناسبه </a:t>
            </a:r>
            <a:endParaRPr/>
          </a:p>
        </p:txBody>
      </p:sp>
      <p:pic>
        <p:nvPicPr>
          <p:cNvPr id="415" name="Google Shape;415;p18">
            <a:hlinkClick action="ppaction://hlinksldjump" r:id="rId4"/>
          </p:cNvPr>
          <p:cNvPicPr preferRelativeResize="0"/>
          <p:nvPr/>
        </p:nvPicPr>
        <p:blipFill rotWithShape="1">
          <a:blip r:embed="rId5">
            <a:alphaModFix/>
          </a:blip>
          <a:srcRect b="0" l="0" r="0" t="0"/>
          <a:stretch/>
        </p:blipFill>
        <p:spPr>
          <a:xfrm>
            <a:off x="4364666" y="112036"/>
            <a:ext cx="457200" cy="457200"/>
          </a:xfrm>
          <a:prstGeom prst="rect">
            <a:avLst/>
          </a:prstGeom>
          <a:noFill/>
          <a:ln>
            <a:noFill/>
          </a:ln>
        </p:spPr>
      </p:pic>
      <p:pic>
        <p:nvPicPr>
          <p:cNvPr id="416" name="Google Shape;416;p18">
            <a:hlinkClick action="ppaction://hlinksldjump" r:id="rId6"/>
          </p:cNvPr>
          <p:cNvPicPr preferRelativeResize="0"/>
          <p:nvPr/>
        </p:nvPicPr>
        <p:blipFill rotWithShape="1">
          <a:blip r:embed="rId7">
            <a:alphaModFix/>
          </a:blip>
          <a:srcRect b="0" l="0" r="0" t="0"/>
          <a:stretch/>
        </p:blipFill>
        <p:spPr>
          <a:xfrm>
            <a:off x="3796423" y="84233"/>
            <a:ext cx="569924" cy="569924"/>
          </a:xfrm>
          <a:prstGeom prst="rect">
            <a:avLst/>
          </a:prstGeom>
          <a:noFill/>
          <a:ln>
            <a:noFill/>
          </a:ln>
        </p:spPr>
      </p:pic>
      <p:pic>
        <p:nvPicPr>
          <p:cNvPr id="417" name="Google Shape;417;p18">
            <a:hlinkClick action="ppaction://hlinksldjump" r:id="rId8"/>
          </p:cNvPr>
          <p:cNvPicPr preferRelativeResize="0"/>
          <p:nvPr/>
        </p:nvPicPr>
        <p:blipFill rotWithShape="1">
          <a:blip r:embed="rId7">
            <a:alphaModFix/>
          </a:blip>
          <a:srcRect b="0" l="0" r="0" t="0"/>
          <a:stretch/>
        </p:blipFill>
        <p:spPr>
          <a:xfrm flipH="1">
            <a:off x="4840638" y="84233"/>
            <a:ext cx="569923" cy="5699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07"/>
                                        </p:tgtEl>
                                        <p:attrNameLst>
                                          <p:attrName>style.visibility</p:attrName>
                                        </p:attrNameLst>
                                      </p:cBhvr>
                                      <p:to>
                                        <p:strVal val="visible"/>
                                      </p:to>
                                    </p:set>
                                    <p:anim calcmode="lin" valueType="num">
                                      <p:cBhvr additive="base">
                                        <p:cTn dur="500"/>
                                        <p:tgtEl>
                                          <p:spTgt spid="40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405"/>
                                        </p:tgtEl>
                                        <p:attrNameLst>
                                          <p:attrName>style.visibility</p:attrName>
                                        </p:attrNameLst>
                                      </p:cBhvr>
                                      <p:to>
                                        <p:strVal val="visible"/>
                                      </p:to>
                                    </p:set>
                                    <p:anim calcmode="lin" valueType="num">
                                      <p:cBhvr additive="base">
                                        <p:cTn dur="500"/>
                                        <p:tgtEl>
                                          <p:spTgt spid="40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406"/>
                                        </p:tgtEl>
                                        <p:attrNameLst>
                                          <p:attrName>style.visibility</p:attrName>
                                        </p:attrNameLst>
                                      </p:cBhvr>
                                      <p:to>
                                        <p:strVal val="visible"/>
                                      </p:to>
                                    </p:set>
                                    <p:anim calcmode="lin" valueType="num">
                                      <p:cBhvr additive="base">
                                        <p:cTn dur="500"/>
                                        <p:tgtEl>
                                          <p:spTgt spid="40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12"/>
                                        </p:tgtEl>
                                        <p:attrNameLst>
                                          <p:attrName>style.visibility</p:attrName>
                                        </p:attrNameLst>
                                      </p:cBhvr>
                                      <p:to>
                                        <p:strVal val="visible"/>
                                      </p:to>
                                    </p:set>
                                    <p:anim calcmode="lin" valueType="num">
                                      <p:cBhvr additive="base">
                                        <p:cTn dur="500"/>
                                        <p:tgtEl>
                                          <p:spTgt spid="412"/>
                                        </p:tgtEl>
                                        <p:attrNameLst>
                                          <p:attrName>ppt_w</p:attrName>
                                        </p:attrNameLst>
                                      </p:cBhvr>
                                      <p:tavLst>
                                        <p:tav fmla="" tm="0">
                                          <p:val>
                                            <p:strVal val="0"/>
                                          </p:val>
                                        </p:tav>
                                        <p:tav fmla="" tm="100000">
                                          <p:val>
                                            <p:strVal val="#ppt_w"/>
                                          </p:val>
                                        </p:tav>
                                      </p:tavLst>
                                    </p:anim>
                                    <p:anim calcmode="lin" valueType="num">
                                      <p:cBhvr additive="base">
                                        <p:cTn dur="500"/>
                                        <p:tgtEl>
                                          <p:spTgt spid="41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09"/>
                                        </p:tgtEl>
                                        <p:attrNameLst>
                                          <p:attrName>style.visibility</p:attrName>
                                        </p:attrNameLst>
                                      </p:cBhvr>
                                      <p:to>
                                        <p:strVal val="visible"/>
                                      </p:to>
                                    </p:set>
                                    <p:anim calcmode="lin" valueType="num">
                                      <p:cBhvr additive="base">
                                        <p:cTn dur="500"/>
                                        <p:tgtEl>
                                          <p:spTgt spid="40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410"/>
                                        </p:tgtEl>
                                        <p:attrNameLst>
                                          <p:attrName>style.visibility</p:attrName>
                                        </p:attrNameLst>
                                      </p:cBhvr>
                                      <p:to>
                                        <p:strVal val="visible"/>
                                      </p:to>
                                    </p:set>
                                    <p:anim calcmode="lin" valueType="num">
                                      <p:cBhvr additive="base">
                                        <p:cTn dur="500"/>
                                        <p:tgtEl>
                                          <p:spTgt spid="41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408"/>
                                        </p:tgtEl>
                                        <p:attrNameLst>
                                          <p:attrName>style.visibility</p:attrName>
                                        </p:attrNameLst>
                                      </p:cBhvr>
                                      <p:to>
                                        <p:strVal val="visible"/>
                                      </p:to>
                                    </p:set>
                                    <p:anim calcmode="lin" valueType="num">
                                      <p:cBhvr additive="base">
                                        <p:cTn dur="500"/>
                                        <p:tgtEl>
                                          <p:spTgt spid="40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19"/>
          <p:cNvSpPr txBox="1"/>
          <p:nvPr>
            <p:ph idx="6" type="title"/>
          </p:nvPr>
        </p:nvSpPr>
        <p:spPr>
          <a:xfrm>
            <a:off x="1644149" y="460656"/>
            <a:ext cx="5432775" cy="630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ar-EG" sz="2800">
                <a:latin typeface="Arial"/>
                <a:ea typeface="Arial"/>
                <a:cs typeface="Arial"/>
                <a:sym typeface="Arial"/>
              </a:rPr>
              <a:t>أنواع الأقتران</a:t>
            </a:r>
            <a:r>
              <a:rPr lang="ar-EG" sz="2800"/>
              <a:t> </a:t>
            </a:r>
            <a:r>
              <a:rPr b="1" lang="ar-EG" sz="2800">
                <a:latin typeface="Arial"/>
                <a:ea typeface="Arial"/>
                <a:cs typeface="Arial"/>
                <a:sym typeface="Arial"/>
              </a:rPr>
              <a:t>في الأسبيروجيرا</a:t>
            </a:r>
            <a:endParaRPr b="1" sz="2800">
              <a:latin typeface="Arial"/>
              <a:ea typeface="Arial"/>
              <a:cs typeface="Arial"/>
              <a:sym typeface="Arial"/>
            </a:endParaRPr>
          </a:p>
        </p:txBody>
      </p:sp>
      <p:sp>
        <p:nvSpPr>
          <p:cNvPr id="423" name="Google Shape;423;p19"/>
          <p:cNvSpPr/>
          <p:nvPr/>
        </p:nvSpPr>
        <p:spPr>
          <a:xfrm>
            <a:off x="3226671" y="1388327"/>
            <a:ext cx="5432775" cy="1410900"/>
          </a:xfrm>
          <a:prstGeom prst="roundRect">
            <a:avLst>
              <a:gd fmla="val 28003" name="adj"/>
            </a:avLst>
          </a:prstGeom>
          <a:noFill/>
          <a:ln cap="flat" cmpd="sng" w="2857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19"/>
          <p:cNvSpPr/>
          <p:nvPr/>
        </p:nvSpPr>
        <p:spPr>
          <a:xfrm>
            <a:off x="606700" y="3429071"/>
            <a:ext cx="5782068" cy="1410900"/>
          </a:xfrm>
          <a:prstGeom prst="roundRect">
            <a:avLst>
              <a:gd fmla="val 28003" name="adj"/>
            </a:avLst>
          </a:prstGeom>
          <a:noFill/>
          <a:ln cap="flat" cmpd="sng" w="2857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19"/>
          <p:cNvSpPr/>
          <p:nvPr/>
        </p:nvSpPr>
        <p:spPr>
          <a:xfrm>
            <a:off x="433137" y="3266796"/>
            <a:ext cx="5782068" cy="1410900"/>
          </a:xfrm>
          <a:prstGeom prst="roundRect">
            <a:avLst>
              <a:gd fmla="val 28003" name="adj"/>
            </a:avLst>
          </a:prstGeom>
          <a:solidFill>
            <a:schemeClr val="lt1"/>
          </a:solid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1" i="0" lang="ar-EG" sz="1800" u="none" cap="none" strike="noStrike">
                <a:solidFill>
                  <a:srgbClr val="000000"/>
                </a:solidFill>
                <a:latin typeface="Arial"/>
                <a:ea typeface="Arial"/>
                <a:cs typeface="Arial"/>
                <a:sym typeface="Arial"/>
              </a:rPr>
              <a:t>يحدث هذا الأقتران بين الخلايا المتجاوره في نفس الخيط الطحلبي وتنتقل مكونات أحد الخليتين الى خليه مجاوره لها من خلال فتحه في الجدار الفاصل بينهما </a:t>
            </a:r>
            <a:endParaRPr b="1" i="0" sz="1800" u="none" cap="none" strike="noStrike">
              <a:solidFill>
                <a:srgbClr val="000000"/>
              </a:solidFill>
              <a:latin typeface="Arial"/>
              <a:ea typeface="Arial"/>
              <a:cs typeface="Arial"/>
              <a:sym typeface="Arial"/>
            </a:endParaRPr>
          </a:p>
        </p:txBody>
      </p:sp>
      <p:sp>
        <p:nvSpPr>
          <p:cNvPr id="426" name="Google Shape;426;p19"/>
          <p:cNvSpPr/>
          <p:nvPr/>
        </p:nvSpPr>
        <p:spPr>
          <a:xfrm>
            <a:off x="3031958" y="1543452"/>
            <a:ext cx="5432775" cy="1410900"/>
          </a:xfrm>
          <a:prstGeom prst="roundRect">
            <a:avLst>
              <a:gd fmla="val 28003" name="adj"/>
            </a:avLst>
          </a:prstGeom>
          <a:solidFill>
            <a:schemeClr val="lt1"/>
          </a:solid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1" i="0" lang="ar-EG" sz="1800" u="none" cap="none" strike="noStrike">
                <a:solidFill>
                  <a:srgbClr val="000000"/>
                </a:solidFill>
                <a:latin typeface="Arial"/>
                <a:ea typeface="Arial"/>
                <a:cs typeface="Arial"/>
                <a:sym typeface="Arial"/>
              </a:rPr>
              <a:t>يتجاوز خيطان من الأسبيروجيرا طولياً ، وتنمو نتوءات للداخل بين بعض أزواج الخلايا المتقابله حتى يتلامس ويزول الجدار الفاصل بينهما لتتكون قناه إقتران. </a:t>
            </a:r>
            <a:endParaRPr b="1" i="0" sz="1800" u="none" cap="none" strike="noStrike">
              <a:solidFill>
                <a:srgbClr val="000000"/>
              </a:solidFill>
              <a:latin typeface="Arial"/>
              <a:ea typeface="Arial"/>
              <a:cs typeface="Arial"/>
              <a:sym typeface="Arial"/>
            </a:endParaRPr>
          </a:p>
        </p:txBody>
      </p:sp>
      <p:pic>
        <p:nvPicPr>
          <p:cNvPr id="427" name="Google Shape;427;p19"/>
          <p:cNvPicPr preferRelativeResize="0"/>
          <p:nvPr/>
        </p:nvPicPr>
        <p:blipFill rotWithShape="1">
          <a:blip r:embed="rId3">
            <a:alphaModFix/>
          </a:blip>
          <a:srcRect b="13562" l="0" r="0" t="0"/>
          <a:stretch/>
        </p:blipFill>
        <p:spPr>
          <a:xfrm>
            <a:off x="351124" y="931878"/>
            <a:ext cx="2330868" cy="1682029"/>
          </a:xfrm>
          <a:prstGeom prst="rect">
            <a:avLst/>
          </a:prstGeom>
          <a:noFill/>
          <a:ln>
            <a:noFill/>
          </a:ln>
        </p:spPr>
      </p:pic>
      <p:pic>
        <p:nvPicPr>
          <p:cNvPr id="428" name="Google Shape;428;p19"/>
          <p:cNvPicPr preferRelativeResize="0"/>
          <p:nvPr/>
        </p:nvPicPr>
        <p:blipFill rotWithShape="1">
          <a:blip r:embed="rId4">
            <a:alphaModFix/>
          </a:blip>
          <a:srcRect b="0" l="0" r="0" t="0"/>
          <a:stretch/>
        </p:blipFill>
        <p:spPr>
          <a:xfrm>
            <a:off x="6588602" y="3768818"/>
            <a:ext cx="2400509" cy="731405"/>
          </a:xfrm>
          <a:prstGeom prst="rect">
            <a:avLst/>
          </a:prstGeom>
          <a:noFill/>
          <a:ln>
            <a:noFill/>
          </a:ln>
        </p:spPr>
      </p:pic>
      <p:sp>
        <p:nvSpPr>
          <p:cNvPr id="429" name="Google Shape;429;p19"/>
          <p:cNvSpPr txBox="1"/>
          <p:nvPr/>
        </p:nvSpPr>
        <p:spPr>
          <a:xfrm>
            <a:off x="6215205" y="995219"/>
            <a:ext cx="2505815"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1" i="0" lang="ar-EG" sz="2400" u="none" cap="none" strike="noStrike">
                <a:solidFill>
                  <a:srgbClr val="000000"/>
                </a:solidFill>
                <a:latin typeface="Arial"/>
                <a:ea typeface="Arial"/>
                <a:cs typeface="Arial"/>
                <a:sym typeface="Arial"/>
              </a:rPr>
              <a:t>الإقتران السلمي :-</a:t>
            </a:r>
            <a:endParaRPr/>
          </a:p>
        </p:txBody>
      </p:sp>
      <p:sp>
        <p:nvSpPr>
          <p:cNvPr id="430" name="Google Shape;430;p19"/>
          <p:cNvSpPr txBox="1"/>
          <p:nvPr/>
        </p:nvSpPr>
        <p:spPr>
          <a:xfrm>
            <a:off x="4082788" y="3053190"/>
            <a:ext cx="250581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ar-EG" sz="2400" u="none" cap="none" strike="noStrike">
                <a:solidFill>
                  <a:srgbClr val="000000"/>
                </a:solidFill>
                <a:latin typeface="Arial"/>
                <a:ea typeface="Arial"/>
                <a:cs typeface="Arial"/>
                <a:sym typeface="Arial"/>
              </a:rPr>
              <a:t>الإقتران السلمي :-</a:t>
            </a:r>
            <a:endParaRPr/>
          </a:p>
        </p:txBody>
      </p:sp>
      <p:pic>
        <p:nvPicPr>
          <p:cNvPr id="431" name="Google Shape;431;p19">
            <a:hlinkClick action="ppaction://hlinksldjump" r:id="rId5"/>
          </p:cNvPr>
          <p:cNvPicPr preferRelativeResize="0"/>
          <p:nvPr/>
        </p:nvPicPr>
        <p:blipFill rotWithShape="1">
          <a:blip r:embed="rId6">
            <a:alphaModFix/>
          </a:blip>
          <a:srcRect b="0" l="0" r="0" t="0"/>
          <a:stretch/>
        </p:blipFill>
        <p:spPr>
          <a:xfrm>
            <a:off x="4364666" y="112036"/>
            <a:ext cx="457200" cy="457200"/>
          </a:xfrm>
          <a:prstGeom prst="rect">
            <a:avLst/>
          </a:prstGeom>
          <a:noFill/>
          <a:ln>
            <a:noFill/>
          </a:ln>
        </p:spPr>
      </p:pic>
      <p:pic>
        <p:nvPicPr>
          <p:cNvPr id="432" name="Google Shape;432;p19">
            <a:hlinkClick action="ppaction://hlinksldjump" r:id="rId7"/>
          </p:cNvPr>
          <p:cNvPicPr preferRelativeResize="0"/>
          <p:nvPr/>
        </p:nvPicPr>
        <p:blipFill rotWithShape="1">
          <a:blip r:embed="rId8">
            <a:alphaModFix/>
          </a:blip>
          <a:srcRect b="0" l="0" r="0" t="0"/>
          <a:stretch/>
        </p:blipFill>
        <p:spPr>
          <a:xfrm>
            <a:off x="3796423" y="84233"/>
            <a:ext cx="569924" cy="569924"/>
          </a:xfrm>
          <a:prstGeom prst="rect">
            <a:avLst/>
          </a:prstGeom>
          <a:noFill/>
          <a:ln>
            <a:noFill/>
          </a:ln>
        </p:spPr>
      </p:pic>
      <p:pic>
        <p:nvPicPr>
          <p:cNvPr id="433" name="Google Shape;433;p19">
            <a:hlinkClick action="ppaction://hlinksldjump" r:id="rId9"/>
          </p:cNvPr>
          <p:cNvPicPr preferRelativeResize="0"/>
          <p:nvPr/>
        </p:nvPicPr>
        <p:blipFill rotWithShape="1">
          <a:blip r:embed="rId8">
            <a:alphaModFix/>
          </a:blip>
          <a:srcRect b="0" l="0" r="0" t="0"/>
          <a:stretch/>
        </p:blipFill>
        <p:spPr>
          <a:xfrm flipH="1">
            <a:off x="4840638" y="84233"/>
            <a:ext cx="569923" cy="5699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xEl>
                                              <p:pRg end="0" st="0"/>
                                            </p:txEl>
                                          </p:spTgt>
                                        </p:tgtEl>
                                        <p:attrNameLst>
                                          <p:attrName>style.visibility</p:attrName>
                                        </p:attrNameLst>
                                      </p:cBhvr>
                                      <p:to>
                                        <p:strVal val="visible"/>
                                      </p:to>
                                    </p:set>
                                    <p:animEffect filter="fade" transition="in">
                                      <p:cBhvr>
                                        <p:cTn dur="1000"/>
                                        <p:tgtEl>
                                          <p:spTgt spid="4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27"/>
                                        </p:tgtEl>
                                        <p:attrNameLst>
                                          <p:attrName>style.visibility</p:attrName>
                                        </p:attrNameLst>
                                      </p:cBhvr>
                                      <p:to>
                                        <p:strVal val="visible"/>
                                      </p:to>
                                    </p:set>
                                    <p:anim calcmode="lin" valueType="num">
                                      <p:cBhvr additive="base">
                                        <p:cTn dur="500"/>
                                        <p:tgtEl>
                                          <p:spTgt spid="427"/>
                                        </p:tgtEl>
                                        <p:attrNameLst>
                                          <p:attrName>ppt_w</p:attrName>
                                        </p:attrNameLst>
                                      </p:cBhvr>
                                      <p:tavLst>
                                        <p:tav fmla="" tm="0">
                                          <p:val>
                                            <p:strVal val="0"/>
                                          </p:val>
                                        </p:tav>
                                        <p:tav fmla="" tm="100000">
                                          <p:val>
                                            <p:strVal val="#ppt_w"/>
                                          </p:val>
                                        </p:tav>
                                      </p:tavLst>
                                    </p:anim>
                                    <p:anim calcmode="lin" valueType="num">
                                      <p:cBhvr additive="base">
                                        <p:cTn dur="500"/>
                                        <p:tgtEl>
                                          <p:spTgt spid="42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xEl>
                                              <p:pRg end="0" st="0"/>
                                            </p:txEl>
                                          </p:spTgt>
                                        </p:tgtEl>
                                        <p:attrNameLst>
                                          <p:attrName>style.visibility</p:attrName>
                                        </p:attrNameLst>
                                      </p:cBhvr>
                                      <p:to>
                                        <p:strVal val="visible"/>
                                      </p:to>
                                    </p:set>
                                    <p:animEffect filter="fade" transition="in">
                                      <p:cBhvr>
                                        <p:cTn dur="1000"/>
                                        <p:tgtEl>
                                          <p:spTgt spid="4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28"/>
                                        </p:tgtEl>
                                        <p:attrNameLst>
                                          <p:attrName>style.visibility</p:attrName>
                                        </p:attrNameLst>
                                      </p:cBhvr>
                                      <p:to>
                                        <p:strVal val="visible"/>
                                      </p:to>
                                    </p:set>
                                    <p:anim calcmode="lin" valueType="num">
                                      <p:cBhvr additive="base">
                                        <p:cTn dur="500"/>
                                        <p:tgtEl>
                                          <p:spTgt spid="428"/>
                                        </p:tgtEl>
                                        <p:attrNameLst>
                                          <p:attrName>ppt_w</p:attrName>
                                        </p:attrNameLst>
                                      </p:cBhvr>
                                      <p:tavLst>
                                        <p:tav fmla="" tm="0">
                                          <p:val>
                                            <p:strVal val="0"/>
                                          </p:val>
                                        </p:tav>
                                        <p:tav fmla="" tm="100000">
                                          <p:val>
                                            <p:strVal val="#ppt_w"/>
                                          </p:val>
                                        </p:tav>
                                      </p:tavLst>
                                    </p:anim>
                                    <p:anim calcmode="lin" valueType="num">
                                      <p:cBhvr additive="base">
                                        <p:cTn dur="500"/>
                                        <p:tgtEl>
                                          <p:spTgt spid="42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
          <p:cNvSpPr txBox="1"/>
          <p:nvPr>
            <p:ph idx="8" type="title"/>
          </p:nvPr>
        </p:nvSpPr>
        <p:spPr>
          <a:xfrm>
            <a:off x="2421000" y="594626"/>
            <a:ext cx="4302000" cy="630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ar-EG" sz="2800">
                <a:solidFill>
                  <a:srgbClr val="627E8D"/>
                </a:solidFill>
                <a:latin typeface="Arial"/>
                <a:ea typeface="Arial"/>
                <a:cs typeface="Arial"/>
                <a:sym typeface="Arial"/>
              </a:rPr>
              <a:t>الفهرس</a:t>
            </a:r>
            <a:r>
              <a:rPr lang="ar-EG"/>
              <a:t> </a:t>
            </a:r>
            <a:endParaRPr/>
          </a:p>
        </p:txBody>
      </p:sp>
      <p:sp>
        <p:nvSpPr>
          <p:cNvPr id="160" name="Google Shape;160;p2">
            <a:hlinkClick action="ppaction://hlinksldjump" r:id="rId3"/>
          </p:cNvPr>
          <p:cNvSpPr/>
          <p:nvPr/>
        </p:nvSpPr>
        <p:spPr>
          <a:xfrm rot="10800000">
            <a:off x="4673471" y="1434619"/>
            <a:ext cx="2952600" cy="1313100"/>
          </a:xfrm>
          <a:prstGeom prst="roundRect">
            <a:avLst>
              <a:gd fmla="val 9231"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ar-EG" sz="1400" u="none" cap="none" strike="noStrike">
                <a:solidFill>
                  <a:srgbClr val="000000"/>
                </a:solidFill>
                <a:latin typeface="Arial"/>
                <a:ea typeface="Arial"/>
                <a:cs typeface="Arial"/>
                <a:sym typeface="Arial"/>
              </a:rPr>
              <a:t>ال</a:t>
            </a:r>
            <a:endParaRPr b="0" i="0" sz="1400" u="none" cap="none" strike="noStrike">
              <a:solidFill>
                <a:srgbClr val="000000"/>
              </a:solidFill>
              <a:latin typeface="Arial"/>
              <a:ea typeface="Arial"/>
              <a:cs typeface="Arial"/>
              <a:sym typeface="Arial"/>
            </a:endParaRPr>
          </a:p>
        </p:txBody>
      </p:sp>
      <p:sp>
        <p:nvSpPr>
          <p:cNvPr id="161" name="Google Shape;161;p2">
            <a:hlinkClick action="ppaction://hlinksldjump" r:id="rId4"/>
          </p:cNvPr>
          <p:cNvSpPr/>
          <p:nvPr/>
        </p:nvSpPr>
        <p:spPr>
          <a:xfrm rot="10800000">
            <a:off x="4673471" y="2864831"/>
            <a:ext cx="2952600" cy="1313100"/>
          </a:xfrm>
          <a:prstGeom prst="roundRect">
            <a:avLst>
              <a:gd fmla="val 9231"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2"/>
          <p:cNvSpPr/>
          <p:nvPr/>
        </p:nvSpPr>
        <p:spPr>
          <a:xfrm rot="10800000">
            <a:off x="7235335" y="3038471"/>
            <a:ext cx="942600" cy="94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2"/>
          <p:cNvSpPr/>
          <p:nvPr/>
        </p:nvSpPr>
        <p:spPr>
          <a:xfrm rot="10800000">
            <a:off x="7281796" y="3099525"/>
            <a:ext cx="820500" cy="8205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2"/>
          <p:cNvSpPr/>
          <p:nvPr/>
        </p:nvSpPr>
        <p:spPr>
          <a:xfrm rot="10800000">
            <a:off x="7235335" y="1627146"/>
            <a:ext cx="942600" cy="94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
            <a:hlinkClick action="ppaction://hlinksldjump" r:id="rId5"/>
          </p:cNvPr>
          <p:cNvSpPr/>
          <p:nvPr/>
        </p:nvSpPr>
        <p:spPr>
          <a:xfrm>
            <a:off x="1517929" y="2864831"/>
            <a:ext cx="2952600" cy="1313100"/>
          </a:xfrm>
          <a:prstGeom prst="roundRect">
            <a:avLst>
              <a:gd fmla="val 9231"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2">
            <a:hlinkClick action="ppaction://hlinksldjump" r:id="rId6"/>
          </p:cNvPr>
          <p:cNvSpPr/>
          <p:nvPr/>
        </p:nvSpPr>
        <p:spPr>
          <a:xfrm>
            <a:off x="1517929" y="1434619"/>
            <a:ext cx="2952600" cy="1313100"/>
          </a:xfrm>
          <a:prstGeom prst="roundRect">
            <a:avLst>
              <a:gd fmla="val 9231"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2"/>
          <p:cNvSpPr/>
          <p:nvPr/>
        </p:nvSpPr>
        <p:spPr>
          <a:xfrm>
            <a:off x="966065" y="1631479"/>
            <a:ext cx="942600" cy="94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
          <p:cNvSpPr txBox="1"/>
          <p:nvPr>
            <p:ph type="ctrTitle"/>
          </p:nvPr>
        </p:nvSpPr>
        <p:spPr>
          <a:xfrm flipH="1">
            <a:off x="5117831" y="3246222"/>
            <a:ext cx="1869300" cy="577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ar-EG" sz="2000">
                <a:solidFill>
                  <a:srgbClr val="627E8D"/>
                </a:solidFill>
                <a:latin typeface="Arial"/>
                <a:ea typeface="Arial"/>
                <a:cs typeface="Arial"/>
                <a:sym typeface="Arial"/>
              </a:rPr>
              <a:t>طرق التكاثر في الكائنات الحيه</a:t>
            </a:r>
            <a:endParaRPr b="1" sz="2000">
              <a:solidFill>
                <a:srgbClr val="627E8D"/>
              </a:solidFill>
              <a:latin typeface="Arial"/>
              <a:ea typeface="Arial"/>
              <a:cs typeface="Arial"/>
              <a:sym typeface="Arial"/>
            </a:endParaRPr>
          </a:p>
        </p:txBody>
      </p:sp>
      <p:sp>
        <p:nvSpPr>
          <p:cNvPr id="169" name="Google Shape;169;p2"/>
          <p:cNvSpPr txBox="1"/>
          <p:nvPr>
            <p:ph idx="4" type="ctrTitle"/>
          </p:nvPr>
        </p:nvSpPr>
        <p:spPr>
          <a:xfrm flipH="1">
            <a:off x="2175974" y="1792120"/>
            <a:ext cx="1793700" cy="459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ar-EG" sz="2000">
                <a:solidFill>
                  <a:srgbClr val="627E8D"/>
                </a:solidFill>
                <a:latin typeface="Arial"/>
                <a:ea typeface="Arial"/>
                <a:cs typeface="Arial"/>
                <a:sym typeface="Arial"/>
              </a:rPr>
              <a:t>قدرات التكاثر بين الأحياء </a:t>
            </a:r>
            <a:endParaRPr b="1" sz="2000">
              <a:solidFill>
                <a:srgbClr val="627E8D"/>
              </a:solidFill>
              <a:latin typeface="Arial"/>
              <a:ea typeface="Arial"/>
              <a:cs typeface="Arial"/>
              <a:sym typeface="Arial"/>
            </a:endParaRPr>
          </a:p>
        </p:txBody>
      </p:sp>
      <p:sp>
        <p:nvSpPr>
          <p:cNvPr id="170" name="Google Shape;170;p2"/>
          <p:cNvSpPr txBox="1"/>
          <p:nvPr>
            <p:ph idx="6" type="ctrTitle"/>
          </p:nvPr>
        </p:nvSpPr>
        <p:spPr>
          <a:xfrm flipH="1">
            <a:off x="2175974" y="3284815"/>
            <a:ext cx="1869300" cy="577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ar-EG" sz="2000">
                <a:solidFill>
                  <a:srgbClr val="627E8D"/>
                </a:solidFill>
                <a:latin typeface="Arial"/>
                <a:ea typeface="Arial"/>
                <a:cs typeface="Arial"/>
                <a:sym typeface="Arial"/>
              </a:rPr>
              <a:t>تعاقب الأجيال </a:t>
            </a:r>
            <a:endParaRPr b="1" sz="2000">
              <a:solidFill>
                <a:srgbClr val="627E8D"/>
              </a:solidFill>
              <a:latin typeface="Arial"/>
              <a:ea typeface="Arial"/>
              <a:cs typeface="Arial"/>
              <a:sym typeface="Arial"/>
            </a:endParaRPr>
          </a:p>
        </p:txBody>
      </p:sp>
      <p:sp>
        <p:nvSpPr>
          <p:cNvPr id="171" name="Google Shape;171;p2"/>
          <p:cNvSpPr/>
          <p:nvPr/>
        </p:nvSpPr>
        <p:spPr>
          <a:xfrm>
            <a:off x="1041704" y="1692525"/>
            <a:ext cx="820500" cy="8205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2"/>
          <p:cNvSpPr/>
          <p:nvPr/>
        </p:nvSpPr>
        <p:spPr>
          <a:xfrm>
            <a:off x="966065" y="3042804"/>
            <a:ext cx="942600" cy="94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2"/>
          <p:cNvSpPr/>
          <p:nvPr/>
        </p:nvSpPr>
        <p:spPr>
          <a:xfrm>
            <a:off x="1079741" y="3170625"/>
            <a:ext cx="700500" cy="7005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1" i="0" lang="ar-EG" sz="3200" u="none" cap="none" strike="noStrike">
                <a:solidFill>
                  <a:srgbClr val="000000"/>
                </a:solidFill>
                <a:latin typeface="Arial"/>
                <a:ea typeface="Arial"/>
                <a:cs typeface="Arial"/>
                <a:sym typeface="Arial"/>
              </a:rPr>
              <a:t>4</a:t>
            </a:r>
            <a:endParaRPr b="1" i="0" sz="3200" u="none" cap="none" strike="noStrike">
              <a:solidFill>
                <a:srgbClr val="000000"/>
              </a:solidFill>
              <a:latin typeface="Arial"/>
              <a:ea typeface="Arial"/>
              <a:cs typeface="Arial"/>
              <a:sym typeface="Arial"/>
            </a:endParaRPr>
          </a:p>
        </p:txBody>
      </p:sp>
      <p:sp>
        <p:nvSpPr>
          <p:cNvPr id="174" name="Google Shape;174;p2"/>
          <p:cNvSpPr/>
          <p:nvPr/>
        </p:nvSpPr>
        <p:spPr>
          <a:xfrm>
            <a:off x="1079741" y="1752525"/>
            <a:ext cx="700500" cy="7005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1" i="0" lang="ar-EG" sz="3200" u="none" cap="none" strike="noStrike">
                <a:solidFill>
                  <a:srgbClr val="000000"/>
                </a:solidFill>
                <a:latin typeface="Pacifico"/>
                <a:ea typeface="Pacifico"/>
                <a:cs typeface="Pacifico"/>
                <a:sym typeface="Pacifico"/>
              </a:rPr>
              <a:t>2</a:t>
            </a:r>
            <a:endParaRPr b="1" i="0" sz="3200" u="none" cap="none" strike="noStrike">
              <a:solidFill>
                <a:srgbClr val="000000"/>
              </a:solidFill>
              <a:latin typeface="Pacifico"/>
              <a:ea typeface="Pacifico"/>
              <a:cs typeface="Pacifico"/>
              <a:sym typeface="Pacifico"/>
            </a:endParaRPr>
          </a:p>
        </p:txBody>
      </p:sp>
      <p:sp>
        <p:nvSpPr>
          <p:cNvPr id="175" name="Google Shape;175;p2"/>
          <p:cNvSpPr/>
          <p:nvPr/>
        </p:nvSpPr>
        <p:spPr>
          <a:xfrm>
            <a:off x="7351316" y="3170625"/>
            <a:ext cx="700500" cy="7005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ar-EG" sz="3200" u="none" cap="none" strike="noStrike">
                <a:solidFill>
                  <a:srgbClr val="000000"/>
                </a:solidFill>
                <a:latin typeface="Pacifico"/>
                <a:ea typeface="Pacifico"/>
                <a:cs typeface="Pacifico"/>
                <a:sym typeface="Pacifico"/>
              </a:rPr>
              <a:t>3</a:t>
            </a:r>
            <a:endParaRPr b="1" i="0" sz="3200" u="none" cap="none" strike="noStrike">
              <a:solidFill>
                <a:srgbClr val="000000"/>
              </a:solidFill>
              <a:latin typeface="Pacifico"/>
              <a:ea typeface="Pacifico"/>
              <a:cs typeface="Pacifico"/>
              <a:sym typeface="Pacifico"/>
            </a:endParaRPr>
          </a:p>
        </p:txBody>
      </p:sp>
      <p:sp>
        <p:nvSpPr>
          <p:cNvPr id="176" name="Google Shape;176;p2"/>
          <p:cNvSpPr/>
          <p:nvPr/>
        </p:nvSpPr>
        <p:spPr>
          <a:xfrm>
            <a:off x="7351316" y="1752525"/>
            <a:ext cx="700500" cy="7005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ar-EG" sz="3200" u="none" cap="none" strike="noStrike">
                <a:solidFill>
                  <a:srgbClr val="000000"/>
                </a:solidFill>
                <a:latin typeface="Pacifico"/>
                <a:ea typeface="Pacifico"/>
                <a:cs typeface="Pacifico"/>
                <a:sym typeface="Pacifico"/>
              </a:rPr>
              <a:t>1</a:t>
            </a:r>
            <a:endParaRPr b="1" i="0" sz="3200" u="none" cap="none" strike="noStrike">
              <a:solidFill>
                <a:srgbClr val="000000"/>
              </a:solidFill>
              <a:latin typeface="Pacifico"/>
              <a:ea typeface="Pacifico"/>
              <a:cs typeface="Pacifico"/>
              <a:sym typeface="Pacifico"/>
            </a:endParaRPr>
          </a:p>
        </p:txBody>
      </p:sp>
      <p:sp>
        <p:nvSpPr>
          <p:cNvPr id="177" name="Google Shape;177;p2"/>
          <p:cNvSpPr txBox="1"/>
          <p:nvPr/>
        </p:nvSpPr>
        <p:spPr>
          <a:xfrm>
            <a:off x="4594947" y="1769589"/>
            <a:ext cx="2784997"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ar-EG" sz="2000" u="none" cap="none" strike="noStrike">
                <a:solidFill>
                  <a:srgbClr val="627E8D"/>
                </a:solidFill>
                <a:latin typeface="Arial"/>
                <a:ea typeface="Arial"/>
                <a:cs typeface="Arial"/>
                <a:sym typeface="Arial"/>
              </a:rPr>
              <a:t>التكاثر في الكائنات الحيه وأهميتها </a:t>
            </a:r>
            <a:endParaRPr/>
          </a:p>
        </p:txBody>
      </p:sp>
      <p:pic>
        <p:nvPicPr>
          <p:cNvPr id="178" name="Google Shape;178;p2">
            <a:hlinkClick action="ppaction://hlinksldjump" r:id="rId7"/>
          </p:cNvPr>
          <p:cNvPicPr preferRelativeResize="0"/>
          <p:nvPr/>
        </p:nvPicPr>
        <p:blipFill rotWithShape="1">
          <a:blip r:embed="rId8">
            <a:alphaModFix/>
          </a:blip>
          <a:srcRect b="0" l="0" r="0" t="0"/>
          <a:stretch/>
        </p:blipFill>
        <p:spPr>
          <a:xfrm>
            <a:off x="4364666" y="112036"/>
            <a:ext cx="457200" cy="457200"/>
          </a:xfrm>
          <a:prstGeom prst="rect">
            <a:avLst/>
          </a:prstGeom>
          <a:noFill/>
          <a:ln>
            <a:noFill/>
          </a:ln>
        </p:spPr>
      </p:pic>
      <p:pic>
        <p:nvPicPr>
          <p:cNvPr id="179" name="Google Shape;179;p2">
            <a:hlinkClick action="ppaction://hlinksldjump" r:id="rId9"/>
          </p:cNvPr>
          <p:cNvPicPr preferRelativeResize="0"/>
          <p:nvPr/>
        </p:nvPicPr>
        <p:blipFill rotWithShape="1">
          <a:blip r:embed="rId10">
            <a:alphaModFix/>
          </a:blip>
          <a:srcRect b="0" l="0" r="0" t="0"/>
          <a:stretch/>
        </p:blipFill>
        <p:spPr>
          <a:xfrm>
            <a:off x="3796423" y="84233"/>
            <a:ext cx="569924" cy="569924"/>
          </a:xfrm>
          <a:prstGeom prst="rect">
            <a:avLst/>
          </a:prstGeom>
          <a:noFill/>
          <a:ln>
            <a:noFill/>
          </a:ln>
        </p:spPr>
      </p:pic>
      <p:pic>
        <p:nvPicPr>
          <p:cNvPr id="180" name="Google Shape;180;p2">
            <a:hlinkClick action="ppaction://hlinksldjump" r:id="rId11"/>
          </p:cNvPr>
          <p:cNvPicPr preferRelativeResize="0"/>
          <p:nvPr/>
        </p:nvPicPr>
        <p:blipFill rotWithShape="1">
          <a:blip r:embed="rId10">
            <a:alphaModFix/>
          </a:blip>
          <a:srcRect b="0" l="0" r="0" t="0"/>
          <a:stretch/>
        </p:blipFill>
        <p:spPr>
          <a:xfrm flipH="1">
            <a:off x="4840638" y="84233"/>
            <a:ext cx="569923" cy="5699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822"/>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822"/>
                                        <p:tgtEl>
                                          <p:spTgt spid="176"/>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822"/>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822"/>
                                        <p:tgtEl>
                                          <p:spTgt spid="166"/>
                                        </p:tgtEl>
                                      </p:cBhvr>
                                    </p:animEffect>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822"/>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822"/>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822"/>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822"/>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822"/>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822"/>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822"/>
                                        <p:tgtEl>
                                          <p:spTgt spid="173"/>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822"/>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20"/>
          <p:cNvSpPr/>
          <p:nvPr/>
        </p:nvSpPr>
        <p:spPr>
          <a:xfrm rot="10800000">
            <a:off x="7281796" y="3099525"/>
            <a:ext cx="820500" cy="8205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20"/>
          <p:cNvSpPr/>
          <p:nvPr/>
        </p:nvSpPr>
        <p:spPr>
          <a:xfrm>
            <a:off x="966065" y="1631479"/>
            <a:ext cx="942600" cy="942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20"/>
          <p:cNvSpPr txBox="1"/>
          <p:nvPr/>
        </p:nvSpPr>
        <p:spPr>
          <a:xfrm>
            <a:off x="2742439" y="1010523"/>
            <a:ext cx="370165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ar-EG" sz="2800" u="none" cap="none" strike="noStrike">
                <a:solidFill>
                  <a:schemeClr val="dk1"/>
                </a:solidFill>
                <a:latin typeface="Arial"/>
                <a:ea typeface="Arial"/>
                <a:cs typeface="Arial"/>
                <a:sym typeface="Arial"/>
              </a:rPr>
              <a:t>التكاثر بالأمشاج الجنسيه</a:t>
            </a:r>
            <a:endParaRPr/>
          </a:p>
        </p:txBody>
      </p:sp>
      <p:sp>
        <p:nvSpPr>
          <p:cNvPr id="441" name="Google Shape;441;p20"/>
          <p:cNvSpPr txBox="1"/>
          <p:nvPr/>
        </p:nvSpPr>
        <p:spPr>
          <a:xfrm>
            <a:off x="176270" y="2107699"/>
            <a:ext cx="8681467" cy="646331"/>
          </a:xfrm>
          <a:prstGeom prst="rect">
            <a:avLst/>
          </a:prstGeom>
          <a:noFill/>
          <a:ln>
            <a:noFill/>
          </a:ln>
        </p:spPr>
        <p:txBody>
          <a:bodyPr anchorCtr="0" anchor="t" bIns="45700" lIns="91425" spcFirstLastPara="1" rIns="91425" wrap="square" tIns="45700">
            <a:spAutoFit/>
          </a:bodyPr>
          <a:lstStyle/>
          <a:p>
            <a:pPr indent="-285750" lvl="0" marL="285750" marR="0" rtl="1" algn="r">
              <a:lnSpc>
                <a:spcPct val="100000"/>
              </a:lnSpc>
              <a:spcBef>
                <a:spcPts val="0"/>
              </a:spcBef>
              <a:spcAft>
                <a:spcPts val="0"/>
              </a:spcAft>
              <a:buClr>
                <a:srgbClr val="000000"/>
              </a:buClr>
              <a:buSzPts val="1800"/>
              <a:buFont typeface="Arial"/>
              <a:buChar char="˗"/>
            </a:pPr>
            <a:r>
              <a:rPr b="1" i="0" lang="ar-EG" sz="1800" u="none" cap="none" strike="noStrike">
                <a:solidFill>
                  <a:srgbClr val="000000"/>
                </a:solidFill>
                <a:latin typeface="Arial"/>
                <a:ea typeface="Arial"/>
                <a:cs typeface="Arial"/>
                <a:sym typeface="Arial"/>
              </a:rPr>
              <a:t>تتكاثر الأحياء الحيوانيه والنباتيه المتقدمه بالأمشاج الجنسيه الذكريه والأنثويه وهما ناتجان عن أنقسام ميتوزي يتم في الأعضاء الجنسيه</a:t>
            </a:r>
            <a:endParaRPr/>
          </a:p>
        </p:txBody>
      </p:sp>
      <p:sp>
        <p:nvSpPr>
          <p:cNvPr id="442" name="Google Shape;442;p20"/>
          <p:cNvSpPr txBox="1"/>
          <p:nvPr/>
        </p:nvSpPr>
        <p:spPr>
          <a:xfrm>
            <a:off x="176269" y="2788386"/>
            <a:ext cx="8681467" cy="923330"/>
          </a:xfrm>
          <a:prstGeom prst="rect">
            <a:avLst/>
          </a:prstGeom>
          <a:noFill/>
          <a:ln>
            <a:noFill/>
          </a:ln>
        </p:spPr>
        <p:txBody>
          <a:bodyPr anchorCtr="0" anchor="t" bIns="45700" lIns="91425" spcFirstLastPara="1" rIns="91425" wrap="square" tIns="45700">
            <a:spAutoFit/>
          </a:bodyPr>
          <a:lstStyle/>
          <a:p>
            <a:pPr indent="-285750" lvl="0" marL="285750" marR="0" rtl="1" algn="r">
              <a:lnSpc>
                <a:spcPct val="100000"/>
              </a:lnSpc>
              <a:spcBef>
                <a:spcPts val="0"/>
              </a:spcBef>
              <a:spcAft>
                <a:spcPts val="0"/>
              </a:spcAft>
              <a:buClr>
                <a:srgbClr val="000000"/>
              </a:buClr>
              <a:buSzPts val="1800"/>
              <a:buFont typeface="Arial"/>
              <a:buChar char="˗"/>
            </a:pPr>
            <a:r>
              <a:rPr b="1" i="0" lang="ar-EG" sz="1800" u="none" cap="none" strike="noStrike">
                <a:solidFill>
                  <a:srgbClr val="000000"/>
                </a:solidFill>
                <a:latin typeface="Arial"/>
                <a:ea typeface="Arial"/>
                <a:cs typeface="Arial"/>
                <a:sym typeface="Arial"/>
              </a:rPr>
              <a:t>تتميز الأمشاج الذكريه بالقدره على الحركه ويتزود الجسم بذيل للحركه لكي يؤدي وظيفته في نقل الماده الوراثيه للمشيج الأنثوي في عمليه الأخضاب ، كما تنتج من كل خليه أربعه أمشاج ذكريه نظراً لإحتمال فقدان بعضها أثناء رحلتها للمشيج الأنثوي </a:t>
            </a:r>
            <a:endParaRPr/>
          </a:p>
        </p:txBody>
      </p:sp>
      <p:sp>
        <p:nvSpPr>
          <p:cNvPr id="443" name="Google Shape;443;p20"/>
          <p:cNvSpPr txBox="1"/>
          <p:nvPr/>
        </p:nvSpPr>
        <p:spPr>
          <a:xfrm>
            <a:off x="176269" y="3776849"/>
            <a:ext cx="8681467" cy="646331"/>
          </a:xfrm>
          <a:prstGeom prst="rect">
            <a:avLst/>
          </a:prstGeom>
          <a:noFill/>
          <a:ln>
            <a:noFill/>
          </a:ln>
        </p:spPr>
        <p:txBody>
          <a:bodyPr anchorCtr="0" anchor="t" bIns="45700" lIns="91425" spcFirstLastPara="1" rIns="91425" wrap="square" tIns="45700">
            <a:spAutoFit/>
          </a:bodyPr>
          <a:lstStyle/>
          <a:p>
            <a:pPr indent="-285750" lvl="0" marL="285750" marR="0" rtl="1" algn="r">
              <a:lnSpc>
                <a:spcPct val="100000"/>
              </a:lnSpc>
              <a:spcBef>
                <a:spcPts val="0"/>
              </a:spcBef>
              <a:spcAft>
                <a:spcPts val="0"/>
              </a:spcAft>
              <a:buClr>
                <a:srgbClr val="000000"/>
              </a:buClr>
              <a:buSzPts val="1800"/>
              <a:buFont typeface="Arial"/>
              <a:buChar char="˗"/>
            </a:pPr>
            <a:r>
              <a:rPr b="1" i="0" lang="ar-EG" sz="1800" u="none" cap="none" strike="noStrike">
                <a:solidFill>
                  <a:srgbClr val="000000"/>
                </a:solidFill>
                <a:latin typeface="Arial"/>
                <a:ea typeface="Arial"/>
                <a:cs typeface="Arial"/>
                <a:sym typeface="Arial"/>
              </a:rPr>
              <a:t>أما الأمشاج الأنثويه التي تتكون في المبيض فإنها تبقى ساكنه عاده في جسم الأنثى حتى يتم الإخصاب ، ولذا فإنها مستديره وغنيه بالغذاء وتنتج بأعداد قليله.</a:t>
            </a:r>
            <a:endParaRPr/>
          </a:p>
        </p:txBody>
      </p:sp>
      <p:pic>
        <p:nvPicPr>
          <p:cNvPr id="444" name="Google Shape;444;p20">
            <a:hlinkClick action="ppaction://hlinksldjump" r:id="rId3"/>
          </p:cNvPr>
          <p:cNvPicPr preferRelativeResize="0"/>
          <p:nvPr/>
        </p:nvPicPr>
        <p:blipFill rotWithShape="1">
          <a:blip r:embed="rId4">
            <a:alphaModFix/>
          </a:blip>
          <a:srcRect b="0" l="0" r="0" t="0"/>
          <a:stretch/>
        </p:blipFill>
        <p:spPr>
          <a:xfrm>
            <a:off x="4364666" y="112036"/>
            <a:ext cx="457200" cy="457200"/>
          </a:xfrm>
          <a:prstGeom prst="rect">
            <a:avLst/>
          </a:prstGeom>
          <a:noFill/>
          <a:ln>
            <a:noFill/>
          </a:ln>
        </p:spPr>
      </p:pic>
      <p:pic>
        <p:nvPicPr>
          <p:cNvPr id="445" name="Google Shape;445;p20">
            <a:hlinkClick action="ppaction://hlinksldjump" r:id="rId5"/>
          </p:cNvPr>
          <p:cNvPicPr preferRelativeResize="0"/>
          <p:nvPr/>
        </p:nvPicPr>
        <p:blipFill rotWithShape="1">
          <a:blip r:embed="rId6">
            <a:alphaModFix/>
          </a:blip>
          <a:srcRect b="0" l="0" r="0" t="0"/>
          <a:stretch/>
        </p:blipFill>
        <p:spPr>
          <a:xfrm>
            <a:off x="3796423" y="84233"/>
            <a:ext cx="569924" cy="569924"/>
          </a:xfrm>
          <a:prstGeom prst="rect">
            <a:avLst/>
          </a:prstGeom>
          <a:noFill/>
          <a:ln>
            <a:noFill/>
          </a:ln>
        </p:spPr>
      </p:pic>
      <p:pic>
        <p:nvPicPr>
          <p:cNvPr id="446" name="Google Shape;446;p20">
            <a:hlinkClick action="ppaction://hlinksldjump" r:id="rId7"/>
          </p:cNvPr>
          <p:cNvPicPr preferRelativeResize="0"/>
          <p:nvPr/>
        </p:nvPicPr>
        <p:blipFill rotWithShape="1">
          <a:blip r:embed="rId6">
            <a:alphaModFix/>
          </a:blip>
          <a:srcRect b="0" l="0" r="0" t="0"/>
          <a:stretch/>
        </p:blipFill>
        <p:spPr>
          <a:xfrm flipH="1">
            <a:off x="4840638" y="84233"/>
            <a:ext cx="569923" cy="569924"/>
          </a:xfrm>
          <a:prstGeom prst="rect">
            <a:avLst/>
          </a:prstGeom>
          <a:noFill/>
          <a:ln>
            <a:noFill/>
          </a:ln>
        </p:spPr>
      </p:pic>
      <p:cxnSp>
        <p:nvCxnSpPr>
          <p:cNvPr id="447" name="Google Shape;447;p20"/>
          <p:cNvCxnSpPr/>
          <p:nvPr/>
        </p:nvCxnSpPr>
        <p:spPr>
          <a:xfrm>
            <a:off x="3088759" y="896219"/>
            <a:ext cx="2902688" cy="0"/>
          </a:xfrm>
          <a:prstGeom prst="straightConnector1">
            <a:avLst/>
          </a:prstGeom>
          <a:noFill/>
          <a:ln cap="flat" cmpd="sng" w="9525">
            <a:solidFill>
              <a:schemeClr val="accent4"/>
            </a:solidFill>
            <a:prstDash val="dash"/>
            <a:round/>
            <a:headEnd len="sm" w="sm" type="none"/>
            <a:tailEnd len="sm" w="sm" type="none"/>
          </a:ln>
        </p:spPr>
      </p:cxnSp>
      <p:cxnSp>
        <p:nvCxnSpPr>
          <p:cNvPr id="448" name="Google Shape;448;p20"/>
          <p:cNvCxnSpPr/>
          <p:nvPr/>
        </p:nvCxnSpPr>
        <p:spPr>
          <a:xfrm>
            <a:off x="3120656" y="1533743"/>
            <a:ext cx="2902688" cy="0"/>
          </a:xfrm>
          <a:prstGeom prst="straightConnector1">
            <a:avLst/>
          </a:prstGeom>
          <a:noFill/>
          <a:ln cap="flat" cmpd="sng" w="9525">
            <a:solidFill>
              <a:schemeClr val="accent4"/>
            </a:solidFill>
            <a:prstDash val="dash"/>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1000"/>
                                        <p:tgtEl>
                                          <p:spTgt spid="4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1000"/>
                                        <p:tgtEl>
                                          <p:spTgt spid="4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1000"/>
                                        <p:tgtEl>
                                          <p:spTgt spid="4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2" name="Shape 452"/>
        <p:cNvGrpSpPr/>
        <p:nvPr/>
      </p:nvGrpSpPr>
      <p:grpSpPr>
        <a:xfrm>
          <a:off x="0" y="0"/>
          <a:ext cx="0" cy="0"/>
          <a:chOff x="0" y="0"/>
          <a:chExt cx="0" cy="0"/>
        </a:xfrm>
      </p:grpSpPr>
      <p:sp>
        <p:nvSpPr>
          <p:cNvPr id="453" name="Google Shape;453;p21"/>
          <p:cNvSpPr txBox="1"/>
          <p:nvPr>
            <p:ph type="ctrTitle"/>
          </p:nvPr>
        </p:nvSpPr>
        <p:spPr>
          <a:xfrm>
            <a:off x="861236" y="2247705"/>
            <a:ext cx="2318313" cy="7575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2400"/>
              <a:buNone/>
            </a:pPr>
            <a:r>
              <a:rPr lang="ar-EG">
                <a:latin typeface="Arial"/>
                <a:ea typeface="Arial"/>
                <a:cs typeface="Arial"/>
                <a:sym typeface="Arial"/>
              </a:rPr>
              <a:t>تعاقب الأجيال </a:t>
            </a:r>
            <a:endParaRPr>
              <a:latin typeface="Arial"/>
              <a:ea typeface="Arial"/>
              <a:cs typeface="Arial"/>
              <a:sym typeface="Arial"/>
            </a:endParaRPr>
          </a:p>
        </p:txBody>
      </p:sp>
      <p:sp>
        <p:nvSpPr>
          <p:cNvPr id="454" name="Google Shape;454;p21"/>
          <p:cNvSpPr txBox="1"/>
          <p:nvPr>
            <p:ph idx="1" type="subTitle"/>
          </p:nvPr>
        </p:nvSpPr>
        <p:spPr>
          <a:xfrm>
            <a:off x="558207" y="2716305"/>
            <a:ext cx="2924369" cy="57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ar-EG" sz="1800">
                <a:solidFill>
                  <a:srgbClr val="D49421"/>
                </a:solidFill>
                <a:latin typeface="Arial"/>
                <a:ea typeface="Arial"/>
                <a:cs typeface="Arial"/>
                <a:sym typeface="Arial"/>
              </a:rPr>
              <a:t>Alternation of generation</a:t>
            </a:r>
            <a:endParaRPr b="1" sz="1800">
              <a:solidFill>
                <a:srgbClr val="D49421"/>
              </a:solidFill>
              <a:latin typeface="Arial"/>
              <a:ea typeface="Arial"/>
              <a:cs typeface="Arial"/>
              <a:sym typeface="Arial"/>
            </a:endParaRPr>
          </a:p>
        </p:txBody>
      </p:sp>
      <p:sp>
        <p:nvSpPr>
          <p:cNvPr id="455" name="Google Shape;455;p21"/>
          <p:cNvSpPr txBox="1"/>
          <p:nvPr>
            <p:ph idx="2" type="title"/>
          </p:nvPr>
        </p:nvSpPr>
        <p:spPr>
          <a:xfrm>
            <a:off x="4145650" y="2884438"/>
            <a:ext cx="2240700" cy="577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500"/>
              <a:buNone/>
            </a:pPr>
            <a:r>
              <a:rPr lang="ar-EG">
                <a:latin typeface="Pacifico"/>
                <a:ea typeface="Pacifico"/>
                <a:cs typeface="Pacifico"/>
                <a:sym typeface="Pacifico"/>
              </a:rPr>
              <a:t>3</a:t>
            </a:r>
            <a:endParaRPr>
              <a:latin typeface="Pacifico"/>
              <a:ea typeface="Pacifico"/>
              <a:cs typeface="Pacifico"/>
              <a:sym typeface="Pacifico"/>
            </a:endParaRPr>
          </a:p>
        </p:txBody>
      </p:sp>
      <p:pic>
        <p:nvPicPr>
          <p:cNvPr id="456" name="Google Shape;456;p21">
            <a:hlinkClick action="ppaction://hlinksldjump" r:id="rId4"/>
          </p:cNvPr>
          <p:cNvPicPr preferRelativeResize="0"/>
          <p:nvPr/>
        </p:nvPicPr>
        <p:blipFill rotWithShape="1">
          <a:blip r:embed="rId5">
            <a:alphaModFix/>
          </a:blip>
          <a:srcRect b="0" l="0" r="0" t="0"/>
          <a:stretch/>
        </p:blipFill>
        <p:spPr>
          <a:xfrm>
            <a:off x="4364666" y="112036"/>
            <a:ext cx="457200" cy="457200"/>
          </a:xfrm>
          <a:prstGeom prst="rect">
            <a:avLst/>
          </a:prstGeom>
          <a:noFill/>
          <a:ln>
            <a:noFill/>
          </a:ln>
        </p:spPr>
      </p:pic>
      <p:pic>
        <p:nvPicPr>
          <p:cNvPr id="457" name="Google Shape;457;p21">
            <a:hlinkClick action="ppaction://hlinksldjump" r:id="rId6"/>
          </p:cNvPr>
          <p:cNvPicPr preferRelativeResize="0"/>
          <p:nvPr/>
        </p:nvPicPr>
        <p:blipFill rotWithShape="1">
          <a:blip r:embed="rId7">
            <a:alphaModFix/>
          </a:blip>
          <a:srcRect b="0" l="0" r="0" t="0"/>
          <a:stretch/>
        </p:blipFill>
        <p:spPr>
          <a:xfrm>
            <a:off x="3796423" y="84233"/>
            <a:ext cx="569924" cy="569924"/>
          </a:xfrm>
          <a:prstGeom prst="rect">
            <a:avLst/>
          </a:prstGeom>
          <a:noFill/>
          <a:ln>
            <a:noFill/>
          </a:ln>
        </p:spPr>
      </p:pic>
      <p:pic>
        <p:nvPicPr>
          <p:cNvPr id="458" name="Google Shape;458;p21">
            <a:hlinkClick action="ppaction://hlinksldjump" r:id="rId8"/>
          </p:cNvPr>
          <p:cNvPicPr preferRelativeResize="0"/>
          <p:nvPr/>
        </p:nvPicPr>
        <p:blipFill rotWithShape="1">
          <a:blip r:embed="rId7">
            <a:alphaModFix/>
          </a:blip>
          <a:srcRect b="0" l="0" r="0" t="0"/>
          <a:stretch/>
        </p:blipFill>
        <p:spPr>
          <a:xfrm flipH="1">
            <a:off x="4840638" y="84233"/>
            <a:ext cx="569923" cy="5699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22"/>
          <p:cNvSpPr/>
          <p:nvPr/>
        </p:nvSpPr>
        <p:spPr>
          <a:xfrm>
            <a:off x="3164700" y="1304600"/>
            <a:ext cx="6691200" cy="66912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22"/>
          <p:cNvSpPr txBox="1"/>
          <p:nvPr>
            <p:ph type="title"/>
          </p:nvPr>
        </p:nvSpPr>
        <p:spPr>
          <a:xfrm>
            <a:off x="2421000" y="698030"/>
            <a:ext cx="4302000" cy="630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ar-EG">
                <a:latin typeface="Arial"/>
                <a:ea typeface="Arial"/>
                <a:cs typeface="Arial"/>
                <a:sym typeface="Arial"/>
              </a:rPr>
              <a:t>تعاقب الأجيال </a:t>
            </a:r>
            <a:endParaRPr b="1">
              <a:latin typeface="Arial"/>
              <a:ea typeface="Arial"/>
              <a:cs typeface="Arial"/>
              <a:sym typeface="Arial"/>
            </a:endParaRPr>
          </a:p>
        </p:txBody>
      </p:sp>
      <p:grpSp>
        <p:nvGrpSpPr>
          <p:cNvPr id="465" name="Google Shape;465;p22"/>
          <p:cNvGrpSpPr/>
          <p:nvPr/>
        </p:nvGrpSpPr>
        <p:grpSpPr>
          <a:xfrm>
            <a:off x="1068436" y="1677128"/>
            <a:ext cx="2427289" cy="2921150"/>
            <a:chOff x="-1056625" y="2573725"/>
            <a:chExt cx="917100" cy="1187025"/>
          </a:xfrm>
        </p:grpSpPr>
        <p:sp>
          <p:nvSpPr>
            <p:cNvPr id="466" name="Google Shape;466;p22"/>
            <p:cNvSpPr/>
            <p:nvPr/>
          </p:nvSpPr>
          <p:spPr>
            <a:xfrm>
              <a:off x="-368950" y="3484925"/>
              <a:ext cx="179450" cy="231375"/>
            </a:xfrm>
            <a:custGeom>
              <a:rect b="b" l="l" r="r" t="t"/>
              <a:pathLst>
                <a:path extrusionOk="0" h="9255" w="7178">
                  <a:moveTo>
                    <a:pt x="7178" y="1"/>
                  </a:moveTo>
                  <a:cubicBezTo>
                    <a:pt x="4960" y="1567"/>
                    <a:pt x="2544" y="2842"/>
                    <a:pt x="0" y="3799"/>
                  </a:cubicBezTo>
                  <a:lnTo>
                    <a:pt x="0" y="9254"/>
                  </a:lnTo>
                  <a:lnTo>
                    <a:pt x="7178" y="9254"/>
                  </a:lnTo>
                  <a:lnTo>
                    <a:pt x="7178" y="1"/>
                  </a:lnTo>
                  <a:close/>
                </a:path>
              </a:pathLst>
            </a:custGeom>
            <a:solidFill>
              <a:srgbClr val="88A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22"/>
            <p:cNvSpPr/>
            <p:nvPr/>
          </p:nvSpPr>
          <p:spPr>
            <a:xfrm>
              <a:off x="-368950" y="3431250"/>
              <a:ext cx="179450" cy="148650"/>
            </a:xfrm>
            <a:custGeom>
              <a:rect b="b" l="l" r="r" t="t"/>
              <a:pathLst>
                <a:path extrusionOk="0" h="5946" w="7178">
                  <a:moveTo>
                    <a:pt x="0" y="1"/>
                  </a:moveTo>
                  <a:lnTo>
                    <a:pt x="0" y="5946"/>
                  </a:lnTo>
                  <a:cubicBezTo>
                    <a:pt x="2544" y="4989"/>
                    <a:pt x="4960" y="3714"/>
                    <a:pt x="7178" y="2148"/>
                  </a:cubicBezTo>
                  <a:lnTo>
                    <a:pt x="7178" y="1"/>
                  </a:lnTo>
                  <a:close/>
                </a:path>
              </a:pathLst>
            </a:custGeom>
            <a:solidFill>
              <a:srgbClr val="D0D7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22"/>
            <p:cNvSpPr/>
            <p:nvPr/>
          </p:nvSpPr>
          <p:spPr>
            <a:xfrm>
              <a:off x="-522725" y="3579875"/>
              <a:ext cx="153975" cy="134125"/>
            </a:xfrm>
            <a:custGeom>
              <a:rect b="b" l="l" r="r" t="t"/>
              <a:pathLst>
                <a:path extrusionOk="0" h="5365" w="6159">
                  <a:moveTo>
                    <a:pt x="6158" y="1"/>
                  </a:moveTo>
                  <a:cubicBezTo>
                    <a:pt x="5754" y="149"/>
                    <a:pt x="5351" y="298"/>
                    <a:pt x="4947" y="433"/>
                  </a:cubicBezTo>
                  <a:cubicBezTo>
                    <a:pt x="4068" y="2998"/>
                    <a:pt x="2559" y="5364"/>
                    <a:pt x="1" y="5364"/>
                  </a:cubicBezTo>
                  <a:lnTo>
                    <a:pt x="6158" y="5364"/>
                  </a:lnTo>
                  <a:lnTo>
                    <a:pt x="6158" y="1"/>
                  </a:lnTo>
                  <a:close/>
                </a:path>
              </a:pathLst>
            </a:custGeom>
            <a:solidFill>
              <a:srgbClr val="88A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22"/>
            <p:cNvSpPr/>
            <p:nvPr/>
          </p:nvSpPr>
          <p:spPr>
            <a:xfrm>
              <a:off x="-399075" y="3431250"/>
              <a:ext cx="30150" cy="159450"/>
            </a:xfrm>
            <a:custGeom>
              <a:rect b="b" l="l" r="r" t="t"/>
              <a:pathLst>
                <a:path extrusionOk="0" h="6378" w="1206">
                  <a:moveTo>
                    <a:pt x="1205" y="1"/>
                  </a:moveTo>
                  <a:cubicBezTo>
                    <a:pt x="1205" y="1"/>
                    <a:pt x="1042" y="3331"/>
                    <a:pt x="1" y="6378"/>
                  </a:cubicBezTo>
                  <a:cubicBezTo>
                    <a:pt x="405" y="6243"/>
                    <a:pt x="808" y="6094"/>
                    <a:pt x="1205" y="5946"/>
                  </a:cubicBezTo>
                  <a:lnTo>
                    <a:pt x="1205" y="1"/>
                  </a:lnTo>
                  <a:close/>
                </a:path>
              </a:pathLst>
            </a:custGeom>
            <a:solidFill>
              <a:srgbClr val="D0D7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22"/>
            <p:cNvSpPr/>
            <p:nvPr/>
          </p:nvSpPr>
          <p:spPr>
            <a:xfrm>
              <a:off x="-785950" y="3335425"/>
              <a:ext cx="232250" cy="103825"/>
            </a:xfrm>
            <a:custGeom>
              <a:rect b="b" l="l" r="r" t="t"/>
              <a:pathLst>
                <a:path extrusionOk="0" h="4153" w="9290">
                  <a:moveTo>
                    <a:pt x="4153" y="0"/>
                  </a:moveTo>
                  <a:cubicBezTo>
                    <a:pt x="1857" y="0"/>
                    <a:pt x="1" y="1857"/>
                    <a:pt x="1" y="4153"/>
                  </a:cubicBezTo>
                  <a:lnTo>
                    <a:pt x="9290" y="4153"/>
                  </a:lnTo>
                  <a:cubicBezTo>
                    <a:pt x="9290" y="1857"/>
                    <a:pt x="7426" y="0"/>
                    <a:pt x="5138" y="0"/>
                  </a:cubicBezTo>
                  <a:close/>
                </a:path>
              </a:pathLst>
            </a:custGeom>
            <a:solidFill>
              <a:srgbClr val="D494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22"/>
            <p:cNvSpPr/>
            <p:nvPr/>
          </p:nvSpPr>
          <p:spPr>
            <a:xfrm>
              <a:off x="-609150" y="2887950"/>
              <a:ext cx="152700" cy="107925"/>
            </a:xfrm>
            <a:custGeom>
              <a:rect b="b" l="l" r="r" t="t"/>
              <a:pathLst>
                <a:path extrusionOk="0" h="4317" w="6108">
                  <a:moveTo>
                    <a:pt x="222" y="0"/>
                  </a:moveTo>
                  <a:cubicBezTo>
                    <a:pt x="148" y="0"/>
                    <a:pt x="74" y="0"/>
                    <a:pt x="0" y="1"/>
                  </a:cubicBezTo>
                  <a:lnTo>
                    <a:pt x="220" y="3168"/>
                  </a:lnTo>
                  <a:cubicBezTo>
                    <a:pt x="2714" y="3168"/>
                    <a:pt x="4627" y="3615"/>
                    <a:pt x="6108" y="4316"/>
                  </a:cubicBezTo>
                  <a:cubicBezTo>
                    <a:pt x="5980" y="2927"/>
                    <a:pt x="5591" y="1588"/>
                    <a:pt x="4833" y="412"/>
                  </a:cubicBezTo>
                  <a:cubicBezTo>
                    <a:pt x="3311" y="142"/>
                    <a:pt x="1770" y="0"/>
                    <a:pt x="222" y="0"/>
                  </a:cubicBezTo>
                  <a:close/>
                </a:path>
              </a:pathLst>
            </a:custGeom>
            <a:solidFill>
              <a:srgbClr val="D0D7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22"/>
            <p:cNvSpPr/>
            <p:nvPr/>
          </p:nvSpPr>
          <p:spPr>
            <a:xfrm>
              <a:off x="-488350" y="2898250"/>
              <a:ext cx="302925" cy="505400"/>
            </a:xfrm>
            <a:custGeom>
              <a:rect b="b" l="l" r="r" t="t"/>
              <a:pathLst>
                <a:path extrusionOk="0" h="20216" w="12117">
                  <a:moveTo>
                    <a:pt x="1" y="0"/>
                  </a:moveTo>
                  <a:lnTo>
                    <a:pt x="1" y="0"/>
                  </a:lnTo>
                  <a:cubicBezTo>
                    <a:pt x="752" y="1176"/>
                    <a:pt x="1141" y="2515"/>
                    <a:pt x="1276" y="3904"/>
                  </a:cubicBezTo>
                  <a:cubicBezTo>
                    <a:pt x="5478" y="5909"/>
                    <a:pt x="6158" y="10083"/>
                    <a:pt x="6562" y="12499"/>
                  </a:cubicBezTo>
                  <a:cubicBezTo>
                    <a:pt x="7136" y="15957"/>
                    <a:pt x="6633" y="20215"/>
                    <a:pt x="6633" y="20215"/>
                  </a:cubicBezTo>
                  <a:lnTo>
                    <a:pt x="12117" y="20208"/>
                  </a:lnTo>
                  <a:cubicBezTo>
                    <a:pt x="12117" y="20208"/>
                    <a:pt x="11897" y="15305"/>
                    <a:pt x="11323" y="11316"/>
                  </a:cubicBezTo>
                  <a:cubicBezTo>
                    <a:pt x="10849" y="8063"/>
                    <a:pt x="9035" y="1679"/>
                    <a:pt x="1" y="0"/>
                  </a:cubicBezTo>
                  <a:close/>
                </a:path>
              </a:pathLst>
            </a:custGeom>
            <a:solidFill>
              <a:srgbClr val="88A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22"/>
            <p:cNvSpPr/>
            <p:nvPr/>
          </p:nvSpPr>
          <p:spPr>
            <a:xfrm>
              <a:off x="-792500" y="2732425"/>
              <a:ext cx="205875" cy="441650"/>
            </a:xfrm>
            <a:custGeom>
              <a:rect b="b" l="l" r="r" t="t"/>
              <a:pathLst>
                <a:path extrusionOk="0" h="17666" w="8235">
                  <a:moveTo>
                    <a:pt x="114" y="1"/>
                  </a:moveTo>
                  <a:cubicBezTo>
                    <a:pt x="50" y="1"/>
                    <a:pt x="1" y="51"/>
                    <a:pt x="1" y="114"/>
                  </a:cubicBezTo>
                  <a:lnTo>
                    <a:pt x="1" y="17552"/>
                  </a:lnTo>
                  <a:cubicBezTo>
                    <a:pt x="1" y="17616"/>
                    <a:pt x="50" y="17665"/>
                    <a:pt x="114" y="17665"/>
                  </a:cubicBezTo>
                  <a:lnTo>
                    <a:pt x="8121" y="17665"/>
                  </a:lnTo>
                  <a:cubicBezTo>
                    <a:pt x="8184" y="17665"/>
                    <a:pt x="8234" y="17616"/>
                    <a:pt x="8234" y="17552"/>
                  </a:cubicBezTo>
                  <a:lnTo>
                    <a:pt x="8234" y="114"/>
                  </a:lnTo>
                  <a:cubicBezTo>
                    <a:pt x="8234" y="51"/>
                    <a:pt x="8184" y="1"/>
                    <a:pt x="8121" y="1"/>
                  </a:cubicBezTo>
                  <a:close/>
                </a:path>
              </a:pathLst>
            </a:custGeom>
            <a:solidFill>
              <a:srgbClr val="88A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22"/>
            <p:cNvSpPr/>
            <p:nvPr/>
          </p:nvSpPr>
          <p:spPr>
            <a:xfrm>
              <a:off x="-792500" y="2820125"/>
              <a:ext cx="205875" cy="353950"/>
            </a:xfrm>
            <a:custGeom>
              <a:rect b="b" l="l" r="r" t="t"/>
              <a:pathLst>
                <a:path extrusionOk="0" h="14158" w="8235">
                  <a:moveTo>
                    <a:pt x="8234" y="0"/>
                  </a:moveTo>
                  <a:cubicBezTo>
                    <a:pt x="6626" y="4330"/>
                    <a:pt x="3976" y="8383"/>
                    <a:pt x="164" y="10756"/>
                  </a:cubicBezTo>
                  <a:cubicBezTo>
                    <a:pt x="64" y="10820"/>
                    <a:pt x="1" y="10926"/>
                    <a:pt x="1" y="11040"/>
                  </a:cubicBezTo>
                  <a:lnTo>
                    <a:pt x="1" y="13817"/>
                  </a:lnTo>
                  <a:cubicBezTo>
                    <a:pt x="1" y="14001"/>
                    <a:pt x="156" y="14157"/>
                    <a:pt x="341" y="14157"/>
                  </a:cubicBezTo>
                  <a:lnTo>
                    <a:pt x="7901" y="14157"/>
                  </a:lnTo>
                  <a:cubicBezTo>
                    <a:pt x="8085" y="14157"/>
                    <a:pt x="8234" y="14001"/>
                    <a:pt x="8234" y="13817"/>
                  </a:cubicBezTo>
                  <a:lnTo>
                    <a:pt x="8234" y="0"/>
                  </a:lnTo>
                  <a:close/>
                </a:path>
              </a:pathLst>
            </a:custGeom>
            <a:solidFill>
              <a:srgbClr val="D1D8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22"/>
            <p:cNvSpPr/>
            <p:nvPr/>
          </p:nvSpPr>
          <p:spPr>
            <a:xfrm>
              <a:off x="-747150" y="3174050"/>
              <a:ext cx="115350" cy="32075"/>
            </a:xfrm>
            <a:custGeom>
              <a:rect b="b" l="l" r="r" t="t"/>
              <a:pathLst>
                <a:path extrusionOk="0" h="1283" w="4614">
                  <a:moveTo>
                    <a:pt x="0" y="0"/>
                  </a:moveTo>
                  <a:lnTo>
                    <a:pt x="0" y="1127"/>
                  </a:lnTo>
                  <a:cubicBezTo>
                    <a:pt x="0" y="1212"/>
                    <a:pt x="71" y="1283"/>
                    <a:pt x="156" y="1283"/>
                  </a:cubicBezTo>
                  <a:lnTo>
                    <a:pt x="4457" y="1283"/>
                  </a:lnTo>
                  <a:cubicBezTo>
                    <a:pt x="4542" y="1283"/>
                    <a:pt x="4613" y="1212"/>
                    <a:pt x="4613" y="1127"/>
                  </a:cubicBezTo>
                  <a:lnTo>
                    <a:pt x="4606" y="0"/>
                  </a:lnTo>
                  <a:close/>
                </a:path>
              </a:pathLst>
            </a:custGeom>
            <a:solidFill>
              <a:srgbClr val="D89F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22"/>
            <p:cNvSpPr/>
            <p:nvPr/>
          </p:nvSpPr>
          <p:spPr>
            <a:xfrm>
              <a:off x="-726775" y="3206100"/>
              <a:ext cx="74600" cy="15450"/>
            </a:xfrm>
            <a:custGeom>
              <a:rect b="b" l="l" r="r" t="t"/>
              <a:pathLst>
                <a:path extrusionOk="0" h="618" w="2984">
                  <a:moveTo>
                    <a:pt x="0" y="1"/>
                  </a:moveTo>
                  <a:cubicBezTo>
                    <a:pt x="0" y="341"/>
                    <a:pt x="270" y="617"/>
                    <a:pt x="610" y="617"/>
                  </a:cubicBezTo>
                  <a:lnTo>
                    <a:pt x="2367" y="617"/>
                  </a:lnTo>
                  <a:cubicBezTo>
                    <a:pt x="2707" y="617"/>
                    <a:pt x="2983" y="341"/>
                    <a:pt x="2983" y="1"/>
                  </a:cubicBezTo>
                  <a:close/>
                </a:path>
              </a:pathLst>
            </a:custGeom>
            <a:solidFill>
              <a:srgbClr val="C3C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22"/>
            <p:cNvSpPr/>
            <p:nvPr/>
          </p:nvSpPr>
          <p:spPr>
            <a:xfrm>
              <a:off x="-654150" y="2853950"/>
              <a:ext cx="175575" cy="168825"/>
            </a:xfrm>
            <a:custGeom>
              <a:rect b="b" l="l" r="r" t="t"/>
              <a:pathLst>
                <a:path extrusionOk="0" h="6753" w="7023">
                  <a:moveTo>
                    <a:pt x="3655" y="1"/>
                  </a:moveTo>
                  <a:cubicBezTo>
                    <a:pt x="3651" y="1"/>
                    <a:pt x="3647" y="1"/>
                    <a:pt x="3642" y="1"/>
                  </a:cubicBezTo>
                  <a:cubicBezTo>
                    <a:pt x="2275" y="1"/>
                    <a:pt x="1042" y="823"/>
                    <a:pt x="525" y="2084"/>
                  </a:cubicBezTo>
                  <a:cubicBezTo>
                    <a:pt x="0" y="3345"/>
                    <a:pt x="291" y="4798"/>
                    <a:pt x="1255" y="5761"/>
                  </a:cubicBezTo>
                  <a:cubicBezTo>
                    <a:pt x="1899" y="6411"/>
                    <a:pt x="2767" y="6753"/>
                    <a:pt x="3648" y="6753"/>
                  </a:cubicBezTo>
                  <a:cubicBezTo>
                    <a:pt x="4083" y="6753"/>
                    <a:pt x="4522" y="6669"/>
                    <a:pt x="4939" y="6498"/>
                  </a:cubicBezTo>
                  <a:cubicBezTo>
                    <a:pt x="6200" y="5974"/>
                    <a:pt x="7022" y="4741"/>
                    <a:pt x="7022" y="3373"/>
                  </a:cubicBezTo>
                  <a:cubicBezTo>
                    <a:pt x="7022" y="1514"/>
                    <a:pt x="5513" y="1"/>
                    <a:pt x="3655" y="1"/>
                  </a:cubicBezTo>
                  <a:close/>
                </a:path>
              </a:pathLst>
            </a:custGeom>
            <a:solidFill>
              <a:srgbClr val="D89F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22"/>
            <p:cNvSpPr/>
            <p:nvPr/>
          </p:nvSpPr>
          <p:spPr>
            <a:xfrm>
              <a:off x="-640325" y="2866700"/>
              <a:ext cx="148800" cy="143150"/>
            </a:xfrm>
            <a:custGeom>
              <a:rect b="b" l="l" r="r" t="t"/>
              <a:pathLst>
                <a:path extrusionOk="0" h="5726" w="5952">
                  <a:moveTo>
                    <a:pt x="3091" y="1"/>
                  </a:moveTo>
                  <a:cubicBezTo>
                    <a:pt x="2345" y="1"/>
                    <a:pt x="1612" y="292"/>
                    <a:pt x="1063" y="837"/>
                  </a:cubicBezTo>
                  <a:cubicBezTo>
                    <a:pt x="248" y="1659"/>
                    <a:pt x="0" y="2892"/>
                    <a:pt x="446" y="3962"/>
                  </a:cubicBezTo>
                  <a:cubicBezTo>
                    <a:pt x="886" y="5032"/>
                    <a:pt x="1934" y="5726"/>
                    <a:pt x="3089" y="5726"/>
                  </a:cubicBezTo>
                  <a:cubicBezTo>
                    <a:pt x="4670" y="5726"/>
                    <a:pt x="5952" y="4444"/>
                    <a:pt x="5952" y="2863"/>
                  </a:cubicBezTo>
                  <a:cubicBezTo>
                    <a:pt x="5952" y="1708"/>
                    <a:pt x="5258" y="660"/>
                    <a:pt x="4188" y="220"/>
                  </a:cubicBezTo>
                  <a:cubicBezTo>
                    <a:pt x="3833" y="72"/>
                    <a:pt x="3460" y="1"/>
                    <a:pt x="3091" y="1"/>
                  </a:cubicBezTo>
                  <a:close/>
                </a:path>
              </a:pathLst>
            </a:custGeom>
            <a:solidFill>
              <a:srgbClr val="C3C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22"/>
            <p:cNvSpPr/>
            <p:nvPr/>
          </p:nvSpPr>
          <p:spPr>
            <a:xfrm>
              <a:off x="-736000" y="2597100"/>
              <a:ext cx="92850" cy="135350"/>
            </a:xfrm>
            <a:custGeom>
              <a:rect b="b" l="l" r="r" t="t"/>
              <a:pathLst>
                <a:path extrusionOk="0" h="5414" w="3714">
                  <a:moveTo>
                    <a:pt x="1" y="1"/>
                  </a:moveTo>
                  <a:lnTo>
                    <a:pt x="1" y="5414"/>
                  </a:lnTo>
                  <a:lnTo>
                    <a:pt x="3714" y="5414"/>
                  </a:lnTo>
                  <a:lnTo>
                    <a:pt x="3714" y="1"/>
                  </a:lnTo>
                  <a:close/>
                </a:path>
              </a:pathLst>
            </a:custGeom>
            <a:solidFill>
              <a:srgbClr val="C3C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22"/>
            <p:cNvSpPr/>
            <p:nvPr/>
          </p:nvSpPr>
          <p:spPr>
            <a:xfrm>
              <a:off x="-769300" y="2573725"/>
              <a:ext cx="159450" cy="23400"/>
            </a:xfrm>
            <a:custGeom>
              <a:rect b="b" l="l" r="r" t="t"/>
              <a:pathLst>
                <a:path extrusionOk="0" h="936" w="6378">
                  <a:moveTo>
                    <a:pt x="1" y="0"/>
                  </a:moveTo>
                  <a:cubicBezTo>
                    <a:pt x="1" y="517"/>
                    <a:pt x="419" y="936"/>
                    <a:pt x="936" y="936"/>
                  </a:cubicBezTo>
                  <a:lnTo>
                    <a:pt x="5443" y="936"/>
                  </a:lnTo>
                  <a:cubicBezTo>
                    <a:pt x="5960" y="936"/>
                    <a:pt x="6378" y="517"/>
                    <a:pt x="6378" y="0"/>
                  </a:cubicBezTo>
                  <a:close/>
                </a:path>
              </a:pathLst>
            </a:custGeom>
            <a:solidFill>
              <a:srgbClr val="D89F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22"/>
            <p:cNvSpPr/>
            <p:nvPr/>
          </p:nvSpPr>
          <p:spPr>
            <a:xfrm>
              <a:off x="-917025" y="3394950"/>
              <a:ext cx="756225" cy="56875"/>
            </a:xfrm>
            <a:custGeom>
              <a:rect b="b" l="l" r="r" t="t"/>
              <a:pathLst>
                <a:path extrusionOk="0" h="2275" w="30249">
                  <a:moveTo>
                    <a:pt x="376" y="0"/>
                  </a:moveTo>
                  <a:cubicBezTo>
                    <a:pt x="163" y="0"/>
                    <a:pt x="0" y="163"/>
                    <a:pt x="0" y="376"/>
                  </a:cubicBezTo>
                  <a:lnTo>
                    <a:pt x="0" y="1899"/>
                  </a:lnTo>
                  <a:cubicBezTo>
                    <a:pt x="0" y="2105"/>
                    <a:pt x="163" y="2275"/>
                    <a:pt x="376" y="2275"/>
                  </a:cubicBezTo>
                  <a:lnTo>
                    <a:pt x="29873" y="2275"/>
                  </a:lnTo>
                  <a:cubicBezTo>
                    <a:pt x="30079" y="2275"/>
                    <a:pt x="30249" y="2105"/>
                    <a:pt x="30249" y="1899"/>
                  </a:cubicBezTo>
                  <a:lnTo>
                    <a:pt x="30249" y="376"/>
                  </a:lnTo>
                  <a:cubicBezTo>
                    <a:pt x="30249" y="163"/>
                    <a:pt x="30079" y="0"/>
                    <a:pt x="29873" y="0"/>
                  </a:cubicBezTo>
                  <a:close/>
                </a:path>
              </a:pathLst>
            </a:custGeom>
            <a:solidFill>
              <a:srgbClr val="88A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22"/>
            <p:cNvSpPr/>
            <p:nvPr/>
          </p:nvSpPr>
          <p:spPr>
            <a:xfrm>
              <a:off x="-1056625" y="3705125"/>
              <a:ext cx="917100" cy="55625"/>
            </a:xfrm>
            <a:custGeom>
              <a:rect b="b" l="l" r="r" t="t"/>
              <a:pathLst>
                <a:path extrusionOk="0" h="2225" w="36684">
                  <a:moveTo>
                    <a:pt x="3799" y="0"/>
                  </a:moveTo>
                  <a:cubicBezTo>
                    <a:pt x="2226" y="0"/>
                    <a:pt x="773" y="850"/>
                    <a:pt x="1" y="2225"/>
                  </a:cubicBezTo>
                  <a:lnTo>
                    <a:pt x="35989" y="2225"/>
                  </a:lnTo>
                  <a:cubicBezTo>
                    <a:pt x="36371" y="2225"/>
                    <a:pt x="36683" y="1913"/>
                    <a:pt x="36683" y="1531"/>
                  </a:cubicBezTo>
                  <a:lnTo>
                    <a:pt x="36683" y="694"/>
                  </a:lnTo>
                  <a:cubicBezTo>
                    <a:pt x="36683" y="312"/>
                    <a:pt x="36371" y="0"/>
                    <a:pt x="35989" y="0"/>
                  </a:cubicBezTo>
                  <a:close/>
                </a:path>
              </a:pathLst>
            </a:custGeom>
            <a:solidFill>
              <a:srgbClr val="C3CC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22"/>
            <p:cNvSpPr/>
            <p:nvPr/>
          </p:nvSpPr>
          <p:spPr>
            <a:xfrm>
              <a:off x="-777450" y="2985250"/>
              <a:ext cx="6775" cy="60525"/>
            </a:xfrm>
            <a:custGeom>
              <a:rect b="b" l="l" r="r" t="t"/>
              <a:pathLst>
                <a:path extrusionOk="0" h="2421" w="271">
                  <a:moveTo>
                    <a:pt x="135" y="1"/>
                  </a:moveTo>
                  <a:cubicBezTo>
                    <a:pt x="68" y="1"/>
                    <a:pt x="1" y="45"/>
                    <a:pt x="1" y="134"/>
                  </a:cubicBezTo>
                  <a:lnTo>
                    <a:pt x="1" y="2288"/>
                  </a:lnTo>
                  <a:cubicBezTo>
                    <a:pt x="1" y="2376"/>
                    <a:pt x="68" y="2421"/>
                    <a:pt x="135" y="2421"/>
                  </a:cubicBezTo>
                  <a:cubicBezTo>
                    <a:pt x="203" y="2421"/>
                    <a:pt x="270" y="2376"/>
                    <a:pt x="270" y="2288"/>
                  </a:cubicBezTo>
                  <a:lnTo>
                    <a:pt x="270" y="134"/>
                  </a:lnTo>
                  <a:cubicBezTo>
                    <a:pt x="270" y="45"/>
                    <a:pt x="203" y="1"/>
                    <a:pt x="135" y="1"/>
                  </a:cubicBezTo>
                  <a:close/>
                </a:path>
              </a:pathLst>
            </a:custGeom>
            <a:solidFill>
              <a:srgbClr val="E6F0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22"/>
            <p:cNvSpPr/>
            <p:nvPr/>
          </p:nvSpPr>
          <p:spPr>
            <a:xfrm>
              <a:off x="-777450" y="2760475"/>
              <a:ext cx="6775" cy="160775"/>
            </a:xfrm>
            <a:custGeom>
              <a:rect b="b" l="l" r="r" t="t"/>
              <a:pathLst>
                <a:path extrusionOk="0" h="6431" w="271">
                  <a:moveTo>
                    <a:pt x="135" y="0"/>
                  </a:moveTo>
                  <a:cubicBezTo>
                    <a:pt x="68" y="0"/>
                    <a:pt x="1" y="45"/>
                    <a:pt x="1" y="133"/>
                  </a:cubicBezTo>
                  <a:lnTo>
                    <a:pt x="1" y="6298"/>
                  </a:lnTo>
                  <a:cubicBezTo>
                    <a:pt x="1" y="6386"/>
                    <a:pt x="68" y="6430"/>
                    <a:pt x="135" y="6430"/>
                  </a:cubicBezTo>
                  <a:cubicBezTo>
                    <a:pt x="203" y="6430"/>
                    <a:pt x="270" y="6386"/>
                    <a:pt x="270" y="6298"/>
                  </a:cubicBezTo>
                  <a:lnTo>
                    <a:pt x="270" y="133"/>
                  </a:lnTo>
                  <a:cubicBezTo>
                    <a:pt x="270" y="45"/>
                    <a:pt x="203" y="0"/>
                    <a:pt x="135" y="0"/>
                  </a:cubicBezTo>
                  <a:close/>
                </a:path>
              </a:pathLst>
            </a:custGeom>
            <a:solidFill>
              <a:srgbClr val="E6F0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22"/>
            <p:cNvSpPr/>
            <p:nvPr/>
          </p:nvSpPr>
          <p:spPr>
            <a:xfrm>
              <a:off x="-898425" y="3406650"/>
              <a:ext cx="24325" cy="23000"/>
            </a:xfrm>
            <a:custGeom>
              <a:rect b="b" l="l" r="r" t="t"/>
              <a:pathLst>
                <a:path extrusionOk="0" h="920" w="973">
                  <a:moveTo>
                    <a:pt x="539" y="259"/>
                  </a:moveTo>
                  <a:lnTo>
                    <a:pt x="539" y="259"/>
                  </a:lnTo>
                  <a:cubicBezTo>
                    <a:pt x="539" y="259"/>
                    <a:pt x="538" y="259"/>
                    <a:pt x="537" y="260"/>
                  </a:cubicBezTo>
                  <a:lnTo>
                    <a:pt x="537" y="260"/>
                  </a:lnTo>
                  <a:cubicBezTo>
                    <a:pt x="538" y="259"/>
                    <a:pt x="539" y="259"/>
                    <a:pt x="539" y="259"/>
                  </a:cubicBezTo>
                  <a:close/>
                  <a:moveTo>
                    <a:pt x="569" y="1"/>
                  </a:moveTo>
                  <a:cubicBezTo>
                    <a:pt x="474" y="1"/>
                    <a:pt x="378" y="24"/>
                    <a:pt x="291" y="71"/>
                  </a:cubicBezTo>
                  <a:cubicBezTo>
                    <a:pt x="121" y="170"/>
                    <a:pt x="15" y="347"/>
                    <a:pt x="7" y="538"/>
                  </a:cubicBezTo>
                  <a:cubicBezTo>
                    <a:pt x="0" y="652"/>
                    <a:pt x="29" y="758"/>
                    <a:pt x="78" y="850"/>
                  </a:cubicBezTo>
                  <a:cubicBezTo>
                    <a:pt x="107" y="899"/>
                    <a:pt x="149" y="919"/>
                    <a:pt x="191" y="919"/>
                  </a:cubicBezTo>
                  <a:cubicBezTo>
                    <a:pt x="282" y="919"/>
                    <a:pt x="370" y="822"/>
                    <a:pt x="312" y="715"/>
                  </a:cubicBezTo>
                  <a:lnTo>
                    <a:pt x="298" y="680"/>
                  </a:lnTo>
                  <a:cubicBezTo>
                    <a:pt x="295" y="675"/>
                    <a:pt x="294" y="672"/>
                    <a:pt x="293" y="672"/>
                  </a:cubicBezTo>
                  <a:lnTo>
                    <a:pt x="293" y="672"/>
                  </a:lnTo>
                  <a:cubicBezTo>
                    <a:pt x="292" y="672"/>
                    <a:pt x="294" y="678"/>
                    <a:pt x="298" y="687"/>
                  </a:cubicBezTo>
                  <a:lnTo>
                    <a:pt x="291" y="673"/>
                  </a:lnTo>
                  <a:cubicBezTo>
                    <a:pt x="284" y="652"/>
                    <a:pt x="277" y="637"/>
                    <a:pt x="277" y="616"/>
                  </a:cubicBezTo>
                  <a:lnTo>
                    <a:pt x="277" y="609"/>
                  </a:lnTo>
                  <a:lnTo>
                    <a:pt x="277" y="574"/>
                  </a:lnTo>
                  <a:cubicBezTo>
                    <a:pt x="277" y="560"/>
                    <a:pt x="284" y="517"/>
                    <a:pt x="277" y="510"/>
                  </a:cubicBezTo>
                  <a:lnTo>
                    <a:pt x="277" y="503"/>
                  </a:lnTo>
                  <a:cubicBezTo>
                    <a:pt x="277" y="496"/>
                    <a:pt x="277" y="489"/>
                    <a:pt x="284" y="475"/>
                  </a:cubicBezTo>
                  <a:cubicBezTo>
                    <a:pt x="284" y="467"/>
                    <a:pt x="284" y="453"/>
                    <a:pt x="291" y="446"/>
                  </a:cubicBezTo>
                  <a:lnTo>
                    <a:pt x="298" y="426"/>
                  </a:lnTo>
                  <a:lnTo>
                    <a:pt x="298" y="426"/>
                  </a:lnTo>
                  <a:cubicBezTo>
                    <a:pt x="293" y="439"/>
                    <a:pt x="292" y="443"/>
                    <a:pt x="293" y="443"/>
                  </a:cubicBezTo>
                  <a:cubicBezTo>
                    <a:pt x="294" y="443"/>
                    <a:pt x="295" y="442"/>
                    <a:pt x="298" y="439"/>
                  </a:cubicBezTo>
                  <a:cubicBezTo>
                    <a:pt x="305" y="418"/>
                    <a:pt x="319" y="397"/>
                    <a:pt x="326" y="382"/>
                  </a:cubicBezTo>
                  <a:lnTo>
                    <a:pt x="333" y="368"/>
                  </a:lnTo>
                  <a:lnTo>
                    <a:pt x="333" y="368"/>
                  </a:lnTo>
                  <a:cubicBezTo>
                    <a:pt x="329" y="377"/>
                    <a:pt x="327" y="383"/>
                    <a:pt x="328" y="383"/>
                  </a:cubicBezTo>
                  <a:cubicBezTo>
                    <a:pt x="329" y="383"/>
                    <a:pt x="331" y="381"/>
                    <a:pt x="333" y="375"/>
                  </a:cubicBezTo>
                  <a:lnTo>
                    <a:pt x="355" y="354"/>
                  </a:lnTo>
                  <a:lnTo>
                    <a:pt x="376" y="333"/>
                  </a:lnTo>
                  <a:lnTo>
                    <a:pt x="383" y="326"/>
                  </a:lnTo>
                  <a:cubicBezTo>
                    <a:pt x="390" y="319"/>
                    <a:pt x="411" y="304"/>
                    <a:pt x="433" y="297"/>
                  </a:cubicBezTo>
                  <a:lnTo>
                    <a:pt x="447" y="290"/>
                  </a:lnTo>
                  <a:cubicBezTo>
                    <a:pt x="454" y="287"/>
                    <a:pt x="457" y="285"/>
                    <a:pt x="457" y="285"/>
                  </a:cubicBezTo>
                  <a:lnTo>
                    <a:pt x="457" y="285"/>
                  </a:lnTo>
                  <a:cubicBezTo>
                    <a:pt x="456" y="285"/>
                    <a:pt x="450" y="287"/>
                    <a:pt x="440" y="290"/>
                  </a:cubicBezTo>
                  <a:lnTo>
                    <a:pt x="468" y="276"/>
                  </a:lnTo>
                  <a:cubicBezTo>
                    <a:pt x="489" y="269"/>
                    <a:pt x="511" y="269"/>
                    <a:pt x="532" y="262"/>
                  </a:cubicBezTo>
                  <a:lnTo>
                    <a:pt x="603" y="262"/>
                  </a:lnTo>
                  <a:cubicBezTo>
                    <a:pt x="624" y="269"/>
                    <a:pt x="645" y="269"/>
                    <a:pt x="666" y="276"/>
                  </a:cubicBezTo>
                  <a:lnTo>
                    <a:pt x="695" y="283"/>
                  </a:lnTo>
                  <a:lnTo>
                    <a:pt x="688" y="283"/>
                  </a:lnTo>
                  <a:lnTo>
                    <a:pt x="702" y="290"/>
                  </a:lnTo>
                  <a:cubicBezTo>
                    <a:pt x="728" y="307"/>
                    <a:pt x="753" y="314"/>
                    <a:pt x="777" y="314"/>
                  </a:cubicBezTo>
                  <a:cubicBezTo>
                    <a:pt x="896" y="314"/>
                    <a:pt x="972" y="134"/>
                    <a:pt x="836" y="64"/>
                  </a:cubicBezTo>
                  <a:cubicBezTo>
                    <a:pt x="753" y="22"/>
                    <a:pt x="661" y="1"/>
                    <a:pt x="569" y="1"/>
                  </a:cubicBezTo>
                  <a:close/>
                </a:path>
              </a:pathLst>
            </a:custGeom>
            <a:solidFill>
              <a:srgbClr val="E6F0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22"/>
            <p:cNvSpPr/>
            <p:nvPr/>
          </p:nvSpPr>
          <p:spPr>
            <a:xfrm>
              <a:off x="-853425" y="3406800"/>
              <a:ext cx="195575" cy="6775"/>
            </a:xfrm>
            <a:custGeom>
              <a:rect b="b" l="l" r="r" t="t"/>
              <a:pathLst>
                <a:path extrusionOk="0" h="271" w="7823">
                  <a:moveTo>
                    <a:pt x="177" y="1"/>
                  </a:moveTo>
                  <a:cubicBezTo>
                    <a:pt x="0" y="1"/>
                    <a:pt x="0" y="270"/>
                    <a:pt x="177" y="270"/>
                  </a:cubicBezTo>
                  <a:lnTo>
                    <a:pt x="7645" y="270"/>
                  </a:lnTo>
                  <a:cubicBezTo>
                    <a:pt x="7823" y="270"/>
                    <a:pt x="7823" y="1"/>
                    <a:pt x="7645" y="1"/>
                  </a:cubicBezTo>
                  <a:close/>
                </a:path>
              </a:pathLst>
            </a:custGeom>
            <a:solidFill>
              <a:srgbClr val="E6F0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22"/>
            <p:cNvSpPr/>
            <p:nvPr/>
          </p:nvSpPr>
          <p:spPr>
            <a:xfrm>
              <a:off x="-316175" y="3160825"/>
              <a:ext cx="31375" cy="214300"/>
            </a:xfrm>
            <a:custGeom>
              <a:rect b="b" l="l" r="r" t="t"/>
              <a:pathLst>
                <a:path extrusionOk="0" h="8572" w="1255">
                  <a:moveTo>
                    <a:pt x="153" y="1"/>
                  </a:moveTo>
                  <a:cubicBezTo>
                    <a:pt x="77" y="1"/>
                    <a:pt x="1" y="63"/>
                    <a:pt x="22" y="161"/>
                  </a:cubicBezTo>
                  <a:cubicBezTo>
                    <a:pt x="624" y="2251"/>
                    <a:pt x="915" y="4419"/>
                    <a:pt x="879" y="6602"/>
                  </a:cubicBezTo>
                  <a:cubicBezTo>
                    <a:pt x="872" y="7218"/>
                    <a:pt x="837" y="7835"/>
                    <a:pt x="773" y="8444"/>
                  </a:cubicBezTo>
                  <a:cubicBezTo>
                    <a:pt x="766" y="8529"/>
                    <a:pt x="828" y="8572"/>
                    <a:pt x="894" y="8572"/>
                  </a:cubicBezTo>
                  <a:cubicBezTo>
                    <a:pt x="961" y="8572"/>
                    <a:pt x="1032" y="8529"/>
                    <a:pt x="1042" y="8444"/>
                  </a:cubicBezTo>
                  <a:cubicBezTo>
                    <a:pt x="1255" y="6255"/>
                    <a:pt x="1149" y="4044"/>
                    <a:pt x="716" y="1883"/>
                  </a:cubicBezTo>
                  <a:cubicBezTo>
                    <a:pt x="596" y="1280"/>
                    <a:pt x="447" y="685"/>
                    <a:pt x="277" y="90"/>
                  </a:cubicBezTo>
                  <a:cubicBezTo>
                    <a:pt x="254" y="28"/>
                    <a:pt x="204" y="1"/>
                    <a:pt x="153" y="1"/>
                  </a:cubicBezTo>
                  <a:close/>
                </a:path>
              </a:pathLst>
            </a:custGeom>
            <a:solidFill>
              <a:srgbClr val="E6F0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8" name="Google Shape;488;p22"/>
          <p:cNvSpPr txBox="1"/>
          <p:nvPr/>
        </p:nvSpPr>
        <p:spPr>
          <a:xfrm>
            <a:off x="3963540" y="2826425"/>
            <a:ext cx="4720033" cy="163121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ar-EG" sz="2000" u="none" cap="none" strike="noStrike">
                <a:solidFill>
                  <a:srgbClr val="000000"/>
                </a:solidFill>
                <a:latin typeface="Arial"/>
                <a:ea typeface="Arial"/>
                <a:cs typeface="Arial"/>
                <a:sym typeface="Arial"/>
              </a:rPr>
              <a:t>هناك بعض الأنواع النباتيه والحيوانيه التي تتكاثر بالطريقتين الجنسيه واللاجنسيه ، حيث يتعاقب في دوره حياتها جيل يتكاثر جنسياً مع جيل يتكاثر لا جنسياً فيقوم بتحقيق سرعه التكاثر والتنوع الوراثي بما يمكنه من الأنتشار ومسايره متقلبات البيئه</a:t>
            </a:r>
            <a:endParaRPr/>
          </a:p>
        </p:txBody>
      </p:sp>
      <p:pic>
        <p:nvPicPr>
          <p:cNvPr id="489" name="Google Shape;489;p22">
            <a:hlinkClick action="ppaction://hlinksldjump" r:id="rId3"/>
          </p:cNvPr>
          <p:cNvPicPr preferRelativeResize="0"/>
          <p:nvPr/>
        </p:nvPicPr>
        <p:blipFill rotWithShape="1">
          <a:blip r:embed="rId4">
            <a:alphaModFix/>
          </a:blip>
          <a:srcRect b="0" l="0" r="0" t="0"/>
          <a:stretch/>
        </p:blipFill>
        <p:spPr>
          <a:xfrm>
            <a:off x="4364666" y="112036"/>
            <a:ext cx="457200" cy="457200"/>
          </a:xfrm>
          <a:prstGeom prst="rect">
            <a:avLst/>
          </a:prstGeom>
          <a:noFill/>
          <a:ln>
            <a:noFill/>
          </a:ln>
        </p:spPr>
      </p:pic>
      <p:pic>
        <p:nvPicPr>
          <p:cNvPr id="490" name="Google Shape;490;p22">
            <a:hlinkClick action="ppaction://hlinksldjump" r:id="rId5"/>
          </p:cNvPr>
          <p:cNvPicPr preferRelativeResize="0"/>
          <p:nvPr/>
        </p:nvPicPr>
        <p:blipFill rotWithShape="1">
          <a:blip r:embed="rId6">
            <a:alphaModFix/>
          </a:blip>
          <a:srcRect b="0" l="0" r="0" t="0"/>
          <a:stretch/>
        </p:blipFill>
        <p:spPr>
          <a:xfrm>
            <a:off x="3796423" y="84233"/>
            <a:ext cx="569924" cy="569924"/>
          </a:xfrm>
          <a:prstGeom prst="rect">
            <a:avLst/>
          </a:prstGeom>
          <a:noFill/>
          <a:ln>
            <a:noFill/>
          </a:ln>
        </p:spPr>
      </p:pic>
      <p:pic>
        <p:nvPicPr>
          <p:cNvPr id="491" name="Google Shape;491;p22">
            <a:hlinkClick action="ppaction://hlinksldjump" r:id="rId7"/>
          </p:cNvPr>
          <p:cNvPicPr preferRelativeResize="0"/>
          <p:nvPr/>
        </p:nvPicPr>
        <p:blipFill rotWithShape="1">
          <a:blip r:embed="rId6">
            <a:alphaModFix/>
          </a:blip>
          <a:srcRect b="0" l="0" r="0" t="0"/>
          <a:stretch/>
        </p:blipFill>
        <p:spPr>
          <a:xfrm flipH="1">
            <a:off x="4840638" y="84233"/>
            <a:ext cx="569923" cy="5699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1000"/>
                                        <p:tgtEl>
                                          <p:spTgt spid="4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5" name="Shape 495"/>
        <p:cNvGrpSpPr/>
        <p:nvPr/>
      </p:nvGrpSpPr>
      <p:grpSpPr>
        <a:xfrm>
          <a:off x="0" y="0"/>
          <a:ext cx="0" cy="0"/>
          <a:chOff x="0" y="0"/>
          <a:chExt cx="0" cy="0"/>
        </a:xfrm>
      </p:grpSpPr>
      <p:sp>
        <p:nvSpPr>
          <p:cNvPr id="496" name="Google Shape;496;p23"/>
          <p:cNvSpPr/>
          <p:nvPr/>
        </p:nvSpPr>
        <p:spPr>
          <a:xfrm>
            <a:off x="3052189" y="1997810"/>
            <a:ext cx="5782068" cy="2091229"/>
          </a:xfrm>
          <a:prstGeom prst="roundRect">
            <a:avLst>
              <a:gd fmla="val 28003" name="adj"/>
            </a:avLst>
          </a:prstGeom>
          <a:noFill/>
          <a:ln cap="flat" cmpd="sng" w="2857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23"/>
          <p:cNvSpPr txBox="1"/>
          <p:nvPr>
            <p:ph type="title"/>
          </p:nvPr>
        </p:nvSpPr>
        <p:spPr>
          <a:xfrm>
            <a:off x="1742128" y="607376"/>
            <a:ext cx="5659744" cy="630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ar-EG">
                <a:latin typeface="Arial"/>
                <a:ea typeface="Arial"/>
                <a:cs typeface="Arial"/>
                <a:sym typeface="Arial"/>
              </a:rPr>
              <a:t>دوره حياه بلازموديوم الملاريا</a:t>
            </a:r>
            <a:endParaRPr b="1">
              <a:latin typeface="Arial"/>
              <a:ea typeface="Arial"/>
              <a:cs typeface="Arial"/>
              <a:sym typeface="Arial"/>
            </a:endParaRPr>
          </a:p>
        </p:txBody>
      </p:sp>
      <p:grpSp>
        <p:nvGrpSpPr>
          <p:cNvPr id="498" name="Google Shape;498;p23"/>
          <p:cNvGrpSpPr/>
          <p:nvPr/>
        </p:nvGrpSpPr>
        <p:grpSpPr>
          <a:xfrm>
            <a:off x="463571" y="1828800"/>
            <a:ext cx="3136068" cy="2392324"/>
            <a:chOff x="729384" y="1244009"/>
            <a:chExt cx="4097797" cy="3125971"/>
          </a:xfrm>
        </p:grpSpPr>
        <p:pic>
          <p:nvPicPr>
            <p:cNvPr id="499" name="Google Shape;499;p23"/>
            <p:cNvPicPr preferRelativeResize="0"/>
            <p:nvPr/>
          </p:nvPicPr>
          <p:blipFill rotWithShape="1">
            <a:blip r:embed="rId4">
              <a:alphaModFix/>
            </a:blip>
            <a:srcRect b="0" l="0" r="3748" t="0"/>
            <a:stretch/>
          </p:blipFill>
          <p:spPr>
            <a:xfrm>
              <a:off x="729384" y="1244009"/>
              <a:ext cx="4097797" cy="3125971"/>
            </a:xfrm>
            <a:prstGeom prst="rect">
              <a:avLst/>
            </a:prstGeom>
            <a:noFill/>
            <a:ln>
              <a:noFill/>
            </a:ln>
          </p:spPr>
        </p:pic>
        <p:pic>
          <p:nvPicPr>
            <p:cNvPr id="500" name="Google Shape;500;p23"/>
            <p:cNvPicPr preferRelativeResize="0"/>
            <p:nvPr/>
          </p:nvPicPr>
          <p:blipFill rotWithShape="1">
            <a:blip r:embed="rId5">
              <a:alphaModFix/>
            </a:blip>
            <a:srcRect b="3948" l="11739" r="6454" t="6680"/>
            <a:stretch/>
          </p:blipFill>
          <p:spPr>
            <a:xfrm>
              <a:off x="1275907" y="1612373"/>
              <a:ext cx="3184647" cy="2564012"/>
            </a:xfrm>
            <a:prstGeom prst="rect">
              <a:avLst/>
            </a:prstGeom>
            <a:noFill/>
            <a:ln>
              <a:noFill/>
            </a:ln>
          </p:spPr>
        </p:pic>
      </p:grpSp>
      <p:sp>
        <p:nvSpPr>
          <p:cNvPr id="501" name="Google Shape;501;p23"/>
          <p:cNvSpPr txBox="1"/>
          <p:nvPr/>
        </p:nvSpPr>
        <p:spPr>
          <a:xfrm>
            <a:off x="3633159" y="2057714"/>
            <a:ext cx="5167578" cy="20313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ar-EG" sz="1800" u="none" cap="none" strike="noStrike">
                <a:solidFill>
                  <a:srgbClr val="000000"/>
                </a:solidFill>
                <a:latin typeface="Arial"/>
                <a:ea typeface="Arial"/>
                <a:cs typeface="Arial"/>
                <a:sym typeface="Arial"/>
              </a:rPr>
              <a:t>البلازموديوم من الأوليات الجرثوميه التي تتطفل على الأنسان وبعوضه الأنوفيليس ، وتبدأ دوره الحياه عندما تلدغ أنثى بعوضه الأنوفيليس مصابه في الطوفيل جسم الأنسان وتصب في دمه أشكالاً مغزليه دقيقه هي الأسبوروزيتات التي تتجه الى الكبد تقضي فيه فتره حضانه تقوم خلالها بدورتين من التكاثر اللاجنسي حيث تنقسم النواه بما يعرف بالتقطع لتنتج الميروزيتات التي تنتقل بعد ذلك لإصابه كرات الدم الحمراء .</a:t>
            </a:r>
            <a:endParaRPr/>
          </a:p>
        </p:txBody>
      </p:sp>
      <p:pic>
        <p:nvPicPr>
          <p:cNvPr id="502" name="Google Shape;502;p23">
            <a:hlinkClick action="ppaction://hlinksldjump" r:id="rId6"/>
          </p:cNvPr>
          <p:cNvPicPr preferRelativeResize="0"/>
          <p:nvPr/>
        </p:nvPicPr>
        <p:blipFill rotWithShape="1">
          <a:blip r:embed="rId7">
            <a:alphaModFix/>
          </a:blip>
          <a:srcRect b="0" l="0" r="0" t="0"/>
          <a:stretch/>
        </p:blipFill>
        <p:spPr>
          <a:xfrm>
            <a:off x="4364666" y="112036"/>
            <a:ext cx="457200" cy="457200"/>
          </a:xfrm>
          <a:prstGeom prst="rect">
            <a:avLst/>
          </a:prstGeom>
          <a:noFill/>
          <a:ln>
            <a:noFill/>
          </a:ln>
        </p:spPr>
      </p:pic>
      <p:pic>
        <p:nvPicPr>
          <p:cNvPr id="503" name="Google Shape;503;p23">
            <a:hlinkClick action="ppaction://hlinksldjump" r:id="rId8"/>
          </p:cNvPr>
          <p:cNvPicPr preferRelativeResize="0"/>
          <p:nvPr/>
        </p:nvPicPr>
        <p:blipFill rotWithShape="1">
          <a:blip r:embed="rId9">
            <a:alphaModFix/>
          </a:blip>
          <a:srcRect b="0" l="0" r="0" t="0"/>
          <a:stretch/>
        </p:blipFill>
        <p:spPr>
          <a:xfrm>
            <a:off x="3796423" y="84233"/>
            <a:ext cx="569924" cy="569924"/>
          </a:xfrm>
          <a:prstGeom prst="rect">
            <a:avLst/>
          </a:prstGeom>
          <a:noFill/>
          <a:ln>
            <a:noFill/>
          </a:ln>
        </p:spPr>
      </p:pic>
      <p:pic>
        <p:nvPicPr>
          <p:cNvPr id="504" name="Google Shape;504;p23">
            <a:hlinkClick action="ppaction://hlinksldjump" r:id="rId10"/>
          </p:cNvPr>
          <p:cNvPicPr preferRelativeResize="0"/>
          <p:nvPr/>
        </p:nvPicPr>
        <p:blipFill rotWithShape="1">
          <a:blip r:embed="rId9">
            <a:alphaModFix/>
          </a:blip>
          <a:srcRect b="0" l="0" r="0" t="0"/>
          <a:stretch/>
        </p:blipFill>
        <p:spPr>
          <a:xfrm flipH="1">
            <a:off x="4840638" y="84233"/>
            <a:ext cx="569923" cy="5699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xEl>
                                              <p:pRg end="0" st="0"/>
                                            </p:txEl>
                                          </p:spTgt>
                                        </p:tgtEl>
                                        <p:attrNameLst>
                                          <p:attrName>style.visibility</p:attrName>
                                        </p:attrNameLst>
                                      </p:cBhvr>
                                      <p:to>
                                        <p:strVal val="visible"/>
                                      </p:to>
                                    </p:set>
                                    <p:animEffect filter="fade" transition="in">
                                      <p:cBhvr>
                                        <p:cTn dur="1000"/>
                                        <p:tgtEl>
                                          <p:spTgt spid="50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8" name="Shape 508"/>
        <p:cNvGrpSpPr/>
        <p:nvPr/>
      </p:nvGrpSpPr>
      <p:grpSpPr>
        <a:xfrm>
          <a:off x="0" y="0"/>
          <a:ext cx="0" cy="0"/>
          <a:chOff x="0" y="0"/>
          <a:chExt cx="0" cy="0"/>
        </a:xfrm>
      </p:grpSpPr>
      <p:sp>
        <p:nvSpPr>
          <p:cNvPr id="509" name="Google Shape;509;p24"/>
          <p:cNvSpPr/>
          <p:nvPr/>
        </p:nvSpPr>
        <p:spPr>
          <a:xfrm flipH="1" rot="10800000">
            <a:off x="0" y="-2"/>
            <a:ext cx="9144000" cy="5143501"/>
          </a:xfrm>
          <a:custGeom>
            <a:rect b="b" l="l" r="r" t="t"/>
            <a:pathLst>
              <a:path extrusionOk="0" h="6775558" w="12192000">
                <a:moveTo>
                  <a:pt x="0" y="6775558"/>
                </a:moveTo>
                <a:lnTo>
                  <a:pt x="12192000" y="6775558"/>
                </a:lnTo>
                <a:lnTo>
                  <a:pt x="12192000" y="2371355"/>
                </a:lnTo>
                <a:lnTo>
                  <a:pt x="12135377" y="2333463"/>
                </a:lnTo>
                <a:cubicBezTo>
                  <a:pt x="11802074" y="2134022"/>
                  <a:pt x="11420116" y="2020734"/>
                  <a:pt x="11014137" y="2020734"/>
                </a:cubicBezTo>
                <a:lnTo>
                  <a:pt x="10862022" y="2029195"/>
                </a:lnTo>
                <a:lnTo>
                  <a:pt x="10862797" y="2020734"/>
                </a:lnTo>
                <a:cubicBezTo>
                  <a:pt x="10862797" y="904714"/>
                  <a:pt x="10041461" y="0"/>
                  <a:pt x="9028292" y="0"/>
                </a:cubicBezTo>
                <a:cubicBezTo>
                  <a:pt x="8585031" y="0"/>
                  <a:pt x="8178489" y="173170"/>
                  <a:pt x="7861377" y="461439"/>
                </a:cubicBezTo>
                <a:lnTo>
                  <a:pt x="7818596" y="504268"/>
                </a:lnTo>
                <a:lnTo>
                  <a:pt x="7607343" y="438191"/>
                </a:lnTo>
                <a:cubicBezTo>
                  <a:pt x="7124279" y="301285"/>
                  <a:pt x="6617859" y="228474"/>
                  <a:pt x="6096001" y="228474"/>
                </a:cubicBezTo>
                <a:cubicBezTo>
                  <a:pt x="5574141" y="228474"/>
                  <a:pt x="5067721" y="301285"/>
                  <a:pt x="4584655" y="438191"/>
                </a:cubicBezTo>
                <a:lnTo>
                  <a:pt x="4373404" y="504268"/>
                </a:lnTo>
                <a:lnTo>
                  <a:pt x="4330622" y="461439"/>
                </a:lnTo>
                <a:cubicBezTo>
                  <a:pt x="4013512" y="173170"/>
                  <a:pt x="3606969" y="0"/>
                  <a:pt x="3163708" y="0"/>
                </a:cubicBezTo>
                <a:cubicBezTo>
                  <a:pt x="2150539" y="0"/>
                  <a:pt x="1329203" y="904714"/>
                  <a:pt x="1329203" y="2020734"/>
                </a:cubicBezTo>
                <a:lnTo>
                  <a:pt x="1329978" y="2029195"/>
                </a:lnTo>
                <a:lnTo>
                  <a:pt x="1177865" y="2020734"/>
                </a:lnTo>
                <a:cubicBezTo>
                  <a:pt x="771886" y="2020734"/>
                  <a:pt x="389928" y="2134022"/>
                  <a:pt x="56625" y="2333463"/>
                </a:cubicBezTo>
                <a:lnTo>
                  <a:pt x="0" y="2371356"/>
                </a:lnTo>
                <a:close/>
              </a:path>
            </a:pathLst>
          </a:custGeom>
          <a:gradFill>
            <a:gsLst>
              <a:gs pos="0">
                <a:srgbClr val="BDBDBD"/>
              </a:gs>
              <a:gs pos="35000">
                <a:srgbClr val="D2CFD2"/>
              </a:gs>
              <a:gs pos="100000">
                <a:srgbClr val="EFEBEB"/>
              </a:gs>
            </a:gsLst>
            <a:lin ang="16200000" scaled="0"/>
          </a:gradFill>
          <a:ln>
            <a:noFill/>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10" name="Google Shape;510;p24"/>
          <p:cNvSpPr txBox="1"/>
          <p:nvPr>
            <p:ph type="title"/>
          </p:nvPr>
        </p:nvSpPr>
        <p:spPr>
          <a:xfrm>
            <a:off x="1742128" y="600025"/>
            <a:ext cx="5659744" cy="630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ar-EG">
                <a:latin typeface="Arial"/>
                <a:ea typeface="Arial"/>
                <a:cs typeface="Arial"/>
                <a:sym typeface="Arial"/>
              </a:rPr>
              <a:t>دوره حياه نبات من السراخس</a:t>
            </a:r>
            <a:endParaRPr b="1">
              <a:latin typeface="Arial"/>
              <a:ea typeface="Arial"/>
              <a:cs typeface="Arial"/>
              <a:sym typeface="Arial"/>
            </a:endParaRPr>
          </a:p>
        </p:txBody>
      </p:sp>
      <p:sp>
        <p:nvSpPr>
          <p:cNvPr id="511" name="Google Shape;511;p24"/>
          <p:cNvSpPr txBox="1"/>
          <p:nvPr/>
        </p:nvSpPr>
        <p:spPr>
          <a:xfrm>
            <a:off x="2674182" y="1678806"/>
            <a:ext cx="5939268" cy="17543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ar-EG" sz="1800" u="none" cap="none" strike="noStrike">
                <a:solidFill>
                  <a:srgbClr val="000000"/>
                </a:solidFill>
                <a:latin typeface="Arial"/>
                <a:ea typeface="Arial"/>
                <a:cs typeface="Arial"/>
                <a:sym typeface="Arial"/>
              </a:rPr>
              <a:t>من أمثله السراخس الشائعه نبات الفوجير المعروف كنبات زينه في المشاتل التي تنمو على حواف الآبار والقنوات الظليله </a:t>
            </a:r>
            <a:endParaRPr/>
          </a:p>
          <a:p>
            <a:pPr indent="0" lvl="0" marL="0" marR="0" rtl="0" algn="ctr">
              <a:lnSpc>
                <a:spcPct val="100000"/>
              </a:lnSpc>
              <a:spcBef>
                <a:spcPts val="0"/>
              </a:spcBef>
              <a:spcAft>
                <a:spcPts val="0"/>
              </a:spcAft>
              <a:buNone/>
            </a:pPr>
            <a:r>
              <a:rPr b="1" i="0" lang="ar-EG" sz="1800" u="none" cap="none" strike="noStrike">
                <a:solidFill>
                  <a:srgbClr val="000000"/>
                </a:solidFill>
                <a:latin typeface="Arial"/>
                <a:ea typeface="Arial"/>
                <a:cs typeface="Arial"/>
                <a:sym typeface="Arial"/>
              </a:rPr>
              <a:t>تبدأ دور الحياه في نبات الفوجير بالطور الجرثومي الذي يجمل الأوراق وعلى سطحها السفلي بثرات بها حوافر جرثوميه ، تحتوي العديد من الخلايا الجرثوميه التي تنقسم ميتوزياً لتكوين الجراثيم </a:t>
            </a:r>
            <a:endParaRPr/>
          </a:p>
          <a:p>
            <a:pPr indent="0" lvl="0" marL="0" marR="0" rtl="0" algn="ctr">
              <a:lnSpc>
                <a:spcPct val="100000"/>
              </a:lnSpc>
              <a:spcBef>
                <a:spcPts val="0"/>
              </a:spcBef>
              <a:spcAft>
                <a:spcPts val="0"/>
              </a:spcAft>
              <a:buNone/>
            </a:pPr>
            <a:r>
              <a:rPr b="1" i="0" lang="ar-EG" sz="1800" u="none" cap="none" strike="noStrike">
                <a:solidFill>
                  <a:srgbClr val="000000"/>
                </a:solidFill>
                <a:latin typeface="Arial"/>
                <a:ea typeface="Arial"/>
                <a:cs typeface="Arial"/>
                <a:sym typeface="Arial"/>
              </a:rPr>
              <a:t>عند نضج الجراثيم تتحرر من الحوافظ وتحملها الرياح لمسافات بعيده</a:t>
            </a:r>
            <a:endParaRPr/>
          </a:p>
        </p:txBody>
      </p:sp>
      <p:pic>
        <p:nvPicPr>
          <p:cNvPr id="512" name="Google Shape;512;p24"/>
          <p:cNvPicPr preferRelativeResize="0"/>
          <p:nvPr/>
        </p:nvPicPr>
        <p:blipFill rotWithShape="1">
          <a:blip r:embed="rId4">
            <a:alphaModFix/>
          </a:blip>
          <a:srcRect b="0" l="0" r="0" t="0"/>
          <a:stretch/>
        </p:blipFill>
        <p:spPr>
          <a:xfrm>
            <a:off x="0" y="1157476"/>
            <a:ext cx="2773334" cy="3428572"/>
          </a:xfrm>
          <a:prstGeom prst="rect">
            <a:avLst/>
          </a:prstGeom>
          <a:noFill/>
          <a:ln>
            <a:noFill/>
          </a:ln>
        </p:spPr>
      </p:pic>
      <p:pic>
        <p:nvPicPr>
          <p:cNvPr id="513" name="Google Shape;513;p24">
            <a:hlinkClick action="ppaction://hlinksldjump" r:id="rId5"/>
          </p:cNvPr>
          <p:cNvPicPr preferRelativeResize="0"/>
          <p:nvPr/>
        </p:nvPicPr>
        <p:blipFill rotWithShape="1">
          <a:blip r:embed="rId6">
            <a:alphaModFix/>
          </a:blip>
          <a:srcRect b="0" l="0" r="0" t="0"/>
          <a:stretch/>
        </p:blipFill>
        <p:spPr>
          <a:xfrm>
            <a:off x="4364666" y="112036"/>
            <a:ext cx="457200" cy="457200"/>
          </a:xfrm>
          <a:prstGeom prst="rect">
            <a:avLst/>
          </a:prstGeom>
          <a:noFill/>
          <a:ln>
            <a:noFill/>
          </a:ln>
        </p:spPr>
      </p:pic>
      <p:pic>
        <p:nvPicPr>
          <p:cNvPr id="514" name="Google Shape;514;p24"/>
          <p:cNvPicPr preferRelativeResize="0"/>
          <p:nvPr/>
        </p:nvPicPr>
        <p:blipFill rotWithShape="1">
          <a:blip r:embed="rId7">
            <a:alphaModFix/>
          </a:blip>
          <a:srcRect b="0" l="0" r="0" t="0"/>
          <a:stretch/>
        </p:blipFill>
        <p:spPr>
          <a:xfrm>
            <a:off x="3796423" y="84233"/>
            <a:ext cx="569924" cy="569924"/>
          </a:xfrm>
          <a:prstGeom prst="rect">
            <a:avLst/>
          </a:prstGeom>
          <a:noFill/>
          <a:ln>
            <a:noFill/>
          </a:ln>
        </p:spPr>
      </p:pic>
      <p:pic>
        <p:nvPicPr>
          <p:cNvPr id="515" name="Google Shape;515;p24">
            <a:hlinkClick action="ppaction://hlinksldjump" r:id="rId8"/>
          </p:cNvPr>
          <p:cNvPicPr preferRelativeResize="0"/>
          <p:nvPr/>
        </p:nvPicPr>
        <p:blipFill rotWithShape="1">
          <a:blip r:embed="rId7">
            <a:alphaModFix/>
          </a:blip>
          <a:srcRect b="0" l="0" r="0" t="0"/>
          <a:stretch/>
        </p:blipFill>
        <p:spPr>
          <a:xfrm flipH="1">
            <a:off x="4840638" y="84233"/>
            <a:ext cx="569923" cy="569924"/>
          </a:xfrm>
          <a:prstGeom prst="rect">
            <a:avLst/>
          </a:prstGeom>
          <a:noFill/>
          <a:ln>
            <a:noFill/>
          </a:ln>
        </p:spPr>
      </p:pic>
      <p:pic>
        <p:nvPicPr>
          <p:cNvPr id="516" name="Google Shape;516;p24"/>
          <p:cNvPicPr preferRelativeResize="0"/>
          <p:nvPr/>
        </p:nvPicPr>
        <p:blipFill rotWithShape="1">
          <a:blip r:embed="rId9">
            <a:alphaModFix/>
          </a:blip>
          <a:srcRect b="0" l="0" r="0" t="0"/>
          <a:stretch/>
        </p:blipFill>
        <p:spPr>
          <a:xfrm>
            <a:off x="8346558" y="4357027"/>
            <a:ext cx="733647" cy="73364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1000"/>
                                        <p:tgtEl>
                                          <p:spTgt spid="5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4" name="Shape 184"/>
        <p:cNvGrpSpPr/>
        <p:nvPr/>
      </p:nvGrpSpPr>
      <p:grpSpPr>
        <a:xfrm>
          <a:off x="0" y="0"/>
          <a:ext cx="0" cy="0"/>
          <a:chOff x="0" y="0"/>
          <a:chExt cx="0" cy="0"/>
        </a:xfrm>
      </p:grpSpPr>
      <p:grpSp>
        <p:nvGrpSpPr>
          <p:cNvPr id="185" name="Google Shape;185;p3"/>
          <p:cNvGrpSpPr/>
          <p:nvPr/>
        </p:nvGrpSpPr>
        <p:grpSpPr>
          <a:xfrm>
            <a:off x="2671131" y="1386545"/>
            <a:ext cx="3270034" cy="2670205"/>
            <a:chOff x="732428" y="1198513"/>
            <a:chExt cx="845921" cy="690752"/>
          </a:xfrm>
        </p:grpSpPr>
        <p:grpSp>
          <p:nvGrpSpPr>
            <p:cNvPr id="186" name="Google Shape;186;p3"/>
            <p:cNvGrpSpPr/>
            <p:nvPr/>
          </p:nvGrpSpPr>
          <p:grpSpPr>
            <a:xfrm>
              <a:off x="823030" y="1198513"/>
              <a:ext cx="755319" cy="690752"/>
              <a:chOff x="823030" y="1198513"/>
              <a:chExt cx="755319" cy="690752"/>
            </a:xfrm>
          </p:grpSpPr>
          <p:sp>
            <p:nvSpPr>
              <p:cNvPr id="187" name="Google Shape;187;p3"/>
              <p:cNvSpPr/>
              <p:nvPr/>
            </p:nvSpPr>
            <p:spPr>
              <a:xfrm>
                <a:off x="823030" y="1198513"/>
                <a:ext cx="755319" cy="690752"/>
              </a:xfrm>
              <a:custGeom>
                <a:rect b="b" l="l" r="r" t="t"/>
                <a:pathLst>
                  <a:path extrusionOk="0" h="42771" w="46769">
                    <a:moveTo>
                      <a:pt x="21384" y="0"/>
                    </a:moveTo>
                    <a:cubicBezTo>
                      <a:pt x="9575" y="0"/>
                      <a:pt x="0" y="9575"/>
                      <a:pt x="0" y="21386"/>
                    </a:cubicBezTo>
                    <a:cubicBezTo>
                      <a:pt x="0" y="33196"/>
                      <a:pt x="9575" y="42770"/>
                      <a:pt x="21384" y="42770"/>
                    </a:cubicBezTo>
                    <a:cubicBezTo>
                      <a:pt x="33196" y="42770"/>
                      <a:pt x="42770" y="33196"/>
                      <a:pt x="42770" y="21386"/>
                    </a:cubicBezTo>
                    <a:cubicBezTo>
                      <a:pt x="42770" y="16313"/>
                      <a:pt x="41002" y="11653"/>
                      <a:pt x="38053" y="7988"/>
                    </a:cubicBezTo>
                    <a:lnTo>
                      <a:pt x="42775" y="7988"/>
                    </a:lnTo>
                    <a:cubicBezTo>
                      <a:pt x="44970" y="7988"/>
                      <a:pt x="46769" y="6191"/>
                      <a:pt x="46769" y="3994"/>
                    </a:cubicBezTo>
                    <a:cubicBezTo>
                      <a:pt x="46769" y="1797"/>
                      <a:pt x="44972" y="0"/>
                      <a:pt x="42775" y="0"/>
                    </a:cubicBezTo>
                    <a:lnTo>
                      <a:pt x="22286" y="0"/>
                    </a:lnTo>
                    <a:cubicBezTo>
                      <a:pt x="22196" y="0"/>
                      <a:pt x="22105" y="5"/>
                      <a:pt x="22018" y="10"/>
                    </a:cubicBezTo>
                    <a:cubicBezTo>
                      <a:pt x="21807" y="3"/>
                      <a:pt x="21597" y="0"/>
                      <a:pt x="21384" y="0"/>
                    </a:cubicBezTo>
                    <a:close/>
                  </a:path>
                </a:pathLst>
              </a:custGeom>
              <a:solidFill>
                <a:srgbClr val="325D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3"/>
              <p:cNvSpPr/>
              <p:nvPr/>
            </p:nvSpPr>
            <p:spPr>
              <a:xfrm>
                <a:off x="1470047" y="1217877"/>
                <a:ext cx="88760" cy="88744"/>
              </a:xfrm>
              <a:custGeom>
                <a:rect b="b" l="l" r="r" t="t"/>
                <a:pathLst>
                  <a:path extrusionOk="0" h="5495" w="5496">
                    <a:moveTo>
                      <a:pt x="2747" y="1"/>
                    </a:moveTo>
                    <a:cubicBezTo>
                      <a:pt x="1231" y="1"/>
                      <a:pt x="1" y="1230"/>
                      <a:pt x="1" y="2749"/>
                    </a:cubicBezTo>
                    <a:cubicBezTo>
                      <a:pt x="1" y="4265"/>
                      <a:pt x="1231" y="5495"/>
                      <a:pt x="2747" y="5495"/>
                    </a:cubicBezTo>
                    <a:cubicBezTo>
                      <a:pt x="4265" y="5495"/>
                      <a:pt x="5495" y="4265"/>
                      <a:pt x="5495" y="2749"/>
                    </a:cubicBezTo>
                    <a:cubicBezTo>
                      <a:pt x="5495" y="1230"/>
                      <a:pt x="4265" y="1"/>
                      <a:pt x="2747"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ar-EG" sz="1800" u="none" cap="none" strike="noStrike">
                    <a:solidFill>
                      <a:srgbClr val="000000"/>
                    </a:solidFill>
                    <a:latin typeface="Arial"/>
                    <a:ea typeface="Arial"/>
                    <a:cs typeface="Arial"/>
                    <a:sym typeface="Arial"/>
                  </a:rPr>
                  <a:t>1</a:t>
                </a:r>
                <a:endParaRPr b="1" i="0" sz="1800" u="none" cap="none" strike="noStrike">
                  <a:solidFill>
                    <a:srgbClr val="000000"/>
                  </a:solidFill>
                  <a:latin typeface="Arial"/>
                  <a:ea typeface="Arial"/>
                  <a:cs typeface="Arial"/>
                  <a:sym typeface="Arial"/>
                </a:endParaRPr>
              </a:p>
            </p:txBody>
          </p:sp>
        </p:grpSp>
        <p:grpSp>
          <p:nvGrpSpPr>
            <p:cNvPr id="189" name="Google Shape;189;p3"/>
            <p:cNvGrpSpPr/>
            <p:nvPr/>
          </p:nvGrpSpPr>
          <p:grpSpPr>
            <a:xfrm>
              <a:off x="732428" y="1239937"/>
              <a:ext cx="739912" cy="607886"/>
              <a:chOff x="732428" y="1239937"/>
              <a:chExt cx="739912" cy="607886"/>
            </a:xfrm>
          </p:grpSpPr>
          <p:sp>
            <p:nvSpPr>
              <p:cNvPr id="190" name="Google Shape;190;p3"/>
              <p:cNvSpPr/>
              <p:nvPr/>
            </p:nvSpPr>
            <p:spPr>
              <a:xfrm>
                <a:off x="732428" y="1239937"/>
                <a:ext cx="739912" cy="607886"/>
              </a:xfrm>
              <a:custGeom>
                <a:rect b="b" l="l" r="r" t="t"/>
                <a:pathLst>
                  <a:path extrusionOk="0" h="37640" w="45815">
                    <a:moveTo>
                      <a:pt x="26994" y="1"/>
                    </a:moveTo>
                    <a:cubicBezTo>
                      <a:pt x="16602" y="1"/>
                      <a:pt x="8175" y="8427"/>
                      <a:pt x="8175" y="18821"/>
                    </a:cubicBezTo>
                    <a:cubicBezTo>
                      <a:pt x="8169" y="22642"/>
                      <a:pt x="9333" y="26373"/>
                      <a:pt x="11509" y="29515"/>
                    </a:cubicBezTo>
                    <a:lnTo>
                      <a:pt x="3994" y="29515"/>
                    </a:lnTo>
                    <a:cubicBezTo>
                      <a:pt x="1797" y="29515"/>
                      <a:pt x="1" y="31311"/>
                      <a:pt x="1" y="33508"/>
                    </a:cubicBezTo>
                    <a:cubicBezTo>
                      <a:pt x="1" y="35704"/>
                      <a:pt x="1797" y="37502"/>
                      <a:pt x="3994" y="37502"/>
                    </a:cubicBezTo>
                    <a:lnTo>
                      <a:pt x="24483" y="37502"/>
                    </a:lnTo>
                    <a:cubicBezTo>
                      <a:pt x="24546" y="37502"/>
                      <a:pt x="24608" y="37500"/>
                      <a:pt x="24671" y="37497"/>
                    </a:cubicBezTo>
                    <a:cubicBezTo>
                      <a:pt x="25441" y="37592"/>
                      <a:pt x="26218" y="37640"/>
                      <a:pt x="26994" y="37640"/>
                    </a:cubicBezTo>
                    <a:cubicBezTo>
                      <a:pt x="37389" y="37640"/>
                      <a:pt x="45815" y="29214"/>
                      <a:pt x="45815" y="18821"/>
                    </a:cubicBezTo>
                    <a:cubicBezTo>
                      <a:pt x="45815" y="8427"/>
                      <a:pt x="37389" y="1"/>
                      <a:pt x="26994" y="1"/>
                    </a:cubicBez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3"/>
              <p:cNvSpPr/>
              <p:nvPr/>
            </p:nvSpPr>
            <p:spPr>
              <a:xfrm>
                <a:off x="751614" y="1735807"/>
                <a:ext cx="88760" cy="88744"/>
              </a:xfrm>
              <a:custGeom>
                <a:rect b="b" l="l" r="r" t="t"/>
                <a:pathLst>
                  <a:path extrusionOk="0" h="5495" w="5496">
                    <a:moveTo>
                      <a:pt x="2747" y="0"/>
                    </a:moveTo>
                    <a:cubicBezTo>
                      <a:pt x="1231" y="0"/>
                      <a:pt x="1" y="1230"/>
                      <a:pt x="1" y="2747"/>
                    </a:cubicBezTo>
                    <a:cubicBezTo>
                      <a:pt x="1" y="4265"/>
                      <a:pt x="1231" y="5495"/>
                      <a:pt x="2747" y="5495"/>
                    </a:cubicBezTo>
                    <a:cubicBezTo>
                      <a:pt x="4265" y="5495"/>
                      <a:pt x="5495" y="4265"/>
                      <a:pt x="5495" y="2747"/>
                    </a:cubicBezTo>
                    <a:cubicBezTo>
                      <a:pt x="5495" y="1230"/>
                      <a:pt x="4265" y="0"/>
                      <a:pt x="2747" y="0"/>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ar-EG" sz="1800" u="none" cap="none" strike="noStrike">
                    <a:solidFill>
                      <a:srgbClr val="000000"/>
                    </a:solidFill>
                    <a:latin typeface="Arial"/>
                    <a:ea typeface="Arial"/>
                    <a:cs typeface="Arial"/>
                    <a:sym typeface="Arial"/>
                  </a:rPr>
                  <a:t>4</a:t>
                </a:r>
                <a:endParaRPr b="1" i="0" sz="1400" u="none" cap="none" strike="noStrike">
                  <a:solidFill>
                    <a:srgbClr val="000000"/>
                  </a:solidFill>
                  <a:latin typeface="Arial"/>
                  <a:ea typeface="Arial"/>
                  <a:cs typeface="Arial"/>
                  <a:sym typeface="Arial"/>
                </a:endParaRPr>
              </a:p>
            </p:txBody>
          </p:sp>
        </p:grpSp>
        <p:grpSp>
          <p:nvGrpSpPr>
            <p:cNvPr id="192" name="Google Shape;192;p3"/>
            <p:cNvGrpSpPr/>
            <p:nvPr/>
          </p:nvGrpSpPr>
          <p:grpSpPr>
            <a:xfrm>
              <a:off x="732428" y="1277018"/>
              <a:ext cx="702832" cy="533758"/>
              <a:chOff x="732428" y="1277018"/>
              <a:chExt cx="702832" cy="533758"/>
            </a:xfrm>
          </p:grpSpPr>
          <p:sp>
            <p:nvSpPr>
              <p:cNvPr id="193" name="Google Shape;193;p3"/>
              <p:cNvSpPr/>
              <p:nvPr/>
            </p:nvSpPr>
            <p:spPr>
              <a:xfrm>
                <a:off x="732428" y="1277018"/>
                <a:ext cx="702832" cy="533758"/>
              </a:xfrm>
              <a:custGeom>
                <a:rect b="b" l="l" r="r" t="t"/>
                <a:pathLst>
                  <a:path extrusionOk="0" h="33050" w="43519">
                    <a:moveTo>
                      <a:pt x="26994" y="1"/>
                    </a:moveTo>
                    <a:cubicBezTo>
                      <a:pt x="22006" y="1"/>
                      <a:pt x="17535" y="2211"/>
                      <a:pt x="14504" y="5705"/>
                    </a:cubicBezTo>
                    <a:lnTo>
                      <a:pt x="3994" y="5705"/>
                    </a:lnTo>
                    <a:cubicBezTo>
                      <a:pt x="1797" y="5705"/>
                      <a:pt x="1" y="7501"/>
                      <a:pt x="1" y="9698"/>
                    </a:cubicBezTo>
                    <a:cubicBezTo>
                      <a:pt x="1" y="11894"/>
                      <a:pt x="1797" y="13692"/>
                      <a:pt x="3994" y="13692"/>
                    </a:cubicBezTo>
                    <a:lnTo>
                      <a:pt x="10714" y="13692"/>
                    </a:lnTo>
                    <a:cubicBezTo>
                      <a:pt x="10552" y="14627"/>
                      <a:pt x="10470" y="15575"/>
                      <a:pt x="10472" y="16525"/>
                    </a:cubicBezTo>
                    <a:cubicBezTo>
                      <a:pt x="10472" y="25651"/>
                      <a:pt x="17870" y="33049"/>
                      <a:pt x="26996" y="33049"/>
                    </a:cubicBezTo>
                    <a:cubicBezTo>
                      <a:pt x="36122" y="33049"/>
                      <a:pt x="43519" y="25651"/>
                      <a:pt x="43519" y="16525"/>
                    </a:cubicBezTo>
                    <a:cubicBezTo>
                      <a:pt x="43519" y="7399"/>
                      <a:pt x="36122" y="1"/>
                      <a:pt x="26994" y="1"/>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3"/>
              <p:cNvSpPr/>
              <p:nvPr/>
            </p:nvSpPr>
            <p:spPr>
              <a:xfrm>
                <a:off x="751695" y="1390407"/>
                <a:ext cx="88728" cy="88744"/>
              </a:xfrm>
              <a:custGeom>
                <a:rect b="b" l="l" r="r" t="t"/>
                <a:pathLst>
                  <a:path extrusionOk="0" h="5495" w="5494">
                    <a:moveTo>
                      <a:pt x="2747" y="0"/>
                    </a:moveTo>
                    <a:cubicBezTo>
                      <a:pt x="1230" y="0"/>
                      <a:pt x="1" y="1230"/>
                      <a:pt x="1" y="2748"/>
                    </a:cubicBezTo>
                    <a:cubicBezTo>
                      <a:pt x="1" y="4264"/>
                      <a:pt x="1230" y="5494"/>
                      <a:pt x="2747" y="5494"/>
                    </a:cubicBezTo>
                    <a:cubicBezTo>
                      <a:pt x="4263" y="5494"/>
                      <a:pt x="5493" y="4264"/>
                      <a:pt x="5493" y="2748"/>
                    </a:cubicBezTo>
                    <a:cubicBezTo>
                      <a:pt x="5493" y="1230"/>
                      <a:pt x="4263" y="0"/>
                      <a:pt x="2747" y="0"/>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ar-EG" sz="1800" u="none" cap="none" strike="noStrike">
                    <a:solidFill>
                      <a:srgbClr val="000000"/>
                    </a:solidFill>
                    <a:latin typeface="Arial"/>
                    <a:ea typeface="Arial"/>
                    <a:cs typeface="Arial"/>
                    <a:sym typeface="Arial"/>
                  </a:rPr>
                  <a:t>2</a:t>
                </a:r>
                <a:endParaRPr b="1" i="0" sz="1400" u="none" cap="none" strike="noStrike">
                  <a:solidFill>
                    <a:srgbClr val="000000"/>
                  </a:solidFill>
                  <a:latin typeface="Arial"/>
                  <a:ea typeface="Arial"/>
                  <a:cs typeface="Arial"/>
                  <a:sym typeface="Arial"/>
                </a:endParaRPr>
              </a:p>
            </p:txBody>
          </p:sp>
        </p:grpSp>
        <p:grpSp>
          <p:nvGrpSpPr>
            <p:cNvPr id="195" name="Google Shape;195;p3"/>
            <p:cNvGrpSpPr/>
            <p:nvPr/>
          </p:nvGrpSpPr>
          <p:grpSpPr>
            <a:xfrm>
              <a:off x="931170" y="1306653"/>
              <a:ext cx="647179" cy="474455"/>
              <a:chOff x="931170" y="1306653"/>
              <a:chExt cx="647179" cy="474455"/>
            </a:xfrm>
          </p:grpSpPr>
          <p:sp>
            <p:nvSpPr>
              <p:cNvPr id="196" name="Google Shape;196;p3"/>
              <p:cNvSpPr/>
              <p:nvPr/>
            </p:nvSpPr>
            <p:spPr>
              <a:xfrm>
                <a:off x="931170" y="1306653"/>
                <a:ext cx="647179" cy="474455"/>
              </a:xfrm>
              <a:custGeom>
                <a:rect b="b" l="l" r="r" t="t"/>
                <a:pathLst>
                  <a:path extrusionOk="0" h="29378" w="40073">
                    <a:moveTo>
                      <a:pt x="14688" y="1"/>
                    </a:moveTo>
                    <a:cubicBezTo>
                      <a:pt x="6578" y="1"/>
                      <a:pt x="1" y="6578"/>
                      <a:pt x="1" y="14690"/>
                    </a:cubicBezTo>
                    <a:cubicBezTo>
                      <a:pt x="1" y="22801"/>
                      <a:pt x="6578" y="29377"/>
                      <a:pt x="14688" y="29377"/>
                    </a:cubicBezTo>
                    <a:cubicBezTo>
                      <a:pt x="19883" y="29377"/>
                      <a:pt x="24445" y="26682"/>
                      <a:pt x="27057" y="22613"/>
                    </a:cubicBezTo>
                    <a:lnTo>
                      <a:pt x="36079" y="22613"/>
                    </a:lnTo>
                    <a:cubicBezTo>
                      <a:pt x="38276" y="22613"/>
                      <a:pt x="40073" y="20817"/>
                      <a:pt x="40073" y="18620"/>
                    </a:cubicBezTo>
                    <a:cubicBezTo>
                      <a:pt x="40073" y="16424"/>
                      <a:pt x="38276" y="14626"/>
                      <a:pt x="36079" y="14626"/>
                    </a:cubicBezTo>
                    <a:lnTo>
                      <a:pt x="29376" y="14626"/>
                    </a:lnTo>
                    <a:cubicBezTo>
                      <a:pt x="29342" y="6544"/>
                      <a:pt x="22780" y="1"/>
                      <a:pt x="14688" y="1"/>
                    </a:cubicBezTo>
                    <a:close/>
                  </a:path>
                </a:pathLst>
              </a:custGeom>
              <a:solidFill>
                <a:srgbClr val="869F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3"/>
              <p:cNvSpPr/>
              <p:nvPr/>
            </p:nvSpPr>
            <p:spPr>
              <a:xfrm>
                <a:off x="1470047" y="1560806"/>
                <a:ext cx="88760" cy="88744"/>
              </a:xfrm>
              <a:custGeom>
                <a:rect b="b" l="l" r="r" t="t"/>
                <a:pathLst>
                  <a:path extrusionOk="0" h="5495" w="5496">
                    <a:moveTo>
                      <a:pt x="2747" y="0"/>
                    </a:moveTo>
                    <a:cubicBezTo>
                      <a:pt x="1231" y="0"/>
                      <a:pt x="1" y="1230"/>
                      <a:pt x="1" y="2746"/>
                    </a:cubicBezTo>
                    <a:cubicBezTo>
                      <a:pt x="1" y="4265"/>
                      <a:pt x="1231" y="5494"/>
                      <a:pt x="2747" y="5494"/>
                    </a:cubicBezTo>
                    <a:cubicBezTo>
                      <a:pt x="4265" y="5494"/>
                      <a:pt x="5495" y="4265"/>
                      <a:pt x="5495" y="2746"/>
                    </a:cubicBezTo>
                    <a:cubicBezTo>
                      <a:pt x="5495" y="1230"/>
                      <a:pt x="4265" y="0"/>
                      <a:pt x="2747" y="0"/>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ar-EG" sz="1600" u="none" cap="none" strike="noStrike">
                    <a:solidFill>
                      <a:srgbClr val="000000"/>
                    </a:solidFill>
                    <a:latin typeface="Arial"/>
                    <a:ea typeface="Arial"/>
                    <a:cs typeface="Arial"/>
                    <a:sym typeface="Arial"/>
                  </a:rPr>
                  <a:t>3</a:t>
                </a:r>
                <a:endParaRPr b="1" i="0" sz="1400" u="none" cap="none" strike="noStrike">
                  <a:solidFill>
                    <a:srgbClr val="000000"/>
                  </a:solidFill>
                  <a:latin typeface="Arial"/>
                  <a:ea typeface="Arial"/>
                  <a:cs typeface="Arial"/>
                  <a:sym typeface="Arial"/>
                </a:endParaRPr>
              </a:p>
            </p:txBody>
          </p:sp>
        </p:grpSp>
        <p:sp>
          <p:nvSpPr>
            <p:cNvPr id="198" name="Google Shape;198;p3"/>
            <p:cNvSpPr/>
            <p:nvPr/>
          </p:nvSpPr>
          <p:spPr>
            <a:xfrm>
              <a:off x="986565" y="1362064"/>
              <a:ext cx="363666" cy="363650"/>
            </a:xfrm>
            <a:custGeom>
              <a:rect b="b" l="l" r="r" t="t"/>
              <a:pathLst>
                <a:path extrusionOk="0" h="22517" w="22518">
                  <a:moveTo>
                    <a:pt x="11258" y="0"/>
                  </a:moveTo>
                  <a:cubicBezTo>
                    <a:pt x="8273" y="0"/>
                    <a:pt x="5409" y="1187"/>
                    <a:pt x="3298" y="3297"/>
                  </a:cubicBezTo>
                  <a:cubicBezTo>
                    <a:pt x="1186" y="5409"/>
                    <a:pt x="1" y="8272"/>
                    <a:pt x="1" y="11259"/>
                  </a:cubicBezTo>
                  <a:cubicBezTo>
                    <a:pt x="1" y="14244"/>
                    <a:pt x="1186" y="17109"/>
                    <a:pt x="3298" y="19219"/>
                  </a:cubicBezTo>
                  <a:cubicBezTo>
                    <a:pt x="5409" y="21331"/>
                    <a:pt x="8273" y="22516"/>
                    <a:pt x="11258" y="22516"/>
                  </a:cubicBezTo>
                  <a:cubicBezTo>
                    <a:pt x="14245" y="22516"/>
                    <a:pt x="17108" y="21331"/>
                    <a:pt x="19220" y="19219"/>
                  </a:cubicBezTo>
                  <a:cubicBezTo>
                    <a:pt x="21331" y="17109"/>
                    <a:pt x="22517" y="14244"/>
                    <a:pt x="22517" y="11259"/>
                  </a:cubicBezTo>
                  <a:cubicBezTo>
                    <a:pt x="22517" y="8272"/>
                    <a:pt x="21331" y="5409"/>
                    <a:pt x="19220" y="3297"/>
                  </a:cubicBezTo>
                  <a:cubicBezTo>
                    <a:pt x="17108" y="1187"/>
                    <a:pt x="14245" y="0"/>
                    <a:pt x="11258" y="0"/>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9" name="Google Shape;199;p3"/>
          <p:cNvSpPr txBox="1"/>
          <p:nvPr>
            <p:ph type="title"/>
          </p:nvPr>
        </p:nvSpPr>
        <p:spPr>
          <a:xfrm>
            <a:off x="3216932" y="2485789"/>
            <a:ext cx="2167540" cy="471647"/>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ar-EG" sz="2800">
                <a:solidFill>
                  <a:srgbClr val="627E8D"/>
                </a:solidFill>
                <a:latin typeface="Arial"/>
                <a:ea typeface="Arial"/>
                <a:cs typeface="Arial"/>
                <a:sym typeface="Arial"/>
              </a:rPr>
              <a:t>الأهداف </a:t>
            </a:r>
            <a:br>
              <a:rPr b="1" lang="ar-EG" sz="2800">
                <a:solidFill>
                  <a:srgbClr val="627E8D"/>
                </a:solidFill>
                <a:latin typeface="Arial"/>
                <a:ea typeface="Arial"/>
                <a:cs typeface="Arial"/>
                <a:sym typeface="Arial"/>
              </a:rPr>
            </a:br>
            <a:r>
              <a:rPr b="1" lang="ar-EG" sz="2800">
                <a:solidFill>
                  <a:srgbClr val="627E8D"/>
                </a:solidFill>
                <a:latin typeface="Arial"/>
                <a:ea typeface="Arial"/>
                <a:cs typeface="Arial"/>
                <a:sym typeface="Arial"/>
              </a:rPr>
              <a:t> </a:t>
            </a:r>
            <a:endParaRPr b="1" sz="2800">
              <a:solidFill>
                <a:srgbClr val="627E8D"/>
              </a:solidFill>
              <a:latin typeface="Arial"/>
              <a:ea typeface="Arial"/>
              <a:cs typeface="Arial"/>
              <a:sym typeface="Arial"/>
            </a:endParaRPr>
          </a:p>
        </p:txBody>
      </p:sp>
      <p:sp>
        <p:nvSpPr>
          <p:cNvPr id="200" name="Google Shape;200;p3"/>
          <p:cNvSpPr txBox="1"/>
          <p:nvPr/>
        </p:nvSpPr>
        <p:spPr>
          <a:xfrm>
            <a:off x="4356438" y="1004517"/>
            <a:ext cx="378513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ar-EG" sz="1600" u="none" cap="none" strike="noStrike">
                <a:solidFill>
                  <a:srgbClr val="000000"/>
                </a:solidFill>
                <a:latin typeface="Arial"/>
                <a:ea typeface="Arial"/>
                <a:cs typeface="Arial"/>
                <a:sym typeface="Arial"/>
              </a:rPr>
              <a:t>أن يذكر الطالب على مفهوم التكاثر وأهميه الأحياء</a:t>
            </a:r>
            <a:endParaRPr/>
          </a:p>
        </p:txBody>
      </p:sp>
      <p:sp>
        <p:nvSpPr>
          <p:cNvPr id="201" name="Google Shape;201;p3"/>
          <p:cNvSpPr txBox="1"/>
          <p:nvPr/>
        </p:nvSpPr>
        <p:spPr>
          <a:xfrm>
            <a:off x="-17503" y="1696249"/>
            <a:ext cx="342277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ar-EG" sz="1600" u="none" cap="none" strike="noStrike">
                <a:solidFill>
                  <a:srgbClr val="000000"/>
                </a:solidFill>
                <a:latin typeface="Arial"/>
                <a:ea typeface="Arial"/>
                <a:cs typeface="Arial"/>
                <a:sym typeface="Arial"/>
              </a:rPr>
              <a:t>أن يشعرالطالب بإهميه قدرات التكاثر بين الأحياء</a:t>
            </a:r>
            <a:endParaRPr/>
          </a:p>
        </p:txBody>
      </p:sp>
      <p:sp>
        <p:nvSpPr>
          <p:cNvPr id="202" name="Google Shape;202;p3"/>
          <p:cNvSpPr txBox="1"/>
          <p:nvPr/>
        </p:nvSpPr>
        <p:spPr>
          <a:xfrm>
            <a:off x="5273479" y="3195188"/>
            <a:ext cx="3545843" cy="58477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ar-EG" sz="1600" u="none" cap="none" strike="noStrike">
                <a:solidFill>
                  <a:srgbClr val="000000"/>
                </a:solidFill>
                <a:latin typeface="Arial"/>
                <a:ea typeface="Arial"/>
                <a:cs typeface="Arial"/>
                <a:sym typeface="Arial"/>
              </a:rPr>
              <a:t>أن يتعرف الطالب على طرق التكاثر بين الأحياء جنسياً ولا جنسياً</a:t>
            </a:r>
            <a:endParaRPr/>
          </a:p>
        </p:txBody>
      </p:sp>
      <p:sp>
        <p:nvSpPr>
          <p:cNvPr id="203" name="Google Shape;203;p3"/>
          <p:cNvSpPr txBox="1"/>
          <p:nvPr/>
        </p:nvSpPr>
        <p:spPr>
          <a:xfrm>
            <a:off x="-17503" y="3916001"/>
            <a:ext cx="3804355" cy="58477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ar-EG" sz="1600" u="none" cap="none" strike="noStrike">
                <a:solidFill>
                  <a:srgbClr val="000000"/>
                </a:solidFill>
                <a:latin typeface="Arial"/>
                <a:ea typeface="Arial"/>
                <a:cs typeface="Arial"/>
                <a:sym typeface="Arial"/>
              </a:rPr>
              <a:t>أن يكون لديه إتجاه إيجابي نحو دوره حياه البلازموديوم المسبب لمرض الملاريا</a:t>
            </a:r>
            <a:endParaRPr/>
          </a:p>
        </p:txBody>
      </p:sp>
      <p:pic>
        <p:nvPicPr>
          <p:cNvPr id="204" name="Google Shape;204;p3">
            <a:hlinkClick action="ppaction://hlinksldjump" r:id="rId4"/>
          </p:cNvPr>
          <p:cNvPicPr preferRelativeResize="0"/>
          <p:nvPr/>
        </p:nvPicPr>
        <p:blipFill rotWithShape="1">
          <a:blip r:embed="rId5">
            <a:alphaModFix/>
          </a:blip>
          <a:srcRect b="0" l="0" r="0" t="0"/>
          <a:stretch/>
        </p:blipFill>
        <p:spPr>
          <a:xfrm>
            <a:off x="4364666" y="112036"/>
            <a:ext cx="457200" cy="457200"/>
          </a:xfrm>
          <a:prstGeom prst="rect">
            <a:avLst/>
          </a:prstGeom>
          <a:noFill/>
          <a:ln>
            <a:noFill/>
          </a:ln>
        </p:spPr>
      </p:pic>
      <p:pic>
        <p:nvPicPr>
          <p:cNvPr id="205" name="Google Shape;205;p3">
            <a:hlinkClick action="ppaction://hlinksldjump" r:id="rId6"/>
          </p:cNvPr>
          <p:cNvPicPr preferRelativeResize="0"/>
          <p:nvPr/>
        </p:nvPicPr>
        <p:blipFill rotWithShape="1">
          <a:blip r:embed="rId7">
            <a:alphaModFix/>
          </a:blip>
          <a:srcRect b="0" l="0" r="0" t="0"/>
          <a:stretch/>
        </p:blipFill>
        <p:spPr>
          <a:xfrm>
            <a:off x="3796423" y="84233"/>
            <a:ext cx="569924" cy="569924"/>
          </a:xfrm>
          <a:prstGeom prst="rect">
            <a:avLst/>
          </a:prstGeom>
          <a:noFill/>
          <a:ln>
            <a:noFill/>
          </a:ln>
        </p:spPr>
      </p:pic>
      <p:pic>
        <p:nvPicPr>
          <p:cNvPr id="206" name="Google Shape;206;p3">
            <a:hlinkClick action="ppaction://hlinksldjump" r:id="rId8"/>
          </p:cNvPr>
          <p:cNvPicPr preferRelativeResize="0"/>
          <p:nvPr/>
        </p:nvPicPr>
        <p:blipFill rotWithShape="1">
          <a:blip r:embed="rId7">
            <a:alphaModFix/>
          </a:blip>
          <a:srcRect b="0" l="0" r="0" t="0"/>
          <a:stretch/>
        </p:blipFill>
        <p:spPr>
          <a:xfrm flipH="1">
            <a:off x="4840638" y="84233"/>
            <a:ext cx="569923" cy="5699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00"/>
                                        </p:tgtEl>
                                        <p:attrNameLst>
                                          <p:attrName>style.visibility</p:attrName>
                                        </p:attrNameLst>
                                      </p:cBhvr>
                                      <p:to>
                                        <p:strVal val="visible"/>
                                      </p:to>
                                    </p:set>
                                    <p:anim calcmode="lin" valueType="num">
                                      <p:cBhvr additive="base">
                                        <p:cTn dur="500"/>
                                        <p:tgtEl>
                                          <p:spTgt spid="20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01"/>
                                        </p:tgtEl>
                                        <p:attrNameLst>
                                          <p:attrName>style.visibility</p:attrName>
                                        </p:attrNameLst>
                                      </p:cBhvr>
                                      <p:to>
                                        <p:strVal val="visible"/>
                                      </p:to>
                                    </p:set>
                                    <p:anim calcmode="lin" valueType="num">
                                      <p:cBhvr additive="base">
                                        <p:cTn dur="500"/>
                                        <p:tgtEl>
                                          <p:spTgt spid="20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02"/>
                                        </p:tgtEl>
                                        <p:attrNameLst>
                                          <p:attrName>style.visibility</p:attrName>
                                        </p:attrNameLst>
                                      </p:cBhvr>
                                      <p:to>
                                        <p:strVal val="visible"/>
                                      </p:to>
                                    </p:set>
                                    <p:anim calcmode="lin" valueType="num">
                                      <p:cBhvr additive="base">
                                        <p:cTn dur="500"/>
                                        <p:tgtEl>
                                          <p:spTgt spid="20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03"/>
                                        </p:tgtEl>
                                        <p:attrNameLst>
                                          <p:attrName>style.visibility</p:attrName>
                                        </p:attrNameLst>
                                      </p:cBhvr>
                                      <p:to>
                                        <p:strVal val="visible"/>
                                      </p:to>
                                    </p:set>
                                    <p:anim calcmode="lin" valueType="num">
                                      <p:cBhvr additive="base">
                                        <p:cTn dur="500"/>
                                        <p:tgtEl>
                                          <p:spTgt spid="20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4"/>
          <p:cNvSpPr txBox="1"/>
          <p:nvPr/>
        </p:nvSpPr>
        <p:spPr>
          <a:xfrm>
            <a:off x="6249795" y="2360842"/>
            <a:ext cx="254268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ar-EG" sz="2000" u="none" cap="none" strike="noStrike">
                <a:solidFill>
                  <a:srgbClr val="627E8D"/>
                </a:solidFill>
                <a:latin typeface="Arial"/>
                <a:ea typeface="Arial"/>
                <a:cs typeface="Arial"/>
                <a:sym typeface="Arial"/>
              </a:rPr>
              <a:t>أهميه التكاثر للأحياء :-</a:t>
            </a:r>
            <a:endParaRPr/>
          </a:p>
        </p:txBody>
      </p:sp>
      <p:sp>
        <p:nvSpPr>
          <p:cNvPr id="212" name="Google Shape;212;p4"/>
          <p:cNvSpPr txBox="1"/>
          <p:nvPr/>
        </p:nvSpPr>
        <p:spPr>
          <a:xfrm>
            <a:off x="418641" y="1350074"/>
            <a:ext cx="8373838" cy="64633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ar-EG" sz="1800" u="none" cap="none" strike="noStrike">
                <a:solidFill>
                  <a:srgbClr val="000000"/>
                </a:solidFill>
                <a:latin typeface="Simplified Arabic"/>
                <a:ea typeface="Simplified Arabic"/>
                <a:cs typeface="Simplified Arabic"/>
                <a:sym typeface="Simplified Arabic"/>
              </a:rPr>
              <a:t>تعتمد جميع المخلوقات على مصادر متنوعه تمدها بالطاقه اللازمه لتبقى على قيد الحياه ، فتقوم بوظائف التغذيه والأحساس والإخراج والتنفس ، لكي تنجح في حياتها على الأرض.</a:t>
            </a:r>
            <a:endParaRPr/>
          </a:p>
        </p:txBody>
      </p:sp>
      <p:sp>
        <p:nvSpPr>
          <p:cNvPr id="213" name="Google Shape;213;p4"/>
          <p:cNvSpPr txBox="1"/>
          <p:nvPr/>
        </p:nvSpPr>
        <p:spPr>
          <a:xfrm>
            <a:off x="6134986" y="2073349"/>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 name="Google Shape;214;p4"/>
          <p:cNvSpPr txBox="1"/>
          <p:nvPr/>
        </p:nvSpPr>
        <p:spPr>
          <a:xfrm>
            <a:off x="418641" y="2986451"/>
            <a:ext cx="8373838" cy="1477328"/>
          </a:xfrm>
          <a:prstGeom prst="rect">
            <a:avLst/>
          </a:prstGeom>
          <a:noFill/>
          <a:ln>
            <a:noFill/>
          </a:ln>
        </p:spPr>
        <p:txBody>
          <a:bodyPr anchorCtr="0" anchor="t" bIns="45700" lIns="91425" spcFirstLastPara="1" rIns="91425" wrap="square" tIns="45700">
            <a:spAutoFit/>
          </a:bodyPr>
          <a:lstStyle/>
          <a:p>
            <a:pPr indent="-285750" lvl="0" marL="285750" marR="0" rtl="1" algn="r">
              <a:lnSpc>
                <a:spcPct val="100000"/>
              </a:lnSpc>
              <a:spcBef>
                <a:spcPts val="0"/>
              </a:spcBef>
              <a:spcAft>
                <a:spcPts val="0"/>
              </a:spcAft>
              <a:buClr>
                <a:srgbClr val="000000"/>
              </a:buClr>
              <a:buSzPts val="1800"/>
              <a:buFont typeface="Arial"/>
              <a:buChar char="•"/>
            </a:pPr>
            <a:r>
              <a:rPr b="1" i="0" lang="ar-EG" sz="1800" u="none" cap="none" strike="noStrike">
                <a:solidFill>
                  <a:srgbClr val="000000"/>
                </a:solidFill>
                <a:latin typeface="Simplified Arabic"/>
                <a:ea typeface="Simplified Arabic"/>
                <a:cs typeface="Simplified Arabic"/>
                <a:sym typeface="Simplified Arabic"/>
              </a:rPr>
              <a:t>إن الكائن الحي الذي لا يتكاثر يمكنه الأستمرار في حياته الطبيعيه ، فوظيفه التكاثر أقل أهميه من الوظائف الأخرى فإذا تعطلت إحدى الوظائف لهلك الفرد جميعاً وإذا تعطلت بشكل جماعي تؤدي لإنقراض النوع من الوجود</a:t>
            </a:r>
            <a:endParaRPr/>
          </a:p>
          <a:p>
            <a:pPr indent="-285750" lvl="0" marL="285750" marR="0" rtl="1" algn="r">
              <a:lnSpc>
                <a:spcPct val="100000"/>
              </a:lnSpc>
              <a:spcBef>
                <a:spcPts val="0"/>
              </a:spcBef>
              <a:spcAft>
                <a:spcPts val="0"/>
              </a:spcAft>
              <a:buClr>
                <a:srgbClr val="000000"/>
              </a:buClr>
              <a:buSzPts val="1800"/>
              <a:buFont typeface="Arial"/>
              <a:buChar char="•"/>
            </a:pPr>
            <a:r>
              <a:rPr b="1" i="0" lang="ar-EG" sz="1800" u="none" cap="none" strike="noStrike">
                <a:solidFill>
                  <a:srgbClr val="000000"/>
                </a:solidFill>
                <a:latin typeface="Simplified Arabic"/>
                <a:ea typeface="Simplified Arabic"/>
                <a:cs typeface="Simplified Arabic"/>
                <a:sym typeface="Simplified Arabic"/>
              </a:rPr>
              <a:t>وتبدأ جميع الأحياء حياتها بالسعي لتأمين بقائها كأفراد وتوفير الطاقه اللازمه لنموها حتى مرحله معينه ، ثم تبدأ بعدها بالسعي في بقاء أنواعها بالتكاثر.</a:t>
            </a:r>
            <a:endParaRPr/>
          </a:p>
        </p:txBody>
      </p:sp>
      <p:sp>
        <p:nvSpPr>
          <p:cNvPr id="215" name="Google Shape;215;p4"/>
          <p:cNvSpPr txBox="1"/>
          <p:nvPr/>
        </p:nvSpPr>
        <p:spPr>
          <a:xfrm>
            <a:off x="2740306" y="683108"/>
            <a:ext cx="373050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ar-EG" sz="2800" u="none" cap="none" strike="noStrike">
                <a:solidFill>
                  <a:srgbClr val="627E8D"/>
                </a:solidFill>
                <a:latin typeface="Arial"/>
                <a:ea typeface="Arial"/>
                <a:cs typeface="Arial"/>
                <a:sym typeface="Arial"/>
              </a:rPr>
              <a:t>التكاثر في الكائنات الحيه</a:t>
            </a:r>
            <a:endParaRPr/>
          </a:p>
        </p:txBody>
      </p:sp>
      <p:pic>
        <p:nvPicPr>
          <p:cNvPr id="216" name="Google Shape;216;p4">
            <a:hlinkClick action="ppaction://hlinksldjump" r:id="rId3"/>
          </p:cNvPr>
          <p:cNvPicPr preferRelativeResize="0"/>
          <p:nvPr/>
        </p:nvPicPr>
        <p:blipFill rotWithShape="1">
          <a:blip r:embed="rId4">
            <a:alphaModFix/>
          </a:blip>
          <a:srcRect b="0" l="0" r="0" t="0"/>
          <a:stretch/>
        </p:blipFill>
        <p:spPr>
          <a:xfrm>
            <a:off x="4364666" y="112036"/>
            <a:ext cx="457200" cy="457200"/>
          </a:xfrm>
          <a:prstGeom prst="rect">
            <a:avLst/>
          </a:prstGeom>
          <a:noFill/>
          <a:ln>
            <a:noFill/>
          </a:ln>
        </p:spPr>
      </p:pic>
      <p:pic>
        <p:nvPicPr>
          <p:cNvPr id="217" name="Google Shape;217;p4">
            <a:hlinkClick action="ppaction://hlinksldjump" r:id="rId5"/>
          </p:cNvPr>
          <p:cNvPicPr preferRelativeResize="0"/>
          <p:nvPr/>
        </p:nvPicPr>
        <p:blipFill rotWithShape="1">
          <a:blip r:embed="rId6">
            <a:alphaModFix/>
          </a:blip>
          <a:srcRect b="0" l="0" r="0" t="0"/>
          <a:stretch/>
        </p:blipFill>
        <p:spPr>
          <a:xfrm>
            <a:off x="3796423" y="84233"/>
            <a:ext cx="569924" cy="569924"/>
          </a:xfrm>
          <a:prstGeom prst="rect">
            <a:avLst/>
          </a:prstGeom>
          <a:noFill/>
          <a:ln>
            <a:noFill/>
          </a:ln>
        </p:spPr>
      </p:pic>
      <p:pic>
        <p:nvPicPr>
          <p:cNvPr id="218" name="Google Shape;218;p4">
            <a:hlinkClick action="ppaction://hlinksldjump" r:id="rId7"/>
          </p:cNvPr>
          <p:cNvPicPr preferRelativeResize="0"/>
          <p:nvPr/>
        </p:nvPicPr>
        <p:blipFill rotWithShape="1">
          <a:blip r:embed="rId6">
            <a:alphaModFix/>
          </a:blip>
          <a:srcRect b="0" l="0" r="0" t="0"/>
          <a:stretch/>
        </p:blipFill>
        <p:spPr>
          <a:xfrm flipH="1">
            <a:off x="4840638" y="84233"/>
            <a:ext cx="569923" cy="5699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1"/>
                                        </p:tgtEl>
                                        <p:attrNameLst>
                                          <p:attrName>style.visibility</p:attrName>
                                        </p:attrNameLst>
                                      </p:cBhvr>
                                      <p:to>
                                        <p:strVal val="visible"/>
                                      </p:to>
                                    </p:set>
                                    <p:anim calcmode="lin" valueType="num">
                                      <p:cBhvr additive="base">
                                        <p:cTn dur="500"/>
                                        <p:tgtEl>
                                          <p:spTgt spid="211"/>
                                        </p:tgtEl>
                                        <p:attrNameLst>
                                          <p:attrName>ppt_w</p:attrName>
                                        </p:attrNameLst>
                                      </p:cBhvr>
                                      <p:tavLst>
                                        <p:tav fmla="" tm="0">
                                          <p:val>
                                            <p:strVal val="0"/>
                                          </p:val>
                                        </p:tav>
                                        <p:tav fmla="" tm="100000">
                                          <p:val>
                                            <p:strVal val="#ppt_w"/>
                                          </p:val>
                                        </p:tav>
                                      </p:tavLst>
                                    </p:anim>
                                    <p:anim calcmode="lin" valueType="num">
                                      <p:cBhvr additive="base">
                                        <p:cTn dur="500"/>
                                        <p:tgtEl>
                                          <p:spTgt spid="21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5"/>
          <p:cNvSpPr txBox="1"/>
          <p:nvPr/>
        </p:nvSpPr>
        <p:spPr>
          <a:xfrm>
            <a:off x="5462785" y="1067914"/>
            <a:ext cx="280076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ar-EG" sz="2000" u="none" cap="none" strike="noStrike">
                <a:solidFill>
                  <a:srgbClr val="627E8D"/>
                </a:solidFill>
                <a:latin typeface="Arial"/>
                <a:ea typeface="Arial"/>
                <a:cs typeface="Arial"/>
                <a:sym typeface="Arial"/>
              </a:rPr>
              <a:t>قدرات التكاثر بين الأحياء :-</a:t>
            </a:r>
            <a:endParaRPr/>
          </a:p>
        </p:txBody>
      </p:sp>
      <p:sp>
        <p:nvSpPr>
          <p:cNvPr id="224" name="Google Shape;224;p5"/>
          <p:cNvSpPr txBox="1"/>
          <p:nvPr/>
        </p:nvSpPr>
        <p:spPr>
          <a:xfrm>
            <a:off x="418641" y="1735144"/>
            <a:ext cx="8181043" cy="64633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ar-EG" sz="1800" u="none" cap="none" strike="noStrike">
                <a:solidFill>
                  <a:srgbClr val="000000"/>
                </a:solidFill>
                <a:latin typeface="Simplified Arabic"/>
                <a:ea typeface="Simplified Arabic"/>
                <a:cs typeface="Simplified Arabic"/>
                <a:sym typeface="Simplified Arabic"/>
              </a:rPr>
              <a:t>تختلف قدرات التكاثر بين الأحياء مع أختلاف البيئه المحيطه بها والمخاطر التي تتعرض لها وطبيعه حياتها وطول أعمارها .</a:t>
            </a:r>
            <a:endParaRPr/>
          </a:p>
        </p:txBody>
      </p:sp>
      <p:sp>
        <p:nvSpPr>
          <p:cNvPr id="225" name="Google Shape;225;p5"/>
          <p:cNvSpPr txBox="1"/>
          <p:nvPr/>
        </p:nvSpPr>
        <p:spPr>
          <a:xfrm>
            <a:off x="6134986" y="2073349"/>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 name="Google Shape;226;p5"/>
          <p:cNvSpPr txBox="1"/>
          <p:nvPr/>
        </p:nvSpPr>
        <p:spPr>
          <a:xfrm>
            <a:off x="322243" y="2535364"/>
            <a:ext cx="8373838" cy="120032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1" i="0" lang="ar-EG" sz="1800" u="none" cap="none" strike="noStrike">
                <a:solidFill>
                  <a:srgbClr val="000000"/>
                </a:solidFill>
                <a:latin typeface="Simplified Arabic"/>
                <a:ea typeface="Simplified Arabic"/>
                <a:cs typeface="Simplified Arabic"/>
                <a:sym typeface="Simplified Arabic"/>
              </a:rPr>
              <a:t>1- فالأحياء المائيه تنتج نسلاً أكثر مما تنتجه أقرانها على اليابسه .</a:t>
            </a:r>
            <a:endParaRPr/>
          </a:p>
          <a:p>
            <a:pPr indent="0" lvl="0" marL="0" marR="0" rtl="1" algn="r">
              <a:lnSpc>
                <a:spcPct val="100000"/>
              </a:lnSpc>
              <a:spcBef>
                <a:spcPts val="0"/>
              </a:spcBef>
              <a:spcAft>
                <a:spcPts val="0"/>
              </a:spcAft>
              <a:buNone/>
            </a:pPr>
            <a:r>
              <a:rPr b="1" i="0" lang="ar-EG" sz="1800" u="none" cap="none" strike="noStrike">
                <a:solidFill>
                  <a:srgbClr val="000000"/>
                </a:solidFill>
                <a:latin typeface="Simplified Arabic"/>
                <a:ea typeface="Simplified Arabic"/>
                <a:cs typeface="Simplified Arabic"/>
                <a:sym typeface="Simplified Arabic"/>
              </a:rPr>
              <a:t>2- والأحياء الطفيليه أكثر نسلاً من الكائنات الحره لتعويض الفاقد منها .</a:t>
            </a:r>
            <a:endParaRPr/>
          </a:p>
          <a:p>
            <a:pPr indent="0" lvl="0" marL="0" marR="0" rtl="1" algn="r">
              <a:lnSpc>
                <a:spcPct val="100000"/>
              </a:lnSpc>
              <a:spcBef>
                <a:spcPts val="0"/>
              </a:spcBef>
              <a:spcAft>
                <a:spcPts val="0"/>
              </a:spcAft>
              <a:buNone/>
            </a:pPr>
            <a:r>
              <a:rPr b="1" i="0" lang="ar-EG" sz="1800" u="none" cap="none" strike="noStrike">
                <a:solidFill>
                  <a:srgbClr val="000000"/>
                </a:solidFill>
                <a:latin typeface="Simplified Arabic"/>
                <a:ea typeface="Simplified Arabic"/>
                <a:cs typeface="Simplified Arabic"/>
                <a:sym typeface="Simplified Arabic"/>
              </a:rPr>
              <a:t>3- والأحياء البدنيه أو قصيره العمر تنتج نسلاً أكثر مما تنتجه الأحياء المتقدمه أو طويله العمر وذلك لما تلقاه هذه الأحياء من رعايه وحمايه من الأباء.</a:t>
            </a:r>
            <a:endParaRPr/>
          </a:p>
        </p:txBody>
      </p:sp>
      <p:pic>
        <p:nvPicPr>
          <p:cNvPr id="227" name="Google Shape;227;p5">
            <a:hlinkClick action="ppaction://hlinksldjump" r:id="rId3"/>
          </p:cNvPr>
          <p:cNvPicPr preferRelativeResize="0"/>
          <p:nvPr/>
        </p:nvPicPr>
        <p:blipFill rotWithShape="1">
          <a:blip r:embed="rId4">
            <a:alphaModFix/>
          </a:blip>
          <a:srcRect b="0" l="0" r="0" t="0"/>
          <a:stretch/>
        </p:blipFill>
        <p:spPr>
          <a:xfrm>
            <a:off x="4364666" y="112036"/>
            <a:ext cx="457200" cy="457200"/>
          </a:xfrm>
          <a:prstGeom prst="rect">
            <a:avLst/>
          </a:prstGeom>
          <a:noFill/>
          <a:ln>
            <a:noFill/>
          </a:ln>
        </p:spPr>
      </p:pic>
      <p:pic>
        <p:nvPicPr>
          <p:cNvPr id="228" name="Google Shape;228;p5">
            <a:hlinkClick action="ppaction://hlinksldjump" r:id="rId5"/>
          </p:cNvPr>
          <p:cNvPicPr preferRelativeResize="0"/>
          <p:nvPr/>
        </p:nvPicPr>
        <p:blipFill rotWithShape="1">
          <a:blip r:embed="rId6">
            <a:alphaModFix/>
          </a:blip>
          <a:srcRect b="0" l="0" r="0" t="0"/>
          <a:stretch/>
        </p:blipFill>
        <p:spPr>
          <a:xfrm>
            <a:off x="3796423" y="84233"/>
            <a:ext cx="569924" cy="569924"/>
          </a:xfrm>
          <a:prstGeom prst="rect">
            <a:avLst/>
          </a:prstGeom>
          <a:noFill/>
          <a:ln>
            <a:noFill/>
          </a:ln>
        </p:spPr>
      </p:pic>
      <p:pic>
        <p:nvPicPr>
          <p:cNvPr id="229" name="Google Shape;229;p5">
            <a:hlinkClick action="ppaction://hlinksldjump" r:id="rId7"/>
          </p:cNvPr>
          <p:cNvPicPr preferRelativeResize="0"/>
          <p:nvPr/>
        </p:nvPicPr>
        <p:blipFill rotWithShape="1">
          <a:blip r:embed="rId6">
            <a:alphaModFix/>
          </a:blip>
          <a:srcRect b="0" l="0" r="0" t="0"/>
          <a:stretch/>
        </p:blipFill>
        <p:spPr>
          <a:xfrm flipH="1">
            <a:off x="4840638" y="84233"/>
            <a:ext cx="569923" cy="5699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6"/>
          <p:cNvSpPr txBox="1"/>
          <p:nvPr>
            <p:ph idx="18" type="title"/>
          </p:nvPr>
        </p:nvSpPr>
        <p:spPr>
          <a:xfrm>
            <a:off x="2239457" y="714195"/>
            <a:ext cx="4828099" cy="630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ar-EG" sz="2800">
                <a:solidFill>
                  <a:srgbClr val="627E8D"/>
                </a:solidFill>
                <a:latin typeface="Arial"/>
                <a:ea typeface="Arial"/>
                <a:cs typeface="Arial"/>
                <a:sym typeface="Arial"/>
              </a:rPr>
              <a:t>طرق التكاثر في الكائنات الحيه </a:t>
            </a:r>
            <a:endParaRPr b="1" sz="2800">
              <a:solidFill>
                <a:srgbClr val="627E8D"/>
              </a:solidFill>
              <a:latin typeface="Arial"/>
              <a:ea typeface="Arial"/>
              <a:cs typeface="Arial"/>
              <a:sym typeface="Arial"/>
            </a:endParaRPr>
          </a:p>
        </p:txBody>
      </p:sp>
      <p:grpSp>
        <p:nvGrpSpPr>
          <p:cNvPr id="235" name="Google Shape;235;p6"/>
          <p:cNvGrpSpPr/>
          <p:nvPr/>
        </p:nvGrpSpPr>
        <p:grpSpPr>
          <a:xfrm>
            <a:off x="1036109" y="1763582"/>
            <a:ext cx="2789468" cy="2027884"/>
            <a:chOff x="1540431" y="826002"/>
            <a:chExt cx="6258863" cy="3378831"/>
          </a:xfrm>
        </p:grpSpPr>
        <p:sp>
          <p:nvSpPr>
            <p:cNvPr id="236" name="Google Shape;236;p6"/>
            <p:cNvSpPr/>
            <p:nvPr/>
          </p:nvSpPr>
          <p:spPr>
            <a:xfrm rot="-129175">
              <a:off x="1789023" y="1167494"/>
              <a:ext cx="5957405" cy="2926472"/>
            </a:xfrm>
            <a:prstGeom prst="roundRect">
              <a:avLst>
                <a:gd fmla="val 24491" name="adj"/>
              </a:avLst>
            </a:prstGeom>
            <a:noFill/>
            <a:ln cap="flat" cmpd="sng" w="2857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6">
              <a:hlinkClick action="ppaction://hlinksldjump" r:id="rId3"/>
            </p:cNvPr>
            <p:cNvSpPr/>
            <p:nvPr/>
          </p:nvSpPr>
          <p:spPr>
            <a:xfrm rot="-129175">
              <a:off x="1593297" y="936869"/>
              <a:ext cx="5957405" cy="2926472"/>
            </a:xfrm>
            <a:prstGeom prst="roundRect">
              <a:avLst>
                <a:gd fmla="val 24491" name="adj"/>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ar-EG" sz="2400" u="none" cap="none" strike="noStrike">
                  <a:solidFill>
                    <a:srgbClr val="000000"/>
                  </a:solidFill>
                  <a:latin typeface="Arial"/>
                  <a:ea typeface="Arial"/>
                  <a:cs typeface="Arial"/>
                  <a:sym typeface="Arial"/>
                </a:rPr>
                <a:t>التكاثر الجنسي</a:t>
              </a:r>
              <a:endParaRPr b="1" i="0" sz="2400" u="none" cap="none" strike="noStrike">
                <a:solidFill>
                  <a:srgbClr val="000000"/>
                </a:solidFill>
                <a:latin typeface="Arial"/>
                <a:ea typeface="Arial"/>
                <a:cs typeface="Arial"/>
                <a:sym typeface="Arial"/>
              </a:endParaRPr>
            </a:p>
          </p:txBody>
        </p:sp>
      </p:grpSp>
      <p:grpSp>
        <p:nvGrpSpPr>
          <p:cNvPr id="238" name="Google Shape;238;p6"/>
          <p:cNvGrpSpPr/>
          <p:nvPr/>
        </p:nvGrpSpPr>
        <p:grpSpPr>
          <a:xfrm>
            <a:off x="5166452" y="1750471"/>
            <a:ext cx="2737400" cy="2055863"/>
            <a:chOff x="1424321" y="907548"/>
            <a:chExt cx="6142033" cy="3425448"/>
          </a:xfrm>
        </p:grpSpPr>
        <p:sp>
          <p:nvSpPr>
            <p:cNvPr id="239" name="Google Shape;239;p6"/>
            <p:cNvSpPr/>
            <p:nvPr/>
          </p:nvSpPr>
          <p:spPr>
            <a:xfrm rot="-57798">
              <a:off x="1448492" y="1357503"/>
              <a:ext cx="5960042" cy="2925600"/>
            </a:xfrm>
            <a:prstGeom prst="roundRect">
              <a:avLst>
                <a:gd fmla="val 24491" name="adj"/>
              </a:avLst>
            </a:prstGeom>
            <a:noFill/>
            <a:ln cap="flat" cmpd="sng" w="2857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6">
              <a:hlinkClick action="ppaction://hlinksldjump" r:id="rId4"/>
            </p:cNvPr>
            <p:cNvSpPr/>
            <p:nvPr/>
          </p:nvSpPr>
          <p:spPr>
            <a:xfrm rot="33568">
              <a:off x="1591862" y="936579"/>
              <a:ext cx="5960384" cy="2927239"/>
            </a:xfrm>
            <a:prstGeom prst="roundRect">
              <a:avLst>
                <a:gd fmla="val 24491" name="adj"/>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ar-EG" sz="2400" u="none" cap="none" strike="noStrike">
                  <a:solidFill>
                    <a:srgbClr val="000000"/>
                  </a:solidFill>
                  <a:latin typeface="Arial"/>
                  <a:ea typeface="Arial"/>
                  <a:cs typeface="Arial"/>
                  <a:sym typeface="Arial"/>
                </a:rPr>
                <a:t>التكاثر اللاجنسي </a:t>
              </a:r>
              <a:endParaRPr b="1" i="0" sz="2400" u="none" cap="none" strike="noStrike">
                <a:solidFill>
                  <a:srgbClr val="000000"/>
                </a:solidFill>
                <a:latin typeface="Arial"/>
                <a:ea typeface="Arial"/>
                <a:cs typeface="Arial"/>
                <a:sym typeface="Arial"/>
              </a:endParaRPr>
            </a:p>
          </p:txBody>
        </p:sp>
      </p:grpSp>
      <p:sp>
        <p:nvSpPr>
          <p:cNvPr id="241" name="Google Shape;241;p6"/>
          <p:cNvSpPr/>
          <p:nvPr/>
        </p:nvSpPr>
        <p:spPr>
          <a:xfrm>
            <a:off x="3130639" y="1423194"/>
            <a:ext cx="694954" cy="694954"/>
          </a:xfrm>
          <a:custGeom>
            <a:rect b="b" l="l" r="r" t="t"/>
            <a:pathLst>
              <a:path extrusionOk="0" h="47804" w="47804">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ar-EG" sz="3200" u="none" cap="none" strike="noStrike">
                <a:solidFill>
                  <a:srgbClr val="000000"/>
                </a:solidFill>
                <a:latin typeface="Pacifico"/>
                <a:ea typeface="Pacifico"/>
                <a:cs typeface="Pacifico"/>
                <a:sym typeface="Pacifico"/>
              </a:rPr>
              <a:t>2</a:t>
            </a:r>
            <a:endParaRPr b="1" i="0" sz="1400" u="none" cap="none" strike="noStrike">
              <a:solidFill>
                <a:srgbClr val="000000"/>
              </a:solidFill>
              <a:latin typeface="Pacifico"/>
              <a:ea typeface="Pacifico"/>
              <a:cs typeface="Pacifico"/>
              <a:sym typeface="Pacifico"/>
            </a:endParaRPr>
          </a:p>
        </p:txBody>
      </p:sp>
      <p:sp>
        <p:nvSpPr>
          <p:cNvPr id="242" name="Google Shape;242;p6"/>
          <p:cNvSpPr/>
          <p:nvPr/>
        </p:nvSpPr>
        <p:spPr>
          <a:xfrm>
            <a:off x="7333814" y="1380662"/>
            <a:ext cx="694954" cy="694954"/>
          </a:xfrm>
          <a:custGeom>
            <a:rect b="b" l="l" r="r" t="t"/>
            <a:pathLst>
              <a:path extrusionOk="0" h="47804" w="47804">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ar-EG" sz="3200" u="none" cap="none" strike="noStrike">
                <a:solidFill>
                  <a:srgbClr val="000000"/>
                </a:solidFill>
                <a:latin typeface="Pacifico"/>
                <a:ea typeface="Pacifico"/>
                <a:cs typeface="Pacifico"/>
                <a:sym typeface="Pacifico"/>
              </a:rPr>
              <a:t>1</a:t>
            </a:r>
            <a:endParaRPr b="1" i="0" sz="3200" u="none" cap="none" strike="noStrike">
              <a:solidFill>
                <a:srgbClr val="000000"/>
              </a:solidFill>
              <a:latin typeface="Pacifico"/>
              <a:ea typeface="Pacifico"/>
              <a:cs typeface="Pacifico"/>
              <a:sym typeface="Pacifico"/>
            </a:endParaRPr>
          </a:p>
        </p:txBody>
      </p:sp>
      <p:pic>
        <p:nvPicPr>
          <p:cNvPr id="243" name="Google Shape;243;p6">
            <a:hlinkClick action="ppaction://hlinksldjump" r:id="rId5"/>
          </p:cNvPr>
          <p:cNvPicPr preferRelativeResize="0"/>
          <p:nvPr/>
        </p:nvPicPr>
        <p:blipFill rotWithShape="1">
          <a:blip r:embed="rId6">
            <a:alphaModFix/>
          </a:blip>
          <a:srcRect b="0" l="0" r="0" t="0"/>
          <a:stretch/>
        </p:blipFill>
        <p:spPr>
          <a:xfrm>
            <a:off x="4364666" y="112036"/>
            <a:ext cx="457200" cy="457200"/>
          </a:xfrm>
          <a:prstGeom prst="rect">
            <a:avLst/>
          </a:prstGeom>
          <a:noFill/>
          <a:ln>
            <a:noFill/>
          </a:ln>
        </p:spPr>
      </p:pic>
      <p:pic>
        <p:nvPicPr>
          <p:cNvPr id="244" name="Google Shape;244;p6">
            <a:hlinkClick action="ppaction://hlinksldjump" r:id="rId7"/>
          </p:cNvPr>
          <p:cNvPicPr preferRelativeResize="0"/>
          <p:nvPr/>
        </p:nvPicPr>
        <p:blipFill rotWithShape="1">
          <a:blip r:embed="rId8">
            <a:alphaModFix/>
          </a:blip>
          <a:srcRect b="0" l="0" r="0" t="0"/>
          <a:stretch/>
        </p:blipFill>
        <p:spPr>
          <a:xfrm>
            <a:off x="3796423" y="84233"/>
            <a:ext cx="569924" cy="569924"/>
          </a:xfrm>
          <a:prstGeom prst="rect">
            <a:avLst/>
          </a:prstGeom>
          <a:noFill/>
          <a:ln>
            <a:noFill/>
          </a:ln>
        </p:spPr>
      </p:pic>
      <p:pic>
        <p:nvPicPr>
          <p:cNvPr id="245" name="Google Shape;245;p6">
            <a:hlinkClick action="ppaction://hlinksldjump" r:id="rId9"/>
          </p:cNvPr>
          <p:cNvPicPr preferRelativeResize="0"/>
          <p:nvPr/>
        </p:nvPicPr>
        <p:blipFill rotWithShape="1">
          <a:blip r:embed="rId8">
            <a:alphaModFix/>
          </a:blip>
          <a:srcRect b="0" l="0" r="0" t="0"/>
          <a:stretch/>
        </p:blipFill>
        <p:spPr>
          <a:xfrm flipH="1">
            <a:off x="4840638" y="84233"/>
            <a:ext cx="569923" cy="5699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822"/>
                                        <p:tgtEl>
                                          <p:spTgt spid="242"/>
                                        </p:tgtEl>
                                      </p:cBhvr>
                                    </p:animEffect>
                                  </p:childTnLst>
                                </p:cTn>
                              </p:par>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822"/>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822"/>
                                        <p:tgtEl>
                                          <p:spTgt spid="241"/>
                                        </p:tgtEl>
                                      </p:cBhvr>
                                    </p:animEffect>
                                  </p:childTnLst>
                                </p:cTn>
                              </p:par>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822"/>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7"/>
          <p:cNvSpPr txBox="1"/>
          <p:nvPr>
            <p:ph idx="2" type="title"/>
          </p:nvPr>
        </p:nvSpPr>
        <p:spPr>
          <a:xfrm>
            <a:off x="2392326" y="2173943"/>
            <a:ext cx="1425867" cy="577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500"/>
              <a:buNone/>
            </a:pPr>
            <a:r>
              <a:rPr lang="ar-EG" sz="5400">
                <a:latin typeface="Pacifico"/>
                <a:ea typeface="Pacifico"/>
                <a:cs typeface="Pacifico"/>
                <a:sym typeface="Pacifico"/>
              </a:rPr>
              <a:t>1</a:t>
            </a:r>
            <a:endParaRPr sz="4000">
              <a:latin typeface="Pacifico"/>
              <a:ea typeface="Pacifico"/>
              <a:cs typeface="Pacifico"/>
              <a:sym typeface="Pacifico"/>
            </a:endParaRPr>
          </a:p>
        </p:txBody>
      </p:sp>
      <p:sp>
        <p:nvSpPr>
          <p:cNvPr id="251" name="Google Shape;251;p7"/>
          <p:cNvSpPr txBox="1"/>
          <p:nvPr>
            <p:ph type="ctrTitle"/>
          </p:nvPr>
        </p:nvSpPr>
        <p:spPr>
          <a:xfrm>
            <a:off x="4007650" y="2751743"/>
            <a:ext cx="4535700" cy="8229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2400"/>
              <a:buNone/>
            </a:pPr>
            <a:r>
              <a:rPr lang="ar-EG">
                <a:latin typeface="Arial"/>
                <a:ea typeface="Arial"/>
                <a:cs typeface="Arial"/>
                <a:sym typeface="Arial"/>
              </a:rPr>
              <a:t>التكاثر اللاجنسي</a:t>
            </a:r>
            <a:endParaRPr>
              <a:latin typeface="Arial"/>
              <a:ea typeface="Arial"/>
              <a:cs typeface="Arial"/>
              <a:sym typeface="Arial"/>
            </a:endParaRPr>
          </a:p>
        </p:txBody>
      </p:sp>
      <p:sp>
        <p:nvSpPr>
          <p:cNvPr id="252" name="Google Shape;252;p7"/>
          <p:cNvSpPr txBox="1"/>
          <p:nvPr/>
        </p:nvSpPr>
        <p:spPr>
          <a:xfrm>
            <a:off x="5986240" y="3308829"/>
            <a:ext cx="255711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ar-EG" sz="1800" u="none" cap="none" strike="noStrike">
                <a:solidFill>
                  <a:srgbClr val="D49421"/>
                </a:solidFill>
                <a:latin typeface="Arial"/>
                <a:ea typeface="Arial"/>
                <a:cs typeface="Arial"/>
                <a:sym typeface="Arial"/>
              </a:rPr>
              <a:t>Asexual reproduction</a:t>
            </a:r>
            <a:endParaRPr b="1" i="0" sz="1800" u="none" cap="none" strike="noStrike">
              <a:solidFill>
                <a:srgbClr val="D49421"/>
              </a:solidFill>
              <a:latin typeface="Arial"/>
              <a:ea typeface="Arial"/>
              <a:cs typeface="Arial"/>
              <a:sym typeface="Arial"/>
            </a:endParaRPr>
          </a:p>
        </p:txBody>
      </p:sp>
      <p:pic>
        <p:nvPicPr>
          <p:cNvPr id="253" name="Google Shape;253;p7">
            <a:hlinkClick action="ppaction://hlinksldjump" r:id="rId3"/>
          </p:cNvPr>
          <p:cNvPicPr preferRelativeResize="0"/>
          <p:nvPr/>
        </p:nvPicPr>
        <p:blipFill rotWithShape="1">
          <a:blip r:embed="rId4">
            <a:alphaModFix/>
          </a:blip>
          <a:srcRect b="0" l="0" r="0" t="0"/>
          <a:stretch/>
        </p:blipFill>
        <p:spPr>
          <a:xfrm>
            <a:off x="4364666" y="112036"/>
            <a:ext cx="457200" cy="457200"/>
          </a:xfrm>
          <a:prstGeom prst="rect">
            <a:avLst/>
          </a:prstGeom>
          <a:noFill/>
          <a:ln>
            <a:noFill/>
          </a:ln>
        </p:spPr>
      </p:pic>
      <p:pic>
        <p:nvPicPr>
          <p:cNvPr id="254" name="Google Shape;254;p7">
            <a:hlinkClick action="ppaction://hlinksldjump" r:id="rId5"/>
          </p:cNvPr>
          <p:cNvPicPr preferRelativeResize="0"/>
          <p:nvPr/>
        </p:nvPicPr>
        <p:blipFill rotWithShape="1">
          <a:blip r:embed="rId6">
            <a:alphaModFix/>
          </a:blip>
          <a:srcRect b="0" l="0" r="0" t="0"/>
          <a:stretch/>
        </p:blipFill>
        <p:spPr>
          <a:xfrm>
            <a:off x="3796423" y="84233"/>
            <a:ext cx="569924" cy="569924"/>
          </a:xfrm>
          <a:prstGeom prst="rect">
            <a:avLst/>
          </a:prstGeom>
          <a:noFill/>
          <a:ln>
            <a:noFill/>
          </a:ln>
        </p:spPr>
      </p:pic>
      <p:pic>
        <p:nvPicPr>
          <p:cNvPr id="255" name="Google Shape;255;p7">
            <a:hlinkClick action="ppaction://hlinksldjump" r:id="rId7"/>
          </p:cNvPr>
          <p:cNvPicPr preferRelativeResize="0"/>
          <p:nvPr/>
        </p:nvPicPr>
        <p:blipFill rotWithShape="1">
          <a:blip r:embed="rId6">
            <a:alphaModFix/>
          </a:blip>
          <a:srcRect b="0" l="0" r="0" t="0"/>
          <a:stretch/>
        </p:blipFill>
        <p:spPr>
          <a:xfrm flipH="1">
            <a:off x="4840638" y="84233"/>
            <a:ext cx="569923" cy="5699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8"/>
          <p:cNvPicPr preferRelativeResize="0"/>
          <p:nvPr/>
        </p:nvPicPr>
        <p:blipFill rotWithShape="1">
          <a:blip r:embed="rId3">
            <a:alphaModFix/>
          </a:blip>
          <a:srcRect b="0" l="0" r="0" t="0"/>
          <a:stretch/>
        </p:blipFill>
        <p:spPr>
          <a:xfrm>
            <a:off x="0" y="1232336"/>
            <a:ext cx="4762500" cy="2847975"/>
          </a:xfrm>
          <a:prstGeom prst="rect">
            <a:avLst/>
          </a:prstGeom>
          <a:noFill/>
          <a:ln>
            <a:noFill/>
          </a:ln>
          <a:effectLst>
            <a:outerShdw blurRad="292100" rotWithShape="0" algn="tl" dir="2700000" dist="139700">
              <a:srgbClr val="333333">
                <a:alpha val="64705"/>
              </a:srgbClr>
            </a:outerShdw>
          </a:effectLst>
        </p:spPr>
      </p:pic>
      <p:sp>
        <p:nvSpPr>
          <p:cNvPr id="261" name="Google Shape;261;p8"/>
          <p:cNvSpPr txBox="1"/>
          <p:nvPr>
            <p:ph type="title"/>
          </p:nvPr>
        </p:nvSpPr>
        <p:spPr>
          <a:xfrm>
            <a:off x="2927658" y="580849"/>
            <a:ext cx="3288684" cy="6300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2400"/>
              <a:buNone/>
            </a:pPr>
            <a:r>
              <a:rPr b="1" lang="ar-EG">
                <a:latin typeface="Arial"/>
                <a:ea typeface="Arial"/>
                <a:cs typeface="Arial"/>
                <a:sym typeface="Arial"/>
              </a:rPr>
              <a:t>التكاثر اللاجنسي</a:t>
            </a:r>
            <a:endParaRPr/>
          </a:p>
        </p:txBody>
      </p:sp>
      <p:sp>
        <p:nvSpPr>
          <p:cNvPr id="262" name="Google Shape;262;p8"/>
          <p:cNvSpPr/>
          <p:nvPr/>
        </p:nvSpPr>
        <p:spPr>
          <a:xfrm>
            <a:off x="3923127" y="1218011"/>
            <a:ext cx="5724600" cy="5724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8"/>
          <p:cNvSpPr txBox="1"/>
          <p:nvPr>
            <p:ph idx="1" type="body"/>
          </p:nvPr>
        </p:nvSpPr>
        <p:spPr>
          <a:xfrm>
            <a:off x="4398957" y="4260275"/>
            <a:ext cx="4622298" cy="883225"/>
          </a:xfrm>
          <a:prstGeom prst="rect">
            <a:avLst/>
          </a:prstGeom>
          <a:noFill/>
          <a:ln>
            <a:noFill/>
          </a:ln>
        </p:spPr>
        <p:txBody>
          <a:bodyPr anchorCtr="0" anchor="b" bIns="91425" lIns="91425" spcFirstLastPara="1" rIns="91425" wrap="square" tIns="91425">
            <a:noAutofit/>
          </a:bodyPr>
          <a:lstStyle/>
          <a:p>
            <a:pPr indent="-285750" lvl="0" marL="285750" rtl="1" algn="r">
              <a:lnSpc>
                <a:spcPct val="100000"/>
              </a:lnSpc>
              <a:spcBef>
                <a:spcPts val="0"/>
              </a:spcBef>
              <a:spcAft>
                <a:spcPts val="0"/>
              </a:spcAft>
              <a:buSzPts val="1600"/>
              <a:buFont typeface="Simplified Arabic"/>
              <a:buChar char="-"/>
            </a:pPr>
            <a:r>
              <a:rPr b="1" lang="ar-EG">
                <a:solidFill>
                  <a:srgbClr val="000000"/>
                </a:solidFill>
                <a:latin typeface="Simplified Arabic"/>
                <a:ea typeface="Simplified Arabic"/>
                <a:cs typeface="Simplified Arabic"/>
                <a:sym typeface="Simplified Arabic"/>
              </a:rPr>
              <a:t>يتضمن مجرد إنفصال جزء من الجسم سواء كان خليه جرثوميه واحده أو مجموعه خلايا ونموها لأفراد جديده تشبه الأصل تماماً ، فتستمر صفات الأجيال بهذه الطريقه</a:t>
            </a:r>
            <a:endParaRPr/>
          </a:p>
          <a:p>
            <a:pPr indent="-285750" lvl="0" marL="285750" rtl="1" algn="r">
              <a:lnSpc>
                <a:spcPct val="100000"/>
              </a:lnSpc>
              <a:spcBef>
                <a:spcPts val="1600"/>
              </a:spcBef>
              <a:spcAft>
                <a:spcPts val="0"/>
              </a:spcAft>
              <a:buSzPts val="1600"/>
              <a:buFont typeface="Simplified Arabic"/>
              <a:buChar char="-"/>
            </a:pPr>
            <a:r>
              <a:rPr b="1" lang="ar-EG">
                <a:solidFill>
                  <a:srgbClr val="000000"/>
                </a:solidFill>
                <a:latin typeface="Simplified Arabic"/>
                <a:ea typeface="Simplified Arabic"/>
                <a:cs typeface="Simplified Arabic"/>
                <a:sym typeface="Simplified Arabic"/>
              </a:rPr>
              <a:t>ويعتمد هذا التكاثر على الأنقسام الميتوزي لخلايا الكائن الحي حيث تكون عدد الصبغات في خلايا الأفراد الجديده هو نفس عدد الخلايا في الأفراد الأصليه.</a:t>
            </a:r>
            <a:endParaRPr/>
          </a:p>
          <a:p>
            <a:pPr indent="-184150" lvl="0" marL="285750" rtl="0" algn="l">
              <a:lnSpc>
                <a:spcPct val="100000"/>
              </a:lnSpc>
              <a:spcBef>
                <a:spcPts val="1600"/>
              </a:spcBef>
              <a:spcAft>
                <a:spcPts val="1600"/>
              </a:spcAft>
              <a:buSzPts val="1600"/>
              <a:buFont typeface="Hind Vadodara Light"/>
              <a:buNone/>
            </a:pPr>
            <a:r>
              <a:t/>
            </a:r>
            <a:endParaRPr/>
          </a:p>
        </p:txBody>
      </p:sp>
      <p:pic>
        <p:nvPicPr>
          <p:cNvPr id="264" name="Google Shape;264;p8">
            <a:hlinkClick action="ppaction://hlinksldjump" r:id="rId4"/>
          </p:cNvPr>
          <p:cNvPicPr preferRelativeResize="0"/>
          <p:nvPr/>
        </p:nvPicPr>
        <p:blipFill rotWithShape="1">
          <a:blip r:embed="rId5">
            <a:alphaModFix/>
          </a:blip>
          <a:srcRect b="0" l="0" r="0" t="0"/>
          <a:stretch/>
        </p:blipFill>
        <p:spPr>
          <a:xfrm>
            <a:off x="4364666" y="112036"/>
            <a:ext cx="457200" cy="457200"/>
          </a:xfrm>
          <a:prstGeom prst="rect">
            <a:avLst/>
          </a:prstGeom>
          <a:noFill/>
          <a:ln>
            <a:noFill/>
          </a:ln>
        </p:spPr>
      </p:pic>
      <p:pic>
        <p:nvPicPr>
          <p:cNvPr id="265" name="Google Shape;265;p8">
            <a:hlinkClick action="ppaction://hlinksldjump" r:id="rId6"/>
          </p:cNvPr>
          <p:cNvPicPr preferRelativeResize="0"/>
          <p:nvPr/>
        </p:nvPicPr>
        <p:blipFill rotWithShape="1">
          <a:blip r:embed="rId7">
            <a:alphaModFix/>
          </a:blip>
          <a:srcRect b="0" l="0" r="0" t="0"/>
          <a:stretch/>
        </p:blipFill>
        <p:spPr>
          <a:xfrm>
            <a:off x="3796423" y="84233"/>
            <a:ext cx="569924" cy="569924"/>
          </a:xfrm>
          <a:prstGeom prst="rect">
            <a:avLst/>
          </a:prstGeom>
          <a:noFill/>
          <a:ln>
            <a:noFill/>
          </a:ln>
        </p:spPr>
      </p:pic>
      <p:pic>
        <p:nvPicPr>
          <p:cNvPr id="266" name="Google Shape;266;p8">
            <a:hlinkClick action="ppaction://hlinksldjump" r:id="rId8"/>
          </p:cNvPr>
          <p:cNvPicPr preferRelativeResize="0"/>
          <p:nvPr/>
        </p:nvPicPr>
        <p:blipFill rotWithShape="1">
          <a:blip r:embed="rId7">
            <a:alphaModFix/>
          </a:blip>
          <a:srcRect b="0" l="0" r="0" t="0"/>
          <a:stretch/>
        </p:blipFill>
        <p:spPr>
          <a:xfrm flipH="1">
            <a:off x="4840638" y="84233"/>
            <a:ext cx="569923" cy="5699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0" st="0"/>
                                            </p:txEl>
                                          </p:spTgt>
                                        </p:tgtEl>
                                        <p:attrNameLst>
                                          <p:attrName>style.visibility</p:attrName>
                                        </p:attrNameLst>
                                      </p:cBhvr>
                                      <p:to>
                                        <p:strVal val="visible"/>
                                      </p:to>
                                    </p:set>
                                    <p:animEffect filter="fade" transition="in">
                                      <p:cBhvr>
                                        <p:cTn dur="1000"/>
                                        <p:tgtEl>
                                          <p:spTgt spid="2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1" st="1"/>
                                            </p:txEl>
                                          </p:spTgt>
                                        </p:tgtEl>
                                        <p:attrNameLst>
                                          <p:attrName>style.visibility</p:attrName>
                                        </p:attrNameLst>
                                      </p:cBhvr>
                                      <p:to>
                                        <p:strVal val="visible"/>
                                      </p:to>
                                    </p:set>
                                    <p:animEffect filter="fade" transition="in">
                                      <p:cBhvr>
                                        <p:cTn dur="1000"/>
                                        <p:tgtEl>
                                          <p:spTgt spid="2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2" st="2"/>
                                            </p:txEl>
                                          </p:spTgt>
                                        </p:tgtEl>
                                        <p:attrNameLst>
                                          <p:attrName>style.visibility</p:attrName>
                                        </p:attrNameLst>
                                      </p:cBhvr>
                                      <p:to>
                                        <p:strVal val="visible"/>
                                      </p:to>
                                    </p:set>
                                    <p:animEffect filter="fade" transition="in">
                                      <p:cBhvr>
                                        <p:cTn dur="1000"/>
                                        <p:tgtEl>
                                          <p:spTgt spid="26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9"/>
          <p:cNvSpPr/>
          <p:nvPr/>
        </p:nvSpPr>
        <p:spPr>
          <a:xfrm rot="2636030">
            <a:off x="4139192" y="2624210"/>
            <a:ext cx="2991614" cy="960775"/>
          </a:xfrm>
          <a:custGeom>
            <a:rect b="b" l="l" r="r" t="t"/>
            <a:pathLst>
              <a:path extrusionOk="0" h="28589" w="89019">
                <a:moveTo>
                  <a:pt x="74558" y="1"/>
                </a:moveTo>
                <a:cubicBezTo>
                  <a:pt x="67992" y="1"/>
                  <a:pt x="62168" y="4518"/>
                  <a:pt x="60655" y="11043"/>
                </a:cubicBezTo>
                <a:cubicBezTo>
                  <a:pt x="59369" y="11170"/>
                  <a:pt x="58069" y="11297"/>
                  <a:pt x="56783" y="11424"/>
                </a:cubicBezTo>
                <a:cubicBezTo>
                  <a:pt x="54833" y="11594"/>
                  <a:pt x="52967" y="11764"/>
                  <a:pt x="51258" y="11891"/>
                </a:cubicBezTo>
                <a:cubicBezTo>
                  <a:pt x="48784" y="12089"/>
                  <a:pt x="46665" y="12216"/>
                  <a:pt x="45336" y="12216"/>
                </a:cubicBezTo>
                <a:cubicBezTo>
                  <a:pt x="43315" y="12216"/>
                  <a:pt x="41309" y="11976"/>
                  <a:pt x="39344" y="11509"/>
                </a:cubicBezTo>
                <a:cubicBezTo>
                  <a:pt x="36504" y="10817"/>
                  <a:pt x="34101" y="9672"/>
                  <a:pt x="31939" y="8400"/>
                </a:cubicBezTo>
                <a:cubicBezTo>
                  <a:pt x="29014" y="6676"/>
                  <a:pt x="26526" y="4712"/>
                  <a:pt x="23983" y="3270"/>
                </a:cubicBezTo>
                <a:cubicBezTo>
                  <a:pt x="21387" y="1140"/>
                  <a:pt x="18178" y="26"/>
                  <a:pt x="14925" y="26"/>
                </a:cubicBezTo>
                <a:cubicBezTo>
                  <a:pt x="13238" y="26"/>
                  <a:pt x="11539" y="325"/>
                  <a:pt x="9907" y="939"/>
                </a:cubicBezTo>
                <a:cubicBezTo>
                  <a:pt x="5131" y="2719"/>
                  <a:pt x="1682" y="6916"/>
                  <a:pt x="834" y="11947"/>
                </a:cubicBezTo>
                <a:cubicBezTo>
                  <a:pt x="1" y="16978"/>
                  <a:pt x="1894" y="22080"/>
                  <a:pt x="5823" y="25316"/>
                </a:cubicBezTo>
                <a:cubicBezTo>
                  <a:pt x="8430" y="27465"/>
                  <a:pt x="11655" y="28589"/>
                  <a:pt x="14921" y="28589"/>
                </a:cubicBezTo>
                <a:cubicBezTo>
                  <a:pt x="16595" y="28589"/>
                  <a:pt x="18280" y="28294"/>
                  <a:pt x="19898" y="27690"/>
                </a:cubicBezTo>
                <a:cubicBezTo>
                  <a:pt x="23954" y="26631"/>
                  <a:pt x="27346" y="23550"/>
                  <a:pt x="31656" y="20964"/>
                </a:cubicBezTo>
                <a:cubicBezTo>
                  <a:pt x="33903" y="19607"/>
                  <a:pt x="36391" y="18406"/>
                  <a:pt x="39344" y="17685"/>
                </a:cubicBezTo>
                <a:cubicBezTo>
                  <a:pt x="41254" y="17218"/>
                  <a:pt x="43204" y="16978"/>
                  <a:pt x="45168" y="16978"/>
                </a:cubicBezTo>
                <a:cubicBezTo>
                  <a:pt x="45224" y="16978"/>
                  <a:pt x="45280" y="16978"/>
                  <a:pt x="45336" y="16978"/>
                </a:cubicBezTo>
                <a:cubicBezTo>
                  <a:pt x="46622" y="16978"/>
                  <a:pt x="48643" y="17091"/>
                  <a:pt x="51031" y="17275"/>
                </a:cubicBezTo>
                <a:cubicBezTo>
                  <a:pt x="52826" y="17402"/>
                  <a:pt x="54833" y="17586"/>
                  <a:pt x="56896" y="17784"/>
                </a:cubicBezTo>
                <a:cubicBezTo>
                  <a:pt x="58196" y="17897"/>
                  <a:pt x="59511" y="18038"/>
                  <a:pt x="60825" y="18165"/>
                </a:cubicBezTo>
                <a:cubicBezTo>
                  <a:pt x="62578" y="24391"/>
                  <a:pt x="68250" y="28572"/>
                  <a:pt x="74543" y="28572"/>
                </a:cubicBezTo>
                <a:cubicBezTo>
                  <a:pt x="75249" y="28572"/>
                  <a:pt x="75964" y="28520"/>
                  <a:pt x="76681" y="28411"/>
                </a:cubicBezTo>
                <a:cubicBezTo>
                  <a:pt x="83804" y="27351"/>
                  <a:pt x="89018" y="21147"/>
                  <a:pt x="88849" y="13954"/>
                </a:cubicBezTo>
                <a:cubicBezTo>
                  <a:pt x="88679" y="6761"/>
                  <a:pt x="83196" y="811"/>
                  <a:pt x="76031" y="76"/>
                </a:cubicBezTo>
                <a:cubicBezTo>
                  <a:pt x="75537" y="26"/>
                  <a:pt x="75046" y="1"/>
                  <a:pt x="7455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9"/>
          <p:cNvSpPr txBox="1"/>
          <p:nvPr>
            <p:ph idx="6" type="title"/>
          </p:nvPr>
        </p:nvSpPr>
        <p:spPr>
          <a:xfrm>
            <a:off x="2421000" y="548915"/>
            <a:ext cx="4302000" cy="630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ar-EG">
                <a:latin typeface="Arial"/>
                <a:ea typeface="Arial"/>
                <a:cs typeface="Arial"/>
                <a:sym typeface="Arial"/>
              </a:rPr>
              <a:t>طرق التكاثر اللاجنسي </a:t>
            </a:r>
            <a:endParaRPr b="1">
              <a:latin typeface="Arial"/>
              <a:ea typeface="Arial"/>
              <a:cs typeface="Arial"/>
              <a:sym typeface="Arial"/>
            </a:endParaRPr>
          </a:p>
        </p:txBody>
      </p:sp>
      <p:sp>
        <p:nvSpPr>
          <p:cNvPr id="273" name="Google Shape;273;p9"/>
          <p:cNvSpPr/>
          <p:nvPr/>
        </p:nvSpPr>
        <p:spPr>
          <a:xfrm rot="-3044372">
            <a:off x="2723254" y="2349082"/>
            <a:ext cx="1931965" cy="881657"/>
          </a:xfrm>
          <a:custGeom>
            <a:rect b="b" l="l" r="r" t="t"/>
            <a:pathLst>
              <a:path extrusionOk="0" h="41759" w="91506">
                <a:moveTo>
                  <a:pt x="68494" y="4454"/>
                </a:moveTo>
                <a:cubicBezTo>
                  <a:pt x="72710" y="4454"/>
                  <a:pt x="76855" y="6104"/>
                  <a:pt x="79946" y="9204"/>
                </a:cubicBezTo>
                <a:cubicBezTo>
                  <a:pt x="84553" y="13825"/>
                  <a:pt x="85923" y="20778"/>
                  <a:pt x="83408" y="26812"/>
                </a:cubicBezTo>
                <a:cubicBezTo>
                  <a:pt x="80911" y="32836"/>
                  <a:pt x="75021" y="36747"/>
                  <a:pt x="68506" y="36747"/>
                </a:cubicBezTo>
                <a:cubicBezTo>
                  <a:pt x="68494" y="36747"/>
                  <a:pt x="68482" y="36747"/>
                  <a:pt x="68470" y="36747"/>
                </a:cubicBezTo>
                <a:cubicBezTo>
                  <a:pt x="59553" y="36733"/>
                  <a:pt x="52346" y="29497"/>
                  <a:pt x="52360" y="20580"/>
                </a:cubicBezTo>
                <a:cubicBezTo>
                  <a:pt x="52360" y="14037"/>
                  <a:pt x="56317" y="8158"/>
                  <a:pt x="62351" y="5671"/>
                </a:cubicBezTo>
                <a:cubicBezTo>
                  <a:pt x="64338" y="4852"/>
                  <a:pt x="66425" y="4454"/>
                  <a:pt x="68494" y="4454"/>
                </a:cubicBezTo>
                <a:close/>
                <a:moveTo>
                  <a:pt x="69707" y="1"/>
                </a:moveTo>
                <a:cubicBezTo>
                  <a:pt x="67735" y="1"/>
                  <a:pt x="65749" y="280"/>
                  <a:pt x="63807" y="852"/>
                </a:cubicBezTo>
                <a:cubicBezTo>
                  <a:pt x="52010" y="2757"/>
                  <a:pt x="44539" y="16878"/>
                  <a:pt x="24919" y="16878"/>
                </a:cubicBezTo>
                <a:cubicBezTo>
                  <a:pt x="24889" y="16878"/>
                  <a:pt x="24860" y="16878"/>
                  <a:pt x="24831" y="16878"/>
                </a:cubicBezTo>
                <a:cubicBezTo>
                  <a:pt x="20520" y="16863"/>
                  <a:pt x="10826" y="15987"/>
                  <a:pt x="1682" y="15040"/>
                </a:cubicBezTo>
                <a:lnTo>
                  <a:pt x="1682" y="15040"/>
                </a:lnTo>
                <a:cubicBezTo>
                  <a:pt x="1795" y="16143"/>
                  <a:pt x="1824" y="17245"/>
                  <a:pt x="1781" y="18347"/>
                </a:cubicBezTo>
                <a:cubicBezTo>
                  <a:pt x="1640" y="20919"/>
                  <a:pt x="1046" y="23435"/>
                  <a:pt x="1" y="25767"/>
                </a:cubicBezTo>
                <a:cubicBezTo>
                  <a:pt x="9610" y="24820"/>
                  <a:pt x="20252" y="23873"/>
                  <a:pt x="24816" y="23873"/>
                </a:cubicBezTo>
                <a:cubicBezTo>
                  <a:pt x="40828" y="23915"/>
                  <a:pt x="48742" y="33257"/>
                  <a:pt x="57476" y="37807"/>
                </a:cubicBezTo>
                <a:cubicBezTo>
                  <a:pt x="61097" y="40414"/>
                  <a:pt x="65389" y="41759"/>
                  <a:pt x="69716" y="41759"/>
                </a:cubicBezTo>
                <a:cubicBezTo>
                  <a:pt x="72380" y="41759"/>
                  <a:pt x="75058" y="41249"/>
                  <a:pt x="77600" y="40210"/>
                </a:cubicBezTo>
                <a:cubicBezTo>
                  <a:pt x="84270" y="37482"/>
                  <a:pt x="89061" y="31504"/>
                  <a:pt x="90290" y="24396"/>
                </a:cubicBezTo>
                <a:cubicBezTo>
                  <a:pt x="91506" y="17302"/>
                  <a:pt x="88962" y="10066"/>
                  <a:pt x="83577" y="5275"/>
                </a:cubicBezTo>
                <a:cubicBezTo>
                  <a:pt x="79706" y="1831"/>
                  <a:pt x="74753" y="1"/>
                  <a:pt x="697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9"/>
          <p:cNvSpPr/>
          <p:nvPr/>
        </p:nvSpPr>
        <p:spPr>
          <a:xfrm rot="3709783">
            <a:off x="1015707" y="2531531"/>
            <a:ext cx="2642961" cy="886494"/>
          </a:xfrm>
          <a:custGeom>
            <a:rect b="b" l="l" r="r" t="t"/>
            <a:pathLst>
              <a:path extrusionOk="0" h="28589" w="89019">
                <a:moveTo>
                  <a:pt x="74558" y="1"/>
                </a:moveTo>
                <a:cubicBezTo>
                  <a:pt x="67992" y="1"/>
                  <a:pt x="62168" y="4518"/>
                  <a:pt x="60655" y="11043"/>
                </a:cubicBezTo>
                <a:cubicBezTo>
                  <a:pt x="59369" y="11170"/>
                  <a:pt x="58069" y="11297"/>
                  <a:pt x="56783" y="11424"/>
                </a:cubicBezTo>
                <a:cubicBezTo>
                  <a:pt x="54833" y="11594"/>
                  <a:pt x="52967" y="11764"/>
                  <a:pt x="51258" y="11891"/>
                </a:cubicBezTo>
                <a:cubicBezTo>
                  <a:pt x="48784" y="12089"/>
                  <a:pt x="46665" y="12216"/>
                  <a:pt x="45336" y="12216"/>
                </a:cubicBezTo>
                <a:cubicBezTo>
                  <a:pt x="43315" y="12216"/>
                  <a:pt x="41309" y="11976"/>
                  <a:pt x="39344" y="11509"/>
                </a:cubicBezTo>
                <a:cubicBezTo>
                  <a:pt x="36504" y="10817"/>
                  <a:pt x="34101" y="9672"/>
                  <a:pt x="31939" y="8400"/>
                </a:cubicBezTo>
                <a:cubicBezTo>
                  <a:pt x="29014" y="6676"/>
                  <a:pt x="26526" y="4712"/>
                  <a:pt x="23983" y="3270"/>
                </a:cubicBezTo>
                <a:cubicBezTo>
                  <a:pt x="21387" y="1140"/>
                  <a:pt x="18178" y="26"/>
                  <a:pt x="14925" y="26"/>
                </a:cubicBezTo>
                <a:cubicBezTo>
                  <a:pt x="13238" y="26"/>
                  <a:pt x="11539" y="325"/>
                  <a:pt x="9907" y="939"/>
                </a:cubicBezTo>
                <a:cubicBezTo>
                  <a:pt x="5131" y="2719"/>
                  <a:pt x="1682" y="6916"/>
                  <a:pt x="834" y="11947"/>
                </a:cubicBezTo>
                <a:cubicBezTo>
                  <a:pt x="1" y="16978"/>
                  <a:pt x="1894" y="22080"/>
                  <a:pt x="5823" y="25316"/>
                </a:cubicBezTo>
                <a:cubicBezTo>
                  <a:pt x="8430" y="27465"/>
                  <a:pt x="11655" y="28589"/>
                  <a:pt x="14921" y="28589"/>
                </a:cubicBezTo>
                <a:cubicBezTo>
                  <a:pt x="16595" y="28589"/>
                  <a:pt x="18280" y="28294"/>
                  <a:pt x="19898" y="27690"/>
                </a:cubicBezTo>
                <a:cubicBezTo>
                  <a:pt x="23954" y="26631"/>
                  <a:pt x="27346" y="23550"/>
                  <a:pt x="31656" y="20964"/>
                </a:cubicBezTo>
                <a:cubicBezTo>
                  <a:pt x="33903" y="19607"/>
                  <a:pt x="36391" y="18406"/>
                  <a:pt x="39344" y="17685"/>
                </a:cubicBezTo>
                <a:cubicBezTo>
                  <a:pt x="41254" y="17218"/>
                  <a:pt x="43204" y="16978"/>
                  <a:pt x="45168" y="16978"/>
                </a:cubicBezTo>
                <a:cubicBezTo>
                  <a:pt x="45224" y="16978"/>
                  <a:pt x="45280" y="16978"/>
                  <a:pt x="45336" y="16978"/>
                </a:cubicBezTo>
                <a:cubicBezTo>
                  <a:pt x="46622" y="16978"/>
                  <a:pt x="48643" y="17091"/>
                  <a:pt x="51031" y="17275"/>
                </a:cubicBezTo>
                <a:cubicBezTo>
                  <a:pt x="52826" y="17402"/>
                  <a:pt x="54833" y="17586"/>
                  <a:pt x="56896" y="17784"/>
                </a:cubicBezTo>
                <a:cubicBezTo>
                  <a:pt x="58196" y="17897"/>
                  <a:pt x="59511" y="18038"/>
                  <a:pt x="60825" y="18165"/>
                </a:cubicBezTo>
                <a:cubicBezTo>
                  <a:pt x="62578" y="24391"/>
                  <a:pt x="68250" y="28572"/>
                  <a:pt x="74543" y="28572"/>
                </a:cubicBezTo>
                <a:cubicBezTo>
                  <a:pt x="75249" y="28572"/>
                  <a:pt x="75964" y="28520"/>
                  <a:pt x="76681" y="28411"/>
                </a:cubicBezTo>
                <a:cubicBezTo>
                  <a:pt x="83804" y="27351"/>
                  <a:pt x="89018" y="21147"/>
                  <a:pt x="88849" y="13954"/>
                </a:cubicBezTo>
                <a:cubicBezTo>
                  <a:pt x="88679" y="6761"/>
                  <a:pt x="83196" y="811"/>
                  <a:pt x="76031" y="76"/>
                </a:cubicBezTo>
                <a:cubicBezTo>
                  <a:pt x="75537" y="26"/>
                  <a:pt x="75046" y="1"/>
                  <a:pt x="7455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9"/>
          <p:cNvSpPr/>
          <p:nvPr/>
        </p:nvSpPr>
        <p:spPr>
          <a:xfrm rot="-207137">
            <a:off x="3634890" y="2038023"/>
            <a:ext cx="717402" cy="717402"/>
          </a:xfrm>
          <a:prstGeom prst="ellipse">
            <a:avLst/>
          </a:prstGeom>
          <a:solidFill>
            <a:schemeClr val="accent4"/>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9"/>
          <p:cNvSpPr/>
          <p:nvPr/>
        </p:nvSpPr>
        <p:spPr>
          <a:xfrm>
            <a:off x="1576477" y="1836317"/>
            <a:ext cx="717300" cy="717300"/>
          </a:xfrm>
          <a:prstGeom prst="ellipse">
            <a:avLst/>
          </a:prstGeom>
          <a:solidFill>
            <a:schemeClr val="accent1"/>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9"/>
          <p:cNvSpPr/>
          <p:nvPr/>
        </p:nvSpPr>
        <p:spPr>
          <a:xfrm>
            <a:off x="2399758" y="3398832"/>
            <a:ext cx="717300" cy="717300"/>
          </a:xfrm>
          <a:prstGeom prst="ellipse">
            <a:avLst/>
          </a:prstGeom>
          <a:solidFill>
            <a:schemeClr val="accen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9"/>
          <p:cNvSpPr/>
          <p:nvPr/>
        </p:nvSpPr>
        <p:spPr>
          <a:xfrm rot="-4535487">
            <a:off x="5805852" y="2063254"/>
            <a:ext cx="1931965" cy="881657"/>
          </a:xfrm>
          <a:custGeom>
            <a:rect b="b" l="l" r="r" t="t"/>
            <a:pathLst>
              <a:path extrusionOk="0" h="41759" w="91506">
                <a:moveTo>
                  <a:pt x="68494" y="4454"/>
                </a:moveTo>
                <a:cubicBezTo>
                  <a:pt x="72710" y="4454"/>
                  <a:pt x="76855" y="6104"/>
                  <a:pt x="79946" y="9204"/>
                </a:cubicBezTo>
                <a:cubicBezTo>
                  <a:pt x="84553" y="13825"/>
                  <a:pt x="85923" y="20778"/>
                  <a:pt x="83408" y="26812"/>
                </a:cubicBezTo>
                <a:cubicBezTo>
                  <a:pt x="80911" y="32836"/>
                  <a:pt x="75021" y="36747"/>
                  <a:pt x="68506" y="36747"/>
                </a:cubicBezTo>
                <a:cubicBezTo>
                  <a:pt x="68494" y="36747"/>
                  <a:pt x="68482" y="36747"/>
                  <a:pt x="68470" y="36747"/>
                </a:cubicBezTo>
                <a:cubicBezTo>
                  <a:pt x="59553" y="36733"/>
                  <a:pt x="52346" y="29497"/>
                  <a:pt x="52360" y="20580"/>
                </a:cubicBezTo>
                <a:cubicBezTo>
                  <a:pt x="52360" y="14037"/>
                  <a:pt x="56317" y="8158"/>
                  <a:pt x="62351" y="5671"/>
                </a:cubicBezTo>
                <a:cubicBezTo>
                  <a:pt x="64338" y="4852"/>
                  <a:pt x="66425" y="4454"/>
                  <a:pt x="68494" y="4454"/>
                </a:cubicBezTo>
                <a:close/>
                <a:moveTo>
                  <a:pt x="69707" y="1"/>
                </a:moveTo>
                <a:cubicBezTo>
                  <a:pt x="67735" y="1"/>
                  <a:pt x="65749" y="280"/>
                  <a:pt x="63807" y="852"/>
                </a:cubicBezTo>
                <a:cubicBezTo>
                  <a:pt x="52010" y="2757"/>
                  <a:pt x="44539" y="16878"/>
                  <a:pt x="24919" y="16878"/>
                </a:cubicBezTo>
                <a:cubicBezTo>
                  <a:pt x="24889" y="16878"/>
                  <a:pt x="24860" y="16878"/>
                  <a:pt x="24831" y="16878"/>
                </a:cubicBezTo>
                <a:cubicBezTo>
                  <a:pt x="20520" y="16863"/>
                  <a:pt x="10826" y="15987"/>
                  <a:pt x="1682" y="15040"/>
                </a:cubicBezTo>
                <a:lnTo>
                  <a:pt x="1682" y="15040"/>
                </a:lnTo>
                <a:cubicBezTo>
                  <a:pt x="1795" y="16143"/>
                  <a:pt x="1824" y="17245"/>
                  <a:pt x="1781" y="18347"/>
                </a:cubicBezTo>
                <a:cubicBezTo>
                  <a:pt x="1640" y="20919"/>
                  <a:pt x="1046" y="23435"/>
                  <a:pt x="1" y="25767"/>
                </a:cubicBezTo>
                <a:cubicBezTo>
                  <a:pt x="9610" y="24820"/>
                  <a:pt x="20252" y="23873"/>
                  <a:pt x="24816" y="23873"/>
                </a:cubicBezTo>
                <a:cubicBezTo>
                  <a:pt x="40828" y="23915"/>
                  <a:pt x="48742" y="33257"/>
                  <a:pt x="57476" y="37807"/>
                </a:cubicBezTo>
                <a:cubicBezTo>
                  <a:pt x="61097" y="40414"/>
                  <a:pt x="65389" y="41759"/>
                  <a:pt x="69716" y="41759"/>
                </a:cubicBezTo>
                <a:cubicBezTo>
                  <a:pt x="72380" y="41759"/>
                  <a:pt x="75058" y="41249"/>
                  <a:pt x="77600" y="40210"/>
                </a:cubicBezTo>
                <a:cubicBezTo>
                  <a:pt x="84270" y="37482"/>
                  <a:pt x="89061" y="31504"/>
                  <a:pt x="90290" y="24396"/>
                </a:cubicBezTo>
                <a:cubicBezTo>
                  <a:pt x="91506" y="17302"/>
                  <a:pt x="88962" y="10066"/>
                  <a:pt x="83577" y="5275"/>
                </a:cubicBezTo>
                <a:cubicBezTo>
                  <a:pt x="79706" y="1831"/>
                  <a:pt x="74753" y="1"/>
                  <a:pt x="697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9"/>
          <p:cNvSpPr/>
          <p:nvPr/>
        </p:nvSpPr>
        <p:spPr>
          <a:xfrm rot="-10732916">
            <a:off x="6547557" y="1669006"/>
            <a:ext cx="717402" cy="717402"/>
          </a:xfrm>
          <a:prstGeom prst="ellipse">
            <a:avLst/>
          </a:prstGeom>
          <a:solidFill>
            <a:schemeClr val="accent4"/>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9"/>
          <p:cNvSpPr/>
          <p:nvPr/>
        </p:nvSpPr>
        <p:spPr>
          <a:xfrm>
            <a:off x="4559640" y="2041140"/>
            <a:ext cx="717300" cy="717300"/>
          </a:xfrm>
          <a:prstGeom prst="ellipse">
            <a:avLst/>
          </a:prstGeom>
          <a:solidFill>
            <a:schemeClr val="accent1"/>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9"/>
          <p:cNvSpPr/>
          <p:nvPr/>
        </p:nvSpPr>
        <p:spPr>
          <a:xfrm>
            <a:off x="6000374" y="3464477"/>
            <a:ext cx="717300" cy="717300"/>
          </a:xfrm>
          <a:prstGeom prst="ellipse">
            <a:avLst/>
          </a:prstGeom>
          <a:solidFill>
            <a:schemeClr val="accen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9"/>
          <p:cNvSpPr txBox="1"/>
          <p:nvPr>
            <p:ph type="ctrTitle"/>
          </p:nvPr>
        </p:nvSpPr>
        <p:spPr>
          <a:xfrm flipH="1">
            <a:off x="6521881" y="1824817"/>
            <a:ext cx="759300" cy="398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400"/>
              <a:buNone/>
            </a:pPr>
            <a:r>
              <a:rPr lang="ar-EG" sz="3000">
                <a:solidFill>
                  <a:schemeClr val="lt1"/>
                </a:solidFill>
                <a:latin typeface="Pacifico"/>
                <a:ea typeface="Pacifico"/>
                <a:cs typeface="Pacifico"/>
                <a:sym typeface="Pacifico"/>
              </a:rPr>
              <a:t>1</a:t>
            </a:r>
            <a:endParaRPr sz="3000">
              <a:solidFill>
                <a:schemeClr val="lt1"/>
              </a:solidFill>
              <a:latin typeface="Pacifico"/>
              <a:ea typeface="Pacifico"/>
              <a:cs typeface="Pacifico"/>
              <a:sym typeface="Pacifico"/>
            </a:endParaRPr>
          </a:p>
        </p:txBody>
      </p:sp>
      <p:sp>
        <p:nvSpPr>
          <p:cNvPr id="283" name="Google Shape;283;p9"/>
          <p:cNvSpPr txBox="1"/>
          <p:nvPr>
            <p:ph type="ctrTitle"/>
          </p:nvPr>
        </p:nvSpPr>
        <p:spPr>
          <a:xfrm flipH="1">
            <a:off x="6000374" y="3607531"/>
            <a:ext cx="779700" cy="474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400"/>
              <a:buNone/>
            </a:pPr>
            <a:r>
              <a:rPr lang="ar-EG" sz="3000">
                <a:solidFill>
                  <a:schemeClr val="lt1"/>
                </a:solidFill>
                <a:latin typeface="Pacifico"/>
                <a:ea typeface="Pacifico"/>
                <a:cs typeface="Pacifico"/>
                <a:sym typeface="Pacifico"/>
              </a:rPr>
              <a:t>2</a:t>
            </a:r>
            <a:endParaRPr sz="3000">
              <a:solidFill>
                <a:schemeClr val="lt1"/>
              </a:solidFill>
              <a:latin typeface="Pacifico"/>
              <a:ea typeface="Pacifico"/>
              <a:cs typeface="Pacifico"/>
              <a:sym typeface="Pacifico"/>
            </a:endParaRPr>
          </a:p>
        </p:txBody>
      </p:sp>
      <p:sp>
        <p:nvSpPr>
          <p:cNvPr id="284" name="Google Shape;284;p9"/>
          <p:cNvSpPr txBox="1"/>
          <p:nvPr>
            <p:ph type="ctrTitle"/>
          </p:nvPr>
        </p:nvSpPr>
        <p:spPr>
          <a:xfrm flipH="1">
            <a:off x="4606642" y="2156339"/>
            <a:ext cx="576900" cy="474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400"/>
              <a:buNone/>
            </a:pPr>
            <a:r>
              <a:rPr lang="ar-EG" sz="3000">
                <a:solidFill>
                  <a:schemeClr val="lt1"/>
                </a:solidFill>
                <a:latin typeface="Pacifico"/>
                <a:ea typeface="Pacifico"/>
                <a:cs typeface="Pacifico"/>
                <a:sym typeface="Pacifico"/>
              </a:rPr>
              <a:t>3</a:t>
            </a:r>
            <a:endParaRPr sz="3000">
              <a:solidFill>
                <a:schemeClr val="lt1"/>
              </a:solidFill>
              <a:latin typeface="Pacifico"/>
              <a:ea typeface="Pacifico"/>
              <a:cs typeface="Pacifico"/>
              <a:sym typeface="Pacifico"/>
            </a:endParaRPr>
          </a:p>
        </p:txBody>
      </p:sp>
      <p:sp>
        <p:nvSpPr>
          <p:cNvPr id="285" name="Google Shape;285;p9"/>
          <p:cNvSpPr txBox="1"/>
          <p:nvPr/>
        </p:nvSpPr>
        <p:spPr>
          <a:xfrm flipH="1">
            <a:off x="3713319" y="2152157"/>
            <a:ext cx="576900" cy="47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400"/>
              <a:buFont typeface="Teko Light"/>
              <a:buNone/>
            </a:pPr>
            <a:r>
              <a:rPr b="0" i="0" lang="ar-EG" sz="3000" u="none" cap="none" strike="noStrike">
                <a:solidFill>
                  <a:schemeClr val="lt1"/>
                </a:solidFill>
                <a:latin typeface="Pacifico"/>
                <a:ea typeface="Pacifico"/>
                <a:cs typeface="Pacifico"/>
                <a:sym typeface="Pacifico"/>
              </a:rPr>
              <a:t>4</a:t>
            </a:r>
            <a:endParaRPr b="0" i="0" sz="3000" u="none" cap="none" strike="noStrike">
              <a:solidFill>
                <a:schemeClr val="lt1"/>
              </a:solidFill>
              <a:latin typeface="Pacifico"/>
              <a:ea typeface="Pacifico"/>
              <a:cs typeface="Pacifico"/>
              <a:sym typeface="Pacifico"/>
            </a:endParaRPr>
          </a:p>
        </p:txBody>
      </p:sp>
      <p:sp>
        <p:nvSpPr>
          <p:cNvPr id="286" name="Google Shape;286;p9"/>
          <p:cNvSpPr txBox="1"/>
          <p:nvPr/>
        </p:nvSpPr>
        <p:spPr>
          <a:xfrm flipH="1">
            <a:off x="1629847" y="1956961"/>
            <a:ext cx="576900" cy="47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400"/>
              <a:buFont typeface="Teko Light"/>
              <a:buNone/>
            </a:pPr>
            <a:r>
              <a:rPr b="0" i="0" lang="ar-EG" sz="3000" u="none" cap="none" strike="noStrike">
                <a:solidFill>
                  <a:schemeClr val="lt1"/>
                </a:solidFill>
                <a:latin typeface="Pacifico"/>
                <a:ea typeface="Pacifico"/>
                <a:cs typeface="Pacifico"/>
                <a:sym typeface="Pacifico"/>
              </a:rPr>
              <a:t>6</a:t>
            </a:r>
            <a:endParaRPr b="0" i="0" sz="3000" u="none" cap="none" strike="noStrike">
              <a:solidFill>
                <a:schemeClr val="lt1"/>
              </a:solidFill>
              <a:latin typeface="Pacifico"/>
              <a:ea typeface="Pacifico"/>
              <a:cs typeface="Pacifico"/>
              <a:sym typeface="Pacifico"/>
            </a:endParaRPr>
          </a:p>
        </p:txBody>
      </p:sp>
      <p:sp>
        <p:nvSpPr>
          <p:cNvPr id="287" name="Google Shape;287;p9"/>
          <p:cNvSpPr txBox="1"/>
          <p:nvPr/>
        </p:nvSpPr>
        <p:spPr>
          <a:xfrm flipH="1">
            <a:off x="2491777" y="3539479"/>
            <a:ext cx="576900" cy="47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400"/>
              <a:buFont typeface="Teko Light"/>
              <a:buNone/>
            </a:pPr>
            <a:r>
              <a:rPr b="0" i="0" lang="ar-EG" sz="3000" u="none" cap="none" strike="noStrike">
                <a:solidFill>
                  <a:schemeClr val="lt1"/>
                </a:solidFill>
                <a:latin typeface="Pacifico"/>
                <a:ea typeface="Pacifico"/>
                <a:cs typeface="Pacifico"/>
                <a:sym typeface="Pacifico"/>
              </a:rPr>
              <a:t>5</a:t>
            </a:r>
            <a:endParaRPr b="0" i="0" sz="3000" u="none" cap="none" strike="noStrike">
              <a:solidFill>
                <a:schemeClr val="lt1"/>
              </a:solidFill>
              <a:latin typeface="Pacifico"/>
              <a:ea typeface="Pacifico"/>
              <a:cs typeface="Pacifico"/>
              <a:sym typeface="Pacifico"/>
            </a:endParaRPr>
          </a:p>
        </p:txBody>
      </p:sp>
      <p:sp>
        <p:nvSpPr>
          <p:cNvPr id="288" name="Google Shape;288;p9">
            <a:hlinkClick action="ppaction://hlinksldjump" r:id="rId3"/>
          </p:cNvPr>
          <p:cNvSpPr txBox="1"/>
          <p:nvPr/>
        </p:nvSpPr>
        <p:spPr>
          <a:xfrm>
            <a:off x="7439167" y="1645344"/>
            <a:ext cx="157286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ar-EG" sz="1800" u="none" cap="none" strike="noStrike">
                <a:solidFill>
                  <a:srgbClr val="000000"/>
                </a:solidFill>
                <a:latin typeface="Simplified Arabic"/>
                <a:ea typeface="Simplified Arabic"/>
                <a:cs typeface="Simplified Arabic"/>
                <a:sym typeface="Simplified Arabic"/>
              </a:rPr>
              <a:t>الأنشطار الثنائي </a:t>
            </a:r>
            <a:endParaRPr/>
          </a:p>
          <a:p>
            <a:pPr indent="0" lvl="0" marL="0" marR="0" rtl="0" algn="l">
              <a:lnSpc>
                <a:spcPct val="100000"/>
              </a:lnSpc>
              <a:spcBef>
                <a:spcPts val="0"/>
              </a:spcBef>
              <a:spcAft>
                <a:spcPts val="0"/>
              </a:spcAft>
              <a:buNone/>
            </a:pPr>
            <a:r>
              <a:rPr b="1" i="0" lang="ar-EG" sz="1800" u="none" cap="none" strike="noStrike">
                <a:solidFill>
                  <a:srgbClr val="000000"/>
                </a:solidFill>
                <a:latin typeface="Simplified Arabic"/>
                <a:ea typeface="Simplified Arabic"/>
                <a:cs typeface="Simplified Arabic"/>
                <a:sym typeface="Simplified Arabic"/>
              </a:rPr>
              <a:t>Binary fission</a:t>
            </a:r>
            <a:endParaRPr b="1" i="0" sz="1800" u="none" cap="none" strike="noStrike">
              <a:solidFill>
                <a:srgbClr val="000000"/>
              </a:solidFill>
              <a:latin typeface="Simplified Arabic"/>
              <a:ea typeface="Simplified Arabic"/>
              <a:cs typeface="Simplified Arabic"/>
              <a:sym typeface="Simplified Arabic"/>
            </a:endParaRPr>
          </a:p>
        </p:txBody>
      </p:sp>
      <p:sp>
        <p:nvSpPr>
          <p:cNvPr id="289" name="Google Shape;289;p9">
            <a:hlinkClick action="ppaction://hlinksldjump" r:id="rId4"/>
          </p:cNvPr>
          <p:cNvSpPr txBox="1"/>
          <p:nvPr/>
        </p:nvSpPr>
        <p:spPr>
          <a:xfrm>
            <a:off x="5922080" y="4377078"/>
            <a:ext cx="102624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ar-EG" sz="1800" u="none" cap="none" strike="noStrike">
                <a:solidFill>
                  <a:srgbClr val="000000"/>
                </a:solidFill>
                <a:latin typeface="Simplified Arabic"/>
                <a:ea typeface="Simplified Arabic"/>
                <a:cs typeface="Simplified Arabic"/>
                <a:sym typeface="Simplified Arabic"/>
              </a:rPr>
              <a:t>التبرعم</a:t>
            </a:r>
            <a:endParaRPr/>
          </a:p>
          <a:p>
            <a:pPr indent="0" lvl="0" marL="0" marR="0" rtl="0" algn="l">
              <a:lnSpc>
                <a:spcPct val="100000"/>
              </a:lnSpc>
              <a:spcBef>
                <a:spcPts val="0"/>
              </a:spcBef>
              <a:spcAft>
                <a:spcPts val="0"/>
              </a:spcAft>
              <a:buNone/>
            </a:pPr>
            <a:r>
              <a:rPr b="1" i="0" lang="ar-EG" sz="1800" u="none" cap="none" strike="noStrike">
                <a:solidFill>
                  <a:srgbClr val="000000"/>
                </a:solidFill>
                <a:latin typeface="Simplified Arabic"/>
                <a:ea typeface="Simplified Arabic"/>
                <a:cs typeface="Simplified Arabic"/>
                <a:sym typeface="Simplified Arabic"/>
              </a:rPr>
              <a:t>Budding</a:t>
            </a:r>
            <a:endParaRPr b="1" i="0" sz="1800" u="none" cap="none" strike="noStrike">
              <a:solidFill>
                <a:srgbClr val="000000"/>
              </a:solidFill>
              <a:latin typeface="Simplified Arabic"/>
              <a:ea typeface="Simplified Arabic"/>
              <a:cs typeface="Simplified Arabic"/>
              <a:sym typeface="Simplified Arabic"/>
            </a:endParaRPr>
          </a:p>
        </p:txBody>
      </p:sp>
      <p:sp>
        <p:nvSpPr>
          <p:cNvPr id="290" name="Google Shape;290;p9">
            <a:hlinkClick action="ppaction://hlinksldjump" r:id="rId5"/>
          </p:cNvPr>
          <p:cNvSpPr txBox="1"/>
          <p:nvPr/>
        </p:nvSpPr>
        <p:spPr>
          <a:xfrm>
            <a:off x="4021989" y="2967680"/>
            <a:ext cx="151035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ar-EG" sz="1800" u="none" cap="none" strike="noStrike">
                <a:solidFill>
                  <a:srgbClr val="000000"/>
                </a:solidFill>
                <a:latin typeface="Simplified Arabic"/>
                <a:ea typeface="Simplified Arabic"/>
                <a:cs typeface="Simplified Arabic"/>
                <a:sym typeface="Simplified Arabic"/>
              </a:rPr>
              <a:t>التجدد</a:t>
            </a:r>
            <a:endParaRPr/>
          </a:p>
          <a:p>
            <a:pPr indent="0" lvl="0" marL="0" marR="0" rtl="0" algn="l">
              <a:lnSpc>
                <a:spcPct val="100000"/>
              </a:lnSpc>
              <a:spcBef>
                <a:spcPts val="0"/>
              </a:spcBef>
              <a:spcAft>
                <a:spcPts val="0"/>
              </a:spcAft>
              <a:buNone/>
            </a:pPr>
            <a:r>
              <a:rPr b="1" i="0" lang="ar-EG" sz="1800" u="none" cap="none" strike="noStrike">
                <a:solidFill>
                  <a:srgbClr val="000000"/>
                </a:solidFill>
                <a:latin typeface="Simplified Arabic"/>
                <a:ea typeface="Simplified Arabic"/>
                <a:cs typeface="Simplified Arabic"/>
                <a:sym typeface="Simplified Arabic"/>
              </a:rPr>
              <a:t>Regeneration</a:t>
            </a:r>
            <a:endParaRPr b="1" i="0" sz="1800" u="none" cap="none" strike="noStrike">
              <a:solidFill>
                <a:srgbClr val="000000"/>
              </a:solidFill>
              <a:latin typeface="Simplified Arabic"/>
              <a:ea typeface="Simplified Arabic"/>
              <a:cs typeface="Simplified Arabic"/>
              <a:sym typeface="Simplified Arabic"/>
            </a:endParaRPr>
          </a:p>
        </p:txBody>
      </p:sp>
      <p:sp>
        <p:nvSpPr>
          <p:cNvPr id="291" name="Google Shape;291;p9">
            <a:hlinkClick action="ppaction://hlinksldjump" r:id="rId6"/>
          </p:cNvPr>
          <p:cNvSpPr txBox="1"/>
          <p:nvPr/>
        </p:nvSpPr>
        <p:spPr>
          <a:xfrm>
            <a:off x="2293984" y="1313142"/>
            <a:ext cx="2544286"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ar-EG" sz="1800" u="none" cap="none" strike="noStrike">
                <a:solidFill>
                  <a:srgbClr val="000000"/>
                </a:solidFill>
                <a:latin typeface="Simplified Arabic"/>
                <a:ea typeface="Simplified Arabic"/>
                <a:cs typeface="Simplified Arabic"/>
                <a:sym typeface="Simplified Arabic"/>
              </a:rPr>
              <a:t>التكاثر بالجراثيم</a:t>
            </a:r>
            <a:endParaRPr/>
          </a:p>
          <a:p>
            <a:pPr indent="0" lvl="0" marL="0" marR="0" rtl="0" algn="l">
              <a:lnSpc>
                <a:spcPct val="100000"/>
              </a:lnSpc>
              <a:spcBef>
                <a:spcPts val="0"/>
              </a:spcBef>
              <a:spcAft>
                <a:spcPts val="0"/>
              </a:spcAft>
              <a:buNone/>
            </a:pPr>
            <a:r>
              <a:rPr b="1" i="0" lang="ar-EG" sz="1800" u="none" cap="none" strike="noStrike">
                <a:solidFill>
                  <a:srgbClr val="000000"/>
                </a:solidFill>
                <a:latin typeface="Simplified Arabic"/>
                <a:ea typeface="Simplified Arabic"/>
                <a:cs typeface="Simplified Arabic"/>
                <a:sym typeface="Simplified Arabic"/>
              </a:rPr>
              <a:t>Reproduction by germs</a:t>
            </a:r>
            <a:endParaRPr b="1" i="0" sz="1800" u="none" cap="none" strike="noStrike">
              <a:solidFill>
                <a:srgbClr val="000000"/>
              </a:solidFill>
              <a:latin typeface="Simplified Arabic"/>
              <a:ea typeface="Simplified Arabic"/>
              <a:cs typeface="Simplified Arabic"/>
              <a:sym typeface="Simplified Arabic"/>
            </a:endParaRPr>
          </a:p>
        </p:txBody>
      </p:sp>
      <p:sp>
        <p:nvSpPr>
          <p:cNvPr id="292" name="Google Shape;292;p9">
            <a:hlinkClick action="ppaction://hlinksldjump" r:id="rId7"/>
          </p:cNvPr>
          <p:cNvSpPr txBox="1"/>
          <p:nvPr/>
        </p:nvSpPr>
        <p:spPr>
          <a:xfrm>
            <a:off x="1740574" y="4300429"/>
            <a:ext cx="185499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ar-EG" sz="1800" u="none" cap="none" strike="noStrike">
                <a:solidFill>
                  <a:srgbClr val="000000"/>
                </a:solidFill>
                <a:latin typeface="Simplified Arabic"/>
                <a:ea typeface="Simplified Arabic"/>
                <a:cs typeface="Simplified Arabic"/>
                <a:sym typeface="Simplified Arabic"/>
              </a:rPr>
              <a:t>التولد البكري</a:t>
            </a:r>
            <a:endParaRPr/>
          </a:p>
          <a:p>
            <a:pPr indent="0" lvl="0" marL="0" marR="0" rtl="0" algn="l">
              <a:lnSpc>
                <a:spcPct val="100000"/>
              </a:lnSpc>
              <a:spcBef>
                <a:spcPts val="0"/>
              </a:spcBef>
              <a:spcAft>
                <a:spcPts val="0"/>
              </a:spcAft>
              <a:buNone/>
            </a:pPr>
            <a:r>
              <a:rPr b="1" i="0" lang="ar-EG" sz="1800" u="none" cap="none" strike="noStrike">
                <a:solidFill>
                  <a:srgbClr val="000000"/>
                </a:solidFill>
                <a:latin typeface="Simplified Arabic"/>
                <a:ea typeface="Simplified Arabic"/>
                <a:cs typeface="Simplified Arabic"/>
                <a:sym typeface="Simplified Arabic"/>
              </a:rPr>
              <a:t>Parthenogenesis</a:t>
            </a:r>
            <a:endParaRPr b="1" i="0" sz="1800" u="none" cap="none" strike="noStrike">
              <a:solidFill>
                <a:srgbClr val="000000"/>
              </a:solidFill>
              <a:latin typeface="Simplified Arabic"/>
              <a:ea typeface="Simplified Arabic"/>
              <a:cs typeface="Simplified Arabic"/>
              <a:sym typeface="Simplified Arabic"/>
            </a:endParaRPr>
          </a:p>
        </p:txBody>
      </p:sp>
      <p:sp>
        <p:nvSpPr>
          <p:cNvPr id="293" name="Google Shape;293;p9">
            <a:hlinkClick action="ppaction://hlinksldjump" r:id="rId8"/>
          </p:cNvPr>
          <p:cNvSpPr txBox="1"/>
          <p:nvPr/>
        </p:nvSpPr>
        <p:spPr>
          <a:xfrm>
            <a:off x="-13082" y="2825921"/>
            <a:ext cx="241284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ar-EG" sz="1800" u="none" cap="none" strike="noStrike">
                <a:solidFill>
                  <a:srgbClr val="000000"/>
                </a:solidFill>
                <a:latin typeface="Simplified Arabic"/>
                <a:ea typeface="Simplified Arabic"/>
                <a:cs typeface="Simplified Arabic"/>
                <a:sym typeface="Simplified Arabic"/>
              </a:rPr>
              <a:t>زراعه الأنسجه</a:t>
            </a:r>
            <a:endParaRPr/>
          </a:p>
          <a:p>
            <a:pPr indent="0" lvl="0" marL="0" marR="0" rtl="0" algn="l">
              <a:lnSpc>
                <a:spcPct val="100000"/>
              </a:lnSpc>
              <a:spcBef>
                <a:spcPts val="0"/>
              </a:spcBef>
              <a:spcAft>
                <a:spcPts val="0"/>
              </a:spcAft>
              <a:buNone/>
            </a:pPr>
            <a:r>
              <a:rPr b="1" i="0" lang="ar-EG" sz="1800" u="none" cap="none" strike="noStrike">
                <a:solidFill>
                  <a:srgbClr val="000000"/>
                </a:solidFill>
                <a:latin typeface="Simplified Arabic"/>
                <a:ea typeface="Simplified Arabic"/>
                <a:cs typeface="Simplified Arabic"/>
                <a:sym typeface="Simplified Arabic"/>
              </a:rPr>
              <a:t>Tissue transplantation</a:t>
            </a:r>
            <a:endParaRPr b="1" i="0" sz="1800" u="none" cap="none" strike="noStrike">
              <a:solidFill>
                <a:srgbClr val="000000"/>
              </a:solidFill>
              <a:latin typeface="Simplified Arabic"/>
              <a:ea typeface="Simplified Arabic"/>
              <a:cs typeface="Simplified Arabic"/>
              <a:sym typeface="Simplified Arabic"/>
            </a:endParaRPr>
          </a:p>
        </p:txBody>
      </p:sp>
      <p:pic>
        <p:nvPicPr>
          <p:cNvPr id="294" name="Google Shape;294;p9">
            <a:hlinkClick action="ppaction://hlinksldjump" r:id="rId9"/>
          </p:cNvPr>
          <p:cNvPicPr preferRelativeResize="0"/>
          <p:nvPr/>
        </p:nvPicPr>
        <p:blipFill rotWithShape="1">
          <a:blip r:embed="rId10">
            <a:alphaModFix/>
          </a:blip>
          <a:srcRect b="0" l="0" r="0" t="0"/>
          <a:stretch/>
        </p:blipFill>
        <p:spPr>
          <a:xfrm>
            <a:off x="4364666" y="112036"/>
            <a:ext cx="457200" cy="457200"/>
          </a:xfrm>
          <a:prstGeom prst="rect">
            <a:avLst/>
          </a:prstGeom>
          <a:noFill/>
          <a:ln>
            <a:noFill/>
          </a:ln>
        </p:spPr>
      </p:pic>
      <p:pic>
        <p:nvPicPr>
          <p:cNvPr id="295" name="Google Shape;295;p9">
            <a:hlinkClick action="ppaction://hlinksldjump" r:id="rId11"/>
          </p:cNvPr>
          <p:cNvPicPr preferRelativeResize="0"/>
          <p:nvPr/>
        </p:nvPicPr>
        <p:blipFill rotWithShape="1">
          <a:blip r:embed="rId12">
            <a:alphaModFix/>
          </a:blip>
          <a:srcRect b="0" l="0" r="0" t="0"/>
          <a:stretch/>
        </p:blipFill>
        <p:spPr>
          <a:xfrm>
            <a:off x="3796423" y="84233"/>
            <a:ext cx="569924" cy="569924"/>
          </a:xfrm>
          <a:prstGeom prst="rect">
            <a:avLst/>
          </a:prstGeom>
          <a:noFill/>
          <a:ln>
            <a:noFill/>
          </a:ln>
        </p:spPr>
      </p:pic>
      <p:pic>
        <p:nvPicPr>
          <p:cNvPr id="296" name="Google Shape;296;p9">
            <a:hlinkClick action="ppaction://hlinksldjump" r:id="rId13"/>
          </p:cNvPr>
          <p:cNvPicPr preferRelativeResize="0"/>
          <p:nvPr/>
        </p:nvPicPr>
        <p:blipFill rotWithShape="1">
          <a:blip r:embed="rId12">
            <a:alphaModFix/>
          </a:blip>
          <a:srcRect b="0" l="0" r="0" t="0"/>
          <a:stretch/>
        </p:blipFill>
        <p:spPr>
          <a:xfrm flipH="1">
            <a:off x="4840638" y="84233"/>
            <a:ext cx="569923" cy="5699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xEl>
                                              <p:pRg end="0" st="0"/>
                                            </p:txEl>
                                          </p:spTgt>
                                        </p:tgtEl>
                                        <p:attrNameLst>
                                          <p:attrName>style.visibility</p:attrName>
                                        </p:attrNameLst>
                                      </p:cBhvr>
                                      <p:to>
                                        <p:strVal val="visible"/>
                                      </p:to>
                                    </p:set>
                                    <p:animEffect filter="fade" transition="in">
                                      <p:cBhvr>
                                        <p:cTn dur="1000"/>
                                        <p:tgtEl>
                                          <p:spTgt spid="2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xEl>
                                              <p:pRg end="1" st="1"/>
                                            </p:txEl>
                                          </p:spTgt>
                                        </p:tgtEl>
                                        <p:attrNameLst>
                                          <p:attrName>style.visibility</p:attrName>
                                        </p:attrNameLst>
                                      </p:cBhvr>
                                      <p:to>
                                        <p:strVal val="visible"/>
                                      </p:to>
                                    </p:set>
                                    <p:animEffect filter="fade" transition="in">
                                      <p:cBhvr>
                                        <p:cTn dur="1000"/>
                                        <p:tgtEl>
                                          <p:spTgt spid="2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xEl>
                                              <p:pRg end="0" st="0"/>
                                            </p:txEl>
                                          </p:spTgt>
                                        </p:tgtEl>
                                        <p:attrNameLst>
                                          <p:attrName>style.visibility</p:attrName>
                                        </p:attrNameLst>
                                      </p:cBhvr>
                                      <p:to>
                                        <p:strVal val="visible"/>
                                      </p:to>
                                    </p:set>
                                    <p:animEffect filter="fade" transition="in">
                                      <p:cBhvr>
                                        <p:cTn dur="1000"/>
                                        <p:tgtEl>
                                          <p:spTgt spid="2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xEl>
                                              <p:pRg end="1" st="1"/>
                                            </p:txEl>
                                          </p:spTgt>
                                        </p:tgtEl>
                                        <p:attrNameLst>
                                          <p:attrName>style.visibility</p:attrName>
                                        </p:attrNameLst>
                                      </p:cBhvr>
                                      <p:to>
                                        <p:strVal val="visible"/>
                                      </p:to>
                                    </p:set>
                                    <p:animEffect filter="fade" transition="in">
                                      <p:cBhvr>
                                        <p:cTn dur="1000"/>
                                        <p:tgtEl>
                                          <p:spTgt spid="28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0" st="0"/>
                                            </p:txEl>
                                          </p:spTgt>
                                        </p:tgtEl>
                                        <p:attrNameLst>
                                          <p:attrName>style.visibility</p:attrName>
                                        </p:attrNameLst>
                                      </p:cBhvr>
                                      <p:to>
                                        <p:strVal val="visible"/>
                                      </p:to>
                                    </p:set>
                                    <p:animEffect filter="fade" transition="in">
                                      <p:cBhvr>
                                        <p:cTn dur="1000"/>
                                        <p:tgtEl>
                                          <p:spTgt spid="2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1" st="1"/>
                                            </p:txEl>
                                          </p:spTgt>
                                        </p:tgtEl>
                                        <p:attrNameLst>
                                          <p:attrName>style.visibility</p:attrName>
                                        </p:attrNameLst>
                                      </p:cBhvr>
                                      <p:to>
                                        <p:strVal val="visible"/>
                                      </p:to>
                                    </p:set>
                                    <p:animEffect filter="fade" transition="in">
                                      <p:cBhvr>
                                        <p:cTn dur="1000"/>
                                        <p:tgtEl>
                                          <p:spTgt spid="2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xEl>
                                              <p:pRg end="0" st="0"/>
                                            </p:txEl>
                                          </p:spTgt>
                                        </p:tgtEl>
                                        <p:attrNameLst>
                                          <p:attrName>style.visibility</p:attrName>
                                        </p:attrNameLst>
                                      </p:cBhvr>
                                      <p:to>
                                        <p:strVal val="visible"/>
                                      </p:to>
                                    </p:set>
                                    <p:animEffect filter="fade" transition="in">
                                      <p:cBhvr>
                                        <p:cTn dur="1000"/>
                                        <p:tgtEl>
                                          <p:spTgt spid="2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xEl>
                                              <p:pRg end="1" st="1"/>
                                            </p:txEl>
                                          </p:spTgt>
                                        </p:tgtEl>
                                        <p:attrNameLst>
                                          <p:attrName>style.visibility</p:attrName>
                                        </p:attrNameLst>
                                      </p:cBhvr>
                                      <p:to>
                                        <p:strVal val="visible"/>
                                      </p:to>
                                    </p:set>
                                    <p:animEffect filter="fade" transition="in">
                                      <p:cBhvr>
                                        <p:cTn dur="1000"/>
                                        <p:tgtEl>
                                          <p:spTgt spid="29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0" st="0"/>
                                            </p:txEl>
                                          </p:spTgt>
                                        </p:tgtEl>
                                        <p:attrNameLst>
                                          <p:attrName>style.visibility</p:attrName>
                                        </p:attrNameLst>
                                      </p:cBhvr>
                                      <p:to>
                                        <p:strVal val="visible"/>
                                      </p:to>
                                    </p:set>
                                    <p:animEffect filter="fade" transition="in">
                                      <p:cBhvr>
                                        <p:cTn dur="1000"/>
                                        <p:tgtEl>
                                          <p:spTgt spid="2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1" st="1"/>
                                            </p:txEl>
                                          </p:spTgt>
                                        </p:tgtEl>
                                        <p:attrNameLst>
                                          <p:attrName>style.visibility</p:attrName>
                                        </p:attrNameLst>
                                      </p:cBhvr>
                                      <p:to>
                                        <p:strVal val="visible"/>
                                      </p:to>
                                    </p:set>
                                    <p:animEffect filter="fade" transition="in">
                                      <p:cBhvr>
                                        <p:cTn dur="1000"/>
                                        <p:tgtEl>
                                          <p:spTgt spid="29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0" st="0"/>
                                            </p:txEl>
                                          </p:spTgt>
                                        </p:tgtEl>
                                        <p:attrNameLst>
                                          <p:attrName>style.visibility</p:attrName>
                                        </p:attrNameLst>
                                      </p:cBhvr>
                                      <p:to>
                                        <p:strVal val="visible"/>
                                      </p:to>
                                    </p:set>
                                    <p:animEffect filter="fade" transition="in">
                                      <p:cBhvr>
                                        <p:cTn dur="1000"/>
                                        <p:tgtEl>
                                          <p:spTgt spid="2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1" st="1"/>
                                            </p:txEl>
                                          </p:spTgt>
                                        </p:tgtEl>
                                        <p:attrNameLst>
                                          <p:attrName>style.visibility</p:attrName>
                                        </p:attrNameLst>
                                      </p:cBhvr>
                                      <p:to>
                                        <p:strVal val="visible"/>
                                      </p:to>
                                    </p:set>
                                    <p:animEffect filter="fade" transition="in">
                                      <p:cBhvr>
                                        <p:cTn dur="1000"/>
                                        <p:tgtEl>
                                          <p:spTgt spid="29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cience Fair Newsletter by Slidesgo">
  <a:themeElements>
    <a:clrScheme name="Simple Light">
      <a:dk1>
        <a:srgbClr val="383536"/>
      </a:dk1>
      <a:lt1>
        <a:srgbClr val="FFFFFF"/>
      </a:lt1>
      <a:dk2>
        <a:srgbClr val="595959"/>
      </a:dk2>
      <a:lt2>
        <a:srgbClr val="E6F0EF"/>
      </a:lt2>
      <a:accent1>
        <a:srgbClr val="D49421"/>
      </a:accent1>
      <a:accent2>
        <a:srgbClr val="C3CCA2"/>
      </a:accent2>
      <a:accent3>
        <a:srgbClr val="88AFA6"/>
      </a:accent3>
      <a:accent4>
        <a:srgbClr val="627E8D"/>
      </a:accent4>
      <a:accent5>
        <a:srgbClr val="D49421"/>
      </a:accent5>
      <a:accent6>
        <a:srgbClr val="C3CCA2"/>
      </a:accent6>
      <a:hlink>
        <a:srgbClr val="3835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NEW LAP</dc:creator>
</cp:coreProperties>
</file>