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7" roundtripDataSignature="AMtx7mhsgkG7lDGrt/ubrFcrLOcKzpVc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ar-EG"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1" name="Google Shape;34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6" name="Google Shape;316;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EG"/>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p:cSld name="标题和内容">
    <p:bg>
      <p:bgPr>
        <a:blipFill>
          <a:blip r:embed="rId2">
            <a:alphaModFix/>
          </a:blip>
          <a:stretch>
            <a:fillRect/>
          </a:stretch>
        </a:blipFill>
      </p:bgPr>
    </p:bg>
    <p:spTree>
      <p:nvGrpSpPr>
        <p:cNvPr id="16" name="Shape 16"/>
        <p:cNvGrpSpPr/>
        <p:nvPr/>
      </p:nvGrpSpPr>
      <p:grpSpPr>
        <a:xfrm>
          <a:off x="0" y="0"/>
          <a:ext cx="0" cy="0"/>
          <a:chOff x="0" y="0"/>
          <a:chExt cx="0" cy="0"/>
        </a:xfrm>
      </p:grpSpPr>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22"/>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2"/>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4" name="Shape 74"/>
        <p:cNvGrpSpPr/>
        <p:nvPr/>
      </p:nvGrpSpPr>
      <p:grpSpPr>
        <a:xfrm>
          <a:off x="0" y="0"/>
          <a:ext cx="0" cy="0"/>
          <a:chOff x="0" y="0"/>
          <a:chExt cx="0" cy="0"/>
        </a:xfrm>
      </p:grpSpPr>
      <p:sp>
        <p:nvSpPr>
          <p:cNvPr id="75" name="Google Shape;75;p23"/>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3"/>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381000" lvl="0" marL="457200" rtl="1" algn="r">
              <a:lnSpc>
                <a:spcPct val="90000"/>
              </a:lnSpc>
              <a:spcBef>
                <a:spcPts val="750"/>
              </a:spcBef>
              <a:spcAft>
                <a:spcPts val="0"/>
              </a:spcAft>
              <a:buClr>
                <a:schemeClr val="dk1"/>
              </a:buClr>
              <a:buSzPts val="2400"/>
              <a:buChar char="•"/>
              <a:defRPr sz="2400"/>
            </a:lvl1pPr>
            <a:lvl2pPr indent="-361950" lvl="1" marL="914400" rtl="1" algn="r">
              <a:lnSpc>
                <a:spcPct val="90000"/>
              </a:lnSpc>
              <a:spcBef>
                <a:spcPts val="375"/>
              </a:spcBef>
              <a:spcAft>
                <a:spcPts val="0"/>
              </a:spcAft>
              <a:buClr>
                <a:schemeClr val="dk1"/>
              </a:buClr>
              <a:buSzPts val="2100"/>
              <a:buChar char="•"/>
              <a:defRPr sz="2100"/>
            </a:lvl2pPr>
            <a:lvl3pPr indent="-342900" lvl="2" marL="1371600" rtl="1" algn="r">
              <a:lnSpc>
                <a:spcPct val="90000"/>
              </a:lnSpc>
              <a:spcBef>
                <a:spcPts val="375"/>
              </a:spcBef>
              <a:spcAft>
                <a:spcPts val="0"/>
              </a:spcAft>
              <a:buClr>
                <a:schemeClr val="dk1"/>
              </a:buClr>
              <a:buSzPts val="1800"/>
              <a:buChar char="•"/>
              <a:defRPr sz="1800"/>
            </a:lvl3pPr>
            <a:lvl4pPr indent="-323850" lvl="3" marL="1828800" rtl="1" algn="r">
              <a:lnSpc>
                <a:spcPct val="90000"/>
              </a:lnSpc>
              <a:spcBef>
                <a:spcPts val="375"/>
              </a:spcBef>
              <a:spcAft>
                <a:spcPts val="0"/>
              </a:spcAft>
              <a:buClr>
                <a:schemeClr val="dk1"/>
              </a:buClr>
              <a:buSzPts val="1500"/>
              <a:buChar char="•"/>
              <a:defRPr sz="1500"/>
            </a:lvl4pPr>
            <a:lvl5pPr indent="-323850" lvl="4" marL="2286000" rtl="1" algn="r">
              <a:lnSpc>
                <a:spcPct val="90000"/>
              </a:lnSpc>
              <a:spcBef>
                <a:spcPts val="375"/>
              </a:spcBef>
              <a:spcAft>
                <a:spcPts val="0"/>
              </a:spcAft>
              <a:buClr>
                <a:schemeClr val="dk1"/>
              </a:buClr>
              <a:buSzPts val="1500"/>
              <a:buChar char="•"/>
              <a:defRPr sz="1500"/>
            </a:lvl5pPr>
            <a:lvl6pPr indent="-323850" lvl="5" marL="2743200" rtl="1" algn="r">
              <a:lnSpc>
                <a:spcPct val="90000"/>
              </a:lnSpc>
              <a:spcBef>
                <a:spcPts val="375"/>
              </a:spcBef>
              <a:spcAft>
                <a:spcPts val="0"/>
              </a:spcAft>
              <a:buClr>
                <a:schemeClr val="dk1"/>
              </a:buClr>
              <a:buSzPts val="1500"/>
              <a:buChar char="•"/>
              <a:defRPr sz="1500"/>
            </a:lvl6pPr>
            <a:lvl7pPr indent="-323850" lvl="6" marL="3200400" rtl="1" algn="r">
              <a:lnSpc>
                <a:spcPct val="90000"/>
              </a:lnSpc>
              <a:spcBef>
                <a:spcPts val="375"/>
              </a:spcBef>
              <a:spcAft>
                <a:spcPts val="0"/>
              </a:spcAft>
              <a:buClr>
                <a:schemeClr val="dk1"/>
              </a:buClr>
              <a:buSzPts val="1500"/>
              <a:buChar char="•"/>
              <a:defRPr sz="1500"/>
            </a:lvl7pPr>
            <a:lvl8pPr indent="-323850" lvl="7" marL="3657600" rtl="1" algn="r">
              <a:lnSpc>
                <a:spcPct val="90000"/>
              </a:lnSpc>
              <a:spcBef>
                <a:spcPts val="375"/>
              </a:spcBef>
              <a:spcAft>
                <a:spcPts val="0"/>
              </a:spcAft>
              <a:buClr>
                <a:schemeClr val="dk1"/>
              </a:buClr>
              <a:buSzPts val="1500"/>
              <a:buChar char="•"/>
              <a:defRPr sz="1500"/>
            </a:lvl8pPr>
            <a:lvl9pPr indent="-323850" lvl="8" marL="4114800" rtl="1" algn="r">
              <a:lnSpc>
                <a:spcPct val="90000"/>
              </a:lnSpc>
              <a:spcBef>
                <a:spcPts val="375"/>
              </a:spcBef>
              <a:spcAft>
                <a:spcPts val="0"/>
              </a:spcAft>
              <a:buClr>
                <a:schemeClr val="dk1"/>
              </a:buClr>
              <a:buSzPts val="1500"/>
              <a:buChar char="•"/>
              <a:defRPr sz="1500"/>
            </a:lvl9pPr>
          </a:lstStyle>
          <a:p/>
        </p:txBody>
      </p:sp>
      <p:sp>
        <p:nvSpPr>
          <p:cNvPr id="77" name="Google Shape;77;p23"/>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200"/>
              <a:buNone/>
              <a:defRPr sz="1200"/>
            </a:lvl1pPr>
            <a:lvl2pPr indent="-228600" lvl="1" marL="914400" rtl="1" algn="r">
              <a:lnSpc>
                <a:spcPct val="90000"/>
              </a:lnSpc>
              <a:spcBef>
                <a:spcPts val="375"/>
              </a:spcBef>
              <a:spcAft>
                <a:spcPts val="0"/>
              </a:spcAft>
              <a:buClr>
                <a:schemeClr val="dk1"/>
              </a:buClr>
              <a:buSzPts val="1050"/>
              <a:buNone/>
              <a:defRPr sz="1050"/>
            </a:lvl2pPr>
            <a:lvl3pPr indent="-228600" lvl="2" marL="1371600" rtl="1" algn="r">
              <a:lnSpc>
                <a:spcPct val="90000"/>
              </a:lnSpc>
              <a:spcBef>
                <a:spcPts val="375"/>
              </a:spcBef>
              <a:spcAft>
                <a:spcPts val="0"/>
              </a:spcAft>
              <a:buClr>
                <a:schemeClr val="dk1"/>
              </a:buClr>
              <a:buSzPts val="900"/>
              <a:buNone/>
              <a:defRPr sz="900"/>
            </a:lvl3pPr>
            <a:lvl4pPr indent="-228600" lvl="3" marL="1828800" rtl="1" algn="r">
              <a:lnSpc>
                <a:spcPct val="90000"/>
              </a:lnSpc>
              <a:spcBef>
                <a:spcPts val="375"/>
              </a:spcBef>
              <a:spcAft>
                <a:spcPts val="0"/>
              </a:spcAft>
              <a:buClr>
                <a:schemeClr val="dk1"/>
              </a:buClr>
              <a:buSzPts val="750"/>
              <a:buNone/>
              <a:defRPr sz="750"/>
            </a:lvl4pPr>
            <a:lvl5pPr indent="-228600" lvl="4" marL="2286000" rtl="1" algn="r">
              <a:lnSpc>
                <a:spcPct val="90000"/>
              </a:lnSpc>
              <a:spcBef>
                <a:spcPts val="375"/>
              </a:spcBef>
              <a:spcAft>
                <a:spcPts val="0"/>
              </a:spcAft>
              <a:buClr>
                <a:schemeClr val="dk1"/>
              </a:buClr>
              <a:buSzPts val="750"/>
              <a:buNone/>
              <a:defRPr sz="750"/>
            </a:lvl5pPr>
            <a:lvl6pPr indent="-228600" lvl="5" marL="2743200" rtl="1" algn="r">
              <a:lnSpc>
                <a:spcPct val="90000"/>
              </a:lnSpc>
              <a:spcBef>
                <a:spcPts val="375"/>
              </a:spcBef>
              <a:spcAft>
                <a:spcPts val="0"/>
              </a:spcAft>
              <a:buClr>
                <a:schemeClr val="dk1"/>
              </a:buClr>
              <a:buSzPts val="750"/>
              <a:buNone/>
              <a:defRPr sz="750"/>
            </a:lvl6pPr>
            <a:lvl7pPr indent="-228600" lvl="6" marL="3200400" rtl="1" algn="r">
              <a:lnSpc>
                <a:spcPct val="90000"/>
              </a:lnSpc>
              <a:spcBef>
                <a:spcPts val="375"/>
              </a:spcBef>
              <a:spcAft>
                <a:spcPts val="0"/>
              </a:spcAft>
              <a:buClr>
                <a:schemeClr val="dk1"/>
              </a:buClr>
              <a:buSzPts val="750"/>
              <a:buNone/>
              <a:defRPr sz="750"/>
            </a:lvl7pPr>
            <a:lvl8pPr indent="-228600" lvl="7" marL="3657600" rtl="1" algn="r">
              <a:lnSpc>
                <a:spcPct val="90000"/>
              </a:lnSpc>
              <a:spcBef>
                <a:spcPts val="375"/>
              </a:spcBef>
              <a:spcAft>
                <a:spcPts val="0"/>
              </a:spcAft>
              <a:buClr>
                <a:schemeClr val="dk1"/>
              </a:buClr>
              <a:buSzPts val="750"/>
              <a:buNone/>
              <a:defRPr sz="750"/>
            </a:lvl8pPr>
            <a:lvl9pPr indent="-228600" lvl="8" marL="4114800" rtl="1" algn="r">
              <a:lnSpc>
                <a:spcPct val="90000"/>
              </a:lnSpc>
              <a:spcBef>
                <a:spcPts val="375"/>
              </a:spcBef>
              <a:spcAft>
                <a:spcPts val="0"/>
              </a:spcAft>
              <a:buClr>
                <a:schemeClr val="dk1"/>
              </a:buClr>
              <a:buSzPts val="750"/>
              <a:buNone/>
              <a:defRPr sz="750"/>
            </a:lvl9pPr>
          </a:lstStyle>
          <a:p/>
        </p:txBody>
      </p:sp>
      <p:sp>
        <p:nvSpPr>
          <p:cNvPr id="78" name="Google Shape;78;p23"/>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3"/>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1" name="Shape 81"/>
        <p:cNvGrpSpPr/>
        <p:nvPr/>
      </p:nvGrpSpPr>
      <p:grpSpPr>
        <a:xfrm>
          <a:off x="0" y="0"/>
          <a:ext cx="0" cy="0"/>
          <a:chOff x="0" y="0"/>
          <a:chExt cx="0" cy="0"/>
        </a:xfrm>
      </p:grpSpPr>
      <p:sp>
        <p:nvSpPr>
          <p:cNvPr id="82" name="Google Shape;82;p24"/>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24"/>
          <p:cNvSpPr/>
          <p:nvPr>
            <p:ph idx="2" type="pic"/>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lvl="0" marR="0" rtl="1" algn="r">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1" algn="r">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1" algn="r">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1" algn="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84" name="Google Shape;84;p24"/>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200"/>
              <a:buNone/>
              <a:defRPr sz="1200"/>
            </a:lvl1pPr>
            <a:lvl2pPr indent="-228600" lvl="1" marL="914400" rtl="1" algn="r">
              <a:lnSpc>
                <a:spcPct val="90000"/>
              </a:lnSpc>
              <a:spcBef>
                <a:spcPts val="375"/>
              </a:spcBef>
              <a:spcAft>
                <a:spcPts val="0"/>
              </a:spcAft>
              <a:buClr>
                <a:schemeClr val="dk1"/>
              </a:buClr>
              <a:buSzPts val="1050"/>
              <a:buNone/>
              <a:defRPr sz="1050"/>
            </a:lvl2pPr>
            <a:lvl3pPr indent="-228600" lvl="2" marL="1371600" rtl="1" algn="r">
              <a:lnSpc>
                <a:spcPct val="90000"/>
              </a:lnSpc>
              <a:spcBef>
                <a:spcPts val="375"/>
              </a:spcBef>
              <a:spcAft>
                <a:spcPts val="0"/>
              </a:spcAft>
              <a:buClr>
                <a:schemeClr val="dk1"/>
              </a:buClr>
              <a:buSzPts val="900"/>
              <a:buNone/>
              <a:defRPr sz="900"/>
            </a:lvl3pPr>
            <a:lvl4pPr indent="-228600" lvl="3" marL="1828800" rtl="1" algn="r">
              <a:lnSpc>
                <a:spcPct val="90000"/>
              </a:lnSpc>
              <a:spcBef>
                <a:spcPts val="375"/>
              </a:spcBef>
              <a:spcAft>
                <a:spcPts val="0"/>
              </a:spcAft>
              <a:buClr>
                <a:schemeClr val="dk1"/>
              </a:buClr>
              <a:buSzPts val="750"/>
              <a:buNone/>
              <a:defRPr sz="750"/>
            </a:lvl4pPr>
            <a:lvl5pPr indent="-228600" lvl="4" marL="2286000" rtl="1" algn="r">
              <a:lnSpc>
                <a:spcPct val="90000"/>
              </a:lnSpc>
              <a:spcBef>
                <a:spcPts val="375"/>
              </a:spcBef>
              <a:spcAft>
                <a:spcPts val="0"/>
              </a:spcAft>
              <a:buClr>
                <a:schemeClr val="dk1"/>
              </a:buClr>
              <a:buSzPts val="750"/>
              <a:buNone/>
              <a:defRPr sz="750"/>
            </a:lvl5pPr>
            <a:lvl6pPr indent="-228600" lvl="5" marL="2743200" rtl="1" algn="r">
              <a:lnSpc>
                <a:spcPct val="90000"/>
              </a:lnSpc>
              <a:spcBef>
                <a:spcPts val="375"/>
              </a:spcBef>
              <a:spcAft>
                <a:spcPts val="0"/>
              </a:spcAft>
              <a:buClr>
                <a:schemeClr val="dk1"/>
              </a:buClr>
              <a:buSzPts val="750"/>
              <a:buNone/>
              <a:defRPr sz="750"/>
            </a:lvl6pPr>
            <a:lvl7pPr indent="-228600" lvl="6" marL="3200400" rtl="1" algn="r">
              <a:lnSpc>
                <a:spcPct val="90000"/>
              </a:lnSpc>
              <a:spcBef>
                <a:spcPts val="375"/>
              </a:spcBef>
              <a:spcAft>
                <a:spcPts val="0"/>
              </a:spcAft>
              <a:buClr>
                <a:schemeClr val="dk1"/>
              </a:buClr>
              <a:buSzPts val="750"/>
              <a:buNone/>
              <a:defRPr sz="750"/>
            </a:lvl7pPr>
            <a:lvl8pPr indent="-228600" lvl="7" marL="3657600" rtl="1" algn="r">
              <a:lnSpc>
                <a:spcPct val="90000"/>
              </a:lnSpc>
              <a:spcBef>
                <a:spcPts val="375"/>
              </a:spcBef>
              <a:spcAft>
                <a:spcPts val="0"/>
              </a:spcAft>
              <a:buClr>
                <a:schemeClr val="dk1"/>
              </a:buClr>
              <a:buSzPts val="750"/>
              <a:buNone/>
              <a:defRPr sz="750"/>
            </a:lvl8pPr>
            <a:lvl9pPr indent="-228600" lvl="8" marL="4114800" rtl="1" algn="r">
              <a:lnSpc>
                <a:spcPct val="90000"/>
              </a:lnSpc>
              <a:spcBef>
                <a:spcPts val="375"/>
              </a:spcBef>
              <a:spcAft>
                <a:spcPts val="0"/>
              </a:spcAft>
              <a:buClr>
                <a:schemeClr val="dk1"/>
              </a:buClr>
              <a:buSzPts val="750"/>
              <a:buNone/>
              <a:defRPr sz="750"/>
            </a:lvl9pPr>
          </a:lstStyle>
          <a:p/>
        </p:txBody>
      </p:sp>
      <p:sp>
        <p:nvSpPr>
          <p:cNvPr id="85" name="Google Shape;85;p24"/>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4"/>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8" name="Shape 88"/>
        <p:cNvGrpSpPr/>
        <p:nvPr/>
      </p:nvGrpSpPr>
      <p:grpSpPr>
        <a:xfrm>
          <a:off x="0" y="0"/>
          <a:ext cx="0" cy="0"/>
          <a:chOff x="0" y="0"/>
          <a:chExt cx="0" cy="0"/>
        </a:xfrm>
      </p:grpSpPr>
      <p:sp>
        <p:nvSpPr>
          <p:cNvPr id="89" name="Google Shape;89;p2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5"/>
          <p:cNvSpPr txBox="1"/>
          <p:nvPr>
            <p:ph idx="1" type="body"/>
          </p:nvPr>
        </p:nvSpPr>
        <p:spPr>
          <a:xfrm rot="5400000">
            <a:off x="2940248" y="-942379"/>
            <a:ext cx="3263504" cy="7886700"/>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91" name="Google Shape;91;p25"/>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5"/>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26"/>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26"/>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97" name="Google Shape;97;p26"/>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6"/>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cSld name="Main">
    <p:spTree>
      <p:nvGrpSpPr>
        <p:cNvPr id="17" name="Shape 17"/>
        <p:cNvGrpSpPr/>
        <p:nvPr/>
      </p:nvGrpSpPr>
      <p:grpSpPr>
        <a:xfrm>
          <a:off x="0" y="0"/>
          <a:ext cx="0" cy="0"/>
          <a:chOff x="0" y="0"/>
          <a:chExt cx="0" cy="0"/>
        </a:xfrm>
      </p:grpSpPr>
      <p:sp>
        <p:nvSpPr>
          <p:cNvPr id="18" name="Google Shape;18;p14"/>
          <p:cNvSpPr txBox="1"/>
          <p:nvPr>
            <p:ph idx="1" type="body"/>
          </p:nvPr>
        </p:nvSpPr>
        <p:spPr>
          <a:xfrm>
            <a:off x="381001" y="883821"/>
            <a:ext cx="8368363" cy="173255"/>
          </a:xfrm>
          <a:prstGeom prst="rect">
            <a:avLst/>
          </a:prstGeom>
          <a:noFill/>
          <a:ln>
            <a:noFill/>
          </a:ln>
        </p:spPr>
        <p:txBody>
          <a:bodyPr anchorCtr="0" anchor="ctr" bIns="0" lIns="0" spcFirstLastPara="1" rIns="0" wrap="square" tIns="0">
            <a:noAutofit/>
          </a:bodyPr>
          <a:lstStyle>
            <a:lvl1pPr indent="-228600" lvl="0" marL="457200" rtl="1" algn="ctr">
              <a:lnSpc>
                <a:spcPct val="90000"/>
              </a:lnSpc>
              <a:spcBef>
                <a:spcPts val="750"/>
              </a:spcBef>
              <a:spcAft>
                <a:spcPts val="0"/>
              </a:spcAft>
              <a:buClr>
                <a:srgbClr val="A5A5A5"/>
              </a:buClr>
              <a:buSzPts val="1200"/>
              <a:buNone/>
              <a:defRPr b="0" sz="1200">
                <a:solidFill>
                  <a:srgbClr val="A5A5A5"/>
                </a:solidFill>
                <a:latin typeface="Calibri"/>
                <a:ea typeface="Calibri"/>
                <a:cs typeface="Calibri"/>
                <a:sym typeface="Calibri"/>
              </a:defRPr>
            </a:lvl1pPr>
            <a:lvl2pPr indent="-228600" lvl="1" marL="914400" rtl="1" algn="r">
              <a:lnSpc>
                <a:spcPct val="90000"/>
              </a:lnSpc>
              <a:spcBef>
                <a:spcPts val="375"/>
              </a:spcBef>
              <a:spcAft>
                <a:spcPts val="0"/>
              </a:spcAft>
              <a:buClr>
                <a:schemeClr val="dk1"/>
              </a:buClr>
              <a:buSzPts val="1200"/>
              <a:buNone/>
              <a:defRPr sz="1200"/>
            </a:lvl2pPr>
            <a:lvl3pPr indent="-228600" lvl="2" marL="1371600" rtl="1" algn="r">
              <a:lnSpc>
                <a:spcPct val="90000"/>
              </a:lnSpc>
              <a:spcBef>
                <a:spcPts val="375"/>
              </a:spcBef>
              <a:spcAft>
                <a:spcPts val="0"/>
              </a:spcAft>
              <a:buClr>
                <a:schemeClr val="dk1"/>
              </a:buClr>
              <a:buSzPts val="1000"/>
              <a:buNone/>
              <a:defRPr sz="1000"/>
            </a:lvl3pPr>
            <a:lvl4pPr indent="-228600" lvl="3" marL="1828800" rtl="1" algn="r">
              <a:lnSpc>
                <a:spcPct val="90000"/>
              </a:lnSpc>
              <a:spcBef>
                <a:spcPts val="375"/>
              </a:spcBef>
              <a:spcAft>
                <a:spcPts val="0"/>
              </a:spcAft>
              <a:buClr>
                <a:schemeClr val="dk1"/>
              </a:buClr>
              <a:buSzPts val="900"/>
              <a:buNone/>
              <a:defRPr sz="900"/>
            </a:lvl4pPr>
            <a:lvl5pPr indent="-228600" lvl="4" marL="2286000" rtl="1" algn="r">
              <a:lnSpc>
                <a:spcPct val="90000"/>
              </a:lnSpc>
              <a:spcBef>
                <a:spcPts val="375"/>
              </a:spcBef>
              <a:spcAft>
                <a:spcPts val="0"/>
              </a:spcAft>
              <a:buClr>
                <a:schemeClr val="dk1"/>
              </a:buClr>
              <a:buSzPts val="900"/>
              <a:buNone/>
              <a:defRPr sz="900"/>
            </a:lvl5pPr>
            <a:lvl6pPr indent="-228600" lvl="5" marL="2743200" rtl="1" algn="r">
              <a:lnSpc>
                <a:spcPct val="90000"/>
              </a:lnSpc>
              <a:spcBef>
                <a:spcPts val="375"/>
              </a:spcBef>
              <a:spcAft>
                <a:spcPts val="0"/>
              </a:spcAft>
              <a:buClr>
                <a:schemeClr val="dk1"/>
              </a:buClr>
              <a:buSzPts val="900"/>
              <a:buNone/>
              <a:defRPr sz="900"/>
            </a:lvl6pPr>
            <a:lvl7pPr indent="-228600" lvl="6" marL="3200400" rtl="1" algn="r">
              <a:lnSpc>
                <a:spcPct val="90000"/>
              </a:lnSpc>
              <a:spcBef>
                <a:spcPts val="375"/>
              </a:spcBef>
              <a:spcAft>
                <a:spcPts val="0"/>
              </a:spcAft>
              <a:buClr>
                <a:schemeClr val="dk1"/>
              </a:buClr>
              <a:buSzPts val="900"/>
              <a:buNone/>
              <a:defRPr sz="900"/>
            </a:lvl7pPr>
            <a:lvl8pPr indent="-228600" lvl="7" marL="3657600" rtl="1" algn="r">
              <a:lnSpc>
                <a:spcPct val="90000"/>
              </a:lnSpc>
              <a:spcBef>
                <a:spcPts val="375"/>
              </a:spcBef>
              <a:spcAft>
                <a:spcPts val="0"/>
              </a:spcAft>
              <a:buClr>
                <a:schemeClr val="dk1"/>
              </a:buClr>
              <a:buSzPts val="900"/>
              <a:buNone/>
              <a:defRPr sz="900"/>
            </a:lvl8pPr>
            <a:lvl9pPr indent="-228600" lvl="8" marL="4114800" rtl="1" algn="r">
              <a:lnSpc>
                <a:spcPct val="90000"/>
              </a:lnSpc>
              <a:spcBef>
                <a:spcPts val="375"/>
              </a:spcBef>
              <a:spcAft>
                <a:spcPts val="0"/>
              </a:spcAft>
              <a:buClr>
                <a:schemeClr val="dk1"/>
              </a:buClr>
              <a:buSzPts val="900"/>
              <a:buNone/>
              <a:defRPr sz="900"/>
            </a:lvl9pPr>
          </a:lstStyle>
          <a:p/>
        </p:txBody>
      </p:sp>
      <p:sp>
        <p:nvSpPr>
          <p:cNvPr id="19" name="Google Shape;19;p14"/>
          <p:cNvSpPr txBox="1"/>
          <p:nvPr>
            <p:ph type="title"/>
          </p:nvPr>
        </p:nvSpPr>
        <p:spPr>
          <a:xfrm>
            <a:off x="381001" y="341314"/>
            <a:ext cx="8368363" cy="495383"/>
          </a:xfrm>
          <a:prstGeom prst="rect">
            <a:avLst/>
          </a:prstGeom>
          <a:noFill/>
          <a:ln>
            <a:noFill/>
          </a:ln>
        </p:spPr>
        <p:txBody>
          <a:bodyPr anchorCtr="0" anchor="ctr" bIns="0" lIns="0" spcFirstLastPara="1" rIns="0" wrap="square" tIns="0">
            <a:normAutofit/>
          </a:bodyPr>
          <a:lstStyle>
            <a:lvl1pPr lvl="0" rtl="1" algn="ctr">
              <a:lnSpc>
                <a:spcPct val="90000"/>
              </a:lnSpc>
              <a:spcBef>
                <a:spcPts val="0"/>
              </a:spcBef>
              <a:spcAft>
                <a:spcPts val="0"/>
              </a:spcAft>
              <a:buClr>
                <a:srgbClr val="7F7F7F"/>
              </a:buClr>
              <a:buSzPts val="3600"/>
              <a:buFont typeface="Calibri"/>
              <a:buNone/>
              <a:defRPr sz="3600">
                <a:solidFill>
                  <a:srgbClr val="7F7F7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标题和内容">
  <p:cSld name="1_标题和内容">
    <p:bg>
      <p:bgPr>
        <a:gradFill>
          <a:gsLst>
            <a:gs pos="0">
              <a:srgbClr val="D7D9E1"/>
            </a:gs>
            <a:gs pos="26000">
              <a:srgbClr val="EBECF0"/>
            </a:gs>
            <a:gs pos="100000">
              <a:schemeClr val="lt1"/>
            </a:gs>
          </a:gsLst>
          <a:lin ang="5400000" scaled="0"/>
        </a:gradFill>
      </p:bgPr>
    </p:bg>
    <p:spTree>
      <p:nvGrpSpPr>
        <p:cNvPr id="20" name="Shape 20"/>
        <p:cNvGrpSpPr/>
        <p:nvPr/>
      </p:nvGrpSpPr>
      <p:grpSpPr>
        <a:xfrm>
          <a:off x="0" y="0"/>
          <a:ext cx="0" cy="0"/>
          <a:chOff x="0" y="0"/>
          <a:chExt cx="0" cy="0"/>
        </a:xfrm>
      </p:grpSpPr>
      <p:sp>
        <p:nvSpPr>
          <p:cNvPr id="21" name="Google Shape;21;p15"/>
          <p:cNvSpPr/>
          <p:nvPr/>
        </p:nvSpPr>
        <p:spPr>
          <a:xfrm>
            <a:off x="8500361" y="241918"/>
            <a:ext cx="365983" cy="215300"/>
          </a:xfrm>
          <a:prstGeom prst="rect">
            <a:avLst/>
          </a:prstGeom>
          <a:solidFill>
            <a:schemeClr val="accent2"/>
          </a:solidFill>
          <a:ln>
            <a:noFill/>
          </a:ln>
        </p:spPr>
        <p:txBody>
          <a:bodyPr anchorCtr="0" anchor="ctr" bIns="45700" lIns="91400" spcFirstLastPara="1" rIns="91400"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15"/>
          <p:cNvSpPr/>
          <p:nvPr/>
        </p:nvSpPr>
        <p:spPr>
          <a:xfrm rot="10610802">
            <a:off x="8504736" y="316259"/>
            <a:ext cx="366581" cy="196391"/>
          </a:xfrm>
          <a:prstGeom prst="triangle">
            <a:avLst>
              <a:gd fmla="val 50000" name="adj"/>
            </a:avLst>
          </a:prstGeom>
          <a:solidFill>
            <a:schemeClr val="accent2"/>
          </a:solidFill>
          <a:ln>
            <a:noFill/>
          </a:ln>
        </p:spPr>
        <p:txBody>
          <a:bodyPr anchorCtr="0" anchor="ctr" bIns="45700" lIns="91400" spcFirstLastPara="1" rIns="91400"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15"/>
          <p:cNvSpPr txBox="1"/>
          <p:nvPr/>
        </p:nvSpPr>
        <p:spPr>
          <a:xfrm>
            <a:off x="8519485" y="204940"/>
            <a:ext cx="337081" cy="350586"/>
          </a:xfrm>
          <a:prstGeom prst="rect">
            <a:avLst/>
          </a:prstGeom>
          <a:noFill/>
          <a:ln>
            <a:noFill/>
          </a:ln>
        </p:spPr>
        <p:txBody>
          <a:bodyPr anchorCtr="0" anchor="ctr" bIns="45700" lIns="0" spcFirstLastPara="1" rIns="0" wrap="square" tIns="0">
            <a:noAutofit/>
          </a:bodyPr>
          <a:lstStyle/>
          <a:p>
            <a:pPr indent="0" lvl="0" marL="0" marR="0" rtl="0" algn="ctr">
              <a:spcBef>
                <a:spcPts val="0"/>
              </a:spcBef>
              <a:spcAft>
                <a:spcPts val="0"/>
              </a:spcAft>
              <a:buNone/>
            </a:pPr>
            <a:fld id="{00000000-1234-1234-1234-123412341234}" type="slidenum">
              <a:rPr b="0" i="0" lang="ar-EG" sz="1000" u="none" cap="none" strike="noStrike">
                <a:solidFill>
                  <a:schemeClr val="lt1"/>
                </a:solidFill>
                <a:latin typeface="Calibri"/>
                <a:ea typeface="Calibri"/>
                <a:cs typeface="Calibri"/>
                <a:sym typeface="Calibri"/>
              </a:rPr>
              <a:t>‹#›</a:t>
            </a:fld>
            <a:endParaRPr b="0" i="0" sz="1000" u="none" cap="none" strike="noStrike">
              <a:solidFill>
                <a:schemeClr val="lt1"/>
              </a:solidFill>
              <a:latin typeface="Calibri"/>
              <a:ea typeface="Calibri"/>
              <a:cs typeface="Calibri"/>
              <a:sym typeface="Calibri"/>
            </a:endParaRPr>
          </a:p>
        </p:txBody>
      </p:sp>
      <p:grpSp>
        <p:nvGrpSpPr>
          <p:cNvPr id="24" name="Google Shape;24;p15"/>
          <p:cNvGrpSpPr/>
          <p:nvPr/>
        </p:nvGrpSpPr>
        <p:grpSpPr>
          <a:xfrm>
            <a:off x="347419" y="4731991"/>
            <a:ext cx="224082" cy="221156"/>
            <a:chOff x="4328868" y="5502988"/>
            <a:chExt cx="500307" cy="493774"/>
          </a:xfrm>
        </p:grpSpPr>
        <p:sp>
          <p:nvSpPr>
            <p:cNvPr id="25" name="Google Shape;25;p15">
              <a:hlinkClick action="ppaction://hlinkshowjump?jump=previousslide"/>
            </p:cNvPr>
            <p:cNvSpPr/>
            <p:nvPr/>
          </p:nvSpPr>
          <p:spPr>
            <a:xfrm>
              <a:off x="4520555" y="5649754"/>
              <a:ext cx="116933" cy="200242"/>
            </a:xfrm>
            <a:custGeom>
              <a:rect b="b" l="l" r="r" t="t"/>
              <a:pathLst>
                <a:path extrusionOk="0" h="728" w="425">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rgbClr val="7F7F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 name="Google Shape;26;p15">
              <a:hlinkClick action="ppaction://hlinkshowjump?jump=previousslide"/>
            </p:cNvPr>
            <p:cNvSpPr/>
            <p:nvPr/>
          </p:nvSpPr>
          <p:spPr>
            <a:xfrm>
              <a:off x="4328868" y="5502988"/>
              <a:ext cx="500307" cy="493774"/>
            </a:xfrm>
            <a:custGeom>
              <a:rect b="b" l="l" r="r" t="t"/>
              <a:pathLst>
                <a:path extrusionOk="0" h="2716" w="2753">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rgbClr val="7F7F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7" name="Google Shape;27;p15"/>
          <p:cNvGrpSpPr/>
          <p:nvPr/>
        </p:nvGrpSpPr>
        <p:grpSpPr>
          <a:xfrm flipH="1">
            <a:off x="933709" y="4731991"/>
            <a:ext cx="224082" cy="221156"/>
            <a:chOff x="4328868" y="5502988"/>
            <a:chExt cx="500307" cy="493774"/>
          </a:xfrm>
        </p:grpSpPr>
        <p:sp>
          <p:nvSpPr>
            <p:cNvPr id="28" name="Google Shape;28;p15">
              <a:hlinkClick action="ppaction://hlinkshowjump?jump=nextslide"/>
            </p:cNvPr>
            <p:cNvSpPr/>
            <p:nvPr/>
          </p:nvSpPr>
          <p:spPr>
            <a:xfrm>
              <a:off x="4520556" y="5649754"/>
              <a:ext cx="116933" cy="200242"/>
            </a:xfrm>
            <a:custGeom>
              <a:rect b="b" l="l" r="r" t="t"/>
              <a:pathLst>
                <a:path extrusionOk="0" h="728" w="425">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rgbClr val="7F7F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 name="Google Shape;29;p15">
              <a:hlinkClick action="ppaction://hlinkshowjump?jump=nextslide"/>
            </p:cNvPr>
            <p:cNvSpPr/>
            <p:nvPr/>
          </p:nvSpPr>
          <p:spPr>
            <a:xfrm>
              <a:off x="4328868" y="5502988"/>
              <a:ext cx="500307" cy="493774"/>
            </a:xfrm>
            <a:custGeom>
              <a:rect b="b" l="l" r="r" t="t"/>
              <a:pathLst>
                <a:path extrusionOk="0" h="2716" w="2753">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rgbClr val="7F7F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cxnSp>
        <p:nvCxnSpPr>
          <p:cNvPr id="30" name="Google Shape;30;p15"/>
          <p:cNvCxnSpPr/>
          <p:nvPr/>
        </p:nvCxnSpPr>
        <p:spPr>
          <a:xfrm>
            <a:off x="552709" y="4845350"/>
            <a:ext cx="381000" cy="0"/>
          </a:xfrm>
          <a:prstGeom prst="straightConnector1">
            <a:avLst/>
          </a:prstGeom>
          <a:noFill/>
          <a:ln cap="flat" cmpd="sng" w="12700">
            <a:solidFill>
              <a:srgbClr val="D8D8D8"/>
            </a:solidFill>
            <a:prstDash val="dash"/>
            <a:miter lim="800000"/>
            <a:headEnd len="sm" w="sm" type="none"/>
            <a:tailEnd len="sm" w="sm" type="none"/>
          </a:ln>
        </p:spPr>
      </p:cxn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1" name="Shape 31"/>
        <p:cNvGrpSpPr/>
        <p:nvPr/>
      </p:nvGrpSpPr>
      <p:grpSpPr>
        <a:xfrm>
          <a:off x="0" y="0"/>
          <a:ext cx="0" cy="0"/>
          <a:chOff x="0" y="0"/>
          <a:chExt cx="0" cy="0"/>
        </a:xfrm>
      </p:grpSpPr>
      <p:sp>
        <p:nvSpPr>
          <p:cNvPr id="32" name="Google Shape;32;p16"/>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6"/>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5" name="Shape 35"/>
        <p:cNvGrpSpPr/>
        <p:nvPr/>
      </p:nvGrpSpPr>
      <p:grpSpPr>
        <a:xfrm>
          <a:off x="0" y="0"/>
          <a:ext cx="0" cy="0"/>
          <a:chOff x="0" y="0"/>
          <a:chExt cx="0" cy="0"/>
        </a:xfrm>
      </p:grpSpPr>
      <p:sp>
        <p:nvSpPr>
          <p:cNvPr id="36" name="Google Shape;36;p17"/>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rtl="1"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7"/>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rtl="1" algn="ctr">
              <a:lnSpc>
                <a:spcPct val="90000"/>
              </a:lnSpc>
              <a:spcBef>
                <a:spcPts val="750"/>
              </a:spcBef>
              <a:spcAft>
                <a:spcPts val="0"/>
              </a:spcAft>
              <a:buClr>
                <a:schemeClr val="dk1"/>
              </a:buClr>
              <a:buSzPts val="1800"/>
              <a:buNone/>
              <a:defRPr sz="1800"/>
            </a:lvl1pPr>
            <a:lvl2pPr lvl="1" rtl="1" algn="ctr">
              <a:lnSpc>
                <a:spcPct val="90000"/>
              </a:lnSpc>
              <a:spcBef>
                <a:spcPts val="375"/>
              </a:spcBef>
              <a:spcAft>
                <a:spcPts val="0"/>
              </a:spcAft>
              <a:buClr>
                <a:schemeClr val="dk1"/>
              </a:buClr>
              <a:buSzPts val="1500"/>
              <a:buNone/>
              <a:defRPr sz="1500"/>
            </a:lvl2pPr>
            <a:lvl3pPr lvl="2" rtl="1" algn="ctr">
              <a:lnSpc>
                <a:spcPct val="90000"/>
              </a:lnSpc>
              <a:spcBef>
                <a:spcPts val="375"/>
              </a:spcBef>
              <a:spcAft>
                <a:spcPts val="0"/>
              </a:spcAft>
              <a:buClr>
                <a:schemeClr val="dk1"/>
              </a:buClr>
              <a:buSzPts val="1350"/>
              <a:buNone/>
              <a:defRPr sz="1350"/>
            </a:lvl3pPr>
            <a:lvl4pPr lvl="3" rtl="1" algn="ctr">
              <a:lnSpc>
                <a:spcPct val="90000"/>
              </a:lnSpc>
              <a:spcBef>
                <a:spcPts val="375"/>
              </a:spcBef>
              <a:spcAft>
                <a:spcPts val="0"/>
              </a:spcAft>
              <a:buClr>
                <a:schemeClr val="dk1"/>
              </a:buClr>
              <a:buSzPts val="1200"/>
              <a:buNone/>
              <a:defRPr sz="1200"/>
            </a:lvl4pPr>
            <a:lvl5pPr lvl="4" rtl="1" algn="ctr">
              <a:lnSpc>
                <a:spcPct val="90000"/>
              </a:lnSpc>
              <a:spcBef>
                <a:spcPts val="375"/>
              </a:spcBef>
              <a:spcAft>
                <a:spcPts val="0"/>
              </a:spcAft>
              <a:buClr>
                <a:schemeClr val="dk1"/>
              </a:buClr>
              <a:buSzPts val="1200"/>
              <a:buNone/>
              <a:defRPr sz="1200"/>
            </a:lvl5pPr>
            <a:lvl6pPr lvl="5" rtl="1" algn="ctr">
              <a:lnSpc>
                <a:spcPct val="90000"/>
              </a:lnSpc>
              <a:spcBef>
                <a:spcPts val="375"/>
              </a:spcBef>
              <a:spcAft>
                <a:spcPts val="0"/>
              </a:spcAft>
              <a:buClr>
                <a:schemeClr val="dk1"/>
              </a:buClr>
              <a:buSzPts val="1200"/>
              <a:buNone/>
              <a:defRPr sz="1200"/>
            </a:lvl6pPr>
            <a:lvl7pPr lvl="6" rtl="1" algn="ctr">
              <a:lnSpc>
                <a:spcPct val="90000"/>
              </a:lnSpc>
              <a:spcBef>
                <a:spcPts val="375"/>
              </a:spcBef>
              <a:spcAft>
                <a:spcPts val="0"/>
              </a:spcAft>
              <a:buClr>
                <a:schemeClr val="dk1"/>
              </a:buClr>
              <a:buSzPts val="1200"/>
              <a:buNone/>
              <a:defRPr sz="1200"/>
            </a:lvl7pPr>
            <a:lvl8pPr lvl="7" rtl="1" algn="ctr">
              <a:lnSpc>
                <a:spcPct val="90000"/>
              </a:lnSpc>
              <a:spcBef>
                <a:spcPts val="375"/>
              </a:spcBef>
              <a:spcAft>
                <a:spcPts val="0"/>
              </a:spcAft>
              <a:buClr>
                <a:schemeClr val="dk1"/>
              </a:buClr>
              <a:buSzPts val="1200"/>
              <a:buNone/>
              <a:defRPr sz="1200"/>
            </a:lvl8pPr>
            <a:lvl9pPr lvl="8" rtl="1" algn="ctr">
              <a:lnSpc>
                <a:spcPct val="90000"/>
              </a:lnSpc>
              <a:spcBef>
                <a:spcPts val="375"/>
              </a:spcBef>
              <a:spcAft>
                <a:spcPts val="0"/>
              </a:spcAft>
              <a:buClr>
                <a:schemeClr val="dk1"/>
              </a:buClr>
              <a:buSzPts val="1200"/>
              <a:buNone/>
              <a:defRPr sz="1200"/>
            </a:lvl9pPr>
          </a:lstStyle>
          <a:p/>
        </p:txBody>
      </p:sp>
      <p:sp>
        <p:nvSpPr>
          <p:cNvPr id="38" name="Google Shape;38;p17"/>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7"/>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1" name="Shape 41"/>
        <p:cNvGrpSpPr/>
        <p:nvPr/>
      </p:nvGrpSpPr>
      <p:grpSpPr>
        <a:xfrm>
          <a:off x="0" y="0"/>
          <a:ext cx="0" cy="0"/>
          <a:chOff x="0" y="0"/>
          <a:chExt cx="0" cy="0"/>
        </a:xfrm>
      </p:grpSpPr>
      <p:sp>
        <p:nvSpPr>
          <p:cNvPr id="42" name="Google Shape;42;p18"/>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8"/>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44" name="Google Shape;44;p18"/>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8"/>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p19"/>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rtl="1" algn="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9"/>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rtl="1" algn="r">
              <a:lnSpc>
                <a:spcPct val="90000"/>
              </a:lnSpc>
              <a:spcBef>
                <a:spcPts val="750"/>
              </a:spcBef>
              <a:spcAft>
                <a:spcPts val="0"/>
              </a:spcAft>
              <a:buClr>
                <a:srgbClr val="888888"/>
              </a:buClr>
              <a:buSzPts val="1800"/>
              <a:buNone/>
              <a:defRPr sz="1800">
                <a:solidFill>
                  <a:srgbClr val="888888"/>
                </a:solidFill>
              </a:defRPr>
            </a:lvl1pPr>
            <a:lvl2pPr indent="-228600" lvl="1" marL="914400" rtl="1" algn="r">
              <a:lnSpc>
                <a:spcPct val="90000"/>
              </a:lnSpc>
              <a:spcBef>
                <a:spcPts val="375"/>
              </a:spcBef>
              <a:spcAft>
                <a:spcPts val="0"/>
              </a:spcAft>
              <a:buClr>
                <a:srgbClr val="888888"/>
              </a:buClr>
              <a:buSzPts val="1500"/>
              <a:buNone/>
              <a:defRPr sz="1500">
                <a:solidFill>
                  <a:srgbClr val="888888"/>
                </a:solidFill>
              </a:defRPr>
            </a:lvl2pPr>
            <a:lvl3pPr indent="-228600" lvl="2" marL="1371600" rtl="1" algn="r">
              <a:lnSpc>
                <a:spcPct val="90000"/>
              </a:lnSpc>
              <a:spcBef>
                <a:spcPts val="375"/>
              </a:spcBef>
              <a:spcAft>
                <a:spcPts val="0"/>
              </a:spcAft>
              <a:buClr>
                <a:srgbClr val="888888"/>
              </a:buClr>
              <a:buSzPts val="1350"/>
              <a:buNone/>
              <a:defRPr sz="1350">
                <a:solidFill>
                  <a:srgbClr val="888888"/>
                </a:solidFill>
              </a:defRPr>
            </a:lvl3pPr>
            <a:lvl4pPr indent="-228600" lvl="3" marL="1828800" rtl="1" algn="r">
              <a:lnSpc>
                <a:spcPct val="90000"/>
              </a:lnSpc>
              <a:spcBef>
                <a:spcPts val="375"/>
              </a:spcBef>
              <a:spcAft>
                <a:spcPts val="0"/>
              </a:spcAft>
              <a:buClr>
                <a:srgbClr val="888888"/>
              </a:buClr>
              <a:buSzPts val="1200"/>
              <a:buNone/>
              <a:defRPr sz="1200">
                <a:solidFill>
                  <a:srgbClr val="888888"/>
                </a:solidFill>
              </a:defRPr>
            </a:lvl4pPr>
            <a:lvl5pPr indent="-228600" lvl="4" marL="2286000" rtl="1" algn="r">
              <a:lnSpc>
                <a:spcPct val="90000"/>
              </a:lnSpc>
              <a:spcBef>
                <a:spcPts val="375"/>
              </a:spcBef>
              <a:spcAft>
                <a:spcPts val="0"/>
              </a:spcAft>
              <a:buClr>
                <a:srgbClr val="888888"/>
              </a:buClr>
              <a:buSzPts val="1200"/>
              <a:buNone/>
              <a:defRPr sz="1200">
                <a:solidFill>
                  <a:srgbClr val="888888"/>
                </a:solidFill>
              </a:defRPr>
            </a:lvl5pPr>
            <a:lvl6pPr indent="-228600" lvl="5" marL="2743200" rtl="1" algn="r">
              <a:lnSpc>
                <a:spcPct val="90000"/>
              </a:lnSpc>
              <a:spcBef>
                <a:spcPts val="375"/>
              </a:spcBef>
              <a:spcAft>
                <a:spcPts val="0"/>
              </a:spcAft>
              <a:buClr>
                <a:srgbClr val="888888"/>
              </a:buClr>
              <a:buSzPts val="1200"/>
              <a:buNone/>
              <a:defRPr sz="1200">
                <a:solidFill>
                  <a:srgbClr val="888888"/>
                </a:solidFill>
              </a:defRPr>
            </a:lvl6pPr>
            <a:lvl7pPr indent="-228600" lvl="6" marL="3200400" rtl="1" algn="r">
              <a:lnSpc>
                <a:spcPct val="90000"/>
              </a:lnSpc>
              <a:spcBef>
                <a:spcPts val="375"/>
              </a:spcBef>
              <a:spcAft>
                <a:spcPts val="0"/>
              </a:spcAft>
              <a:buClr>
                <a:srgbClr val="888888"/>
              </a:buClr>
              <a:buSzPts val="1200"/>
              <a:buNone/>
              <a:defRPr sz="1200">
                <a:solidFill>
                  <a:srgbClr val="888888"/>
                </a:solidFill>
              </a:defRPr>
            </a:lvl7pPr>
            <a:lvl8pPr indent="-228600" lvl="7" marL="3657600" rtl="1" algn="r">
              <a:lnSpc>
                <a:spcPct val="90000"/>
              </a:lnSpc>
              <a:spcBef>
                <a:spcPts val="375"/>
              </a:spcBef>
              <a:spcAft>
                <a:spcPts val="0"/>
              </a:spcAft>
              <a:buClr>
                <a:srgbClr val="888888"/>
              </a:buClr>
              <a:buSzPts val="1200"/>
              <a:buNone/>
              <a:defRPr sz="1200">
                <a:solidFill>
                  <a:srgbClr val="888888"/>
                </a:solidFill>
              </a:defRPr>
            </a:lvl8pPr>
            <a:lvl9pPr indent="-228600" lvl="8" marL="4114800" rtl="1" algn="r">
              <a:lnSpc>
                <a:spcPct val="90000"/>
              </a:lnSpc>
              <a:spcBef>
                <a:spcPts val="375"/>
              </a:spcBef>
              <a:spcAft>
                <a:spcPts val="0"/>
              </a:spcAft>
              <a:buClr>
                <a:srgbClr val="888888"/>
              </a:buClr>
              <a:buSzPts val="1200"/>
              <a:buNone/>
              <a:defRPr sz="1200">
                <a:solidFill>
                  <a:srgbClr val="888888"/>
                </a:solidFill>
              </a:defRPr>
            </a:lvl9pPr>
          </a:lstStyle>
          <a:p/>
        </p:txBody>
      </p:sp>
      <p:sp>
        <p:nvSpPr>
          <p:cNvPr id="50" name="Google Shape;50;p19"/>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3" name="Shape 53"/>
        <p:cNvGrpSpPr/>
        <p:nvPr/>
      </p:nvGrpSpPr>
      <p:grpSpPr>
        <a:xfrm>
          <a:off x="0" y="0"/>
          <a:ext cx="0" cy="0"/>
          <a:chOff x="0" y="0"/>
          <a:chExt cx="0" cy="0"/>
        </a:xfrm>
      </p:grpSpPr>
      <p:sp>
        <p:nvSpPr>
          <p:cNvPr id="54" name="Google Shape;54;p20"/>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0"/>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56" name="Google Shape;56;p20"/>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57" name="Google Shape;57;p20"/>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0" name="Shape 60"/>
        <p:cNvGrpSpPr/>
        <p:nvPr/>
      </p:nvGrpSpPr>
      <p:grpSpPr>
        <a:xfrm>
          <a:off x="0" y="0"/>
          <a:ext cx="0" cy="0"/>
          <a:chOff x="0" y="0"/>
          <a:chExt cx="0" cy="0"/>
        </a:xfrm>
      </p:grpSpPr>
      <p:sp>
        <p:nvSpPr>
          <p:cNvPr id="61" name="Google Shape;61;p21"/>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21"/>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800"/>
              <a:buNone/>
              <a:defRPr b="1" sz="1800"/>
            </a:lvl1pPr>
            <a:lvl2pPr indent="-228600" lvl="1" marL="914400" rtl="1" algn="r">
              <a:lnSpc>
                <a:spcPct val="90000"/>
              </a:lnSpc>
              <a:spcBef>
                <a:spcPts val="375"/>
              </a:spcBef>
              <a:spcAft>
                <a:spcPts val="0"/>
              </a:spcAft>
              <a:buClr>
                <a:schemeClr val="dk1"/>
              </a:buClr>
              <a:buSzPts val="1500"/>
              <a:buNone/>
              <a:defRPr b="1" sz="1500"/>
            </a:lvl2pPr>
            <a:lvl3pPr indent="-228600" lvl="2" marL="1371600" rtl="1" algn="r">
              <a:lnSpc>
                <a:spcPct val="90000"/>
              </a:lnSpc>
              <a:spcBef>
                <a:spcPts val="375"/>
              </a:spcBef>
              <a:spcAft>
                <a:spcPts val="0"/>
              </a:spcAft>
              <a:buClr>
                <a:schemeClr val="dk1"/>
              </a:buClr>
              <a:buSzPts val="1350"/>
              <a:buNone/>
              <a:defRPr b="1" sz="1350"/>
            </a:lvl3pPr>
            <a:lvl4pPr indent="-228600" lvl="3" marL="1828800" rtl="1" algn="r">
              <a:lnSpc>
                <a:spcPct val="90000"/>
              </a:lnSpc>
              <a:spcBef>
                <a:spcPts val="375"/>
              </a:spcBef>
              <a:spcAft>
                <a:spcPts val="0"/>
              </a:spcAft>
              <a:buClr>
                <a:schemeClr val="dk1"/>
              </a:buClr>
              <a:buSzPts val="1200"/>
              <a:buNone/>
              <a:defRPr b="1" sz="1200"/>
            </a:lvl4pPr>
            <a:lvl5pPr indent="-228600" lvl="4" marL="2286000" rtl="1" algn="r">
              <a:lnSpc>
                <a:spcPct val="90000"/>
              </a:lnSpc>
              <a:spcBef>
                <a:spcPts val="375"/>
              </a:spcBef>
              <a:spcAft>
                <a:spcPts val="0"/>
              </a:spcAft>
              <a:buClr>
                <a:schemeClr val="dk1"/>
              </a:buClr>
              <a:buSzPts val="1200"/>
              <a:buNone/>
              <a:defRPr b="1" sz="1200"/>
            </a:lvl5pPr>
            <a:lvl6pPr indent="-228600" lvl="5" marL="2743200" rtl="1" algn="r">
              <a:lnSpc>
                <a:spcPct val="90000"/>
              </a:lnSpc>
              <a:spcBef>
                <a:spcPts val="375"/>
              </a:spcBef>
              <a:spcAft>
                <a:spcPts val="0"/>
              </a:spcAft>
              <a:buClr>
                <a:schemeClr val="dk1"/>
              </a:buClr>
              <a:buSzPts val="1200"/>
              <a:buNone/>
              <a:defRPr b="1" sz="1200"/>
            </a:lvl6pPr>
            <a:lvl7pPr indent="-228600" lvl="6" marL="3200400" rtl="1" algn="r">
              <a:lnSpc>
                <a:spcPct val="90000"/>
              </a:lnSpc>
              <a:spcBef>
                <a:spcPts val="375"/>
              </a:spcBef>
              <a:spcAft>
                <a:spcPts val="0"/>
              </a:spcAft>
              <a:buClr>
                <a:schemeClr val="dk1"/>
              </a:buClr>
              <a:buSzPts val="1200"/>
              <a:buNone/>
              <a:defRPr b="1" sz="1200"/>
            </a:lvl7pPr>
            <a:lvl8pPr indent="-228600" lvl="7" marL="3657600" rtl="1" algn="r">
              <a:lnSpc>
                <a:spcPct val="90000"/>
              </a:lnSpc>
              <a:spcBef>
                <a:spcPts val="375"/>
              </a:spcBef>
              <a:spcAft>
                <a:spcPts val="0"/>
              </a:spcAft>
              <a:buClr>
                <a:schemeClr val="dk1"/>
              </a:buClr>
              <a:buSzPts val="1200"/>
              <a:buNone/>
              <a:defRPr b="1" sz="1200"/>
            </a:lvl8pPr>
            <a:lvl9pPr indent="-228600" lvl="8" marL="4114800" rtl="1" algn="r">
              <a:lnSpc>
                <a:spcPct val="90000"/>
              </a:lnSpc>
              <a:spcBef>
                <a:spcPts val="375"/>
              </a:spcBef>
              <a:spcAft>
                <a:spcPts val="0"/>
              </a:spcAft>
              <a:buClr>
                <a:schemeClr val="dk1"/>
              </a:buClr>
              <a:buSzPts val="1200"/>
              <a:buNone/>
              <a:defRPr b="1" sz="1200"/>
            </a:lvl9pPr>
          </a:lstStyle>
          <a:p/>
        </p:txBody>
      </p:sp>
      <p:sp>
        <p:nvSpPr>
          <p:cNvPr id="63" name="Google Shape;63;p21"/>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64" name="Google Shape;64;p21"/>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rtl="1" algn="r">
              <a:lnSpc>
                <a:spcPct val="90000"/>
              </a:lnSpc>
              <a:spcBef>
                <a:spcPts val="750"/>
              </a:spcBef>
              <a:spcAft>
                <a:spcPts val="0"/>
              </a:spcAft>
              <a:buClr>
                <a:schemeClr val="dk1"/>
              </a:buClr>
              <a:buSzPts val="1800"/>
              <a:buNone/>
              <a:defRPr b="1" sz="1800"/>
            </a:lvl1pPr>
            <a:lvl2pPr indent="-228600" lvl="1" marL="914400" rtl="1" algn="r">
              <a:lnSpc>
                <a:spcPct val="90000"/>
              </a:lnSpc>
              <a:spcBef>
                <a:spcPts val="375"/>
              </a:spcBef>
              <a:spcAft>
                <a:spcPts val="0"/>
              </a:spcAft>
              <a:buClr>
                <a:schemeClr val="dk1"/>
              </a:buClr>
              <a:buSzPts val="1500"/>
              <a:buNone/>
              <a:defRPr b="1" sz="1500"/>
            </a:lvl2pPr>
            <a:lvl3pPr indent="-228600" lvl="2" marL="1371600" rtl="1" algn="r">
              <a:lnSpc>
                <a:spcPct val="90000"/>
              </a:lnSpc>
              <a:spcBef>
                <a:spcPts val="375"/>
              </a:spcBef>
              <a:spcAft>
                <a:spcPts val="0"/>
              </a:spcAft>
              <a:buClr>
                <a:schemeClr val="dk1"/>
              </a:buClr>
              <a:buSzPts val="1350"/>
              <a:buNone/>
              <a:defRPr b="1" sz="1350"/>
            </a:lvl3pPr>
            <a:lvl4pPr indent="-228600" lvl="3" marL="1828800" rtl="1" algn="r">
              <a:lnSpc>
                <a:spcPct val="90000"/>
              </a:lnSpc>
              <a:spcBef>
                <a:spcPts val="375"/>
              </a:spcBef>
              <a:spcAft>
                <a:spcPts val="0"/>
              </a:spcAft>
              <a:buClr>
                <a:schemeClr val="dk1"/>
              </a:buClr>
              <a:buSzPts val="1200"/>
              <a:buNone/>
              <a:defRPr b="1" sz="1200"/>
            </a:lvl4pPr>
            <a:lvl5pPr indent="-228600" lvl="4" marL="2286000" rtl="1" algn="r">
              <a:lnSpc>
                <a:spcPct val="90000"/>
              </a:lnSpc>
              <a:spcBef>
                <a:spcPts val="375"/>
              </a:spcBef>
              <a:spcAft>
                <a:spcPts val="0"/>
              </a:spcAft>
              <a:buClr>
                <a:schemeClr val="dk1"/>
              </a:buClr>
              <a:buSzPts val="1200"/>
              <a:buNone/>
              <a:defRPr b="1" sz="1200"/>
            </a:lvl5pPr>
            <a:lvl6pPr indent="-228600" lvl="5" marL="2743200" rtl="1" algn="r">
              <a:lnSpc>
                <a:spcPct val="90000"/>
              </a:lnSpc>
              <a:spcBef>
                <a:spcPts val="375"/>
              </a:spcBef>
              <a:spcAft>
                <a:spcPts val="0"/>
              </a:spcAft>
              <a:buClr>
                <a:schemeClr val="dk1"/>
              </a:buClr>
              <a:buSzPts val="1200"/>
              <a:buNone/>
              <a:defRPr b="1" sz="1200"/>
            </a:lvl6pPr>
            <a:lvl7pPr indent="-228600" lvl="6" marL="3200400" rtl="1" algn="r">
              <a:lnSpc>
                <a:spcPct val="90000"/>
              </a:lnSpc>
              <a:spcBef>
                <a:spcPts val="375"/>
              </a:spcBef>
              <a:spcAft>
                <a:spcPts val="0"/>
              </a:spcAft>
              <a:buClr>
                <a:schemeClr val="dk1"/>
              </a:buClr>
              <a:buSzPts val="1200"/>
              <a:buNone/>
              <a:defRPr b="1" sz="1200"/>
            </a:lvl7pPr>
            <a:lvl8pPr indent="-228600" lvl="7" marL="3657600" rtl="1" algn="r">
              <a:lnSpc>
                <a:spcPct val="90000"/>
              </a:lnSpc>
              <a:spcBef>
                <a:spcPts val="375"/>
              </a:spcBef>
              <a:spcAft>
                <a:spcPts val="0"/>
              </a:spcAft>
              <a:buClr>
                <a:schemeClr val="dk1"/>
              </a:buClr>
              <a:buSzPts val="1200"/>
              <a:buNone/>
              <a:defRPr b="1" sz="1200"/>
            </a:lvl8pPr>
            <a:lvl9pPr indent="-228600" lvl="8" marL="4114800" rtl="1" algn="r">
              <a:lnSpc>
                <a:spcPct val="90000"/>
              </a:lnSpc>
              <a:spcBef>
                <a:spcPts val="375"/>
              </a:spcBef>
              <a:spcAft>
                <a:spcPts val="0"/>
              </a:spcAft>
              <a:buClr>
                <a:schemeClr val="dk1"/>
              </a:buClr>
              <a:buSzPts val="1200"/>
              <a:buNone/>
              <a:defRPr b="1" sz="1200"/>
            </a:lvl9pPr>
          </a:lstStyle>
          <a:p/>
        </p:txBody>
      </p:sp>
      <p:sp>
        <p:nvSpPr>
          <p:cNvPr id="65" name="Google Shape;65;p21"/>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rtl="1" algn="r">
              <a:lnSpc>
                <a:spcPct val="90000"/>
              </a:lnSpc>
              <a:spcBef>
                <a:spcPts val="750"/>
              </a:spcBef>
              <a:spcAft>
                <a:spcPts val="0"/>
              </a:spcAft>
              <a:buClr>
                <a:schemeClr val="dk1"/>
              </a:buClr>
              <a:buSzPts val="1800"/>
              <a:buChar char="•"/>
              <a:defRPr/>
            </a:lvl1pPr>
            <a:lvl2pPr indent="-342900" lvl="1" marL="914400" rtl="1" algn="r">
              <a:lnSpc>
                <a:spcPct val="90000"/>
              </a:lnSpc>
              <a:spcBef>
                <a:spcPts val="375"/>
              </a:spcBef>
              <a:spcAft>
                <a:spcPts val="0"/>
              </a:spcAft>
              <a:buClr>
                <a:schemeClr val="dk1"/>
              </a:buClr>
              <a:buSzPts val="1800"/>
              <a:buChar char="•"/>
              <a:defRPr/>
            </a:lvl2pPr>
            <a:lvl3pPr indent="-342900" lvl="2" marL="1371600" rtl="1" algn="r">
              <a:lnSpc>
                <a:spcPct val="90000"/>
              </a:lnSpc>
              <a:spcBef>
                <a:spcPts val="375"/>
              </a:spcBef>
              <a:spcAft>
                <a:spcPts val="0"/>
              </a:spcAft>
              <a:buClr>
                <a:schemeClr val="dk1"/>
              </a:buClr>
              <a:buSzPts val="1800"/>
              <a:buChar char="•"/>
              <a:defRPr/>
            </a:lvl3pPr>
            <a:lvl4pPr indent="-342900" lvl="3" marL="1828800" rtl="1" algn="r">
              <a:lnSpc>
                <a:spcPct val="90000"/>
              </a:lnSpc>
              <a:spcBef>
                <a:spcPts val="375"/>
              </a:spcBef>
              <a:spcAft>
                <a:spcPts val="0"/>
              </a:spcAft>
              <a:buClr>
                <a:schemeClr val="dk1"/>
              </a:buClr>
              <a:buSzPts val="1800"/>
              <a:buChar char="•"/>
              <a:defRPr/>
            </a:lvl4pPr>
            <a:lvl5pPr indent="-342900" lvl="4" marL="2286000" rtl="1" algn="r">
              <a:lnSpc>
                <a:spcPct val="90000"/>
              </a:lnSpc>
              <a:spcBef>
                <a:spcPts val="375"/>
              </a:spcBef>
              <a:spcAft>
                <a:spcPts val="0"/>
              </a:spcAft>
              <a:buClr>
                <a:schemeClr val="dk1"/>
              </a:buClr>
              <a:buSzPts val="1800"/>
              <a:buChar char="•"/>
              <a:defRPr/>
            </a:lvl5pPr>
            <a:lvl6pPr indent="-342900" lvl="5" marL="2743200" rtl="1" algn="r">
              <a:lnSpc>
                <a:spcPct val="90000"/>
              </a:lnSpc>
              <a:spcBef>
                <a:spcPts val="375"/>
              </a:spcBef>
              <a:spcAft>
                <a:spcPts val="0"/>
              </a:spcAft>
              <a:buClr>
                <a:schemeClr val="dk1"/>
              </a:buClr>
              <a:buSzPts val="1800"/>
              <a:buChar char="•"/>
              <a:defRPr/>
            </a:lvl6pPr>
            <a:lvl7pPr indent="-342900" lvl="6" marL="3200400" rtl="1" algn="r">
              <a:lnSpc>
                <a:spcPct val="90000"/>
              </a:lnSpc>
              <a:spcBef>
                <a:spcPts val="375"/>
              </a:spcBef>
              <a:spcAft>
                <a:spcPts val="0"/>
              </a:spcAft>
              <a:buClr>
                <a:schemeClr val="dk1"/>
              </a:buClr>
              <a:buSzPts val="1800"/>
              <a:buChar char="•"/>
              <a:defRPr/>
            </a:lvl7pPr>
            <a:lvl8pPr indent="-342900" lvl="7" marL="3657600" rtl="1" algn="r">
              <a:lnSpc>
                <a:spcPct val="90000"/>
              </a:lnSpc>
              <a:spcBef>
                <a:spcPts val="375"/>
              </a:spcBef>
              <a:spcAft>
                <a:spcPts val="0"/>
              </a:spcAft>
              <a:buClr>
                <a:schemeClr val="dk1"/>
              </a:buClr>
              <a:buSzPts val="1800"/>
              <a:buChar char="•"/>
              <a:defRPr/>
            </a:lvl8pPr>
            <a:lvl9pPr indent="-342900" lvl="8" marL="4114800" rtl="1" algn="r">
              <a:lnSpc>
                <a:spcPct val="90000"/>
              </a:lnSpc>
              <a:spcBef>
                <a:spcPts val="375"/>
              </a:spcBef>
              <a:spcAft>
                <a:spcPts val="0"/>
              </a:spcAft>
              <a:buClr>
                <a:schemeClr val="dk1"/>
              </a:buClr>
              <a:buSzPts val="1800"/>
              <a:buChar char="•"/>
              <a:defRPr/>
            </a:lvl9pPr>
          </a:lstStyle>
          <a:p/>
        </p:txBody>
      </p:sp>
      <p:sp>
        <p:nvSpPr>
          <p:cNvPr id="66" name="Google Shape;66;p21"/>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1"/>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spcAft>
                <a:spcPts val="0"/>
              </a:spcAft>
              <a:buNone/>
              <a:defRPr/>
            </a:lvl1pPr>
            <a:lvl2pPr indent="0" lvl="1" marL="0" algn="l">
              <a:spcBef>
                <a:spcPts val="0"/>
              </a:spcBef>
              <a:spcAft>
                <a:spcPts val="0"/>
              </a:spcAft>
              <a:buNone/>
              <a:defRPr/>
            </a:lvl2pPr>
            <a:lvl3pPr indent="0" lvl="2" marL="0" algn="l">
              <a:spcBef>
                <a:spcPts val="0"/>
              </a:spcBef>
              <a:spcAft>
                <a:spcPts val="0"/>
              </a:spcAft>
              <a:buNone/>
              <a:defRPr/>
            </a:lvl3pPr>
            <a:lvl4pPr indent="0" lvl="3" marL="0" algn="l">
              <a:spcBef>
                <a:spcPts val="0"/>
              </a:spcBef>
              <a:spcAft>
                <a:spcPts val="0"/>
              </a:spcAft>
              <a:buNone/>
              <a:defRPr/>
            </a:lvl4pPr>
            <a:lvl5pPr indent="0" lvl="4" marL="0" algn="l">
              <a:spcBef>
                <a:spcPts val="0"/>
              </a:spcBef>
              <a:spcAft>
                <a:spcPts val="0"/>
              </a:spcAft>
              <a:buNone/>
              <a:defRPr/>
            </a:lvl5pPr>
            <a:lvl6pPr indent="0" lvl="5" marL="0" algn="l">
              <a:spcBef>
                <a:spcPts val="0"/>
              </a:spcBef>
              <a:spcAft>
                <a:spcPts val="0"/>
              </a:spcAft>
              <a:buNone/>
              <a:defRPr/>
            </a:lvl6pPr>
            <a:lvl7pPr indent="0" lvl="6" marL="0" algn="l">
              <a:spcBef>
                <a:spcPts val="0"/>
              </a:spcBef>
              <a:spcAft>
                <a:spcPts val="0"/>
              </a:spcAft>
              <a:buNone/>
              <a:defRPr/>
            </a:lvl7pPr>
            <a:lvl8pPr indent="0" lvl="7" marL="0" algn="l">
              <a:spcBef>
                <a:spcPts val="0"/>
              </a:spcBef>
              <a:spcAft>
                <a:spcPts val="0"/>
              </a:spcAft>
              <a:buNone/>
              <a:defRPr/>
            </a:lvl8pPr>
            <a:lvl9pPr indent="0" lvl="8" marL="0" algn="l">
              <a:spcBef>
                <a:spcPts val="0"/>
              </a:spcBef>
              <a:spcAft>
                <a:spcPts val="0"/>
              </a:spcAft>
              <a:buNone/>
              <a:defRPr/>
            </a:lvl9pPr>
          </a:lstStyle>
          <a:p>
            <a:pPr indent="0" lvl="0" marL="0" rtl="0" algn="l">
              <a:spcBef>
                <a:spcPts val="0"/>
              </a:spcBef>
              <a:spcAft>
                <a:spcPts val="0"/>
              </a:spcAft>
              <a:buNone/>
            </a:pPr>
            <a:fld id="{00000000-1234-1234-1234-123412341234}" type="slidenum">
              <a:rPr lang="ar-EG"/>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1" algn="r">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1" algn="r">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1" algn="r">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1" algn="r">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1" algn="r">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spcAft>
                <a:spcPts val="0"/>
              </a:spcAft>
              <a:buNone/>
              <a:defRPr b="0" i="0" sz="900" u="none" cap="none" strike="noStrike">
                <a:solidFill>
                  <a:srgbClr val="888888"/>
                </a:solidFill>
                <a:latin typeface="Calibri"/>
                <a:ea typeface="Calibri"/>
                <a:cs typeface="Calibri"/>
                <a:sym typeface="Calibri"/>
              </a:defRPr>
            </a:lvl1pPr>
            <a:lvl2pPr indent="0" lvl="1" marL="0" marR="0" rtl="0" algn="l">
              <a:spcBef>
                <a:spcPts val="0"/>
              </a:spcBef>
              <a:spcAft>
                <a:spcPts val="0"/>
              </a:spcAft>
              <a:buNone/>
              <a:defRPr b="0" i="0" sz="900" u="none" cap="none" strike="noStrike">
                <a:solidFill>
                  <a:srgbClr val="888888"/>
                </a:solidFill>
                <a:latin typeface="Calibri"/>
                <a:ea typeface="Calibri"/>
                <a:cs typeface="Calibri"/>
                <a:sym typeface="Calibri"/>
              </a:defRPr>
            </a:lvl2pPr>
            <a:lvl3pPr indent="0" lvl="2" marL="0" marR="0" rtl="0" algn="l">
              <a:spcBef>
                <a:spcPts val="0"/>
              </a:spcBef>
              <a:spcAft>
                <a:spcPts val="0"/>
              </a:spcAft>
              <a:buNone/>
              <a:defRPr b="0" i="0" sz="900" u="none" cap="none" strike="noStrike">
                <a:solidFill>
                  <a:srgbClr val="888888"/>
                </a:solidFill>
                <a:latin typeface="Calibri"/>
                <a:ea typeface="Calibri"/>
                <a:cs typeface="Calibri"/>
                <a:sym typeface="Calibri"/>
              </a:defRPr>
            </a:lvl3pPr>
            <a:lvl4pPr indent="0" lvl="3" marL="0" marR="0" rtl="0" algn="l">
              <a:spcBef>
                <a:spcPts val="0"/>
              </a:spcBef>
              <a:spcAft>
                <a:spcPts val="0"/>
              </a:spcAft>
              <a:buNone/>
              <a:defRPr b="0" i="0" sz="900" u="none" cap="none" strike="noStrike">
                <a:solidFill>
                  <a:srgbClr val="888888"/>
                </a:solidFill>
                <a:latin typeface="Calibri"/>
                <a:ea typeface="Calibri"/>
                <a:cs typeface="Calibri"/>
                <a:sym typeface="Calibri"/>
              </a:defRPr>
            </a:lvl4pPr>
            <a:lvl5pPr indent="0" lvl="4" marL="0" marR="0" rtl="0" algn="l">
              <a:spcBef>
                <a:spcPts val="0"/>
              </a:spcBef>
              <a:spcAft>
                <a:spcPts val="0"/>
              </a:spcAft>
              <a:buNone/>
              <a:defRPr b="0" i="0" sz="900" u="none" cap="none" strike="noStrike">
                <a:solidFill>
                  <a:srgbClr val="888888"/>
                </a:solidFill>
                <a:latin typeface="Calibri"/>
                <a:ea typeface="Calibri"/>
                <a:cs typeface="Calibri"/>
                <a:sym typeface="Calibri"/>
              </a:defRPr>
            </a:lvl5pPr>
            <a:lvl6pPr indent="0" lvl="5" marL="0" marR="0" rtl="0" algn="l">
              <a:spcBef>
                <a:spcPts val="0"/>
              </a:spcBef>
              <a:spcAft>
                <a:spcPts val="0"/>
              </a:spcAft>
              <a:buNone/>
              <a:defRPr b="0" i="0" sz="900" u="none" cap="none" strike="noStrike">
                <a:solidFill>
                  <a:srgbClr val="888888"/>
                </a:solidFill>
                <a:latin typeface="Calibri"/>
                <a:ea typeface="Calibri"/>
                <a:cs typeface="Calibri"/>
                <a:sym typeface="Calibri"/>
              </a:defRPr>
            </a:lvl6pPr>
            <a:lvl7pPr indent="0" lvl="6" marL="0" marR="0" rtl="0" algn="l">
              <a:spcBef>
                <a:spcPts val="0"/>
              </a:spcBef>
              <a:spcAft>
                <a:spcPts val="0"/>
              </a:spcAft>
              <a:buNone/>
              <a:defRPr b="0" i="0" sz="900" u="none" cap="none" strike="noStrike">
                <a:solidFill>
                  <a:srgbClr val="888888"/>
                </a:solidFill>
                <a:latin typeface="Calibri"/>
                <a:ea typeface="Calibri"/>
                <a:cs typeface="Calibri"/>
                <a:sym typeface="Calibri"/>
              </a:defRPr>
            </a:lvl7pPr>
            <a:lvl8pPr indent="0" lvl="7" marL="0" marR="0" rtl="0" algn="l">
              <a:spcBef>
                <a:spcPts val="0"/>
              </a:spcBef>
              <a:spcAft>
                <a:spcPts val="0"/>
              </a:spcAft>
              <a:buNone/>
              <a:defRPr b="0" i="0" sz="900" u="none" cap="none" strike="noStrike">
                <a:solidFill>
                  <a:srgbClr val="888888"/>
                </a:solidFill>
                <a:latin typeface="Calibri"/>
                <a:ea typeface="Calibri"/>
                <a:cs typeface="Calibri"/>
                <a:sym typeface="Calibri"/>
              </a:defRPr>
            </a:lvl8pPr>
            <a:lvl9pPr indent="0" lvl="8" marL="0" marR="0" rtl="0" algn="l">
              <a:spcBef>
                <a:spcPts val="0"/>
              </a:spcBef>
              <a:spcAft>
                <a:spcPts val="0"/>
              </a:spcAft>
              <a:buNone/>
              <a:defRPr b="0" i="0" sz="900" u="none" cap="none" strike="noStrike">
                <a:solidFill>
                  <a:srgbClr val="888888"/>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ar-EG"/>
              <a:t>‹#›</a:t>
            </a:fld>
            <a:endParaRPr/>
          </a:p>
        </p:txBody>
      </p:sp>
      <p:pic>
        <p:nvPicPr>
          <p:cNvPr id="15" name="Google Shape;15;p12"/>
          <p:cNvPicPr preferRelativeResize="0"/>
          <p:nvPr/>
        </p:nvPicPr>
        <p:blipFill rotWithShape="1">
          <a:blip r:embed="rId1">
            <a:alphaModFix/>
          </a:blip>
          <a:srcRect b="0" l="0" r="0" t="0"/>
          <a:stretch/>
        </p:blipFill>
        <p:spPr>
          <a:xfrm>
            <a:off x="0" y="-8908"/>
            <a:ext cx="9144000" cy="51407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spd="slow">
    <p:push/>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slide" Target="/ppt/slides/slide1.xml"/><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slide" Target="/ppt/slides/slide3.xml"/><Relationship Id="rId7" Type="http://schemas.openxmlformats.org/officeDocument/2006/relationships/image" Target="../media/image4.png"/><Relationship Id="rId8" Type="http://schemas.openxmlformats.org/officeDocument/2006/relationships/slide" Target="/ppt/slid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0.png"/><Relationship Id="rId4" Type="http://schemas.openxmlformats.org/officeDocument/2006/relationships/slide" Target="/ppt/slides/slide1.xml"/><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slide" Target="/ppt/slides/slide3.xml"/><Relationship Id="rId7" Type="http://schemas.openxmlformats.org/officeDocument/2006/relationships/image" Target="../media/image4.png"/><Relationship Id="rId8" Type="http://schemas.openxmlformats.org/officeDocument/2006/relationships/slide" Target="/ppt/slid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slide" Target="/ppt/slides/slide1.xml"/><Relationship Id="rId4" Type="http://schemas.openxmlformats.org/officeDocument/2006/relationships/image" Target="../media/image6.png"/><Relationship Id="rId5" Type="http://schemas.openxmlformats.org/officeDocument/2006/relationships/slide" Target="/ppt/slides/slide3.xml"/><Relationship Id="rId6" Type="http://schemas.openxmlformats.org/officeDocument/2006/relationships/image" Target="../media/image4.png"/><Relationship Id="rId7" Type="http://schemas.openxmlformats.org/officeDocument/2006/relationships/slide" Target="/ppt/slides/slide1.xml"/><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1.xml"/><Relationship Id="rId4" Type="http://schemas.openxmlformats.org/officeDocument/2006/relationships/image" Target="../media/image6.png"/><Relationship Id="rId5" Type="http://schemas.openxmlformats.org/officeDocument/2006/relationships/slide" Target="/ppt/slides/slide3.xml"/><Relationship Id="rId6" Type="http://schemas.openxmlformats.org/officeDocument/2006/relationships/image" Target="../media/image4.png"/><Relationship Id="rId7" Type="http://schemas.openxmlformats.org/officeDocument/2006/relationships/slide" Target="/ppt/slides/slide1.xml"/><Relationship Id="rId8" Type="http://schemas.openxmlformats.org/officeDocument/2006/relationships/image" Target="../media/image7.png"/></Relationships>
</file>

<file path=ppt/slides/_rels/slide3.xml.rels><?xml version="1.0" encoding="UTF-8" standalone="yes"?><Relationships xmlns="http://schemas.openxmlformats.org/package/2006/relationships"><Relationship Id="rId11" Type="http://schemas.openxmlformats.org/officeDocument/2006/relationships/slide" Target="/ppt/slides/slide10.xml"/><Relationship Id="rId10" Type="http://schemas.openxmlformats.org/officeDocument/2006/relationships/slide" Target="/ppt/slides/slide9.xml"/><Relationship Id="rId13" Type="http://schemas.openxmlformats.org/officeDocument/2006/relationships/image" Target="../media/image6.png"/><Relationship Id="rId12" Type="http://schemas.openxmlformats.org/officeDocument/2006/relationships/slide" Target="/ppt/slides/slide1.xm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ppt/slides/slide4.xml"/><Relationship Id="rId4" Type="http://schemas.openxmlformats.org/officeDocument/2006/relationships/slide" Target="/ppt/slides/slide5.xml"/><Relationship Id="rId9" Type="http://schemas.openxmlformats.org/officeDocument/2006/relationships/slide" Target="/ppt/slides/slide8.xml"/><Relationship Id="rId15" Type="http://schemas.openxmlformats.org/officeDocument/2006/relationships/image" Target="../media/image4.png"/><Relationship Id="rId14" Type="http://schemas.openxmlformats.org/officeDocument/2006/relationships/slide" Target="/ppt/slides/slide3.xml"/><Relationship Id="rId17" Type="http://schemas.openxmlformats.org/officeDocument/2006/relationships/image" Target="../media/image7.png"/><Relationship Id="rId16" Type="http://schemas.openxmlformats.org/officeDocument/2006/relationships/slide" Target="/ppt/slides/slide1.xml"/><Relationship Id="rId5" Type="http://schemas.openxmlformats.org/officeDocument/2006/relationships/slide" Target="/ppt/slides/slide5.xml"/><Relationship Id="rId6" Type="http://schemas.openxmlformats.org/officeDocument/2006/relationships/slide" Target="/ppt/slides/slide5.xml"/><Relationship Id="rId7" Type="http://schemas.openxmlformats.org/officeDocument/2006/relationships/slide" Target="/ppt/slides/slide6.xml"/><Relationship Id="rId8" Type="http://schemas.openxmlformats.org/officeDocument/2006/relationships/slide" Target="/ppt/slides/sl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slide" Target="/ppt/slides/slide1.xml"/><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slide" Target="/ppt/slides/slide3.xml"/><Relationship Id="rId7" Type="http://schemas.openxmlformats.org/officeDocument/2006/relationships/image" Target="../media/image4.png"/><Relationship Id="rId8" Type="http://schemas.openxmlformats.org/officeDocument/2006/relationships/slide" Target="/ppt/slid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1.xml"/><Relationship Id="rId4" Type="http://schemas.openxmlformats.org/officeDocument/2006/relationships/image" Target="../media/image6.png"/><Relationship Id="rId5" Type="http://schemas.openxmlformats.org/officeDocument/2006/relationships/slide" Target="/ppt/slides/slide3.xml"/><Relationship Id="rId6" Type="http://schemas.openxmlformats.org/officeDocument/2006/relationships/image" Target="../media/image4.png"/><Relationship Id="rId7" Type="http://schemas.openxmlformats.org/officeDocument/2006/relationships/slide" Target="/ppt/slides/slide1.xml"/><Relationship Id="rId8"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1.png"/><Relationship Id="rId4" Type="http://schemas.openxmlformats.org/officeDocument/2006/relationships/slide" Target="/ppt/slides/slide1.xml"/><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slide" Target="/ppt/slides/slide3.xml"/><Relationship Id="rId7" Type="http://schemas.openxmlformats.org/officeDocument/2006/relationships/image" Target="../media/image4.png"/><Relationship Id="rId8" Type="http://schemas.openxmlformats.org/officeDocument/2006/relationships/slide" Target="/ppt/slid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1.xml"/><Relationship Id="rId4" Type="http://schemas.openxmlformats.org/officeDocument/2006/relationships/image" Target="../media/image6.png"/><Relationship Id="rId5" Type="http://schemas.openxmlformats.org/officeDocument/2006/relationships/slide" Target="/ppt/slides/slide3.xml"/><Relationship Id="rId6" Type="http://schemas.openxmlformats.org/officeDocument/2006/relationships/image" Target="../media/image4.png"/><Relationship Id="rId7" Type="http://schemas.openxmlformats.org/officeDocument/2006/relationships/slide" Target="/ppt/slides/slide1.xml"/><Relationship Id="rId8"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8.jpg"/><Relationship Id="rId4" Type="http://schemas.openxmlformats.org/officeDocument/2006/relationships/slide" Target="/ppt/slides/slide1.xml"/><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slide" Target="/ppt/slides/slide3.xml"/><Relationship Id="rId7" Type="http://schemas.openxmlformats.org/officeDocument/2006/relationships/image" Target="../media/image4.png"/><Relationship Id="rId8" Type="http://schemas.openxmlformats.org/officeDocument/2006/relationships/slide" Target="/ppt/slid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slide" Target="/ppt/slides/slide1.xml"/><Relationship Id="rId9"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slide" Target="/ppt/slides/slide3.xml"/><Relationship Id="rId7" Type="http://schemas.openxmlformats.org/officeDocument/2006/relationships/image" Target="../media/image4.png"/><Relationship Id="rId8" Type="http://schemas.openxmlformats.org/officeDocument/2006/relationships/slide" Target="/ppt/slid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grpSp>
        <p:nvGrpSpPr>
          <p:cNvPr id="105" name="Google Shape;105;p1"/>
          <p:cNvGrpSpPr/>
          <p:nvPr/>
        </p:nvGrpSpPr>
        <p:grpSpPr>
          <a:xfrm>
            <a:off x="5256552" y="612427"/>
            <a:ext cx="575388" cy="575387"/>
            <a:chOff x="304800" y="673100"/>
            <a:chExt cx="4000500" cy="4000500"/>
          </a:xfrm>
        </p:grpSpPr>
        <p:sp>
          <p:nvSpPr>
            <p:cNvPr id="106" name="Google Shape;106;p1"/>
            <p:cNvSpPr/>
            <p:nvPr/>
          </p:nvSpPr>
          <p:spPr>
            <a:xfrm>
              <a:off x="304800" y="673100"/>
              <a:ext cx="4000500" cy="4000500"/>
            </a:xfrm>
            <a:prstGeom prst="donut">
              <a:avLst>
                <a:gd fmla="val 4879" name="adj"/>
              </a:avLst>
            </a:prstGeom>
            <a:solidFill>
              <a:srgbClr val="7030A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EDEDED"/>
                </a:solidFill>
                <a:latin typeface="Calibri"/>
                <a:ea typeface="Calibri"/>
                <a:cs typeface="Calibri"/>
                <a:sym typeface="Calibri"/>
              </a:endParaRPr>
            </a:p>
          </p:txBody>
        </p:sp>
        <p:sp>
          <p:nvSpPr>
            <p:cNvPr id="107" name="Google Shape;107;p1"/>
            <p:cNvSpPr/>
            <p:nvPr/>
          </p:nvSpPr>
          <p:spPr>
            <a:xfrm>
              <a:off x="392112" y="760412"/>
              <a:ext cx="3825874" cy="3825874"/>
            </a:xfrm>
            <a:prstGeom prst="ellipse">
              <a:avLst/>
            </a:prstGeom>
            <a:solidFill>
              <a:srgbClr val="7030A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EDEDED"/>
                </a:solidFill>
                <a:latin typeface="Calibri"/>
                <a:ea typeface="Calibri"/>
                <a:cs typeface="Calibri"/>
                <a:sym typeface="Calibri"/>
              </a:endParaRPr>
            </a:p>
          </p:txBody>
        </p:sp>
      </p:grpSp>
      <p:grpSp>
        <p:nvGrpSpPr>
          <p:cNvPr id="108" name="Google Shape;108;p1"/>
          <p:cNvGrpSpPr/>
          <p:nvPr/>
        </p:nvGrpSpPr>
        <p:grpSpPr>
          <a:xfrm>
            <a:off x="5814652" y="2211710"/>
            <a:ext cx="792088" cy="792087"/>
            <a:chOff x="304800" y="673100"/>
            <a:chExt cx="4000500" cy="4000500"/>
          </a:xfrm>
        </p:grpSpPr>
        <p:sp>
          <p:nvSpPr>
            <p:cNvPr id="109" name="Google Shape;109;p1"/>
            <p:cNvSpPr/>
            <p:nvPr/>
          </p:nvSpPr>
          <p:spPr>
            <a:xfrm>
              <a:off x="304800" y="673100"/>
              <a:ext cx="4000500" cy="4000500"/>
            </a:xfrm>
            <a:prstGeom prst="donut">
              <a:avLst>
                <a:gd fmla="val 4879" name="adj"/>
              </a:avLst>
            </a:prstGeom>
            <a:solidFill>
              <a:schemeClr val="accent2"/>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10" name="Google Shape;110;p1"/>
            <p:cNvSpPr/>
            <p:nvPr/>
          </p:nvSpPr>
          <p:spPr>
            <a:xfrm>
              <a:off x="392112" y="760412"/>
              <a:ext cx="3825874" cy="3825874"/>
            </a:xfrm>
            <a:prstGeom prst="ellipse">
              <a:avLst/>
            </a:prstGeom>
            <a:solidFill>
              <a:schemeClr val="accent2"/>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grpSp>
        <p:nvGrpSpPr>
          <p:cNvPr id="111" name="Google Shape;111;p1"/>
          <p:cNvGrpSpPr/>
          <p:nvPr/>
        </p:nvGrpSpPr>
        <p:grpSpPr>
          <a:xfrm>
            <a:off x="827584" y="383576"/>
            <a:ext cx="5256583" cy="3844358"/>
            <a:chOff x="304800" y="673100"/>
            <a:chExt cx="4000500" cy="4000500"/>
          </a:xfrm>
        </p:grpSpPr>
        <p:sp>
          <p:nvSpPr>
            <p:cNvPr id="112" name="Google Shape;112;p1"/>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13" name="Google Shape;113;p1"/>
            <p:cNvSpPr/>
            <p:nvPr/>
          </p:nvSpPr>
          <p:spPr>
            <a:xfrm>
              <a:off x="392112" y="760412"/>
              <a:ext cx="3825874" cy="3825874"/>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7200" u="none" cap="none" strike="noStrike">
                  <a:solidFill>
                    <a:srgbClr val="FF0000"/>
                  </a:solidFill>
                  <a:latin typeface="Calibri"/>
                  <a:ea typeface="Calibri"/>
                  <a:cs typeface="Calibri"/>
                  <a:sym typeface="Calibri"/>
                </a:rPr>
                <a:t>الحركة فى الانسان </a:t>
              </a:r>
              <a:endParaRPr b="0" i="0" sz="7200" u="none" cap="none" strike="noStrike">
                <a:solidFill>
                  <a:srgbClr val="FF0000"/>
                </a:solidFill>
                <a:latin typeface="Calibri"/>
                <a:ea typeface="Calibri"/>
                <a:cs typeface="Calibri"/>
                <a:sym typeface="Calibri"/>
              </a:endParaRPr>
            </a:p>
          </p:txBody>
        </p:sp>
      </p:grpSp>
      <p:grpSp>
        <p:nvGrpSpPr>
          <p:cNvPr id="114" name="Google Shape;114;p1"/>
          <p:cNvGrpSpPr/>
          <p:nvPr/>
        </p:nvGrpSpPr>
        <p:grpSpPr>
          <a:xfrm>
            <a:off x="539552" y="95207"/>
            <a:ext cx="1152128" cy="1152127"/>
            <a:chOff x="304800" y="673100"/>
            <a:chExt cx="4000500" cy="4000500"/>
          </a:xfrm>
        </p:grpSpPr>
        <p:sp>
          <p:nvSpPr>
            <p:cNvPr id="115" name="Google Shape;115;p1"/>
            <p:cNvSpPr/>
            <p:nvPr/>
          </p:nvSpPr>
          <p:spPr>
            <a:xfrm>
              <a:off x="304800" y="673100"/>
              <a:ext cx="4000500" cy="4000500"/>
            </a:xfrm>
            <a:prstGeom prst="donut">
              <a:avLst>
                <a:gd fmla="val 4879" name="adj"/>
              </a:avLst>
            </a:prstGeom>
            <a:solidFill>
              <a:srgbClr val="00B0F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16" name="Google Shape;116;p1"/>
            <p:cNvSpPr/>
            <p:nvPr/>
          </p:nvSpPr>
          <p:spPr>
            <a:xfrm>
              <a:off x="392112" y="760412"/>
              <a:ext cx="3825874" cy="3825874"/>
            </a:xfrm>
            <a:prstGeom prst="ellipse">
              <a:avLst/>
            </a:prstGeom>
            <a:solidFill>
              <a:srgbClr val="00B0F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grpSp>
        <p:nvGrpSpPr>
          <p:cNvPr id="117" name="Google Shape;117;p1"/>
          <p:cNvGrpSpPr/>
          <p:nvPr/>
        </p:nvGrpSpPr>
        <p:grpSpPr>
          <a:xfrm>
            <a:off x="1285454" y="3486366"/>
            <a:ext cx="940068" cy="940064"/>
            <a:chOff x="304800" y="673100"/>
            <a:chExt cx="4000500" cy="4000500"/>
          </a:xfrm>
        </p:grpSpPr>
        <p:sp>
          <p:nvSpPr>
            <p:cNvPr id="118" name="Google Shape;118;p1"/>
            <p:cNvSpPr/>
            <p:nvPr/>
          </p:nvSpPr>
          <p:spPr>
            <a:xfrm>
              <a:off x="304800" y="673100"/>
              <a:ext cx="4000500" cy="4000500"/>
            </a:xfrm>
            <a:prstGeom prst="donut">
              <a:avLst>
                <a:gd fmla="val 4879" name="adj"/>
              </a:avLst>
            </a:prstGeom>
            <a:solidFill>
              <a:srgbClr val="00B05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19" name="Google Shape;119;p1"/>
            <p:cNvSpPr/>
            <p:nvPr/>
          </p:nvSpPr>
          <p:spPr>
            <a:xfrm>
              <a:off x="392112" y="760412"/>
              <a:ext cx="3825874" cy="3825874"/>
            </a:xfrm>
            <a:prstGeom prst="ellipse">
              <a:avLst/>
            </a:prstGeom>
            <a:solidFill>
              <a:srgbClr val="00B05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grpSp>
        <p:nvGrpSpPr>
          <p:cNvPr id="120" name="Google Shape;120;p1"/>
          <p:cNvGrpSpPr/>
          <p:nvPr/>
        </p:nvGrpSpPr>
        <p:grpSpPr>
          <a:xfrm>
            <a:off x="4779196" y="3652547"/>
            <a:ext cx="575388" cy="575387"/>
            <a:chOff x="304800" y="673100"/>
            <a:chExt cx="4000500" cy="4000500"/>
          </a:xfrm>
        </p:grpSpPr>
        <p:sp>
          <p:nvSpPr>
            <p:cNvPr id="121" name="Google Shape;121;p1"/>
            <p:cNvSpPr/>
            <p:nvPr/>
          </p:nvSpPr>
          <p:spPr>
            <a:xfrm>
              <a:off x="304800" y="673100"/>
              <a:ext cx="4000500" cy="4000500"/>
            </a:xfrm>
            <a:prstGeom prst="donut">
              <a:avLst>
                <a:gd fmla="val 4879" name="adj"/>
              </a:avLst>
            </a:prstGeom>
            <a:solidFill>
              <a:srgbClr val="92D05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22" name="Google Shape;122;p1"/>
            <p:cNvSpPr/>
            <p:nvPr/>
          </p:nvSpPr>
          <p:spPr>
            <a:xfrm>
              <a:off x="392112" y="760412"/>
              <a:ext cx="3825874" cy="3825874"/>
            </a:xfrm>
            <a:prstGeom prst="ellipse">
              <a:avLst/>
            </a:prstGeom>
            <a:solidFill>
              <a:srgbClr val="92D050"/>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grpSp>
        <p:nvGrpSpPr>
          <p:cNvPr id="123" name="Google Shape;123;p1"/>
          <p:cNvGrpSpPr/>
          <p:nvPr/>
        </p:nvGrpSpPr>
        <p:grpSpPr>
          <a:xfrm>
            <a:off x="0" y="5078332"/>
            <a:ext cx="9143999" cy="71120"/>
            <a:chOff x="0" y="3474720"/>
            <a:chExt cx="10261600" cy="71120"/>
          </a:xfrm>
        </p:grpSpPr>
        <p:sp>
          <p:nvSpPr>
            <p:cNvPr id="124" name="Google Shape;124;p1"/>
            <p:cNvSpPr/>
            <p:nvPr/>
          </p:nvSpPr>
          <p:spPr>
            <a:xfrm>
              <a:off x="0" y="3474720"/>
              <a:ext cx="2052320" cy="7112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5" name="Google Shape;125;p1"/>
            <p:cNvSpPr/>
            <p:nvPr/>
          </p:nvSpPr>
          <p:spPr>
            <a:xfrm>
              <a:off x="2052320" y="3474720"/>
              <a:ext cx="2052320" cy="711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1"/>
            <p:cNvSpPr/>
            <p:nvPr/>
          </p:nvSpPr>
          <p:spPr>
            <a:xfrm>
              <a:off x="4104640" y="3474720"/>
              <a:ext cx="2052320" cy="7112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7" name="Google Shape;127;p1"/>
            <p:cNvSpPr/>
            <p:nvPr/>
          </p:nvSpPr>
          <p:spPr>
            <a:xfrm>
              <a:off x="6156960" y="3474720"/>
              <a:ext cx="2052320" cy="7112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8" name="Google Shape;128;p1"/>
            <p:cNvSpPr/>
            <p:nvPr/>
          </p:nvSpPr>
          <p:spPr>
            <a:xfrm>
              <a:off x="8209280" y="3474720"/>
              <a:ext cx="2052320" cy="7112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129" name="Google Shape;129;p1"/>
          <p:cNvSpPr/>
          <p:nvPr/>
        </p:nvSpPr>
        <p:spPr>
          <a:xfrm>
            <a:off x="5844498" y="96767"/>
            <a:ext cx="2529135"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ar-EG" sz="1800" u="none" cap="none" strike="noStrike">
                <a:solidFill>
                  <a:schemeClr val="dk1"/>
                </a:solidFill>
                <a:latin typeface="Arial"/>
                <a:ea typeface="Arial"/>
                <a:cs typeface="Arial"/>
                <a:sym typeface="Arial"/>
              </a:rPr>
              <a:t>جامعه بورسعيد</a:t>
            </a:r>
            <a:endParaRPr/>
          </a:p>
          <a:p>
            <a:pPr indent="0" lvl="0" marL="0" marR="0" rtl="0" algn="ctr">
              <a:spcBef>
                <a:spcPts val="0"/>
              </a:spcBef>
              <a:spcAft>
                <a:spcPts val="0"/>
              </a:spcAft>
              <a:buNone/>
            </a:pPr>
            <a:r>
              <a:rPr b="1" i="0" lang="ar-EG" sz="1800" u="none" cap="none" strike="noStrike">
                <a:solidFill>
                  <a:schemeClr val="dk1"/>
                </a:solidFill>
                <a:latin typeface="Arial"/>
                <a:ea typeface="Arial"/>
                <a:cs typeface="Arial"/>
                <a:sym typeface="Arial"/>
              </a:rPr>
              <a:t>كليه التربيه النوعيه</a:t>
            </a:r>
            <a:endParaRPr/>
          </a:p>
          <a:p>
            <a:pPr indent="0" lvl="0" marL="0" marR="0" rtl="0" algn="ctr">
              <a:spcBef>
                <a:spcPts val="0"/>
              </a:spcBef>
              <a:spcAft>
                <a:spcPts val="0"/>
              </a:spcAft>
              <a:buNone/>
            </a:pPr>
            <a:r>
              <a:rPr b="1" i="0" lang="ar-EG" sz="1800" u="none" cap="none" strike="noStrike">
                <a:solidFill>
                  <a:schemeClr val="dk1"/>
                </a:solidFill>
                <a:latin typeface="Arial"/>
                <a:ea typeface="Arial"/>
                <a:cs typeface="Arial"/>
                <a:sym typeface="Arial"/>
              </a:rPr>
              <a:t>قسم تكنولوجيا التعليم </a:t>
            </a:r>
            <a:endParaRPr/>
          </a:p>
        </p:txBody>
      </p:sp>
      <p:sp>
        <p:nvSpPr>
          <p:cNvPr id="130" name="Google Shape;130;p1"/>
          <p:cNvSpPr txBox="1"/>
          <p:nvPr/>
        </p:nvSpPr>
        <p:spPr>
          <a:xfrm>
            <a:off x="5033114" y="3973284"/>
            <a:ext cx="3681912" cy="677108"/>
          </a:xfrm>
          <a:prstGeom prst="rect">
            <a:avLst/>
          </a:prstGeom>
          <a:noFill/>
          <a:ln>
            <a:noFill/>
          </a:ln>
        </p:spPr>
        <p:txBody>
          <a:bodyPr anchorCtr="0" anchor="t" bIns="45700" lIns="91425" spcFirstLastPara="1" rIns="91425" wrap="square" tIns="45700">
            <a:spAutoFit/>
          </a:bodyPr>
          <a:lstStyle/>
          <a:p>
            <a:pPr indent="0" lvl="0" marL="0" rtl="1" algn="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pic>
        <p:nvPicPr>
          <p:cNvPr id="131" name="Google Shape;131;p1"/>
          <p:cNvPicPr preferRelativeResize="0"/>
          <p:nvPr/>
        </p:nvPicPr>
        <p:blipFill rotWithShape="1">
          <a:blip r:embed="rId3">
            <a:alphaModFix/>
          </a:blip>
          <a:srcRect b="0" l="0" r="0" t="0"/>
          <a:stretch/>
        </p:blipFill>
        <p:spPr>
          <a:xfrm>
            <a:off x="8100392" y="98738"/>
            <a:ext cx="944625" cy="957825"/>
          </a:xfrm>
          <a:prstGeom prst="rect">
            <a:avLst/>
          </a:prstGeom>
          <a:noFill/>
          <a:ln>
            <a:noFill/>
          </a:ln>
        </p:spPr>
      </p:pic>
      <p:pic>
        <p:nvPicPr>
          <p:cNvPr id="132" name="Google Shape;132;p1">
            <a:hlinkClick action="ppaction://hlinksldjump" r:id="rId4"/>
          </p:cNvPr>
          <p:cNvPicPr preferRelativeResize="0"/>
          <p:nvPr/>
        </p:nvPicPr>
        <p:blipFill rotWithShape="1">
          <a:blip r:embed="rId5">
            <a:alphaModFix/>
          </a:blip>
          <a:srcRect b="0" l="0" r="0" t="0"/>
          <a:stretch/>
        </p:blipFill>
        <p:spPr>
          <a:xfrm>
            <a:off x="807385" y="4328648"/>
            <a:ext cx="649360" cy="610070"/>
          </a:xfrm>
          <a:prstGeom prst="rect">
            <a:avLst/>
          </a:prstGeom>
          <a:noFill/>
          <a:ln>
            <a:noFill/>
          </a:ln>
        </p:spPr>
      </p:pic>
      <p:pic>
        <p:nvPicPr>
          <p:cNvPr id="133" name="Google Shape;133;p1">
            <a:hlinkClick action="ppaction://hlinksldjump" r:id="rId6"/>
          </p:cNvPr>
          <p:cNvPicPr preferRelativeResize="0"/>
          <p:nvPr/>
        </p:nvPicPr>
        <p:blipFill rotWithShape="1">
          <a:blip r:embed="rId7">
            <a:alphaModFix/>
          </a:blip>
          <a:srcRect b="0" l="0" r="0" t="0"/>
          <a:stretch/>
        </p:blipFill>
        <p:spPr>
          <a:xfrm>
            <a:off x="1530238" y="4529178"/>
            <a:ext cx="379554" cy="379554"/>
          </a:xfrm>
          <a:prstGeom prst="rect">
            <a:avLst/>
          </a:prstGeom>
          <a:noFill/>
          <a:ln>
            <a:noFill/>
          </a:ln>
        </p:spPr>
      </p:pic>
      <p:pic>
        <p:nvPicPr>
          <p:cNvPr id="134" name="Google Shape;134;p1">
            <a:hlinkClick action="ppaction://hlinksldjump" r:id="rId8"/>
          </p:cNvPr>
          <p:cNvPicPr preferRelativeResize="0"/>
          <p:nvPr/>
        </p:nvPicPr>
        <p:blipFill rotWithShape="1">
          <a:blip r:embed="rId9">
            <a:alphaModFix/>
          </a:blip>
          <a:srcRect b="0" l="0" r="0" t="0"/>
          <a:stretch/>
        </p:blipFill>
        <p:spPr>
          <a:xfrm flipH="1">
            <a:off x="332655" y="4529271"/>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
                                        <p:tgtEl>
                                          <p:spTgt spid="131"/>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500"/>
                                        <p:tgtEl>
                                          <p:spTgt spid="111"/>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
                                        <p:tgtEl>
                                          <p:spTgt spid="114"/>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500"/>
                                        <p:tgtEl>
                                          <p:spTgt spid="108"/>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2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grpSp>
        <p:nvGrpSpPr>
          <p:cNvPr id="331" name="Google Shape;331;p10"/>
          <p:cNvGrpSpPr/>
          <p:nvPr/>
        </p:nvGrpSpPr>
        <p:grpSpPr>
          <a:xfrm>
            <a:off x="794945" y="339502"/>
            <a:ext cx="7200800" cy="875164"/>
            <a:chOff x="304800" y="673100"/>
            <a:chExt cx="4000500" cy="4000500"/>
          </a:xfrm>
        </p:grpSpPr>
        <p:sp>
          <p:nvSpPr>
            <p:cNvPr id="332" name="Google Shape;332;p10"/>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1" sz="2000" u="sng">
                <a:solidFill>
                  <a:srgbClr val="000000"/>
                </a:solidFill>
                <a:latin typeface="Calibri"/>
                <a:ea typeface="Calibri"/>
                <a:cs typeface="Calibri"/>
                <a:sym typeface="Calibri"/>
              </a:endParaRPr>
            </a:p>
          </p:txBody>
        </p:sp>
        <p:sp>
          <p:nvSpPr>
            <p:cNvPr id="333" name="Google Shape;333;p10"/>
            <p:cNvSpPr/>
            <p:nvPr/>
          </p:nvSpPr>
          <p:spPr>
            <a:xfrm>
              <a:off x="392113" y="760413"/>
              <a:ext cx="3825874" cy="3825873"/>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rPr b="1" i="1" lang="ar-EG" sz="2400">
                  <a:solidFill>
                    <a:srgbClr val="FF0000"/>
                  </a:solidFill>
                  <a:latin typeface="Calibri"/>
                  <a:ea typeface="Calibri"/>
                  <a:cs typeface="Calibri"/>
                  <a:sym typeface="Calibri"/>
                </a:rPr>
                <a:t>الية انقباض العضلات (نظرية الخيوط المنزلقة )</a:t>
              </a:r>
              <a:endParaRPr/>
            </a:p>
          </p:txBody>
        </p:sp>
      </p:grpSp>
      <p:sp>
        <p:nvSpPr>
          <p:cNvPr id="334" name="Google Shape;334;p10"/>
          <p:cNvSpPr txBox="1"/>
          <p:nvPr/>
        </p:nvSpPr>
        <p:spPr>
          <a:xfrm>
            <a:off x="3244911" y="1269621"/>
            <a:ext cx="5400600" cy="3139321"/>
          </a:xfrm>
          <a:prstGeom prst="rect">
            <a:avLst/>
          </a:prstGeom>
          <a:noFill/>
          <a:ln>
            <a:noFill/>
          </a:ln>
        </p:spPr>
        <p:txBody>
          <a:bodyPr anchorCtr="0" anchor="t" bIns="45700" lIns="91425" spcFirstLastPara="1" rIns="91425" wrap="square" tIns="45700">
            <a:spAutoFit/>
          </a:bodyPr>
          <a:lstStyle/>
          <a:p>
            <a:pPr indent="-342900" lvl="0" marL="342900" marR="0" rtl="1" algn="r">
              <a:spcBef>
                <a:spcPts val="0"/>
              </a:spcBef>
              <a:spcAft>
                <a:spcPts val="0"/>
              </a:spcAft>
              <a:buClr>
                <a:srgbClr val="002060"/>
              </a:buClr>
              <a:buSzPts val="1800"/>
              <a:buFont typeface="Calibri"/>
              <a:buAutoNum type="arabicParenR"/>
            </a:pPr>
            <a:r>
              <a:rPr lang="ar-EG" sz="1800">
                <a:solidFill>
                  <a:srgbClr val="002060"/>
                </a:solidFill>
                <a:latin typeface="Calibri"/>
                <a:ea typeface="Calibri"/>
                <a:cs typeface="Calibri"/>
                <a:sym typeface="Calibri"/>
              </a:rPr>
              <a:t>ظهرت عدة فروض لتفسير انقباض العضلات وتعتبر فرضية الخيوط المنزلقة او (نظرية الانزلاق) التى اقترحها هكسلى اشهر هذة الفروض .</a:t>
            </a:r>
            <a:endParaRPr/>
          </a:p>
          <a:p>
            <a:pPr indent="-228600" lvl="0" marL="342900" marR="0" rtl="1" algn="r">
              <a:spcBef>
                <a:spcPts val="0"/>
              </a:spcBef>
              <a:spcAft>
                <a:spcPts val="0"/>
              </a:spcAft>
              <a:buClr>
                <a:schemeClr val="dk1"/>
              </a:buClr>
              <a:buSzPts val="1800"/>
              <a:buFont typeface="Calibri"/>
              <a:buNone/>
            </a:pPr>
            <a:r>
              <a:t/>
            </a:r>
            <a:endParaRPr sz="1800">
              <a:solidFill>
                <a:srgbClr val="002060"/>
              </a:solidFill>
              <a:latin typeface="Calibri"/>
              <a:ea typeface="Calibri"/>
              <a:cs typeface="Calibri"/>
              <a:sym typeface="Calibri"/>
            </a:endParaRPr>
          </a:p>
          <a:p>
            <a:pPr indent="-342900" lvl="0" marL="342900" marR="0" rtl="1" algn="r">
              <a:spcBef>
                <a:spcPts val="0"/>
              </a:spcBef>
              <a:spcAft>
                <a:spcPts val="0"/>
              </a:spcAft>
              <a:buClr>
                <a:srgbClr val="002060"/>
              </a:buClr>
              <a:buSzPts val="1800"/>
              <a:buFont typeface="Calibri"/>
              <a:buAutoNum type="arabicParenR"/>
            </a:pPr>
            <a:r>
              <a:rPr lang="ar-EG" sz="1800">
                <a:solidFill>
                  <a:srgbClr val="002060"/>
                </a:solidFill>
                <a:latin typeface="Calibri"/>
                <a:ea typeface="Calibri"/>
                <a:cs typeface="Calibri"/>
                <a:sym typeface="Calibri"/>
              </a:rPr>
              <a:t>تعتمد هذه الفرضية على التركيب المجهرى الدقيق لالياف العضلات حيث ان كل ليفة عضلية تتكون من مجموعة ليفات وكل ليفة تتكون من نوعيين من الخيوط البروتينية هما (خيوط رفيعة – خيوط غليظة) .</a:t>
            </a:r>
            <a:endParaRPr/>
          </a:p>
          <a:p>
            <a:pPr indent="-228600" lvl="0" marL="342900" marR="0" rtl="1" algn="r">
              <a:spcBef>
                <a:spcPts val="0"/>
              </a:spcBef>
              <a:spcAft>
                <a:spcPts val="0"/>
              </a:spcAft>
              <a:buClr>
                <a:schemeClr val="dk1"/>
              </a:buClr>
              <a:buSzPts val="1800"/>
              <a:buFont typeface="Calibri"/>
              <a:buNone/>
            </a:pPr>
            <a:r>
              <a:t/>
            </a:r>
            <a:endParaRPr sz="1800">
              <a:solidFill>
                <a:srgbClr val="002060"/>
              </a:solidFill>
              <a:latin typeface="Calibri"/>
              <a:ea typeface="Calibri"/>
              <a:cs typeface="Calibri"/>
              <a:sym typeface="Calibri"/>
            </a:endParaRPr>
          </a:p>
          <a:p>
            <a:pPr indent="-342900" lvl="0" marL="342900" marR="0" rtl="1" algn="r">
              <a:spcBef>
                <a:spcPts val="0"/>
              </a:spcBef>
              <a:spcAft>
                <a:spcPts val="0"/>
              </a:spcAft>
              <a:buClr>
                <a:srgbClr val="002060"/>
              </a:buClr>
              <a:buSzPts val="1800"/>
              <a:buFont typeface="Calibri"/>
              <a:buAutoNum type="arabicParenR"/>
            </a:pPr>
            <a:r>
              <a:rPr lang="ar-EG" sz="1800">
                <a:solidFill>
                  <a:srgbClr val="002060"/>
                </a:solidFill>
                <a:latin typeface="Calibri"/>
                <a:ea typeface="Calibri"/>
                <a:cs typeface="Calibri"/>
                <a:sym typeface="Calibri"/>
              </a:rPr>
              <a:t>فان الانقباض العضلى يحدث عندما تعمل هذة الوظائف كخطاطيف تسحب بمساعدة الطاقة المخزنة فتنتج عنة انقباض الليفة العضلية . </a:t>
            </a:r>
            <a:endParaRPr/>
          </a:p>
        </p:txBody>
      </p:sp>
      <p:pic>
        <p:nvPicPr>
          <p:cNvPr descr="C:\Users\ISEL-PC\Desktop\ضضضضضضضضضضضضض (12).png" id="335" name="Google Shape;335;p10"/>
          <p:cNvPicPr preferRelativeResize="0"/>
          <p:nvPr/>
        </p:nvPicPr>
        <p:blipFill rotWithShape="1">
          <a:blip r:embed="rId3">
            <a:alphaModFix/>
          </a:blip>
          <a:srcRect b="0" l="0" r="0" t="0"/>
          <a:stretch/>
        </p:blipFill>
        <p:spPr>
          <a:xfrm>
            <a:off x="636262" y="1247755"/>
            <a:ext cx="2608649" cy="3183052"/>
          </a:xfrm>
          <a:prstGeom prst="rect">
            <a:avLst/>
          </a:prstGeom>
          <a:noFill/>
          <a:ln>
            <a:noFill/>
          </a:ln>
        </p:spPr>
      </p:pic>
      <p:pic>
        <p:nvPicPr>
          <p:cNvPr id="336" name="Google Shape;336;p10">
            <a:hlinkClick action="ppaction://hlinksldjump" r:id="rId4"/>
          </p:cNvPr>
          <p:cNvPicPr preferRelativeResize="0"/>
          <p:nvPr/>
        </p:nvPicPr>
        <p:blipFill rotWithShape="1">
          <a:blip r:embed="rId5">
            <a:alphaModFix/>
          </a:blip>
          <a:srcRect b="0" l="0" r="0" t="0"/>
          <a:stretch/>
        </p:blipFill>
        <p:spPr>
          <a:xfrm>
            <a:off x="697198" y="4367732"/>
            <a:ext cx="649360" cy="610070"/>
          </a:xfrm>
          <a:prstGeom prst="rect">
            <a:avLst/>
          </a:prstGeom>
          <a:noFill/>
          <a:ln>
            <a:noFill/>
          </a:ln>
        </p:spPr>
      </p:pic>
      <p:pic>
        <p:nvPicPr>
          <p:cNvPr id="337" name="Google Shape;337;p10">
            <a:hlinkClick action="ppaction://hlinksldjump" r:id="rId6"/>
          </p:cNvPr>
          <p:cNvPicPr preferRelativeResize="0"/>
          <p:nvPr/>
        </p:nvPicPr>
        <p:blipFill rotWithShape="1">
          <a:blip r:embed="rId7">
            <a:alphaModFix/>
          </a:blip>
          <a:srcRect b="0" l="0" r="0" t="0"/>
          <a:stretch/>
        </p:blipFill>
        <p:spPr>
          <a:xfrm>
            <a:off x="1420051" y="4568262"/>
            <a:ext cx="379554" cy="379554"/>
          </a:xfrm>
          <a:prstGeom prst="rect">
            <a:avLst/>
          </a:prstGeom>
          <a:noFill/>
          <a:ln>
            <a:noFill/>
          </a:ln>
        </p:spPr>
      </p:pic>
      <p:pic>
        <p:nvPicPr>
          <p:cNvPr id="338" name="Google Shape;338;p10">
            <a:hlinkClick action="ppaction://hlinksldjump" r:id="rId8"/>
          </p:cNvPr>
          <p:cNvPicPr preferRelativeResize="0"/>
          <p:nvPr/>
        </p:nvPicPr>
        <p:blipFill rotWithShape="1">
          <a:blip r:embed="rId9">
            <a:alphaModFix/>
          </a:blip>
          <a:srcRect b="0" l="0" r="0" t="0"/>
          <a:stretch/>
        </p:blipFill>
        <p:spPr>
          <a:xfrm flipH="1">
            <a:off x="222468" y="4568355"/>
            <a:ext cx="413794" cy="41379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1"/>
                                        </p:tgtEl>
                                        <p:attrNameLst>
                                          <p:attrName>style.visibility</p:attrName>
                                        </p:attrNameLst>
                                      </p:cBhvr>
                                      <p:to>
                                        <p:strVal val="visible"/>
                                      </p:to>
                                    </p:set>
                                    <p:animEffect filter="fade" transition="in">
                                      <p:cBhvr>
                                        <p:cTn dur="2000"/>
                                        <p:tgtEl>
                                          <p:spTgt spid="331"/>
                                        </p:tgtEl>
                                      </p:cBhvr>
                                    </p:animEffect>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335"/>
                                        </p:tgtEl>
                                        <p:attrNameLst>
                                          <p:attrName>style.visibility</p:attrName>
                                        </p:attrNameLst>
                                      </p:cBhvr>
                                      <p:to>
                                        <p:strVal val="visible"/>
                                      </p:to>
                                    </p:set>
                                    <p:anim calcmode="lin" valueType="num">
                                      <p:cBhvr additive="base">
                                        <p:cTn dur="500"/>
                                        <p:tgtEl>
                                          <p:spTgt spid="335"/>
                                        </p:tgtEl>
                                        <p:attrNameLst>
                                          <p:attrName>ppt_y</p:attrName>
                                        </p:attrNameLst>
                                      </p:cBhvr>
                                      <p:tavLst>
                                        <p:tav fmla="" tm="0">
                                          <p:val>
                                            <p:strVal val="#ppt_y+1"/>
                                          </p:val>
                                        </p:tav>
                                        <p:tav fmla="" tm="100000">
                                          <p:val>
                                            <p:strVal val="#ppt_y"/>
                                          </p:val>
                                        </p:tav>
                                      </p:tavLst>
                                    </p:anim>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334"/>
                                        </p:tgtEl>
                                        <p:attrNameLst>
                                          <p:attrName>style.visibility</p:attrName>
                                        </p:attrNameLst>
                                      </p:cBhvr>
                                      <p:to>
                                        <p:strVal val="visible"/>
                                      </p:to>
                                    </p:set>
                                    <p:animEffect filter="fade" transition="in">
                                      <p:cBhvr>
                                        <p:cTn dur="500"/>
                                        <p:tgtEl>
                                          <p:spTgt spid="3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grpSp>
        <p:nvGrpSpPr>
          <p:cNvPr id="343" name="Google Shape;343;p11"/>
          <p:cNvGrpSpPr/>
          <p:nvPr/>
        </p:nvGrpSpPr>
        <p:grpSpPr>
          <a:xfrm flipH="1">
            <a:off x="2195736" y="267494"/>
            <a:ext cx="3888432" cy="818860"/>
            <a:chOff x="304800" y="673100"/>
            <a:chExt cx="4000500" cy="4000500"/>
          </a:xfrm>
        </p:grpSpPr>
        <p:sp>
          <p:nvSpPr>
            <p:cNvPr id="344" name="Google Shape;344;p11"/>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45" name="Google Shape;345;p11"/>
            <p:cNvSpPr/>
            <p:nvPr/>
          </p:nvSpPr>
          <p:spPr>
            <a:xfrm>
              <a:off x="392112" y="760412"/>
              <a:ext cx="3825874" cy="3825874"/>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4000">
                  <a:solidFill>
                    <a:srgbClr val="FF0000"/>
                  </a:solidFill>
                  <a:latin typeface="Calibri"/>
                  <a:ea typeface="Calibri"/>
                  <a:cs typeface="Calibri"/>
                  <a:sym typeface="Calibri"/>
                </a:rPr>
                <a:t>اجهاد العضلة </a:t>
              </a:r>
              <a:endParaRPr b="1" i="1" sz="4000">
                <a:solidFill>
                  <a:srgbClr val="FF0000"/>
                </a:solidFill>
                <a:latin typeface="Calibri"/>
                <a:ea typeface="Calibri"/>
                <a:cs typeface="Calibri"/>
                <a:sym typeface="Calibri"/>
              </a:endParaRPr>
            </a:p>
          </p:txBody>
        </p:sp>
      </p:grpSp>
      <p:sp>
        <p:nvSpPr>
          <p:cNvPr id="346" name="Google Shape;346;p11"/>
          <p:cNvSpPr txBox="1"/>
          <p:nvPr/>
        </p:nvSpPr>
        <p:spPr>
          <a:xfrm>
            <a:off x="395536" y="1332513"/>
            <a:ext cx="8424936" cy="1754326"/>
          </a:xfrm>
          <a:prstGeom prst="rect">
            <a:avLst/>
          </a:prstGeom>
          <a:noFill/>
          <a:ln>
            <a:noFill/>
          </a:ln>
        </p:spPr>
        <p:txBody>
          <a:bodyPr anchorCtr="0" anchor="t" bIns="45700" lIns="91425" spcFirstLastPara="1" rIns="91425" wrap="square" tIns="45700">
            <a:spAutoFit/>
          </a:bodyPr>
          <a:lstStyle/>
          <a:p>
            <a:pPr indent="-285750" lvl="0" marL="285750" marR="0" rtl="1" algn="r">
              <a:spcBef>
                <a:spcPts val="0"/>
              </a:spcBef>
              <a:spcAft>
                <a:spcPts val="0"/>
              </a:spcAft>
              <a:buClr>
                <a:srgbClr val="002060"/>
              </a:buClr>
              <a:buSzPts val="1800"/>
              <a:buFont typeface="Arial"/>
              <a:buChar char="•"/>
            </a:pPr>
            <a:r>
              <a:rPr lang="ar-EG" sz="1800">
                <a:solidFill>
                  <a:srgbClr val="002060"/>
                </a:solidFill>
                <a:latin typeface="Calibri"/>
                <a:ea typeface="Calibri"/>
                <a:cs typeface="Calibri"/>
                <a:sym typeface="Calibri"/>
              </a:rPr>
              <a:t>انقباض العضلة بصورة متتالية وسريعة يسبب اجهادها وتعبها لان الدم لا يستطيع نقل الاكسجين بالسرعة الكافية لكى يوفر للعضلة احتياجها من التنفس فتلجأ العضلة لتحويل مادة الجلايكوجين الى جلوكوز وينتج عن هذة العملية حامض معين يسمى حامض اللاكتيك الذى يسبب تعب للعضلة واجهادها . </a:t>
            </a:r>
            <a:endParaRPr sz="1800">
              <a:solidFill>
                <a:srgbClr val="002060"/>
              </a:solidFill>
              <a:latin typeface="Calibri"/>
              <a:ea typeface="Calibri"/>
              <a:cs typeface="Calibri"/>
              <a:sym typeface="Calibri"/>
            </a:endParaRPr>
          </a:p>
          <a:p>
            <a:pPr indent="-171450" lvl="0" marL="285750" marR="0" rtl="1" algn="r">
              <a:spcBef>
                <a:spcPts val="0"/>
              </a:spcBef>
              <a:spcAft>
                <a:spcPts val="0"/>
              </a:spcAft>
              <a:buClr>
                <a:schemeClr val="dk1"/>
              </a:buClr>
              <a:buSzPts val="1800"/>
              <a:buFont typeface="Arial"/>
              <a:buNone/>
            </a:pPr>
            <a:r>
              <a:t/>
            </a:r>
            <a:endParaRPr sz="1800">
              <a:solidFill>
                <a:srgbClr val="002060"/>
              </a:solidFill>
              <a:latin typeface="Calibri"/>
              <a:ea typeface="Calibri"/>
              <a:cs typeface="Calibri"/>
              <a:sym typeface="Calibri"/>
            </a:endParaRPr>
          </a:p>
          <a:p>
            <a:pPr indent="-171450" lvl="0" marL="285750" marR="0" rtl="1" algn="r">
              <a:spcBef>
                <a:spcPts val="0"/>
              </a:spcBef>
              <a:spcAft>
                <a:spcPts val="0"/>
              </a:spcAft>
              <a:buClr>
                <a:schemeClr val="dk1"/>
              </a:buClr>
              <a:buSzPts val="1800"/>
              <a:buFont typeface="Arial"/>
              <a:buNone/>
            </a:pPr>
            <a:r>
              <a:t/>
            </a:r>
            <a:endParaRPr sz="1800">
              <a:solidFill>
                <a:srgbClr val="002060"/>
              </a:solidFill>
              <a:latin typeface="Calibri"/>
              <a:ea typeface="Calibri"/>
              <a:cs typeface="Calibri"/>
              <a:sym typeface="Calibri"/>
            </a:endParaRPr>
          </a:p>
          <a:p>
            <a:pPr indent="-171450" lvl="0" marL="285750" marR="0" rtl="1" algn="r">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
        <p:nvSpPr>
          <p:cNvPr id="347" name="Google Shape;347;p11"/>
          <p:cNvSpPr txBox="1"/>
          <p:nvPr/>
        </p:nvSpPr>
        <p:spPr>
          <a:xfrm>
            <a:off x="755576" y="2427734"/>
            <a:ext cx="8136904" cy="923330"/>
          </a:xfrm>
          <a:prstGeom prst="rect">
            <a:avLst/>
          </a:prstGeom>
          <a:noFill/>
          <a:ln>
            <a:noFill/>
          </a:ln>
        </p:spPr>
        <p:txBody>
          <a:bodyPr anchorCtr="0" anchor="t" bIns="45700" lIns="91425" spcFirstLastPara="1" rIns="91425" wrap="square" tIns="45700">
            <a:spAutoFit/>
          </a:bodyPr>
          <a:lstStyle/>
          <a:p>
            <a:pPr indent="-285750" lvl="0" marL="285750" marR="0" rtl="1" algn="r">
              <a:spcBef>
                <a:spcPts val="0"/>
              </a:spcBef>
              <a:spcAft>
                <a:spcPts val="0"/>
              </a:spcAft>
              <a:buClr>
                <a:srgbClr val="002060"/>
              </a:buClr>
              <a:buSzPts val="1800"/>
              <a:buFont typeface="Arial"/>
              <a:buChar char="•"/>
            </a:pPr>
            <a:r>
              <a:rPr lang="ar-EG" sz="1800">
                <a:solidFill>
                  <a:srgbClr val="002060"/>
                </a:solidFill>
                <a:latin typeface="Calibri"/>
                <a:ea typeface="Calibri"/>
                <a:cs typeface="Calibri"/>
                <a:sym typeface="Calibri"/>
              </a:rPr>
              <a:t>عند الراحة تصل العضلة كمية كافية من الاكسجين فتقوم بالتنفس الهوائى وانتاج كمية كبيرة من ATP تعمل على انبساط للعضلة وبالتالى تبدا العضلة من جديد فى تتابع من الانقباضات والانبساطات .</a:t>
            </a:r>
            <a:endParaRPr/>
          </a:p>
          <a:p>
            <a:pPr indent="-171450" lvl="0" marL="285750" marR="0" rtl="1"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
        <p:nvSpPr>
          <p:cNvPr id="348" name="Google Shape;348;p11"/>
          <p:cNvSpPr txBox="1"/>
          <p:nvPr/>
        </p:nvSpPr>
        <p:spPr>
          <a:xfrm>
            <a:off x="683568" y="3295312"/>
            <a:ext cx="8208912" cy="646331"/>
          </a:xfrm>
          <a:prstGeom prst="rect">
            <a:avLst/>
          </a:prstGeom>
          <a:noFill/>
          <a:ln>
            <a:noFill/>
          </a:ln>
        </p:spPr>
        <p:txBody>
          <a:bodyPr anchorCtr="0" anchor="t" bIns="45700" lIns="91425" spcFirstLastPara="1" rIns="91425" wrap="square" tIns="45700">
            <a:spAutoFit/>
          </a:bodyPr>
          <a:lstStyle/>
          <a:p>
            <a:pPr indent="-285750" lvl="0" marL="285750" marR="0" rtl="1" algn="r">
              <a:spcBef>
                <a:spcPts val="0"/>
              </a:spcBef>
              <a:spcAft>
                <a:spcPts val="0"/>
              </a:spcAft>
              <a:buClr>
                <a:srgbClr val="002060"/>
              </a:buClr>
              <a:buSzPts val="1800"/>
              <a:buFont typeface="Arial"/>
              <a:buChar char="•"/>
            </a:pPr>
            <a:r>
              <a:rPr lang="ar-EG" sz="1800">
                <a:solidFill>
                  <a:srgbClr val="002060"/>
                </a:solidFill>
                <a:latin typeface="Calibri"/>
                <a:ea typeface="Calibri"/>
                <a:cs typeface="Calibri"/>
                <a:sym typeface="Calibri"/>
              </a:rPr>
              <a:t>يمكن ان يتسبب الشد العضلى الزائد عن الحد فى تمزق للعضلات وحدوث نزيف دموى ويحدث ايضا بسبب وصول النبضات العصبية الغير صحيحة من المخ الى العضلات. </a:t>
            </a:r>
            <a:endParaRPr sz="1800">
              <a:solidFill>
                <a:srgbClr val="002060"/>
              </a:solidFill>
              <a:latin typeface="Calibri"/>
              <a:ea typeface="Calibri"/>
              <a:cs typeface="Calibri"/>
              <a:sym typeface="Calibri"/>
            </a:endParaRPr>
          </a:p>
        </p:txBody>
      </p:sp>
      <p:pic>
        <p:nvPicPr>
          <p:cNvPr id="349" name="Google Shape;349;p11">
            <a:hlinkClick action="ppaction://hlinksldjump" r:id="rId3"/>
          </p:cNvPr>
          <p:cNvPicPr preferRelativeResize="0"/>
          <p:nvPr/>
        </p:nvPicPr>
        <p:blipFill rotWithShape="1">
          <a:blip r:embed="rId4">
            <a:alphaModFix/>
          </a:blip>
          <a:srcRect b="0" l="0" r="0" t="0"/>
          <a:stretch/>
        </p:blipFill>
        <p:spPr>
          <a:xfrm>
            <a:off x="744504" y="4260338"/>
            <a:ext cx="649360" cy="610070"/>
          </a:xfrm>
          <a:prstGeom prst="rect">
            <a:avLst/>
          </a:prstGeom>
          <a:noFill/>
          <a:ln>
            <a:noFill/>
          </a:ln>
        </p:spPr>
      </p:pic>
      <p:pic>
        <p:nvPicPr>
          <p:cNvPr id="350" name="Google Shape;350;p11">
            <a:hlinkClick action="ppaction://hlinksldjump" r:id="rId5"/>
          </p:cNvPr>
          <p:cNvPicPr preferRelativeResize="0"/>
          <p:nvPr/>
        </p:nvPicPr>
        <p:blipFill rotWithShape="1">
          <a:blip r:embed="rId6">
            <a:alphaModFix/>
          </a:blip>
          <a:srcRect b="0" l="0" r="0" t="0"/>
          <a:stretch/>
        </p:blipFill>
        <p:spPr>
          <a:xfrm>
            <a:off x="1467357" y="4460868"/>
            <a:ext cx="379554" cy="379554"/>
          </a:xfrm>
          <a:prstGeom prst="rect">
            <a:avLst/>
          </a:prstGeom>
          <a:noFill/>
          <a:ln>
            <a:noFill/>
          </a:ln>
        </p:spPr>
      </p:pic>
      <p:pic>
        <p:nvPicPr>
          <p:cNvPr id="351" name="Google Shape;351;p11">
            <a:hlinkClick action="ppaction://hlinksldjump" r:id="rId7"/>
          </p:cNvPr>
          <p:cNvPicPr preferRelativeResize="0"/>
          <p:nvPr/>
        </p:nvPicPr>
        <p:blipFill rotWithShape="1">
          <a:blip r:embed="rId8">
            <a:alphaModFix/>
          </a:blip>
          <a:srcRect b="0" l="0" r="0" t="0"/>
          <a:stretch/>
        </p:blipFill>
        <p:spPr>
          <a:xfrm flipH="1">
            <a:off x="269774" y="4460961"/>
            <a:ext cx="413794" cy="41379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43"/>
                                        </p:tgtEl>
                                        <p:attrNameLst>
                                          <p:attrName>style.visibility</p:attrName>
                                        </p:attrNameLst>
                                      </p:cBhvr>
                                      <p:to>
                                        <p:strVal val="visible"/>
                                      </p:to>
                                    </p:set>
                                    <p:animEffect filter="fade" transition="in">
                                      <p:cBhvr>
                                        <p:cTn dur="500"/>
                                        <p:tgtEl>
                                          <p:spTgt spid="343"/>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46"/>
                                        </p:tgtEl>
                                        <p:attrNameLst>
                                          <p:attrName>style.visibility</p:attrName>
                                        </p:attrNameLst>
                                      </p:cBhvr>
                                      <p:to>
                                        <p:strVal val="visible"/>
                                      </p:to>
                                    </p:set>
                                    <p:animEffect filter="fade" transition="in">
                                      <p:cBhvr>
                                        <p:cTn dur="1000"/>
                                        <p:tgtEl>
                                          <p:spTgt spid="346"/>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1000"/>
                                        <p:tgtEl>
                                          <p:spTgt spid="347"/>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348"/>
                                        </p:tgtEl>
                                        <p:attrNameLst>
                                          <p:attrName>style.visibility</p:attrName>
                                        </p:attrNameLst>
                                      </p:cBhvr>
                                      <p:to>
                                        <p:strVal val="visible"/>
                                      </p:to>
                                    </p:set>
                                    <p:animEffect filter="fade" transition="in">
                                      <p:cBhvr>
                                        <p:cTn dur="1000"/>
                                        <p:tgtEl>
                                          <p:spTgt spid="3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grpSp>
        <p:nvGrpSpPr>
          <p:cNvPr id="139" name="Google Shape;139;p2"/>
          <p:cNvGrpSpPr/>
          <p:nvPr/>
        </p:nvGrpSpPr>
        <p:grpSpPr>
          <a:xfrm>
            <a:off x="1222039" y="2295920"/>
            <a:ext cx="1636763" cy="1517650"/>
            <a:chOff x="1752600" y="2038350"/>
            <a:chExt cx="1636763" cy="1517650"/>
          </a:xfrm>
        </p:grpSpPr>
        <p:sp>
          <p:nvSpPr>
            <p:cNvPr id="140" name="Google Shape;140;p2"/>
            <p:cNvSpPr/>
            <p:nvPr/>
          </p:nvSpPr>
          <p:spPr>
            <a:xfrm>
              <a:off x="1752600" y="2038350"/>
              <a:ext cx="1517650" cy="1517650"/>
            </a:xfrm>
            <a:prstGeom prst="blockArc">
              <a:avLst>
                <a:gd fmla="val 3555861" name="adj1"/>
                <a:gd fmla="val 19907927" name="adj2"/>
                <a:gd fmla="val 11294" name="adj3"/>
              </a:avLst>
            </a:prstGeom>
            <a:solidFill>
              <a:schemeClr val="accent1"/>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41" name="Google Shape;141;p2"/>
            <p:cNvSpPr/>
            <p:nvPr/>
          </p:nvSpPr>
          <p:spPr>
            <a:xfrm rot="9090263">
              <a:off x="2949493" y="2463183"/>
              <a:ext cx="407953" cy="237388"/>
            </a:xfrm>
            <a:prstGeom prst="triangle">
              <a:avLst>
                <a:gd fmla="val 50000" name="adj"/>
              </a:avLst>
            </a:prstGeom>
            <a:solidFill>
              <a:schemeClr val="accent1"/>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42" name="Google Shape;142;p2"/>
          <p:cNvGrpSpPr/>
          <p:nvPr/>
        </p:nvGrpSpPr>
        <p:grpSpPr>
          <a:xfrm flipH="1" rot="10800000">
            <a:off x="2458460" y="2414981"/>
            <a:ext cx="1636763" cy="1517650"/>
            <a:chOff x="3559423" y="2038350"/>
            <a:chExt cx="1636763" cy="1517650"/>
          </a:xfrm>
        </p:grpSpPr>
        <p:sp>
          <p:nvSpPr>
            <p:cNvPr id="143" name="Google Shape;143;p2"/>
            <p:cNvSpPr/>
            <p:nvPr/>
          </p:nvSpPr>
          <p:spPr>
            <a:xfrm>
              <a:off x="3559423" y="2038350"/>
              <a:ext cx="1517650" cy="1517650"/>
            </a:xfrm>
            <a:prstGeom prst="blockArc">
              <a:avLst>
                <a:gd fmla="val 9481174" name="adj1"/>
                <a:gd fmla="val 19907927" name="adj2"/>
                <a:gd fmla="val 11294" name="adj3"/>
              </a:avLst>
            </a:prstGeom>
            <a:solidFill>
              <a:schemeClr val="accent2"/>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44" name="Google Shape;144;p2"/>
            <p:cNvSpPr/>
            <p:nvPr/>
          </p:nvSpPr>
          <p:spPr>
            <a:xfrm rot="9090263">
              <a:off x="4756316" y="2463183"/>
              <a:ext cx="407953" cy="237388"/>
            </a:xfrm>
            <a:prstGeom prst="triangle">
              <a:avLst>
                <a:gd fmla="val 50000" name="adj"/>
              </a:avLst>
            </a:prstGeom>
            <a:solidFill>
              <a:schemeClr val="accent2"/>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45" name="Google Shape;145;p2"/>
          <p:cNvGrpSpPr/>
          <p:nvPr/>
        </p:nvGrpSpPr>
        <p:grpSpPr>
          <a:xfrm>
            <a:off x="3692975" y="2300677"/>
            <a:ext cx="1636763" cy="1517650"/>
            <a:chOff x="3559423" y="2038350"/>
            <a:chExt cx="1636763" cy="1517650"/>
          </a:xfrm>
        </p:grpSpPr>
        <p:sp>
          <p:nvSpPr>
            <p:cNvPr id="146" name="Google Shape;146;p2"/>
            <p:cNvSpPr/>
            <p:nvPr/>
          </p:nvSpPr>
          <p:spPr>
            <a:xfrm>
              <a:off x="3559423" y="2038350"/>
              <a:ext cx="1517650" cy="1517650"/>
            </a:xfrm>
            <a:prstGeom prst="blockArc">
              <a:avLst>
                <a:gd fmla="val 9481174" name="adj1"/>
                <a:gd fmla="val 19907927" name="adj2"/>
                <a:gd fmla="val 11294" name="adj3"/>
              </a:avLst>
            </a:prstGeom>
            <a:solidFill>
              <a:schemeClr val="accent3"/>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47" name="Google Shape;147;p2"/>
            <p:cNvSpPr/>
            <p:nvPr/>
          </p:nvSpPr>
          <p:spPr>
            <a:xfrm rot="9090263">
              <a:off x="4756316" y="2463183"/>
              <a:ext cx="407953" cy="237388"/>
            </a:xfrm>
            <a:prstGeom prst="triangle">
              <a:avLst>
                <a:gd fmla="val 50000" name="adj"/>
              </a:avLst>
            </a:prstGeom>
            <a:solidFill>
              <a:schemeClr val="accent3"/>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48" name="Google Shape;148;p2"/>
          <p:cNvGrpSpPr/>
          <p:nvPr/>
        </p:nvGrpSpPr>
        <p:grpSpPr>
          <a:xfrm flipH="1" rot="10800000">
            <a:off x="4927968" y="2414981"/>
            <a:ext cx="1636763" cy="1517650"/>
            <a:chOff x="3559423" y="2038350"/>
            <a:chExt cx="1636763" cy="1517650"/>
          </a:xfrm>
        </p:grpSpPr>
        <p:sp>
          <p:nvSpPr>
            <p:cNvPr id="149" name="Google Shape;149;p2"/>
            <p:cNvSpPr/>
            <p:nvPr/>
          </p:nvSpPr>
          <p:spPr>
            <a:xfrm>
              <a:off x="3559423" y="2038350"/>
              <a:ext cx="1517650" cy="1517650"/>
            </a:xfrm>
            <a:prstGeom prst="blockArc">
              <a:avLst>
                <a:gd fmla="val 9481174" name="adj1"/>
                <a:gd fmla="val 19907927" name="adj2"/>
                <a:gd fmla="val 11294" name="adj3"/>
              </a:avLst>
            </a:prstGeom>
            <a:solidFill>
              <a:schemeClr val="accent4"/>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50" name="Google Shape;150;p2"/>
            <p:cNvSpPr/>
            <p:nvPr/>
          </p:nvSpPr>
          <p:spPr>
            <a:xfrm rot="9090263">
              <a:off x="4756316" y="2463183"/>
              <a:ext cx="407953" cy="237388"/>
            </a:xfrm>
            <a:prstGeom prst="triangle">
              <a:avLst>
                <a:gd fmla="val 50000" name="adj"/>
              </a:avLst>
            </a:prstGeom>
            <a:solidFill>
              <a:schemeClr val="accent4"/>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sp>
        <p:nvSpPr>
          <p:cNvPr id="151" name="Google Shape;151;p2"/>
          <p:cNvSpPr/>
          <p:nvPr/>
        </p:nvSpPr>
        <p:spPr>
          <a:xfrm>
            <a:off x="6165415" y="2300677"/>
            <a:ext cx="1517650" cy="1517650"/>
          </a:xfrm>
          <a:prstGeom prst="blockArc">
            <a:avLst>
              <a:gd fmla="val 9481174" name="adj1"/>
              <a:gd fmla="val 6755091" name="adj2"/>
              <a:gd fmla="val 11353" name="adj3"/>
            </a:avLst>
          </a:prstGeom>
          <a:solidFill>
            <a:schemeClr val="accent5"/>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52" name="Google Shape;152;p2"/>
          <p:cNvSpPr/>
          <p:nvPr/>
        </p:nvSpPr>
        <p:spPr>
          <a:xfrm>
            <a:off x="1539472" y="2623095"/>
            <a:ext cx="863300" cy="8633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2800" u="none" cap="none" strike="noStrike">
                <a:solidFill>
                  <a:schemeClr val="lt1"/>
                </a:solidFill>
                <a:latin typeface="Calibri"/>
                <a:ea typeface="Calibri"/>
                <a:cs typeface="Calibri"/>
                <a:sym typeface="Calibri"/>
              </a:rPr>
              <a:t>01</a:t>
            </a:r>
            <a:endParaRPr/>
          </a:p>
        </p:txBody>
      </p:sp>
      <p:sp>
        <p:nvSpPr>
          <p:cNvPr id="153" name="Google Shape;153;p2"/>
          <p:cNvSpPr/>
          <p:nvPr/>
        </p:nvSpPr>
        <p:spPr>
          <a:xfrm>
            <a:off x="3994651" y="2623095"/>
            <a:ext cx="863300" cy="863300"/>
          </a:xfrm>
          <a:prstGeom prst="ellipse">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2800" u="none" cap="none" strike="noStrike">
                <a:solidFill>
                  <a:schemeClr val="lt1"/>
                </a:solidFill>
                <a:latin typeface="Calibri"/>
                <a:ea typeface="Calibri"/>
                <a:cs typeface="Calibri"/>
                <a:sym typeface="Calibri"/>
              </a:rPr>
              <a:t>03</a:t>
            </a:r>
            <a:endParaRPr/>
          </a:p>
        </p:txBody>
      </p:sp>
      <p:sp>
        <p:nvSpPr>
          <p:cNvPr id="154" name="Google Shape;154;p2"/>
          <p:cNvSpPr/>
          <p:nvPr/>
        </p:nvSpPr>
        <p:spPr>
          <a:xfrm>
            <a:off x="6492590" y="2627852"/>
            <a:ext cx="863300" cy="8633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2800" u="none" cap="none" strike="noStrike">
                <a:solidFill>
                  <a:schemeClr val="lt1"/>
                </a:solidFill>
                <a:latin typeface="Calibri"/>
                <a:ea typeface="Calibri"/>
                <a:cs typeface="Calibri"/>
                <a:sym typeface="Calibri"/>
              </a:rPr>
              <a:t>05</a:t>
            </a:r>
            <a:endParaRPr/>
          </a:p>
        </p:txBody>
      </p:sp>
      <p:sp>
        <p:nvSpPr>
          <p:cNvPr id="155" name="Google Shape;155;p2"/>
          <p:cNvSpPr/>
          <p:nvPr/>
        </p:nvSpPr>
        <p:spPr>
          <a:xfrm>
            <a:off x="5245401" y="2742156"/>
            <a:ext cx="863300" cy="863300"/>
          </a:xfrm>
          <a:prstGeom prst="ellipse">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2800" u="none" cap="none" strike="noStrike">
                <a:solidFill>
                  <a:schemeClr val="lt1"/>
                </a:solidFill>
                <a:latin typeface="Calibri"/>
                <a:ea typeface="Calibri"/>
                <a:cs typeface="Calibri"/>
                <a:sym typeface="Calibri"/>
              </a:rPr>
              <a:t>04</a:t>
            </a:r>
            <a:endParaRPr/>
          </a:p>
        </p:txBody>
      </p:sp>
      <p:sp>
        <p:nvSpPr>
          <p:cNvPr id="156" name="Google Shape;156;p2"/>
          <p:cNvSpPr/>
          <p:nvPr/>
        </p:nvSpPr>
        <p:spPr>
          <a:xfrm>
            <a:off x="2763672" y="2742156"/>
            <a:ext cx="863300" cy="86330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2800" u="none" cap="none" strike="noStrike">
                <a:solidFill>
                  <a:schemeClr val="lt1"/>
                </a:solidFill>
                <a:latin typeface="Calibri"/>
                <a:ea typeface="Calibri"/>
                <a:cs typeface="Calibri"/>
                <a:sym typeface="Calibri"/>
              </a:rPr>
              <a:t>02</a:t>
            </a:r>
            <a:endParaRPr/>
          </a:p>
        </p:txBody>
      </p:sp>
      <p:sp>
        <p:nvSpPr>
          <p:cNvPr id="157" name="Google Shape;157;p2"/>
          <p:cNvSpPr txBox="1"/>
          <p:nvPr/>
        </p:nvSpPr>
        <p:spPr>
          <a:xfrm>
            <a:off x="882845" y="1722546"/>
            <a:ext cx="1861316" cy="443198"/>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Clr>
                <a:schemeClr val="accent1"/>
              </a:buClr>
              <a:buSzPts val="1600"/>
              <a:buFont typeface="Noto Sans Symbols"/>
              <a:buNone/>
            </a:pPr>
            <a:r>
              <a:rPr b="0" i="0" lang="ar-EG" sz="1600" u="none" cap="none" strike="noStrike">
                <a:solidFill>
                  <a:schemeClr val="accent1"/>
                </a:solidFill>
                <a:latin typeface="Calibri"/>
                <a:ea typeface="Calibri"/>
                <a:cs typeface="Calibri"/>
                <a:sym typeface="Calibri"/>
              </a:rPr>
              <a:t>ان يتعرف الطالب مفهوم الجهاز العضلى فى الانسان </a:t>
            </a:r>
            <a:endParaRPr b="0" i="0" sz="1600" u="none" cap="none" strike="noStrike">
              <a:solidFill>
                <a:schemeClr val="accent1"/>
              </a:solidFill>
              <a:latin typeface="Calibri"/>
              <a:ea typeface="Calibri"/>
              <a:cs typeface="Calibri"/>
              <a:sym typeface="Calibri"/>
            </a:endParaRPr>
          </a:p>
        </p:txBody>
      </p:sp>
      <p:sp>
        <p:nvSpPr>
          <p:cNvPr id="158" name="Google Shape;158;p2"/>
          <p:cNvSpPr txBox="1"/>
          <p:nvPr/>
        </p:nvSpPr>
        <p:spPr>
          <a:xfrm>
            <a:off x="2220304" y="4083279"/>
            <a:ext cx="1728984" cy="443198"/>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Clr>
                <a:schemeClr val="accent2"/>
              </a:buClr>
              <a:buSzPts val="1600"/>
              <a:buFont typeface="Noto Sans Symbols"/>
              <a:buNone/>
            </a:pPr>
            <a:r>
              <a:rPr b="1" i="0" lang="ar-EG" sz="1600" u="none" cap="none" strike="noStrike">
                <a:solidFill>
                  <a:schemeClr val="accent2"/>
                </a:solidFill>
                <a:latin typeface="Calibri"/>
                <a:ea typeface="Calibri"/>
                <a:cs typeface="Calibri"/>
                <a:sym typeface="Calibri"/>
              </a:rPr>
              <a:t>ان يفسر الطالب تركيب العضلة الهيكلية </a:t>
            </a:r>
            <a:endParaRPr b="0" i="0" sz="1200" u="none" cap="none" strike="noStrike">
              <a:solidFill>
                <a:schemeClr val="accent2"/>
              </a:solidFill>
              <a:latin typeface="Calibri"/>
              <a:ea typeface="Calibri"/>
              <a:cs typeface="Calibri"/>
              <a:sym typeface="Calibri"/>
            </a:endParaRPr>
          </a:p>
        </p:txBody>
      </p:sp>
      <p:sp>
        <p:nvSpPr>
          <p:cNvPr id="159" name="Google Shape;159;p2"/>
          <p:cNvSpPr txBox="1"/>
          <p:nvPr/>
        </p:nvSpPr>
        <p:spPr>
          <a:xfrm>
            <a:off x="3549336" y="1722546"/>
            <a:ext cx="1661289" cy="443198"/>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Clr>
                <a:srgbClr val="7F7F7F"/>
              </a:buClr>
              <a:buSzPts val="1600"/>
              <a:buFont typeface="Noto Sans Symbols"/>
              <a:buNone/>
            </a:pPr>
            <a:r>
              <a:rPr b="1" i="0" lang="ar-EG" sz="1600" u="none" cap="none" strike="noStrike">
                <a:solidFill>
                  <a:srgbClr val="7F7F7F"/>
                </a:solidFill>
                <a:latin typeface="Calibri"/>
                <a:ea typeface="Calibri"/>
                <a:cs typeface="Calibri"/>
                <a:sym typeface="Calibri"/>
              </a:rPr>
              <a:t>ان يذكر الطالب وظائف العضلات </a:t>
            </a:r>
            <a:endParaRPr b="0" i="0" sz="1200" u="none" cap="none" strike="noStrike">
              <a:solidFill>
                <a:srgbClr val="7F7F7F"/>
              </a:solidFill>
              <a:latin typeface="Calibri"/>
              <a:ea typeface="Calibri"/>
              <a:cs typeface="Calibri"/>
              <a:sym typeface="Calibri"/>
            </a:endParaRPr>
          </a:p>
        </p:txBody>
      </p:sp>
      <p:sp>
        <p:nvSpPr>
          <p:cNvPr id="160" name="Google Shape;160;p2"/>
          <p:cNvSpPr txBox="1"/>
          <p:nvPr/>
        </p:nvSpPr>
        <p:spPr>
          <a:xfrm>
            <a:off x="4954790" y="4083279"/>
            <a:ext cx="1464006" cy="443198"/>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Clr>
                <a:srgbClr val="FFC000"/>
              </a:buClr>
              <a:buSzPts val="1600"/>
              <a:buFont typeface="Noto Sans Symbols"/>
              <a:buNone/>
            </a:pPr>
            <a:r>
              <a:rPr b="0" i="0" lang="ar-EG" sz="1600" u="none" cap="none" strike="noStrike">
                <a:solidFill>
                  <a:srgbClr val="FFC000"/>
                </a:solidFill>
                <a:latin typeface="Calibri"/>
                <a:ea typeface="Calibri"/>
                <a:cs typeface="Calibri"/>
                <a:sym typeface="Calibri"/>
              </a:rPr>
              <a:t>ان يفسر الطالب سبب اجهاد العضلة </a:t>
            </a:r>
            <a:endParaRPr b="0" i="0" sz="1600" u="none" cap="none" strike="noStrike">
              <a:solidFill>
                <a:srgbClr val="FFC000"/>
              </a:solidFill>
              <a:latin typeface="Calibri"/>
              <a:ea typeface="Calibri"/>
              <a:cs typeface="Calibri"/>
              <a:sym typeface="Calibri"/>
            </a:endParaRPr>
          </a:p>
        </p:txBody>
      </p:sp>
      <p:sp>
        <p:nvSpPr>
          <p:cNvPr id="161" name="Google Shape;161;p2"/>
          <p:cNvSpPr txBox="1"/>
          <p:nvPr/>
        </p:nvSpPr>
        <p:spPr>
          <a:xfrm>
            <a:off x="5963122" y="1722546"/>
            <a:ext cx="1691523" cy="443198"/>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Clr>
                <a:schemeClr val="accent5"/>
              </a:buClr>
              <a:buSzPts val="1600"/>
              <a:buFont typeface="Noto Sans Symbols"/>
              <a:buNone/>
            </a:pPr>
            <a:r>
              <a:rPr b="1" i="0" lang="ar-EG" sz="1600" u="none" cap="none" strike="noStrike">
                <a:solidFill>
                  <a:schemeClr val="accent5"/>
                </a:solidFill>
                <a:latin typeface="Calibri"/>
                <a:ea typeface="Calibri"/>
                <a:cs typeface="Calibri"/>
                <a:sym typeface="Calibri"/>
              </a:rPr>
              <a:t>ان يتعرف الطالب الوحدة الحركية للعضلة الهيكلية </a:t>
            </a:r>
            <a:endParaRPr b="0" i="0" sz="1200" u="none" cap="none" strike="noStrike">
              <a:solidFill>
                <a:schemeClr val="accent5"/>
              </a:solidFill>
              <a:latin typeface="Calibri"/>
              <a:ea typeface="Calibri"/>
              <a:cs typeface="Calibri"/>
              <a:sym typeface="Calibri"/>
            </a:endParaRPr>
          </a:p>
        </p:txBody>
      </p:sp>
      <p:grpSp>
        <p:nvGrpSpPr>
          <p:cNvPr id="162" name="Google Shape;162;p2"/>
          <p:cNvGrpSpPr/>
          <p:nvPr/>
        </p:nvGrpSpPr>
        <p:grpSpPr>
          <a:xfrm>
            <a:off x="4687128" y="269872"/>
            <a:ext cx="3372173" cy="1143980"/>
            <a:chOff x="304800" y="673100"/>
            <a:chExt cx="4000500" cy="4000500"/>
          </a:xfrm>
        </p:grpSpPr>
        <p:sp>
          <p:nvSpPr>
            <p:cNvPr id="163" name="Google Shape;163;p2"/>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D966"/>
                </a:solidFill>
                <a:latin typeface="Calibri"/>
                <a:ea typeface="Calibri"/>
                <a:cs typeface="Calibri"/>
                <a:sym typeface="Calibri"/>
              </a:endParaRPr>
            </a:p>
          </p:txBody>
        </p:sp>
        <p:sp>
          <p:nvSpPr>
            <p:cNvPr id="164" name="Google Shape;164;p2"/>
            <p:cNvSpPr/>
            <p:nvPr/>
          </p:nvSpPr>
          <p:spPr>
            <a:xfrm>
              <a:off x="392112" y="760413"/>
              <a:ext cx="3825871" cy="3825874"/>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ar-EG" sz="1800" u="none" cap="none" strike="noStrike">
                  <a:solidFill>
                    <a:srgbClr val="FFD966"/>
                  </a:solidFill>
                  <a:latin typeface="Calibri"/>
                  <a:ea typeface="Calibri"/>
                  <a:cs typeface="Calibri"/>
                  <a:sym typeface="Calibri"/>
                </a:rPr>
                <a:t>هلتلا</a:t>
              </a:r>
              <a:endParaRPr b="0" i="0" sz="1800" u="none" cap="none" strike="noStrike">
                <a:solidFill>
                  <a:srgbClr val="FFD966"/>
                </a:solidFill>
                <a:latin typeface="Calibri"/>
                <a:ea typeface="Calibri"/>
                <a:cs typeface="Calibri"/>
                <a:sym typeface="Calibri"/>
              </a:endParaRPr>
            </a:p>
          </p:txBody>
        </p:sp>
      </p:grpSp>
      <p:sp>
        <p:nvSpPr>
          <p:cNvPr id="165" name="Google Shape;165;p2"/>
          <p:cNvSpPr txBox="1"/>
          <p:nvPr/>
        </p:nvSpPr>
        <p:spPr>
          <a:xfrm>
            <a:off x="5343201" y="518700"/>
            <a:ext cx="2012700" cy="646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ar-EG" sz="3500" u="none" cap="none" strike="noStrike">
                <a:solidFill>
                  <a:srgbClr val="FF0000"/>
                </a:solidFill>
                <a:latin typeface="Calibri"/>
                <a:ea typeface="Calibri"/>
                <a:cs typeface="Calibri"/>
                <a:sym typeface="Calibri"/>
              </a:rPr>
              <a:t>الاهداف </a:t>
            </a:r>
            <a:endParaRPr sz="1300"/>
          </a:p>
        </p:txBody>
      </p:sp>
      <p:pic>
        <p:nvPicPr>
          <p:cNvPr id="166" name="Google Shape;166;p2">
            <a:hlinkClick action="ppaction://hlinksldjump" r:id="rId3"/>
          </p:cNvPr>
          <p:cNvPicPr preferRelativeResize="0"/>
          <p:nvPr/>
        </p:nvPicPr>
        <p:blipFill rotWithShape="1">
          <a:blip r:embed="rId4">
            <a:alphaModFix/>
          </a:blip>
          <a:srcRect b="0" l="0" r="0" t="0"/>
          <a:stretch/>
        </p:blipFill>
        <p:spPr>
          <a:xfrm>
            <a:off x="719462" y="4354737"/>
            <a:ext cx="649360" cy="610070"/>
          </a:xfrm>
          <a:prstGeom prst="rect">
            <a:avLst/>
          </a:prstGeom>
          <a:noFill/>
          <a:ln>
            <a:noFill/>
          </a:ln>
        </p:spPr>
      </p:pic>
      <p:pic>
        <p:nvPicPr>
          <p:cNvPr id="167" name="Google Shape;167;p2">
            <a:hlinkClick action="ppaction://hlinksldjump" r:id="rId5"/>
          </p:cNvPr>
          <p:cNvPicPr preferRelativeResize="0"/>
          <p:nvPr/>
        </p:nvPicPr>
        <p:blipFill rotWithShape="1">
          <a:blip r:embed="rId6">
            <a:alphaModFix/>
          </a:blip>
          <a:srcRect b="0" l="0" r="0" t="0"/>
          <a:stretch/>
        </p:blipFill>
        <p:spPr>
          <a:xfrm>
            <a:off x="1442315" y="4555267"/>
            <a:ext cx="379554" cy="379554"/>
          </a:xfrm>
          <a:prstGeom prst="rect">
            <a:avLst/>
          </a:prstGeom>
          <a:noFill/>
          <a:ln>
            <a:noFill/>
          </a:ln>
        </p:spPr>
      </p:pic>
      <p:pic>
        <p:nvPicPr>
          <p:cNvPr id="168" name="Google Shape;168;p2">
            <a:hlinkClick action="ppaction://hlinksldjump" r:id="rId7"/>
          </p:cNvPr>
          <p:cNvPicPr preferRelativeResize="0"/>
          <p:nvPr/>
        </p:nvPicPr>
        <p:blipFill rotWithShape="1">
          <a:blip r:embed="rId8">
            <a:alphaModFix/>
          </a:blip>
          <a:srcRect b="0" l="0" r="0" t="0"/>
          <a:stretch/>
        </p:blipFill>
        <p:spPr>
          <a:xfrm flipH="1">
            <a:off x="244732" y="4555360"/>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par>
                          <p:cTn fill="hold">
                            <p:stCondLst>
                              <p:cond delay="500"/>
                            </p:stCondLst>
                            <p:childTnLst>
                              <p:par>
                                <p:cTn fill="hold" nodeType="afterEffect" presetClass="entr" presetID="23" presetSubtype="16">
                                  <p:stCondLst>
                                    <p:cond delay="0"/>
                                  </p:stCondLst>
                                  <p:childTnLst>
                                    <p:set>
                                      <p:cBhvr>
                                        <p:cTn dur="1" fill="hold">
                                          <p:stCondLst>
                                            <p:cond delay="0"/>
                                          </p:stCondLst>
                                        </p:cTn>
                                        <p:tgtEl>
                                          <p:spTgt spid="152"/>
                                        </p:tgtEl>
                                        <p:attrNameLst>
                                          <p:attrName>style.visibility</p:attrName>
                                        </p:attrNameLst>
                                      </p:cBhvr>
                                      <p:to>
                                        <p:strVal val="visible"/>
                                      </p:to>
                                    </p:set>
                                    <p:anim calcmode="lin" valueType="num">
                                      <p:cBhvr additive="base">
                                        <p:cTn dur="500"/>
                                        <p:tgtEl>
                                          <p:spTgt spid="152"/>
                                        </p:tgtEl>
                                        <p:attrNameLst>
                                          <p:attrName>ppt_w</p:attrName>
                                        </p:attrNameLst>
                                      </p:cBhvr>
                                      <p:tavLst>
                                        <p:tav fmla="" tm="0">
                                          <p:val>
                                            <p:strVal val="0"/>
                                          </p:val>
                                        </p:tav>
                                        <p:tav fmla="" tm="100000">
                                          <p:val>
                                            <p:strVal val="#ppt_w"/>
                                          </p:val>
                                        </p:tav>
                                      </p:tavLst>
                                    </p:anim>
                                    <p:anim calcmode="lin" valueType="num">
                                      <p:cBhvr additive="base">
                                        <p:cTn dur="500"/>
                                        <p:tgtEl>
                                          <p:spTgt spid="152"/>
                                        </p:tgtEl>
                                        <p:attrNameLst>
                                          <p:attrName>ppt_h</p:attrName>
                                        </p:attrNameLst>
                                      </p:cBhvr>
                                      <p:tavLst>
                                        <p:tav fmla="" tm="0">
                                          <p:val>
                                            <p:strVal val="0"/>
                                          </p:val>
                                        </p:tav>
                                        <p:tav fmla="" tm="100000">
                                          <p:val>
                                            <p:strVal val="#ppt_h"/>
                                          </p:val>
                                        </p:tav>
                                      </p:tavLst>
                                    </p:anim>
                                  </p:childTnLst>
                                </p:cTn>
                              </p:par>
                            </p:childTnLst>
                          </p:cTn>
                        </p:par>
                        <p:par>
                          <p:cTn fill="hold">
                            <p:stCondLst>
                              <p:cond delay="1000"/>
                            </p:stCondLst>
                            <p:childTnLst>
                              <p:par>
                                <p:cTn fill="hold" nodeType="afterEffect" presetClass="entr" presetID="2" presetSubtype="1">
                                  <p:stCondLst>
                                    <p:cond delay="0"/>
                                  </p:stCondLst>
                                  <p:childTnLst>
                                    <p:set>
                                      <p:cBhvr>
                                        <p:cTn dur="1" fill="hold">
                                          <p:stCondLst>
                                            <p:cond delay="0"/>
                                          </p:stCondLst>
                                        </p:cTn>
                                        <p:tgtEl>
                                          <p:spTgt spid="157"/>
                                        </p:tgtEl>
                                        <p:attrNameLst>
                                          <p:attrName>style.visibility</p:attrName>
                                        </p:attrNameLst>
                                      </p:cBhvr>
                                      <p:to>
                                        <p:strVal val="visible"/>
                                      </p:to>
                                    </p:set>
                                    <p:anim calcmode="lin" valueType="num">
                                      <p:cBhvr additive="base">
                                        <p:cTn dur="500"/>
                                        <p:tgtEl>
                                          <p:spTgt spid="157"/>
                                        </p:tgtEl>
                                        <p:attrNameLst>
                                          <p:attrName>ppt_y</p:attrName>
                                        </p:attrNameLst>
                                      </p:cBhvr>
                                      <p:tavLst>
                                        <p:tav fmla="" tm="0">
                                          <p:val>
                                            <p:strVal val="#ppt_y-1"/>
                                          </p:val>
                                        </p:tav>
                                        <p:tav fmla="" tm="100000">
                                          <p:val>
                                            <p:strVal val="#ppt_y"/>
                                          </p:val>
                                        </p:tav>
                                      </p:tavLst>
                                    </p:anim>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500"/>
                                        <p:tgtEl>
                                          <p:spTgt spid="142"/>
                                        </p:tgtEl>
                                      </p:cBhvr>
                                    </p:animEffect>
                                  </p:childTnLst>
                                </p:cTn>
                              </p:par>
                            </p:childTnLst>
                          </p:cTn>
                        </p:par>
                        <p:par>
                          <p:cTn fill="hold">
                            <p:stCondLst>
                              <p:cond delay="2000"/>
                            </p:stCondLst>
                            <p:childTnLst>
                              <p:par>
                                <p:cTn fill="hold" nodeType="afterEffect" presetClass="entr" presetID="23" presetSubtype="16">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additive="base">
                                        <p:cTn dur="500"/>
                                        <p:tgtEl>
                                          <p:spTgt spid="156"/>
                                        </p:tgtEl>
                                        <p:attrNameLst>
                                          <p:attrName>ppt_w</p:attrName>
                                        </p:attrNameLst>
                                      </p:cBhvr>
                                      <p:tavLst>
                                        <p:tav fmla="" tm="0">
                                          <p:val>
                                            <p:strVal val="0"/>
                                          </p:val>
                                        </p:tav>
                                        <p:tav fmla="" tm="100000">
                                          <p:val>
                                            <p:strVal val="#ppt_w"/>
                                          </p:val>
                                        </p:tav>
                                      </p:tavLst>
                                    </p:anim>
                                    <p:anim calcmode="lin" valueType="num">
                                      <p:cBhvr additive="base">
                                        <p:cTn dur="500"/>
                                        <p:tgtEl>
                                          <p:spTgt spid="156"/>
                                        </p:tgtEl>
                                        <p:attrNameLst>
                                          <p:attrName>ppt_h</p:attrName>
                                        </p:attrNameLst>
                                      </p:cBhvr>
                                      <p:tavLst>
                                        <p:tav fmla="" tm="0">
                                          <p:val>
                                            <p:strVal val="0"/>
                                          </p:val>
                                        </p:tav>
                                        <p:tav fmla="" tm="100000">
                                          <p:val>
                                            <p:strVal val="#ppt_h"/>
                                          </p:val>
                                        </p:tav>
                                      </p:tavLst>
                                    </p:anim>
                                  </p:childTnLst>
                                </p:cTn>
                              </p:par>
                            </p:childTnLst>
                          </p:cTn>
                        </p:par>
                        <p:par>
                          <p:cTn fill="hold">
                            <p:stCondLst>
                              <p:cond delay="2500"/>
                            </p:stCondLst>
                            <p:childTnLst>
                              <p:par>
                                <p:cTn fill="hold" nodeType="afterEffect" presetClass="entr" presetID="2" presetSubtype="4">
                                  <p:stCondLst>
                                    <p:cond delay="0"/>
                                  </p:stCondLst>
                                  <p:childTnLst>
                                    <p:set>
                                      <p:cBhvr>
                                        <p:cTn dur="1" fill="hold">
                                          <p:stCondLst>
                                            <p:cond delay="0"/>
                                          </p:stCondLst>
                                        </p:cTn>
                                        <p:tgtEl>
                                          <p:spTgt spid="158"/>
                                        </p:tgtEl>
                                        <p:attrNameLst>
                                          <p:attrName>style.visibility</p:attrName>
                                        </p:attrNameLst>
                                      </p:cBhvr>
                                      <p:to>
                                        <p:strVal val="visible"/>
                                      </p:to>
                                    </p:set>
                                    <p:anim calcmode="lin" valueType="num">
                                      <p:cBhvr additive="base">
                                        <p:cTn dur="500"/>
                                        <p:tgtEl>
                                          <p:spTgt spid="158"/>
                                        </p:tgtEl>
                                        <p:attrNameLst>
                                          <p:attrName>ppt_y</p:attrName>
                                        </p:attrNameLst>
                                      </p:cBhvr>
                                      <p:tavLst>
                                        <p:tav fmla="" tm="0">
                                          <p:val>
                                            <p:strVal val="#ppt_y+1"/>
                                          </p:val>
                                        </p:tav>
                                        <p:tav fmla="" tm="100000">
                                          <p:val>
                                            <p:strVal val="#ppt_y"/>
                                          </p:val>
                                        </p:tav>
                                      </p:tavLst>
                                    </p:anim>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childTnLst>
                          </p:cTn>
                        </p:par>
                        <p:par>
                          <p:cTn fill="hold">
                            <p:stCondLst>
                              <p:cond delay="3500"/>
                            </p:stCondLst>
                            <p:childTnLst>
                              <p:par>
                                <p:cTn fill="hold" nodeType="afterEffect" presetClass="entr" presetID="23" presetSubtype="16">
                                  <p:stCondLst>
                                    <p:cond delay="0"/>
                                  </p:stCondLst>
                                  <p:childTnLst>
                                    <p:set>
                                      <p:cBhvr>
                                        <p:cTn dur="1" fill="hold">
                                          <p:stCondLst>
                                            <p:cond delay="0"/>
                                          </p:stCondLst>
                                        </p:cTn>
                                        <p:tgtEl>
                                          <p:spTgt spid="153"/>
                                        </p:tgtEl>
                                        <p:attrNameLst>
                                          <p:attrName>style.visibility</p:attrName>
                                        </p:attrNameLst>
                                      </p:cBhvr>
                                      <p:to>
                                        <p:strVal val="visible"/>
                                      </p:to>
                                    </p:set>
                                    <p:anim calcmode="lin" valueType="num">
                                      <p:cBhvr additive="base">
                                        <p:cTn dur="500"/>
                                        <p:tgtEl>
                                          <p:spTgt spid="153"/>
                                        </p:tgtEl>
                                        <p:attrNameLst>
                                          <p:attrName>ppt_w</p:attrName>
                                        </p:attrNameLst>
                                      </p:cBhvr>
                                      <p:tavLst>
                                        <p:tav fmla="" tm="0">
                                          <p:val>
                                            <p:strVal val="0"/>
                                          </p:val>
                                        </p:tav>
                                        <p:tav fmla="" tm="100000">
                                          <p:val>
                                            <p:strVal val="#ppt_w"/>
                                          </p:val>
                                        </p:tav>
                                      </p:tavLst>
                                    </p:anim>
                                    <p:anim calcmode="lin" valueType="num">
                                      <p:cBhvr additive="base">
                                        <p:cTn dur="500"/>
                                        <p:tgtEl>
                                          <p:spTgt spid="153"/>
                                        </p:tgtEl>
                                        <p:attrNameLst>
                                          <p:attrName>ppt_h</p:attrName>
                                        </p:attrNameLst>
                                      </p:cBhvr>
                                      <p:tavLst>
                                        <p:tav fmla="" tm="0">
                                          <p:val>
                                            <p:strVal val="0"/>
                                          </p:val>
                                        </p:tav>
                                        <p:tav fmla="" tm="100000">
                                          <p:val>
                                            <p:strVal val="#ppt_h"/>
                                          </p:val>
                                        </p:tav>
                                      </p:tavLst>
                                    </p:anim>
                                  </p:childTnLst>
                                </p:cTn>
                              </p:par>
                            </p:childTnLst>
                          </p:cTn>
                        </p:par>
                        <p:par>
                          <p:cTn fill="hold">
                            <p:stCondLst>
                              <p:cond delay="4000"/>
                            </p:stCondLst>
                            <p:childTnLst>
                              <p:par>
                                <p:cTn fill="hold" nodeType="afterEffect" presetClass="entr" presetID="2" presetSubtype="1">
                                  <p:stCondLst>
                                    <p:cond delay="0"/>
                                  </p:stCondLst>
                                  <p:childTnLst>
                                    <p:set>
                                      <p:cBhvr>
                                        <p:cTn dur="1" fill="hold">
                                          <p:stCondLst>
                                            <p:cond delay="0"/>
                                          </p:stCondLst>
                                        </p:cTn>
                                        <p:tgtEl>
                                          <p:spTgt spid="159"/>
                                        </p:tgtEl>
                                        <p:attrNameLst>
                                          <p:attrName>style.visibility</p:attrName>
                                        </p:attrNameLst>
                                      </p:cBhvr>
                                      <p:to>
                                        <p:strVal val="visible"/>
                                      </p:to>
                                    </p:set>
                                    <p:anim calcmode="lin" valueType="num">
                                      <p:cBhvr additive="base">
                                        <p:cTn dur="500"/>
                                        <p:tgtEl>
                                          <p:spTgt spid="159"/>
                                        </p:tgtEl>
                                        <p:attrNameLst>
                                          <p:attrName>ppt_y</p:attrName>
                                        </p:attrNameLst>
                                      </p:cBhvr>
                                      <p:tavLst>
                                        <p:tav fmla="" tm="0">
                                          <p:val>
                                            <p:strVal val="#ppt_y-1"/>
                                          </p:val>
                                        </p:tav>
                                        <p:tav fmla="" tm="100000">
                                          <p:val>
                                            <p:strVal val="#ppt_y"/>
                                          </p:val>
                                        </p:tav>
                                      </p:tavLst>
                                    </p:anim>
                                  </p:childTnLst>
                                </p:cTn>
                              </p:par>
                            </p:childTnLst>
                          </p:cTn>
                        </p:par>
                        <p:par>
                          <p:cTn fill="hold">
                            <p:stCondLst>
                              <p:cond delay="4500"/>
                            </p:stCondLst>
                            <p:childTnLst>
                              <p:par>
                                <p:cTn fill="hold" nodeType="after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155"/>
                                        </p:tgtEl>
                                        <p:attrNameLst>
                                          <p:attrName>style.visibility</p:attrName>
                                        </p:attrNameLst>
                                      </p:cBhvr>
                                      <p:to>
                                        <p:strVal val="visible"/>
                                      </p:to>
                                    </p:set>
                                    <p:anim calcmode="lin" valueType="num">
                                      <p:cBhvr additive="base">
                                        <p:cTn dur="500"/>
                                        <p:tgtEl>
                                          <p:spTgt spid="155"/>
                                        </p:tgtEl>
                                        <p:attrNameLst>
                                          <p:attrName>ppt_w</p:attrName>
                                        </p:attrNameLst>
                                      </p:cBhvr>
                                      <p:tavLst>
                                        <p:tav fmla="" tm="0">
                                          <p:val>
                                            <p:strVal val="0"/>
                                          </p:val>
                                        </p:tav>
                                        <p:tav fmla="" tm="100000">
                                          <p:val>
                                            <p:strVal val="#ppt_w"/>
                                          </p:val>
                                        </p:tav>
                                      </p:tavLst>
                                    </p:anim>
                                    <p:anim calcmode="lin" valueType="num">
                                      <p:cBhvr additive="base">
                                        <p:cTn dur="500"/>
                                        <p:tgtEl>
                                          <p:spTgt spid="155"/>
                                        </p:tgtEl>
                                        <p:attrNameLst>
                                          <p:attrName>ppt_h</p:attrName>
                                        </p:attrNameLst>
                                      </p:cBhvr>
                                      <p:tavLst>
                                        <p:tav fmla="" tm="0">
                                          <p:val>
                                            <p:strVal val="0"/>
                                          </p:val>
                                        </p:tav>
                                        <p:tav fmla="" tm="100000">
                                          <p:val>
                                            <p:strVal val="#ppt_h"/>
                                          </p:val>
                                        </p:tav>
                                      </p:tavLst>
                                    </p:anim>
                                  </p:childTnLst>
                                </p:cTn>
                              </p:par>
                            </p:childTnLst>
                          </p:cTn>
                        </p:par>
                        <p:par>
                          <p:cTn fill="hold">
                            <p:stCondLst>
                              <p:cond delay="5500"/>
                            </p:stCondLst>
                            <p:childTnLst>
                              <p:par>
                                <p:cTn fill="hold" nodeType="afterEffect" presetClass="entr" presetID="2" presetSubtype="4">
                                  <p:stCondLst>
                                    <p:cond delay="0"/>
                                  </p:stCondLst>
                                  <p:childTnLst>
                                    <p:set>
                                      <p:cBhvr>
                                        <p:cTn dur="1" fill="hold">
                                          <p:stCondLst>
                                            <p:cond delay="0"/>
                                          </p:stCondLst>
                                        </p:cTn>
                                        <p:tgtEl>
                                          <p:spTgt spid="160"/>
                                        </p:tgtEl>
                                        <p:attrNameLst>
                                          <p:attrName>style.visibility</p:attrName>
                                        </p:attrNameLst>
                                      </p:cBhvr>
                                      <p:to>
                                        <p:strVal val="visible"/>
                                      </p:to>
                                    </p:set>
                                    <p:anim calcmode="lin" valueType="num">
                                      <p:cBhvr additive="base">
                                        <p:cTn dur="500"/>
                                        <p:tgtEl>
                                          <p:spTgt spid="160"/>
                                        </p:tgtEl>
                                        <p:attrNameLst>
                                          <p:attrName>ppt_y</p:attrName>
                                        </p:attrNameLst>
                                      </p:cBhvr>
                                      <p:tavLst>
                                        <p:tav fmla="" tm="0">
                                          <p:val>
                                            <p:strVal val="#ppt_y+1"/>
                                          </p:val>
                                        </p:tav>
                                        <p:tav fmla="" tm="100000">
                                          <p:val>
                                            <p:strVal val="#ppt_y"/>
                                          </p:val>
                                        </p:tav>
                                      </p:tavLst>
                                    </p:anim>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500"/>
                                        <p:tgtEl>
                                          <p:spTgt spid="151"/>
                                        </p:tgtEl>
                                      </p:cBhvr>
                                    </p:animEffect>
                                  </p:childTnLst>
                                </p:cTn>
                              </p:par>
                            </p:childTnLst>
                          </p:cTn>
                        </p:par>
                        <p:par>
                          <p:cTn fill="hold">
                            <p:stCondLst>
                              <p:cond delay="6500"/>
                            </p:stCondLst>
                            <p:childTnLst>
                              <p:par>
                                <p:cTn fill="hold" nodeType="afterEffect" presetClass="entr" presetID="23" presetSubtype="16">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500"/>
                                        <p:tgtEl>
                                          <p:spTgt spid="154"/>
                                        </p:tgtEl>
                                        <p:attrNameLst>
                                          <p:attrName>ppt_w</p:attrName>
                                        </p:attrNameLst>
                                      </p:cBhvr>
                                      <p:tavLst>
                                        <p:tav fmla="" tm="0">
                                          <p:val>
                                            <p:strVal val="0"/>
                                          </p:val>
                                        </p:tav>
                                        <p:tav fmla="" tm="100000">
                                          <p:val>
                                            <p:strVal val="#ppt_w"/>
                                          </p:val>
                                        </p:tav>
                                      </p:tavLst>
                                    </p:anim>
                                    <p:anim calcmode="lin" valueType="num">
                                      <p:cBhvr additive="base">
                                        <p:cTn dur="500"/>
                                        <p:tgtEl>
                                          <p:spTgt spid="154"/>
                                        </p:tgtEl>
                                        <p:attrNameLst>
                                          <p:attrName>ppt_h</p:attrName>
                                        </p:attrNameLst>
                                      </p:cBhvr>
                                      <p:tavLst>
                                        <p:tav fmla="" tm="0">
                                          <p:val>
                                            <p:strVal val="0"/>
                                          </p:val>
                                        </p:tav>
                                        <p:tav fmla="" tm="100000">
                                          <p:val>
                                            <p:strVal val="#ppt_h"/>
                                          </p:val>
                                        </p:tav>
                                      </p:tavLst>
                                    </p:anim>
                                  </p:childTnLst>
                                </p:cTn>
                              </p:par>
                            </p:childTnLst>
                          </p:cTn>
                        </p:par>
                        <p:par>
                          <p:cTn fill="hold">
                            <p:stCondLst>
                              <p:cond delay="7000"/>
                            </p:stCondLst>
                            <p:childTnLst>
                              <p:par>
                                <p:cTn fill="hold" nodeType="afterEffect" presetClass="entr" presetID="2" presetSubtype="1">
                                  <p:stCondLst>
                                    <p:cond delay="0"/>
                                  </p:stCondLst>
                                  <p:childTnLst>
                                    <p:set>
                                      <p:cBhvr>
                                        <p:cTn dur="1" fill="hold">
                                          <p:stCondLst>
                                            <p:cond delay="0"/>
                                          </p:stCondLst>
                                        </p:cTn>
                                        <p:tgtEl>
                                          <p:spTgt spid="161"/>
                                        </p:tgtEl>
                                        <p:attrNameLst>
                                          <p:attrName>style.visibility</p:attrName>
                                        </p:attrNameLst>
                                      </p:cBhvr>
                                      <p:to>
                                        <p:strVal val="visible"/>
                                      </p:to>
                                    </p:set>
                                    <p:anim calcmode="lin" valueType="num">
                                      <p:cBhvr additive="base">
                                        <p:cTn dur="500"/>
                                        <p:tgtEl>
                                          <p:spTgt spid="16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grpSp>
        <p:nvGrpSpPr>
          <p:cNvPr id="173" name="Google Shape;173;p3"/>
          <p:cNvGrpSpPr/>
          <p:nvPr/>
        </p:nvGrpSpPr>
        <p:grpSpPr>
          <a:xfrm>
            <a:off x="638409" y="755624"/>
            <a:ext cx="3352736" cy="1312270"/>
            <a:chOff x="660399" y="1657350"/>
            <a:chExt cx="3352736" cy="972296"/>
          </a:xfrm>
        </p:grpSpPr>
        <p:sp>
          <p:nvSpPr>
            <p:cNvPr id="174" name="Google Shape;174;p3"/>
            <p:cNvSpPr/>
            <p:nvPr/>
          </p:nvSpPr>
          <p:spPr>
            <a:xfrm flipH="1" rot="5400000">
              <a:off x="1474313" y="843436"/>
              <a:ext cx="623663" cy="2251490"/>
            </a:xfrm>
            <a:prstGeom prst="rect">
              <a:avLst/>
            </a:prstGeom>
            <a:solidFill>
              <a:schemeClr val="accent1"/>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75" name="Google Shape;175;p3"/>
            <p:cNvSpPr/>
            <p:nvPr/>
          </p:nvSpPr>
          <p:spPr>
            <a:xfrm flipH="1" rot="5400000">
              <a:off x="2976366" y="1592876"/>
              <a:ext cx="972293" cy="1101246"/>
            </a:xfrm>
            <a:custGeom>
              <a:rect b="b" l="l" r="r" t="t"/>
              <a:pathLst>
                <a:path extrusionOk="0" h="628651" w="1091792">
                  <a:moveTo>
                    <a:pt x="391478" y="628651"/>
                  </a:moveTo>
                  <a:lnTo>
                    <a:pt x="0" y="0"/>
                  </a:lnTo>
                  <a:lnTo>
                    <a:pt x="338684" y="7627"/>
                  </a:lnTo>
                  <a:lnTo>
                    <a:pt x="1091792" y="628651"/>
                  </a:lnTo>
                  <a:lnTo>
                    <a:pt x="391478" y="628651"/>
                  </a:lnTo>
                  <a:close/>
                </a:path>
              </a:pathLst>
            </a:custGeom>
            <a:solidFill>
              <a:srgbClr val="2E75B5"/>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76" name="Google Shape;176;p3"/>
          <p:cNvGrpSpPr/>
          <p:nvPr/>
        </p:nvGrpSpPr>
        <p:grpSpPr>
          <a:xfrm>
            <a:off x="638409" y="1555649"/>
            <a:ext cx="3344385" cy="848603"/>
            <a:chOff x="660399" y="2403808"/>
            <a:chExt cx="3344385" cy="628754"/>
          </a:xfrm>
        </p:grpSpPr>
        <p:sp>
          <p:nvSpPr>
            <p:cNvPr id="177" name="Google Shape;177;p3"/>
            <p:cNvSpPr/>
            <p:nvPr/>
          </p:nvSpPr>
          <p:spPr>
            <a:xfrm flipH="1" rot="5400000">
              <a:off x="1474313" y="1589894"/>
              <a:ext cx="623663" cy="2251490"/>
            </a:xfrm>
            <a:prstGeom prst="rect">
              <a:avLst/>
            </a:prstGeom>
            <a:solidFill>
              <a:schemeClr val="accent2"/>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78" name="Google Shape;178;p3"/>
            <p:cNvSpPr/>
            <p:nvPr/>
          </p:nvSpPr>
          <p:spPr>
            <a:xfrm flipH="1" rot="5400000">
              <a:off x="3143961" y="2171738"/>
              <a:ext cx="628753" cy="1092894"/>
            </a:xfrm>
            <a:custGeom>
              <a:rect b="b" l="l" r="r" t="t"/>
              <a:pathLst>
                <a:path extrusionOk="0" h="623884" w="706029">
                  <a:moveTo>
                    <a:pt x="5715" y="623884"/>
                  </a:moveTo>
                  <a:lnTo>
                    <a:pt x="0" y="0"/>
                  </a:lnTo>
                  <a:lnTo>
                    <a:pt x="314552" y="2863"/>
                  </a:lnTo>
                  <a:lnTo>
                    <a:pt x="706029" y="623884"/>
                  </a:lnTo>
                  <a:lnTo>
                    <a:pt x="5715" y="623884"/>
                  </a:lnTo>
                  <a:close/>
                </a:path>
              </a:pathLst>
            </a:custGeom>
            <a:solidFill>
              <a:srgbClr val="C55A11"/>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79" name="Google Shape;179;p3"/>
          <p:cNvGrpSpPr/>
          <p:nvPr/>
        </p:nvGrpSpPr>
        <p:grpSpPr>
          <a:xfrm>
            <a:off x="638408" y="2302110"/>
            <a:ext cx="3344387" cy="848602"/>
            <a:chOff x="660398" y="3150268"/>
            <a:chExt cx="3344387" cy="628753"/>
          </a:xfrm>
        </p:grpSpPr>
        <p:sp>
          <p:nvSpPr>
            <p:cNvPr id="180" name="Google Shape;180;p3"/>
            <p:cNvSpPr/>
            <p:nvPr/>
          </p:nvSpPr>
          <p:spPr>
            <a:xfrm rot="5400000">
              <a:off x="1474312" y="2341443"/>
              <a:ext cx="623663" cy="2251490"/>
            </a:xfrm>
            <a:prstGeom prst="rect">
              <a:avLst/>
            </a:prstGeom>
            <a:solidFill>
              <a:schemeClr val="accent3"/>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81" name="Google Shape;181;p3"/>
            <p:cNvSpPr/>
            <p:nvPr/>
          </p:nvSpPr>
          <p:spPr>
            <a:xfrm rot="5400000">
              <a:off x="3143961" y="2918196"/>
              <a:ext cx="628753" cy="1092896"/>
            </a:xfrm>
            <a:custGeom>
              <a:rect b="b" l="l" r="r" t="t"/>
              <a:pathLst>
                <a:path extrusionOk="0" h="623884" w="706029">
                  <a:moveTo>
                    <a:pt x="5715" y="623884"/>
                  </a:moveTo>
                  <a:lnTo>
                    <a:pt x="0" y="0"/>
                  </a:lnTo>
                  <a:lnTo>
                    <a:pt x="314552" y="2863"/>
                  </a:lnTo>
                  <a:lnTo>
                    <a:pt x="706029" y="623884"/>
                  </a:lnTo>
                  <a:lnTo>
                    <a:pt x="5715" y="623884"/>
                  </a:lnTo>
                  <a:close/>
                </a:path>
              </a:pathLst>
            </a:custGeom>
            <a:solidFill>
              <a:srgbClr val="7B7B7B"/>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82" name="Google Shape;182;p3"/>
          <p:cNvGrpSpPr/>
          <p:nvPr/>
        </p:nvGrpSpPr>
        <p:grpSpPr>
          <a:xfrm>
            <a:off x="638409" y="2648880"/>
            <a:ext cx="3352736" cy="1312268"/>
            <a:chOff x="660399" y="3550605"/>
            <a:chExt cx="3352736" cy="972295"/>
          </a:xfrm>
        </p:grpSpPr>
        <p:sp>
          <p:nvSpPr>
            <p:cNvPr id="183" name="Google Shape;183;p3"/>
            <p:cNvSpPr/>
            <p:nvPr/>
          </p:nvSpPr>
          <p:spPr>
            <a:xfrm rot="5400000">
              <a:off x="1474313" y="3085323"/>
              <a:ext cx="623663" cy="2251490"/>
            </a:xfrm>
            <a:prstGeom prst="rect">
              <a:avLst/>
            </a:prstGeom>
            <a:solidFill>
              <a:schemeClr val="accent4"/>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84" name="Google Shape;184;p3"/>
            <p:cNvSpPr/>
            <p:nvPr/>
          </p:nvSpPr>
          <p:spPr>
            <a:xfrm rot="5400000">
              <a:off x="2976366" y="3486128"/>
              <a:ext cx="972293" cy="1101246"/>
            </a:xfrm>
            <a:custGeom>
              <a:rect b="b" l="l" r="r" t="t"/>
              <a:pathLst>
                <a:path extrusionOk="0" h="628651" w="1091792">
                  <a:moveTo>
                    <a:pt x="391478" y="628651"/>
                  </a:moveTo>
                  <a:lnTo>
                    <a:pt x="0" y="0"/>
                  </a:lnTo>
                  <a:lnTo>
                    <a:pt x="338684" y="7627"/>
                  </a:lnTo>
                  <a:lnTo>
                    <a:pt x="1091792" y="628651"/>
                  </a:lnTo>
                  <a:lnTo>
                    <a:pt x="391478" y="628651"/>
                  </a:lnTo>
                  <a:close/>
                </a:path>
              </a:pathLst>
            </a:custGeom>
            <a:solidFill>
              <a:srgbClr val="BF90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85" name="Google Shape;185;p3"/>
          <p:cNvGrpSpPr/>
          <p:nvPr/>
        </p:nvGrpSpPr>
        <p:grpSpPr>
          <a:xfrm>
            <a:off x="5115990" y="755625"/>
            <a:ext cx="3352736" cy="1312270"/>
            <a:chOff x="5137980" y="1657350"/>
            <a:chExt cx="3352736" cy="972296"/>
          </a:xfrm>
        </p:grpSpPr>
        <p:sp>
          <p:nvSpPr>
            <p:cNvPr id="186" name="Google Shape;186;p3"/>
            <p:cNvSpPr/>
            <p:nvPr/>
          </p:nvSpPr>
          <p:spPr>
            <a:xfrm rot="-5400000">
              <a:off x="7053140" y="843437"/>
              <a:ext cx="623663" cy="2251490"/>
            </a:xfrm>
            <a:prstGeom prst="rect">
              <a:avLst/>
            </a:prstGeom>
            <a:solidFill>
              <a:schemeClr val="accent1"/>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87" name="Google Shape;187;p3"/>
            <p:cNvSpPr/>
            <p:nvPr/>
          </p:nvSpPr>
          <p:spPr>
            <a:xfrm rot="-5400000">
              <a:off x="5202457" y="1592877"/>
              <a:ext cx="972293" cy="1101246"/>
            </a:xfrm>
            <a:custGeom>
              <a:rect b="b" l="l" r="r" t="t"/>
              <a:pathLst>
                <a:path extrusionOk="0" h="628651" w="1091792">
                  <a:moveTo>
                    <a:pt x="391478" y="628651"/>
                  </a:moveTo>
                  <a:lnTo>
                    <a:pt x="0" y="0"/>
                  </a:lnTo>
                  <a:lnTo>
                    <a:pt x="338684" y="7627"/>
                  </a:lnTo>
                  <a:lnTo>
                    <a:pt x="1091792" y="628651"/>
                  </a:lnTo>
                  <a:lnTo>
                    <a:pt x="391478" y="628651"/>
                  </a:lnTo>
                  <a:close/>
                </a:path>
              </a:pathLst>
            </a:custGeom>
            <a:solidFill>
              <a:srgbClr val="2E75B5"/>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88" name="Google Shape;188;p3"/>
          <p:cNvGrpSpPr/>
          <p:nvPr/>
        </p:nvGrpSpPr>
        <p:grpSpPr>
          <a:xfrm>
            <a:off x="5124342" y="1555650"/>
            <a:ext cx="3344385" cy="848603"/>
            <a:chOff x="5146332" y="2403808"/>
            <a:chExt cx="3344385" cy="628754"/>
          </a:xfrm>
        </p:grpSpPr>
        <p:sp>
          <p:nvSpPr>
            <p:cNvPr id="189" name="Google Shape;189;p3"/>
            <p:cNvSpPr/>
            <p:nvPr/>
          </p:nvSpPr>
          <p:spPr>
            <a:xfrm rot="-5400000">
              <a:off x="7053140" y="1589895"/>
              <a:ext cx="623663" cy="2251490"/>
            </a:xfrm>
            <a:prstGeom prst="rect">
              <a:avLst/>
            </a:prstGeom>
            <a:solidFill>
              <a:schemeClr val="accent2"/>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90" name="Google Shape;190;p3"/>
            <p:cNvSpPr/>
            <p:nvPr/>
          </p:nvSpPr>
          <p:spPr>
            <a:xfrm rot="-5400000">
              <a:off x="5378402" y="2171739"/>
              <a:ext cx="628753" cy="1092894"/>
            </a:xfrm>
            <a:custGeom>
              <a:rect b="b" l="l" r="r" t="t"/>
              <a:pathLst>
                <a:path extrusionOk="0" h="623884" w="706029">
                  <a:moveTo>
                    <a:pt x="5715" y="623884"/>
                  </a:moveTo>
                  <a:lnTo>
                    <a:pt x="0" y="0"/>
                  </a:lnTo>
                  <a:lnTo>
                    <a:pt x="314552" y="2863"/>
                  </a:lnTo>
                  <a:lnTo>
                    <a:pt x="706029" y="623884"/>
                  </a:lnTo>
                  <a:lnTo>
                    <a:pt x="5715" y="623884"/>
                  </a:lnTo>
                  <a:close/>
                </a:path>
              </a:pathLst>
            </a:custGeom>
            <a:solidFill>
              <a:srgbClr val="C55A11"/>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91" name="Google Shape;191;p3"/>
          <p:cNvGrpSpPr/>
          <p:nvPr/>
        </p:nvGrpSpPr>
        <p:grpSpPr>
          <a:xfrm>
            <a:off x="5124340" y="2302111"/>
            <a:ext cx="3344387" cy="848602"/>
            <a:chOff x="5146330" y="3150269"/>
            <a:chExt cx="3344387" cy="628753"/>
          </a:xfrm>
        </p:grpSpPr>
        <p:sp>
          <p:nvSpPr>
            <p:cNvPr id="192" name="Google Shape;192;p3"/>
            <p:cNvSpPr/>
            <p:nvPr/>
          </p:nvSpPr>
          <p:spPr>
            <a:xfrm flipH="1" rot="-5400000">
              <a:off x="7053141" y="2341444"/>
              <a:ext cx="623663" cy="2251490"/>
            </a:xfrm>
            <a:prstGeom prst="rect">
              <a:avLst/>
            </a:prstGeom>
            <a:solidFill>
              <a:schemeClr val="accent3"/>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93" name="Google Shape;193;p3"/>
            <p:cNvSpPr/>
            <p:nvPr/>
          </p:nvSpPr>
          <p:spPr>
            <a:xfrm flipH="1" rot="-5400000">
              <a:off x="5378402" y="2918197"/>
              <a:ext cx="628753" cy="1092896"/>
            </a:xfrm>
            <a:custGeom>
              <a:rect b="b" l="l" r="r" t="t"/>
              <a:pathLst>
                <a:path extrusionOk="0" h="623884" w="706029">
                  <a:moveTo>
                    <a:pt x="5715" y="623884"/>
                  </a:moveTo>
                  <a:lnTo>
                    <a:pt x="0" y="0"/>
                  </a:lnTo>
                  <a:lnTo>
                    <a:pt x="314552" y="2863"/>
                  </a:lnTo>
                  <a:lnTo>
                    <a:pt x="706029" y="623884"/>
                  </a:lnTo>
                  <a:lnTo>
                    <a:pt x="5715" y="623884"/>
                  </a:lnTo>
                  <a:close/>
                </a:path>
              </a:pathLst>
            </a:custGeom>
            <a:solidFill>
              <a:srgbClr val="7B7B7B"/>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grpSp>
        <p:nvGrpSpPr>
          <p:cNvPr id="194" name="Google Shape;194;p3"/>
          <p:cNvGrpSpPr/>
          <p:nvPr/>
        </p:nvGrpSpPr>
        <p:grpSpPr>
          <a:xfrm>
            <a:off x="5115990" y="2648880"/>
            <a:ext cx="3352736" cy="1312267"/>
            <a:chOff x="5137980" y="3550605"/>
            <a:chExt cx="3352736" cy="972294"/>
          </a:xfrm>
        </p:grpSpPr>
        <p:sp>
          <p:nvSpPr>
            <p:cNvPr id="195" name="Google Shape;195;p3"/>
            <p:cNvSpPr/>
            <p:nvPr/>
          </p:nvSpPr>
          <p:spPr>
            <a:xfrm flipH="1" rot="-5400000">
              <a:off x="7053140" y="3085323"/>
              <a:ext cx="623663" cy="2251490"/>
            </a:xfrm>
            <a:prstGeom prst="rect">
              <a:avLst/>
            </a:prstGeom>
            <a:solidFill>
              <a:schemeClr val="accent4"/>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sp>
          <p:nvSpPr>
            <p:cNvPr id="196" name="Google Shape;196;p3"/>
            <p:cNvSpPr/>
            <p:nvPr/>
          </p:nvSpPr>
          <p:spPr>
            <a:xfrm flipH="1" rot="-5400000">
              <a:off x="5202457" y="3486129"/>
              <a:ext cx="972293" cy="1101246"/>
            </a:xfrm>
            <a:custGeom>
              <a:rect b="b" l="l" r="r" t="t"/>
              <a:pathLst>
                <a:path extrusionOk="0" h="628651" w="1091792">
                  <a:moveTo>
                    <a:pt x="391478" y="628651"/>
                  </a:moveTo>
                  <a:lnTo>
                    <a:pt x="0" y="0"/>
                  </a:lnTo>
                  <a:lnTo>
                    <a:pt x="338684" y="7627"/>
                  </a:lnTo>
                  <a:lnTo>
                    <a:pt x="1091792" y="628651"/>
                  </a:lnTo>
                  <a:lnTo>
                    <a:pt x="391478" y="628651"/>
                  </a:lnTo>
                  <a:close/>
                </a:path>
              </a:pathLst>
            </a:custGeom>
            <a:solidFill>
              <a:srgbClr val="BF90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t/>
              </a:r>
              <a:endParaRPr b="1" i="0" sz="1200" u="none" cap="none" strike="noStrike">
                <a:solidFill>
                  <a:srgbClr val="3F3F3F"/>
                </a:solidFill>
                <a:latin typeface="Calibri"/>
                <a:ea typeface="Calibri"/>
                <a:cs typeface="Calibri"/>
                <a:sym typeface="Calibri"/>
              </a:endParaRPr>
            </a:p>
          </p:txBody>
        </p:sp>
      </p:grpSp>
      <p:sp>
        <p:nvSpPr>
          <p:cNvPr id="197" name="Google Shape;197;p3"/>
          <p:cNvSpPr/>
          <p:nvPr/>
        </p:nvSpPr>
        <p:spPr>
          <a:xfrm>
            <a:off x="3565760" y="1051138"/>
            <a:ext cx="1968500" cy="2656806"/>
          </a:xfrm>
          <a:prstGeom prst="ellipse">
            <a:avLst/>
          </a:prstGeom>
          <a:solidFill>
            <a:srgbClr val="E5E5E5"/>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ar-EG" sz="3600" u="none" cap="none" strike="noStrike">
                <a:solidFill>
                  <a:srgbClr val="FF0000"/>
                </a:solidFill>
                <a:latin typeface="Calibri"/>
                <a:ea typeface="Calibri"/>
                <a:cs typeface="Calibri"/>
                <a:sym typeface="Calibri"/>
              </a:rPr>
              <a:t>الفهرس </a:t>
            </a:r>
            <a:endParaRPr b="1" i="0" sz="3600" u="none" cap="none" strike="noStrike">
              <a:solidFill>
                <a:srgbClr val="FF0000"/>
              </a:solidFill>
              <a:latin typeface="Calibri"/>
              <a:ea typeface="Calibri"/>
              <a:cs typeface="Calibri"/>
              <a:sym typeface="Calibri"/>
            </a:endParaRPr>
          </a:p>
        </p:txBody>
      </p:sp>
      <p:sp>
        <p:nvSpPr>
          <p:cNvPr id="198" name="Google Shape;198;p3"/>
          <p:cNvSpPr txBox="1"/>
          <p:nvPr/>
        </p:nvSpPr>
        <p:spPr>
          <a:xfrm>
            <a:off x="743011" y="1051138"/>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3"/>
              </a:rPr>
              <a:t>الجهاز العضلى</a:t>
            </a:r>
            <a:endParaRPr b="1" i="0" sz="1600" u="none" cap="none" strike="noStrike">
              <a:solidFill>
                <a:schemeClr val="lt1"/>
              </a:solidFill>
              <a:latin typeface="Calibri"/>
              <a:ea typeface="Calibri"/>
              <a:cs typeface="Calibri"/>
              <a:sym typeface="Calibri"/>
            </a:endParaRPr>
          </a:p>
        </p:txBody>
      </p:sp>
      <p:sp>
        <p:nvSpPr>
          <p:cNvPr id="199" name="Google Shape;199;p3"/>
          <p:cNvSpPr txBox="1"/>
          <p:nvPr/>
        </p:nvSpPr>
        <p:spPr>
          <a:xfrm>
            <a:off x="6321839" y="1051138"/>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4"/>
              </a:rPr>
              <a:t>وظا</a:t>
            </a:r>
            <a:r>
              <a:rPr b="1" i="0" lang="ar-EG" sz="1600" u="sng" cap="none" strike="noStrike">
                <a:solidFill>
                  <a:schemeClr val="hlink"/>
                </a:solidFill>
                <a:latin typeface="Calibri"/>
                <a:ea typeface="Calibri"/>
                <a:cs typeface="Calibri"/>
                <a:sym typeface="Calibri"/>
                <a:hlinkClick action="ppaction://hlinksldjump" r:id="rId5"/>
              </a:rPr>
              <a:t>ئف</a:t>
            </a:r>
            <a:r>
              <a:rPr b="1" i="0" lang="ar-EG" sz="1600" u="sng" cap="none" strike="noStrike">
                <a:solidFill>
                  <a:schemeClr val="hlink"/>
                </a:solidFill>
                <a:latin typeface="Calibri"/>
                <a:ea typeface="Calibri"/>
                <a:cs typeface="Calibri"/>
                <a:sym typeface="Calibri"/>
                <a:hlinkClick action="ppaction://hlinksldjump" r:id="rId6"/>
              </a:rPr>
              <a:t> العضلات</a:t>
            </a:r>
            <a:endParaRPr b="1" i="0" sz="1600" u="none" cap="none" strike="noStrike">
              <a:solidFill>
                <a:schemeClr val="lt1"/>
              </a:solidFill>
              <a:latin typeface="Calibri"/>
              <a:ea typeface="Calibri"/>
              <a:cs typeface="Calibri"/>
              <a:sym typeface="Calibri"/>
            </a:endParaRPr>
          </a:p>
        </p:txBody>
      </p:sp>
      <p:sp>
        <p:nvSpPr>
          <p:cNvPr id="200" name="Google Shape;200;p3"/>
          <p:cNvSpPr txBox="1"/>
          <p:nvPr/>
        </p:nvSpPr>
        <p:spPr>
          <a:xfrm>
            <a:off x="743011" y="1796245"/>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7"/>
              </a:rPr>
              <a:t>تركيب العضلة الهيكلية</a:t>
            </a:r>
            <a:endParaRPr b="1" i="0" sz="1600" u="none" cap="none" strike="noStrike">
              <a:solidFill>
                <a:schemeClr val="lt1"/>
              </a:solidFill>
              <a:latin typeface="Calibri"/>
              <a:ea typeface="Calibri"/>
              <a:cs typeface="Calibri"/>
              <a:sym typeface="Calibri"/>
            </a:endParaRPr>
          </a:p>
        </p:txBody>
      </p:sp>
      <p:sp>
        <p:nvSpPr>
          <p:cNvPr id="201" name="Google Shape;201;p3"/>
          <p:cNvSpPr txBox="1"/>
          <p:nvPr/>
        </p:nvSpPr>
        <p:spPr>
          <a:xfrm>
            <a:off x="6321839" y="1796245"/>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8"/>
              </a:rPr>
              <a:t>الانقباض العضلى</a:t>
            </a:r>
            <a:endParaRPr b="1" i="0" sz="1600" u="none" cap="none" strike="noStrike">
              <a:solidFill>
                <a:schemeClr val="lt1"/>
              </a:solidFill>
              <a:latin typeface="Calibri"/>
              <a:ea typeface="Calibri"/>
              <a:cs typeface="Calibri"/>
              <a:sym typeface="Calibri"/>
            </a:endParaRPr>
          </a:p>
        </p:txBody>
      </p:sp>
      <p:sp>
        <p:nvSpPr>
          <p:cNvPr id="202" name="Google Shape;202;p3"/>
          <p:cNvSpPr txBox="1"/>
          <p:nvPr/>
        </p:nvSpPr>
        <p:spPr>
          <a:xfrm>
            <a:off x="743011" y="2424684"/>
            <a:ext cx="1987372" cy="584775"/>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9"/>
              </a:rPr>
              <a:t>كيفية انتقال السيال العصبى الى العضلة الهيكلية </a:t>
            </a:r>
            <a:endParaRPr b="1" i="0" sz="1600" u="none" cap="none" strike="noStrike">
              <a:solidFill>
                <a:schemeClr val="lt1"/>
              </a:solidFill>
              <a:latin typeface="Calibri"/>
              <a:ea typeface="Calibri"/>
              <a:cs typeface="Calibri"/>
              <a:sym typeface="Calibri"/>
            </a:endParaRPr>
          </a:p>
        </p:txBody>
      </p:sp>
      <p:sp>
        <p:nvSpPr>
          <p:cNvPr id="203" name="Google Shape;203;p3"/>
          <p:cNvSpPr txBox="1"/>
          <p:nvPr/>
        </p:nvSpPr>
        <p:spPr>
          <a:xfrm>
            <a:off x="6321839" y="2547794"/>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10"/>
              </a:rPr>
              <a:t>الوحدة الحركية</a:t>
            </a:r>
            <a:endParaRPr b="1" i="0" sz="1600" u="none" cap="none" strike="noStrike">
              <a:solidFill>
                <a:schemeClr val="lt1"/>
              </a:solidFill>
              <a:latin typeface="Calibri"/>
              <a:ea typeface="Calibri"/>
              <a:cs typeface="Calibri"/>
              <a:sym typeface="Calibri"/>
            </a:endParaRPr>
          </a:p>
        </p:txBody>
      </p:sp>
      <p:sp>
        <p:nvSpPr>
          <p:cNvPr id="204" name="Google Shape;204;p3"/>
          <p:cNvSpPr txBox="1"/>
          <p:nvPr/>
        </p:nvSpPr>
        <p:spPr>
          <a:xfrm>
            <a:off x="743011" y="3291673"/>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ldjump" r:id="rId11"/>
              </a:rPr>
              <a:t>الية انقباض العضلات </a:t>
            </a:r>
            <a:endParaRPr b="1" i="0" sz="1600" u="none" cap="none" strike="noStrike">
              <a:solidFill>
                <a:schemeClr val="lt1"/>
              </a:solidFill>
              <a:latin typeface="Calibri"/>
              <a:ea typeface="Calibri"/>
              <a:cs typeface="Calibri"/>
              <a:sym typeface="Calibri"/>
            </a:endParaRPr>
          </a:p>
        </p:txBody>
      </p:sp>
      <p:sp>
        <p:nvSpPr>
          <p:cNvPr id="205" name="Google Shape;205;p3"/>
          <p:cNvSpPr txBox="1"/>
          <p:nvPr/>
        </p:nvSpPr>
        <p:spPr>
          <a:xfrm>
            <a:off x="6321839" y="3291673"/>
            <a:ext cx="1987372" cy="338554"/>
          </a:xfrm>
          <a:prstGeom prst="rect">
            <a:avLst/>
          </a:prstGeom>
          <a:noFill/>
          <a:ln>
            <a:noFill/>
          </a:ln>
        </p:spPr>
        <p:txBody>
          <a:bodyPr anchorCtr="1" anchor="ctr" bIns="45700" lIns="91425" spcFirstLastPara="1" rIns="91425" wrap="square" tIns="45700">
            <a:spAutoFit/>
          </a:bodyPr>
          <a:lstStyle/>
          <a:p>
            <a:pPr indent="0" lvl="0" marL="0" marR="0" rtl="0" algn="ctr">
              <a:spcBef>
                <a:spcPts val="0"/>
              </a:spcBef>
              <a:spcAft>
                <a:spcPts val="0"/>
              </a:spcAft>
              <a:buNone/>
            </a:pPr>
            <a:r>
              <a:rPr b="1" i="0" lang="ar-EG" sz="1600" u="sng" cap="none" strike="noStrike">
                <a:solidFill>
                  <a:schemeClr val="hlink"/>
                </a:solidFill>
                <a:latin typeface="Calibri"/>
                <a:ea typeface="Calibri"/>
                <a:cs typeface="Calibri"/>
                <a:sym typeface="Calibri"/>
                <a:hlinkClick action="ppaction://hlinkshowjump?jump=lastslide"/>
              </a:rPr>
              <a:t>اجهاد العضلة</a:t>
            </a:r>
            <a:endParaRPr b="1" i="0" sz="1600" u="none" cap="none" strike="noStrike">
              <a:solidFill>
                <a:schemeClr val="lt1"/>
              </a:solidFill>
              <a:latin typeface="Calibri"/>
              <a:ea typeface="Calibri"/>
              <a:cs typeface="Calibri"/>
              <a:sym typeface="Calibri"/>
            </a:endParaRPr>
          </a:p>
        </p:txBody>
      </p:sp>
      <p:pic>
        <p:nvPicPr>
          <p:cNvPr id="206" name="Google Shape;206;p3">
            <a:hlinkClick action="ppaction://hlinksldjump" r:id="rId12"/>
          </p:cNvPr>
          <p:cNvPicPr preferRelativeResize="0"/>
          <p:nvPr/>
        </p:nvPicPr>
        <p:blipFill rotWithShape="1">
          <a:blip r:embed="rId13">
            <a:alphaModFix/>
          </a:blip>
          <a:srcRect b="0" l="0" r="0" t="0"/>
          <a:stretch/>
        </p:blipFill>
        <p:spPr>
          <a:xfrm>
            <a:off x="719462" y="4354737"/>
            <a:ext cx="649360" cy="610070"/>
          </a:xfrm>
          <a:prstGeom prst="rect">
            <a:avLst/>
          </a:prstGeom>
          <a:noFill/>
          <a:ln>
            <a:noFill/>
          </a:ln>
        </p:spPr>
      </p:pic>
      <p:pic>
        <p:nvPicPr>
          <p:cNvPr id="207" name="Google Shape;207;p3">
            <a:hlinkClick action="ppaction://hlinksldjump" r:id="rId14"/>
          </p:cNvPr>
          <p:cNvPicPr preferRelativeResize="0"/>
          <p:nvPr/>
        </p:nvPicPr>
        <p:blipFill rotWithShape="1">
          <a:blip r:embed="rId15">
            <a:alphaModFix/>
          </a:blip>
          <a:srcRect b="0" l="0" r="0" t="0"/>
          <a:stretch/>
        </p:blipFill>
        <p:spPr>
          <a:xfrm>
            <a:off x="1442315" y="4555267"/>
            <a:ext cx="379554" cy="379554"/>
          </a:xfrm>
          <a:prstGeom prst="rect">
            <a:avLst/>
          </a:prstGeom>
          <a:noFill/>
          <a:ln>
            <a:noFill/>
          </a:ln>
        </p:spPr>
      </p:pic>
      <p:pic>
        <p:nvPicPr>
          <p:cNvPr id="208" name="Google Shape;208;p3">
            <a:hlinkClick action="ppaction://hlinksldjump" r:id="rId16"/>
          </p:cNvPr>
          <p:cNvPicPr preferRelativeResize="0"/>
          <p:nvPr/>
        </p:nvPicPr>
        <p:blipFill rotWithShape="1">
          <a:blip r:embed="rId17">
            <a:alphaModFix/>
          </a:blip>
          <a:srcRect b="0" l="0" r="0" t="0"/>
          <a:stretch/>
        </p:blipFill>
        <p:spPr>
          <a:xfrm flipH="1">
            <a:off x="244732" y="4555360"/>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197"/>
                                        </p:tgtEl>
                                        <p:attrNameLst>
                                          <p:attrName>style.visibility</p:attrName>
                                        </p:attrNameLst>
                                      </p:cBhvr>
                                      <p:to>
                                        <p:strVal val="visible"/>
                                      </p:to>
                                    </p:set>
                                    <p:anim calcmode="lin" valueType="num">
                                      <p:cBhvr additive="base">
                                        <p:cTn dur="500"/>
                                        <p:tgtEl>
                                          <p:spTgt spid="197"/>
                                        </p:tgtEl>
                                        <p:attrNameLst>
                                          <p:attrName>ppt_w</p:attrName>
                                        </p:attrNameLst>
                                      </p:cBhvr>
                                      <p:tavLst>
                                        <p:tav fmla="" tm="0">
                                          <p:val>
                                            <p:strVal val="0"/>
                                          </p:val>
                                        </p:tav>
                                        <p:tav fmla="" tm="100000">
                                          <p:val>
                                            <p:strVal val="#ppt_w"/>
                                          </p:val>
                                        </p:tav>
                                      </p:tavLst>
                                    </p:anim>
                                    <p:anim calcmode="lin" valueType="num">
                                      <p:cBhvr additive="base">
                                        <p:cTn dur="500"/>
                                        <p:tgtEl>
                                          <p:spTgt spid="197"/>
                                        </p:tgtEl>
                                        <p:attrNameLst>
                                          <p:attrName>ppt_h</p:attrName>
                                        </p:attrNameLst>
                                      </p:cBhvr>
                                      <p:tavLst>
                                        <p:tav fmla="" tm="0">
                                          <p:val>
                                            <p:strVal val="0"/>
                                          </p:val>
                                        </p:tav>
                                        <p:tav fmla="" tm="100000">
                                          <p:val>
                                            <p:strVal val="#ppt_h"/>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500"/>
                                        <p:tgtEl>
                                          <p:spTgt spid="176"/>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500"/>
                                        <p:tgtEl>
                                          <p:spTgt spid="200"/>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par>
                          <p:cTn fill="hold">
                            <p:stCondLst>
                              <p:cond delay="4500"/>
                            </p:stCondLst>
                            <p:childTnLst>
                              <p:par>
                                <p:cTn fill="hold" nodeType="after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500"/>
                                        <p:tgtEl>
                                          <p:spTgt spid="179"/>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500"/>
                                        <p:tgtEl>
                                          <p:spTgt spid="202"/>
                                        </p:tgtEl>
                                      </p:cBhvr>
                                    </p:animEffect>
                                  </p:childTnLst>
                                </p:cTn>
                              </p:par>
                            </p:childTnLst>
                          </p:cTn>
                        </p:par>
                        <p:par>
                          <p:cTn fill="hold">
                            <p:stCondLst>
                              <p:cond delay="5500"/>
                            </p:stCondLst>
                            <p:childTnLst>
                              <p:par>
                                <p:cTn fill="hold" nodeType="after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500"/>
                                        <p:tgtEl>
                                          <p:spTgt spid="191"/>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par>
                          <p:cTn fill="hold">
                            <p:stCondLst>
                              <p:cond delay="6500"/>
                            </p:stCondLst>
                            <p:childTnLst>
                              <p:par>
                                <p:cTn fill="hold" nodeType="after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childTnLst>
                          </p:cTn>
                        </p:par>
                        <p:par>
                          <p:cTn fill="hold">
                            <p:stCondLst>
                              <p:cond delay="7500"/>
                            </p:stCondLst>
                            <p:childTnLst>
                              <p:par>
                                <p:cTn fill="hold" nodeType="after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500"/>
                                        <p:tgtEl>
                                          <p:spTgt spid="194"/>
                                        </p:tgtEl>
                                      </p:cBhvr>
                                    </p:animEffec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grpSp>
        <p:nvGrpSpPr>
          <p:cNvPr id="214" name="Google Shape;214;p4"/>
          <p:cNvGrpSpPr/>
          <p:nvPr/>
        </p:nvGrpSpPr>
        <p:grpSpPr>
          <a:xfrm>
            <a:off x="5692208" y="563674"/>
            <a:ext cx="2912240" cy="1143980"/>
            <a:chOff x="304800" y="673100"/>
            <a:chExt cx="4000500" cy="4000500"/>
          </a:xfrm>
        </p:grpSpPr>
        <p:sp>
          <p:nvSpPr>
            <p:cNvPr id="215" name="Google Shape;215;p4"/>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D966"/>
                </a:solidFill>
                <a:latin typeface="Calibri"/>
                <a:ea typeface="Calibri"/>
                <a:cs typeface="Calibri"/>
                <a:sym typeface="Calibri"/>
              </a:endParaRPr>
            </a:p>
          </p:txBody>
        </p:sp>
        <p:sp>
          <p:nvSpPr>
            <p:cNvPr id="216" name="Google Shape;216;p4"/>
            <p:cNvSpPr/>
            <p:nvPr/>
          </p:nvSpPr>
          <p:spPr>
            <a:xfrm>
              <a:off x="392112" y="760413"/>
              <a:ext cx="3825872" cy="3825874"/>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2800">
                  <a:solidFill>
                    <a:srgbClr val="FF0000"/>
                  </a:solidFill>
                  <a:latin typeface="Calibri"/>
                  <a:ea typeface="Calibri"/>
                  <a:cs typeface="Calibri"/>
                  <a:sym typeface="Calibri"/>
                </a:rPr>
                <a:t>الجهاز العضلى</a:t>
              </a:r>
              <a:endParaRPr b="1" i="1" sz="2800">
                <a:solidFill>
                  <a:srgbClr val="FF0000"/>
                </a:solidFill>
                <a:latin typeface="Calibri"/>
                <a:ea typeface="Calibri"/>
                <a:cs typeface="Calibri"/>
                <a:sym typeface="Calibri"/>
              </a:endParaRPr>
            </a:p>
          </p:txBody>
        </p:sp>
      </p:grpSp>
      <p:sp>
        <p:nvSpPr>
          <p:cNvPr id="217" name="Google Shape;217;p4"/>
          <p:cNvSpPr txBox="1"/>
          <p:nvPr/>
        </p:nvSpPr>
        <p:spPr>
          <a:xfrm>
            <a:off x="4139952" y="2139702"/>
            <a:ext cx="4716016" cy="193899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2400">
                <a:solidFill>
                  <a:srgbClr val="002060"/>
                </a:solidFill>
                <a:latin typeface="Calibri"/>
                <a:ea typeface="Calibri"/>
                <a:cs typeface="Calibri"/>
                <a:sym typeface="Calibri"/>
              </a:rPr>
              <a:t>هى مجموعة من الانسجة العضلية التى تساعد الجسم على القيام بحركاتة الميكانيكية والتنقل من مكان الى اخر وتكون عدد عضلات الجسم التى يمكن تقديرهات بحوالى 620 عضلة او اكثر .  </a:t>
            </a:r>
            <a:endParaRPr/>
          </a:p>
        </p:txBody>
      </p:sp>
      <p:pic>
        <p:nvPicPr>
          <p:cNvPr descr="C:\Users\ISEL-PC\Desktop\images.jpg" id="218" name="Google Shape;218;p4"/>
          <p:cNvPicPr preferRelativeResize="0"/>
          <p:nvPr/>
        </p:nvPicPr>
        <p:blipFill rotWithShape="1">
          <a:blip r:embed="rId3">
            <a:alphaModFix/>
          </a:blip>
          <a:srcRect b="0" l="0" r="0" t="0"/>
          <a:stretch/>
        </p:blipFill>
        <p:spPr>
          <a:xfrm>
            <a:off x="251520" y="826731"/>
            <a:ext cx="3744416" cy="3287007"/>
          </a:xfrm>
          <a:prstGeom prst="rect">
            <a:avLst/>
          </a:prstGeom>
          <a:noFill/>
          <a:ln>
            <a:noFill/>
          </a:ln>
        </p:spPr>
      </p:pic>
      <p:pic>
        <p:nvPicPr>
          <p:cNvPr id="219" name="Google Shape;219;p4">
            <a:hlinkClick action="ppaction://hlinksldjump" r:id="rId4"/>
          </p:cNvPr>
          <p:cNvPicPr preferRelativeResize="0"/>
          <p:nvPr/>
        </p:nvPicPr>
        <p:blipFill rotWithShape="1">
          <a:blip r:embed="rId5">
            <a:alphaModFix/>
          </a:blip>
          <a:srcRect b="0" l="0" r="0" t="0"/>
          <a:stretch/>
        </p:blipFill>
        <p:spPr>
          <a:xfrm>
            <a:off x="798258" y="4400498"/>
            <a:ext cx="649360" cy="610070"/>
          </a:xfrm>
          <a:prstGeom prst="rect">
            <a:avLst/>
          </a:prstGeom>
          <a:noFill/>
          <a:ln>
            <a:noFill/>
          </a:ln>
        </p:spPr>
      </p:pic>
      <p:pic>
        <p:nvPicPr>
          <p:cNvPr id="220" name="Google Shape;220;p4">
            <a:hlinkClick action="ppaction://hlinksldjump" r:id="rId6"/>
          </p:cNvPr>
          <p:cNvPicPr preferRelativeResize="0"/>
          <p:nvPr/>
        </p:nvPicPr>
        <p:blipFill rotWithShape="1">
          <a:blip r:embed="rId7">
            <a:alphaModFix/>
          </a:blip>
          <a:srcRect b="0" l="0" r="0" t="0"/>
          <a:stretch/>
        </p:blipFill>
        <p:spPr>
          <a:xfrm>
            <a:off x="1521111" y="4601028"/>
            <a:ext cx="379554" cy="379554"/>
          </a:xfrm>
          <a:prstGeom prst="rect">
            <a:avLst/>
          </a:prstGeom>
          <a:noFill/>
          <a:ln>
            <a:noFill/>
          </a:ln>
        </p:spPr>
      </p:pic>
      <p:pic>
        <p:nvPicPr>
          <p:cNvPr id="221" name="Google Shape;221;p4">
            <a:hlinkClick action="ppaction://hlinksldjump" r:id="rId8"/>
          </p:cNvPr>
          <p:cNvPicPr preferRelativeResize="0"/>
          <p:nvPr/>
        </p:nvPicPr>
        <p:blipFill rotWithShape="1">
          <a:blip r:embed="rId9">
            <a:alphaModFix/>
          </a:blip>
          <a:srcRect b="0" l="0" r="0" t="0"/>
          <a:stretch/>
        </p:blipFill>
        <p:spPr>
          <a:xfrm flipH="1">
            <a:off x="323528" y="4601121"/>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2000"/>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1000"/>
                                        <p:tgtEl>
                                          <p:spTgt spid="2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grpSp>
        <p:nvGrpSpPr>
          <p:cNvPr id="227" name="Google Shape;227;p5"/>
          <p:cNvGrpSpPr/>
          <p:nvPr/>
        </p:nvGrpSpPr>
        <p:grpSpPr>
          <a:xfrm flipH="1">
            <a:off x="5767607" y="975355"/>
            <a:ext cx="2537261" cy="2684587"/>
            <a:chOff x="304800" y="673100"/>
            <a:chExt cx="4000500" cy="4000500"/>
          </a:xfrm>
        </p:grpSpPr>
        <p:sp>
          <p:nvSpPr>
            <p:cNvPr id="228" name="Google Shape;228;p5"/>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29" name="Google Shape;229;p5"/>
            <p:cNvSpPr/>
            <p:nvPr/>
          </p:nvSpPr>
          <p:spPr>
            <a:xfrm>
              <a:off x="392112" y="760412"/>
              <a:ext cx="3825900" cy="3825900"/>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3800">
                  <a:solidFill>
                    <a:srgbClr val="FF0000"/>
                  </a:solidFill>
                  <a:latin typeface="Calibri"/>
                  <a:ea typeface="Calibri"/>
                  <a:cs typeface="Calibri"/>
                  <a:sym typeface="Calibri"/>
                </a:rPr>
                <a:t>وظائف </a:t>
              </a:r>
              <a:r>
                <a:rPr b="1" i="1" lang="ar-EG" sz="3700">
                  <a:solidFill>
                    <a:srgbClr val="FF0000"/>
                  </a:solidFill>
                  <a:latin typeface="Calibri"/>
                  <a:ea typeface="Calibri"/>
                  <a:cs typeface="Calibri"/>
                  <a:sym typeface="Calibri"/>
                </a:rPr>
                <a:t>العضلات</a:t>
              </a:r>
              <a:endParaRPr b="1" i="1" sz="3700">
                <a:solidFill>
                  <a:srgbClr val="FF0000"/>
                </a:solidFill>
                <a:latin typeface="Calibri"/>
                <a:ea typeface="Calibri"/>
                <a:cs typeface="Calibri"/>
                <a:sym typeface="Calibri"/>
              </a:endParaRPr>
            </a:p>
          </p:txBody>
        </p:sp>
      </p:grpSp>
      <p:grpSp>
        <p:nvGrpSpPr>
          <p:cNvPr id="230" name="Google Shape;230;p5"/>
          <p:cNvGrpSpPr/>
          <p:nvPr/>
        </p:nvGrpSpPr>
        <p:grpSpPr>
          <a:xfrm flipH="1">
            <a:off x="5909143" y="975355"/>
            <a:ext cx="556151" cy="588444"/>
            <a:chOff x="304800" y="673100"/>
            <a:chExt cx="4000500" cy="4000500"/>
          </a:xfrm>
        </p:grpSpPr>
        <p:sp>
          <p:nvSpPr>
            <p:cNvPr id="231" name="Google Shape;231;p5"/>
            <p:cNvSpPr/>
            <p:nvPr/>
          </p:nvSpPr>
          <p:spPr>
            <a:xfrm>
              <a:off x="304800" y="673100"/>
              <a:ext cx="4000500" cy="4000500"/>
            </a:xfrm>
            <a:prstGeom prst="donut">
              <a:avLst>
                <a:gd fmla="val 4879" name="adj"/>
              </a:avLst>
            </a:prstGeom>
            <a:solidFill>
              <a:schemeClr val="dk2"/>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500">
                <a:solidFill>
                  <a:srgbClr val="C00000"/>
                </a:solidFill>
                <a:latin typeface="Microsoft Yahei"/>
                <a:ea typeface="Microsoft Yahei"/>
                <a:cs typeface="Microsoft Yahei"/>
                <a:sym typeface="Microsoft Yahei"/>
              </a:endParaRPr>
            </a:p>
          </p:txBody>
        </p:sp>
        <p:sp>
          <p:nvSpPr>
            <p:cNvPr id="232" name="Google Shape;232;p5"/>
            <p:cNvSpPr/>
            <p:nvPr/>
          </p:nvSpPr>
          <p:spPr>
            <a:xfrm>
              <a:off x="392118" y="760412"/>
              <a:ext cx="3825871" cy="3825875"/>
            </a:xfrm>
            <a:prstGeom prst="ellipse">
              <a:avLst/>
            </a:prstGeom>
            <a:solidFill>
              <a:schemeClr val="dk2"/>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EG" sz="2500">
                  <a:solidFill>
                    <a:srgbClr val="C00000"/>
                  </a:solidFill>
                  <a:latin typeface="Microsoft Yahei"/>
                  <a:ea typeface="Microsoft Yahei"/>
                  <a:cs typeface="Microsoft Yahei"/>
                  <a:sym typeface="Microsoft Yahei"/>
                </a:rPr>
                <a:t>1</a:t>
              </a:r>
              <a:endParaRPr b="1" sz="2500">
                <a:solidFill>
                  <a:srgbClr val="C00000"/>
                </a:solidFill>
                <a:latin typeface="Microsoft Yahei"/>
                <a:ea typeface="Microsoft Yahei"/>
                <a:cs typeface="Microsoft Yahei"/>
                <a:sym typeface="Microsoft Yahei"/>
              </a:endParaRPr>
            </a:p>
          </p:txBody>
        </p:sp>
      </p:grpSp>
      <p:grpSp>
        <p:nvGrpSpPr>
          <p:cNvPr id="233" name="Google Shape;233;p5"/>
          <p:cNvGrpSpPr/>
          <p:nvPr/>
        </p:nvGrpSpPr>
        <p:grpSpPr>
          <a:xfrm flipH="1">
            <a:off x="5480754" y="1729204"/>
            <a:ext cx="556151" cy="588444"/>
            <a:chOff x="304800" y="673100"/>
            <a:chExt cx="4000500" cy="4000500"/>
          </a:xfrm>
        </p:grpSpPr>
        <p:sp>
          <p:nvSpPr>
            <p:cNvPr id="234" name="Google Shape;234;p5"/>
            <p:cNvSpPr/>
            <p:nvPr/>
          </p:nvSpPr>
          <p:spPr>
            <a:xfrm>
              <a:off x="304800" y="673100"/>
              <a:ext cx="4000500" cy="4000500"/>
            </a:xfrm>
            <a:prstGeom prst="donut">
              <a:avLst>
                <a:gd fmla="val 4879" name="adj"/>
              </a:avLst>
            </a:prstGeom>
            <a:solidFill>
              <a:srgbClr val="92D050"/>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500">
                <a:solidFill>
                  <a:srgbClr val="C00000"/>
                </a:solidFill>
                <a:latin typeface="Microsoft Yahei"/>
                <a:ea typeface="Microsoft Yahei"/>
                <a:cs typeface="Microsoft Yahei"/>
                <a:sym typeface="Microsoft Yahei"/>
              </a:endParaRPr>
            </a:p>
          </p:txBody>
        </p:sp>
        <p:sp>
          <p:nvSpPr>
            <p:cNvPr id="235" name="Google Shape;235;p5"/>
            <p:cNvSpPr/>
            <p:nvPr/>
          </p:nvSpPr>
          <p:spPr>
            <a:xfrm>
              <a:off x="392118" y="760412"/>
              <a:ext cx="3825871" cy="3825875"/>
            </a:xfrm>
            <a:prstGeom prst="ellipse">
              <a:avLst/>
            </a:prstGeom>
            <a:solidFill>
              <a:srgbClr val="92D050"/>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EG" sz="2500">
                  <a:solidFill>
                    <a:srgbClr val="C00000"/>
                  </a:solidFill>
                  <a:latin typeface="Microsoft Yahei"/>
                  <a:ea typeface="Microsoft Yahei"/>
                  <a:cs typeface="Microsoft Yahei"/>
                  <a:sym typeface="Microsoft Yahei"/>
                </a:rPr>
                <a:t>2</a:t>
              </a:r>
              <a:endParaRPr b="1" sz="2500">
                <a:solidFill>
                  <a:srgbClr val="C00000"/>
                </a:solidFill>
                <a:latin typeface="Microsoft Yahei"/>
                <a:ea typeface="Microsoft Yahei"/>
                <a:cs typeface="Microsoft Yahei"/>
                <a:sym typeface="Microsoft Yahei"/>
              </a:endParaRPr>
            </a:p>
          </p:txBody>
        </p:sp>
      </p:grpSp>
      <p:grpSp>
        <p:nvGrpSpPr>
          <p:cNvPr id="236" name="Google Shape;236;p5"/>
          <p:cNvGrpSpPr/>
          <p:nvPr/>
        </p:nvGrpSpPr>
        <p:grpSpPr>
          <a:xfrm flipH="1">
            <a:off x="5504402" y="2558093"/>
            <a:ext cx="556151" cy="588444"/>
            <a:chOff x="304800" y="673100"/>
            <a:chExt cx="4000500" cy="4000500"/>
          </a:xfrm>
        </p:grpSpPr>
        <p:sp>
          <p:nvSpPr>
            <p:cNvPr id="237" name="Google Shape;237;p5"/>
            <p:cNvSpPr/>
            <p:nvPr/>
          </p:nvSpPr>
          <p:spPr>
            <a:xfrm>
              <a:off x="304800" y="673100"/>
              <a:ext cx="4000500" cy="4000500"/>
            </a:xfrm>
            <a:prstGeom prst="donut">
              <a:avLst>
                <a:gd fmla="val 4879" name="adj"/>
              </a:avLst>
            </a:prstGeom>
            <a:solidFill>
              <a:schemeClr val="accent1"/>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500">
                <a:solidFill>
                  <a:srgbClr val="C00000"/>
                </a:solidFill>
                <a:latin typeface="Microsoft Yahei"/>
                <a:ea typeface="Microsoft Yahei"/>
                <a:cs typeface="Microsoft Yahei"/>
                <a:sym typeface="Microsoft Yahei"/>
              </a:endParaRPr>
            </a:p>
          </p:txBody>
        </p:sp>
        <p:sp>
          <p:nvSpPr>
            <p:cNvPr id="238" name="Google Shape;238;p5"/>
            <p:cNvSpPr/>
            <p:nvPr/>
          </p:nvSpPr>
          <p:spPr>
            <a:xfrm>
              <a:off x="392118" y="760412"/>
              <a:ext cx="3825871" cy="3825875"/>
            </a:xfrm>
            <a:prstGeom prst="ellipse">
              <a:avLst/>
            </a:prstGeom>
            <a:solidFill>
              <a:schemeClr val="accent1"/>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EG" sz="2500">
                  <a:solidFill>
                    <a:srgbClr val="C00000"/>
                  </a:solidFill>
                  <a:latin typeface="Microsoft Yahei"/>
                  <a:ea typeface="Microsoft Yahei"/>
                  <a:cs typeface="Microsoft Yahei"/>
                  <a:sym typeface="Microsoft Yahei"/>
                </a:rPr>
                <a:t>3</a:t>
              </a:r>
              <a:endParaRPr b="1" sz="2500">
                <a:solidFill>
                  <a:srgbClr val="C00000"/>
                </a:solidFill>
                <a:latin typeface="Microsoft Yahei"/>
                <a:ea typeface="Microsoft Yahei"/>
                <a:cs typeface="Microsoft Yahei"/>
                <a:sym typeface="Microsoft Yahei"/>
              </a:endParaRPr>
            </a:p>
          </p:txBody>
        </p:sp>
      </p:grpSp>
      <p:grpSp>
        <p:nvGrpSpPr>
          <p:cNvPr id="239" name="Google Shape;239;p5"/>
          <p:cNvGrpSpPr/>
          <p:nvPr/>
        </p:nvGrpSpPr>
        <p:grpSpPr>
          <a:xfrm flipH="1">
            <a:off x="5994064" y="3209659"/>
            <a:ext cx="556151" cy="588444"/>
            <a:chOff x="304800" y="673100"/>
            <a:chExt cx="4000500" cy="4000500"/>
          </a:xfrm>
        </p:grpSpPr>
        <p:sp>
          <p:nvSpPr>
            <p:cNvPr id="240" name="Google Shape;240;p5"/>
            <p:cNvSpPr/>
            <p:nvPr/>
          </p:nvSpPr>
          <p:spPr>
            <a:xfrm>
              <a:off x="304800" y="673100"/>
              <a:ext cx="4000500" cy="4000500"/>
            </a:xfrm>
            <a:prstGeom prst="donut">
              <a:avLst>
                <a:gd fmla="val 4879" name="adj"/>
              </a:avLst>
            </a:prstGeom>
            <a:solidFill>
              <a:schemeClr val="accent3"/>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500">
                <a:solidFill>
                  <a:srgbClr val="C00000"/>
                </a:solidFill>
                <a:latin typeface="Microsoft Yahei"/>
                <a:ea typeface="Microsoft Yahei"/>
                <a:cs typeface="Microsoft Yahei"/>
                <a:sym typeface="Microsoft Yahei"/>
              </a:endParaRPr>
            </a:p>
          </p:txBody>
        </p:sp>
        <p:sp>
          <p:nvSpPr>
            <p:cNvPr id="241" name="Google Shape;241;p5"/>
            <p:cNvSpPr/>
            <p:nvPr/>
          </p:nvSpPr>
          <p:spPr>
            <a:xfrm>
              <a:off x="392113" y="760413"/>
              <a:ext cx="3825874" cy="3825874"/>
            </a:xfrm>
            <a:prstGeom prst="ellipse">
              <a:avLst/>
            </a:prstGeom>
            <a:solidFill>
              <a:schemeClr val="accent3"/>
            </a:solidFill>
            <a:ln>
              <a:noFill/>
            </a:ln>
            <a:effectLst>
              <a:outerShdw blurRad="317500" rotWithShape="0" algn="tr" dir="8100000" dist="1905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ar-EG" sz="2500">
                  <a:solidFill>
                    <a:srgbClr val="C00000"/>
                  </a:solidFill>
                  <a:latin typeface="Microsoft Yahei"/>
                  <a:ea typeface="Microsoft Yahei"/>
                  <a:cs typeface="Microsoft Yahei"/>
                  <a:sym typeface="Microsoft Yahei"/>
                </a:rPr>
                <a:t>4</a:t>
              </a:r>
              <a:endParaRPr b="1" sz="2500">
                <a:solidFill>
                  <a:srgbClr val="C00000"/>
                </a:solidFill>
                <a:latin typeface="Microsoft Yahei"/>
                <a:ea typeface="Microsoft Yahei"/>
                <a:cs typeface="Microsoft Yahei"/>
                <a:sym typeface="Microsoft Yahei"/>
              </a:endParaRPr>
            </a:p>
          </p:txBody>
        </p:sp>
      </p:grpSp>
      <p:sp>
        <p:nvSpPr>
          <p:cNvPr id="242" name="Google Shape;242;p5"/>
          <p:cNvSpPr txBox="1"/>
          <p:nvPr/>
        </p:nvSpPr>
        <p:spPr>
          <a:xfrm>
            <a:off x="133587" y="1084911"/>
            <a:ext cx="5743399"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الحركة وتشمل تغير الوضع عضو معين من الجسم بالنسبة لباقى الجسم </a:t>
            </a:r>
            <a:endParaRPr/>
          </a:p>
        </p:txBody>
      </p:sp>
      <p:sp>
        <p:nvSpPr>
          <p:cNvPr id="243" name="Google Shape;243;p5"/>
          <p:cNvSpPr txBox="1"/>
          <p:nvPr/>
        </p:nvSpPr>
        <p:spPr>
          <a:xfrm>
            <a:off x="3005286" y="1838760"/>
            <a:ext cx="2403222"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انتقال من مكان الى مكان اخر </a:t>
            </a:r>
            <a:endParaRPr/>
          </a:p>
        </p:txBody>
      </p:sp>
      <p:sp>
        <p:nvSpPr>
          <p:cNvPr id="244" name="Google Shape;244;p5"/>
          <p:cNvSpPr txBox="1"/>
          <p:nvPr/>
        </p:nvSpPr>
        <p:spPr>
          <a:xfrm>
            <a:off x="475858" y="2667649"/>
            <a:ext cx="500489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استمرار تحرك الدم فى الاوعية الدموية والمحافظة على ضغط الدم</a:t>
            </a:r>
            <a:endParaRPr/>
          </a:p>
        </p:txBody>
      </p:sp>
      <p:sp>
        <p:nvSpPr>
          <p:cNvPr id="245" name="Google Shape;245;p5"/>
          <p:cNvSpPr txBox="1"/>
          <p:nvPr/>
        </p:nvSpPr>
        <p:spPr>
          <a:xfrm>
            <a:off x="1681887" y="3337618"/>
            <a:ext cx="4272324"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المحافظة على وضع الجسم سواء فى الجلوس او الوقوف</a:t>
            </a:r>
            <a:endParaRPr/>
          </a:p>
        </p:txBody>
      </p:sp>
      <p:pic>
        <p:nvPicPr>
          <p:cNvPr id="246" name="Google Shape;246;p5">
            <a:hlinkClick action="ppaction://hlinksldjump" r:id="rId3"/>
          </p:cNvPr>
          <p:cNvPicPr preferRelativeResize="0"/>
          <p:nvPr/>
        </p:nvPicPr>
        <p:blipFill rotWithShape="1">
          <a:blip r:embed="rId4">
            <a:alphaModFix/>
          </a:blip>
          <a:srcRect b="0" l="0" r="0" t="0"/>
          <a:stretch/>
        </p:blipFill>
        <p:spPr>
          <a:xfrm>
            <a:off x="743691" y="4404354"/>
            <a:ext cx="649360" cy="610070"/>
          </a:xfrm>
          <a:prstGeom prst="rect">
            <a:avLst/>
          </a:prstGeom>
          <a:noFill/>
          <a:ln>
            <a:noFill/>
          </a:ln>
        </p:spPr>
      </p:pic>
      <p:pic>
        <p:nvPicPr>
          <p:cNvPr id="247" name="Google Shape;247;p5">
            <a:hlinkClick action="ppaction://hlinksldjump" r:id="rId5"/>
          </p:cNvPr>
          <p:cNvPicPr preferRelativeResize="0"/>
          <p:nvPr/>
        </p:nvPicPr>
        <p:blipFill rotWithShape="1">
          <a:blip r:embed="rId6">
            <a:alphaModFix/>
          </a:blip>
          <a:srcRect b="0" l="0" r="0" t="0"/>
          <a:stretch/>
        </p:blipFill>
        <p:spPr>
          <a:xfrm>
            <a:off x="1466544" y="4604884"/>
            <a:ext cx="379554" cy="379554"/>
          </a:xfrm>
          <a:prstGeom prst="rect">
            <a:avLst/>
          </a:prstGeom>
          <a:noFill/>
          <a:ln>
            <a:noFill/>
          </a:ln>
        </p:spPr>
      </p:pic>
      <p:pic>
        <p:nvPicPr>
          <p:cNvPr id="248" name="Google Shape;248;p5">
            <a:hlinkClick action="ppaction://hlinksldjump" r:id="rId7"/>
          </p:cNvPr>
          <p:cNvPicPr preferRelativeResize="0"/>
          <p:nvPr/>
        </p:nvPicPr>
        <p:blipFill rotWithShape="1">
          <a:blip r:embed="rId8">
            <a:alphaModFix/>
          </a:blip>
          <a:srcRect b="0" l="0" r="0" t="0"/>
          <a:stretch/>
        </p:blipFill>
        <p:spPr>
          <a:xfrm flipH="1">
            <a:off x="268961" y="4604977"/>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2000"/>
                                        <p:tgtEl>
                                          <p:spTgt spid="227"/>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500"/>
                                        <p:tgtEl>
                                          <p:spTgt spid="230"/>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500"/>
                                        <p:tgtEl>
                                          <p:spTgt spid="233"/>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500"/>
                                        <p:tgtEl>
                                          <p:spTgt spid="239"/>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1000"/>
                                        <p:tgtEl>
                                          <p:spTgt spid="242"/>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1000"/>
                                        <p:tgtEl>
                                          <p:spTgt spid="243"/>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1000"/>
                                        <p:tgtEl>
                                          <p:spTgt spid="244"/>
                                        </p:tgtEl>
                                      </p:cBhvr>
                                    </p:animEffec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1000"/>
                                        <p:tgtEl>
                                          <p:spTgt spid="2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6"/>
          <p:cNvSpPr/>
          <p:nvPr/>
        </p:nvSpPr>
        <p:spPr>
          <a:xfrm>
            <a:off x="0" y="0"/>
            <a:ext cx="9144000" cy="5143500"/>
          </a:xfrm>
          <a:custGeom>
            <a:rect b="b" l="l" r="r" t="t"/>
            <a:pathLst>
              <a:path extrusionOk="0" h="120000" w="120000">
                <a:moveTo>
                  <a:pt x="0" y="0"/>
                </a:moveTo>
                <a:lnTo>
                  <a:pt x="120000" y="0"/>
                </a:lnTo>
                <a:lnTo>
                  <a:pt x="120000" y="120000"/>
                </a:lnTo>
                <a:lnTo>
                  <a:pt x="0" y="120000"/>
                </a:lnTo>
                <a:close/>
              </a:path>
              <a:path extrusionOk="0" fill="none" h="120000" w="120000">
                <a:moveTo>
                  <a:pt x="-10000" y="0"/>
                </a:moveTo>
                <a:close/>
                <a:lnTo>
                  <a:pt x="-10000" y="120000"/>
                </a:lnTo>
              </a:path>
              <a:path extrusionOk="0" fill="none" h="120000" w="120000">
                <a:moveTo>
                  <a:pt x="-10000" y="22500"/>
                </a:moveTo>
                <a:lnTo>
                  <a:pt x="-46000" y="135000"/>
                </a:lnTo>
              </a:path>
            </a:pathLst>
          </a:custGeom>
          <a:noFill/>
          <a:ln>
            <a:noFill/>
          </a:ln>
        </p:spPr>
        <p:txBody>
          <a:bodyPr anchorCtr="1" anchor="ctr"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6"/>
          <p:cNvSpPr/>
          <p:nvPr/>
        </p:nvSpPr>
        <p:spPr>
          <a:xfrm>
            <a:off x="0" y="0"/>
            <a:ext cx="9144000" cy="5143500"/>
          </a:xfrm>
          <a:custGeom>
            <a:rect b="b" l="l" r="r" t="t"/>
            <a:pathLst>
              <a:path extrusionOk="0" h="120000" w="120000">
                <a:moveTo>
                  <a:pt x="0" y="0"/>
                </a:moveTo>
                <a:lnTo>
                  <a:pt x="120000" y="0"/>
                </a:lnTo>
                <a:lnTo>
                  <a:pt x="120000" y="120000"/>
                </a:lnTo>
                <a:lnTo>
                  <a:pt x="0" y="120000"/>
                </a:lnTo>
                <a:close/>
              </a:path>
              <a:path extrusionOk="0" fill="none" h="120000" w="120000">
                <a:moveTo>
                  <a:pt x="-10000" y="0"/>
                </a:moveTo>
                <a:close/>
                <a:lnTo>
                  <a:pt x="-10000" y="120000"/>
                </a:lnTo>
              </a:path>
              <a:path extrusionOk="0" fill="none" h="120000" w="120000">
                <a:moveTo>
                  <a:pt x="-10000" y="22500"/>
                </a:moveTo>
                <a:lnTo>
                  <a:pt x="-46000" y="135000"/>
                </a:lnTo>
              </a:path>
            </a:pathLst>
          </a:custGeom>
          <a:noFill/>
          <a:ln>
            <a:noFill/>
          </a:ln>
        </p:spPr>
        <p:txBody>
          <a:bodyPr anchorCtr="1" anchor="ctr" bIns="45700" lIns="91425" spcFirstLastPara="1" rIns="91425" wrap="square" tIns="45700">
            <a:noAutofit/>
          </a:bodyPr>
          <a:lstStyle/>
          <a:p>
            <a:pPr indent="0" lvl="0" marL="0" rtl="0" algn="l">
              <a:spcBef>
                <a:spcPts val="0"/>
              </a:spcBef>
              <a:spcAft>
                <a:spcPts val="0"/>
              </a:spcAft>
              <a:buNone/>
            </a:pPr>
            <a:r>
              <a:t/>
            </a:r>
            <a:endParaRPr/>
          </a:p>
        </p:txBody>
      </p:sp>
      <p:grpSp>
        <p:nvGrpSpPr>
          <p:cNvPr id="255" name="Google Shape;255;p6"/>
          <p:cNvGrpSpPr/>
          <p:nvPr/>
        </p:nvGrpSpPr>
        <p:grpSpPr>
          <a:xfrm>
            <a:off x="4619741" y="360040"/>
            <a:ext cx="4221981" cy="915566"/>
            <a:chOff x="304800" y="673100"/>
            <a:chExt cx="4268320" cy="4000500"/>
          </a:xfrm>
        </p:grpSpPr>
        <p:sp>
          <p:nvSpPr>
            <p:cNvPr id="256" name="Google Shape;256;p6"/>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rgbClr val="000000"/>
                </a:solidFill>
                <a:latin typeface="Calibri"/>
                <a:ea typeface="Calibri"/>
                <a:cs typeface="Calibri"/>
                <a:sym typeface="Calibri"/>
              </a:endParaRPr>
            </a:p>
          </p:txBody>
        </p:sp>
        <p:sp>
          <p:nvSpPr>
            <p:cNvPr id="257" name="Google Shape;257;p6"/>
            <p:cNvSpPr/>
            <p:nvPr/>
          </p:nvSpPr>
          <p:spPr>
            <a:xfrm>
              <a:off x="304800" y="847724"/>
              <a:ext cx="4268320" cy="3825876"/>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2800">
                  <a:solidFill>
                    <a:srgbClr val="FF0000"/>
                  </a:solidFill>
                  <a:latin typeface="Calibri"/>
                  <a:ea typeface="Calibri"/>
                  <a:cs typeface="Calibri"/>
                  <a:sym typeface="Calibri"/>
                </a:rPr>
                <a:t>تركيب العضلة الهيكلية  </a:t>
              </a:r>
              <a:endParaRPr/>
            </a:p>
          </p:txBody>
        </p:sp>
      </p:grpSp>
      <p:sp>
        <p:nvSpPr>
          <p:cNvPr id="258" name="Google Shape;258;p6"/>
          <p:cNvSpPr/>
          <p:nvPr/>
        </p:nvSpPr>
        <p:spPr>
          <a:xfrm>
            <a:off x="5499810" y="1506553"/>
            <a:ext cx="3341912" cy="577607"/>
          </a:xfrm>
          <a:prstGeom prst="round2DiagRect">
            <a:avLst>
              <a:gd fmla="val 16667" name="adj1"/>
              <a:gd fmla="val 0" name="adj2"/>
            </a:avLst>
          </a:prstGeom>
          <a:solidFill>
            <a:schemeClr val="lt2"/>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1- المادة الحية والسيتوبلازم فى العضلات </a:t>
            </a:r>
            <a:endParaRPr/>
          </a:p>
        </p:txBody>
      </p:sp>
      <p:sp>
        <p:nvSpPr>
          <p:cNvPr id="259" name="Google Shape;259;p6"/>
          <p:cNvSpPr/>
          <p:nvPr/>
        </p:nvSpPr>
        <p:spPr>
          <a:xfrm>
            <a:off x="4860032" y="2084160"/>
            <a:ext cx="3341912" cy="551263"/>
          </a:xfrm>
          <a:prstGeom prst="round2DiagRect">
            <a:avLst>
              <a:gd fmla="val 16667" name="adj1"/>
              <a:gd fmla="val 0" name="adj2"/>
            </a:avLst>
          </a:prstGeom>
          <a:solidFill>
            <a:schemeClr val="lt2"/>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2-غشاء خلوى يحيط بالسلركوبلازم يعرف بالساركوليما</a:t>
            </a:r>
            <a:endParaRPr/>
          </a:p>
        </p:txBody>
      </p:sp>
      <p:sp>
        <p:nvSpPr>
          <p:cNvPr id="260" name="Google Shape;260;p6"/>
          <p:cNvSpPr/>
          <p:nvPr/>
        </p:nvSpPr>
        <p:spPr>
          <a:xfrm>
            <a:off x="5499810" y="2635423"/>
            <a:ext cx="3341912" cy="792088"/>
          </a:xfrm>
          <a:prstGeom prst="round2DiagRect">
            <a:avLst>
              <a:gd fmla="val 16667" name="adj1"/>
              <a:gd fmla="val 0" name="adj2"/>
            </a:avLst>
          </a:prstGeom>
          <a:solidFill>
            <a:schemeClr val="lt2"/>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ar-EG" sz="1800">
                <a:solidFill>
                  <a:srgbClr val="002060"/>
                </a:solidFill>
                <a:latin typeface="Calibri"/>
                <a:ea typeface="Calibri"/>
                <a:cs typeface="Calibri"/>
                <a:sym typeface="Calibri"/>
              </a:rPr>
              <a:t>3- الالفياف العضيلة توجد فى مجموعات تعرف بالحزم وتحاط بغشائ يعرف بغشاء الحزمة </a:t>
            </a:r>
            <a:endParaRPr/>
          </a:p>
        </p:txBody>
      </p:sp>
      <p:sp>
        <p:nvSpPr>
          <p:cNvPr id="261" name="Google Shape;261;p6"/>
          <p:cNvSpPr/>
          <p:nvPr/>
        </p:nvSpPr>
        <p:spPr>
          <a:xfrm>
            <a:off x="4860032" y="3427511"/>
            <a:ext cx="3168352" cy="577607"/>
          </a:xfrm>
          <a:prstGeom prst="round2DiagRect">
            <a:avLst>
              <a:gd fmla="val 16667" name="adj1"/>
              <a:gd fmla="val 0" name="adj2"/>
            </a:avLst>
          </a:prstGeom>
          <a:solidFill>
            <a:schemeClr val="lt2"/>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ar-EG" sz="1800">
                <a:solidFill>
                  <a:srgbClr val="002060"/>
                </a:solidFill>
                <a:latin typeface="Calibri"/>
                <a:ea typeface="Calibri"/>
                <a:cs typeface="Calibri"/>
                <a:sym typeface="Calibri"/>
              </a:rPr>
              <a:t>4- كل ليفة عضلية تتكون من :</a:t>
            </a:r>
            <a:endParaRPr/>
          </a:p>
        </p:txBody>
      </p:sp>
      <p:sp>
        <p:nvSpPr>
          <p:cNvPr id="262" name="Google Shape;262;p6"/>
          <p:cNvSpPr txBox="1"/>
          <p:nvPr/>
        </p:nvSpPr>
        <p:spPr>
          <a:xfrm>
            <a:off x="6324519" y="4156794"/>
            <a:ext cx="1912922"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مجموعة من الاقراص (المناطق المضيئة) </a:t>
            </a:r>
            <a:endParaRPr/>
          </a:p>
        </p:txBody>
      </p:sp>
      <p:sp>
        <p:nvSpPr>
          <p:cNvPr id="263" name="Google Shape;263;p6"/>
          <p:cNvSpPr txBox="1"/>
          <p:nvPr/>
        </p:nvSpPr>
        <p:spPr>
          <a:xfrm>
            <a:off x="4067944" y="4156794"/>
            <a:ext cx="1944216"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1800">
                <a:solidFill>
                  <a:srgbClr val="002060"/>
                </a:solidFill>
                <a:latin typeface="Calibri"/>
                <a:ea typeface="Calibri"/>
                <a:cs typeface="Calibri"/>
                <a:sym typeface="Calibri"/>
              </a:rPr>
              <a:t>مجموعة من الاقراص (المناطق الداكنة)</a:t>
            </a:r>
            <a:endParaRPr/>
          </a:p>
        </p:txBody>
      </p:sp>
      <p:pic>
        <p:nvPicPr>
          <p:cNvPr descr="C:\Users\ISEL-PC\Desktop\ضضضضضضضضضضضضض (19).png" id="264" name="Google Shape;264;p6"/>
          <p:cNvPicPr preferRelativeResize="0"/>
          <p:nvPr/>
        </p:nvPicPr>
        <p:blipFill rotWithShape="1">
          <a:blip r:embed="rId3">
            <a:alphaModFix/>
          </a:blip>
          <a:srcRect b="0" l="0" r="0" t="0"/>
          <a:stretch/>
        </p:blipFill>
        <p:spPr>
          <a:xfrm>
            <a:off x="475104" y="687343"/>
            <a:ext cx="3559112" cy="3549772"/>
          </a:xfrm>
          <a:prstGeom prst="rect">
            <a:avLst/>
          </a:prstGeom>
          <a:noFill/>
          <a:ln>
            <a:noFill/>
          </a:ln>
        </p:spPr>
      </p:pic>
      <p:cxnSp>
        <p:nvCxnSpPr>
          <p:cNvPr id="265" name="Google Shape;265;p6"/>
          <p:cNvCxnSpPr/>
          <p:nvPr/>
        </p:nvCxnSpPr>
        <p:spPr>
          <a:xfrm flipH="1">
            <a:off x="5148064" y="4005118"/>
            <a:ext cx="504056" cy="222816"/>
          </a:xfrm>
          <a:prstGeom prst="straightConnector1">
            <a:avLst/>
          </a:prstGeom>
          <a:noFill/>
          <a:ln cap="flat" cmpd="sng" w="9525">
            <a:solidFill>
              <a:schemeClr val="accent1"/>
            </a:solidFill>
            <a:prstDash val="solid"/>
            <a:miter lim="800000"/>
            <a:headEnd len="sm" w="sm" type="none"/>
            <a:tailEnd len="med" w="med" type="stealth"/>
          </a:ln>
        </p:spPr>
      </p:cxnSp>
      <p:cxnSp>
        <p:nvCxnSpPr>
          <p:cNvPr id="266" name="Google Shape;266;p6"/>
          <p:cNvCxnSpPr/>
          <p:nvPr/>
        </p:nvCxnSpPr>
        <p:spPr>
          <a:xfrm>
            <a:off x="7280980" y="4005118"/>
            <a:ext cx="315356" cy="222816"/>
          </a:xfrm>
          <a:prstGeom prst="straightConnector1">
            <a:avLst/>
          </a:prstGeom>
          <a:noFill/>
          <a:ln cap="flat" cmpd="sng" w="9525">
            <a:solidFill>
              <a:schemeClr val="accent1"/>
            </a:solidFill>
            <a:prstDash val="solid"/>
            <a:miter lim="800000"/>
            <a:headEnd len="sm" w="sm" type="none"/>
            <a:tailEnd len="med" w="med" type="stealth"/>
          </a:ln>
        </p:spPr>
      </p:cxnSp>
      <p:pic>
        <p:nvPicPr>
          <p:cNvPr id="267" name="Google Shape;267;p6">
            <a:hlinkClick action="ppaction://hlinksldjump" r:id="rId4"/>
          </p:cNvPr>
          <p:cNvPicPr preferRelativeResize="0"/>
          <p:nvPr/>
        </p:nvPicPr>
        <p:blipFill rotWithShape="1">
          <a:blip r:embed="rId5">
            <a:alphaModFix/>
          </a:blip>
          <a:srcRect b="0" l="0" r="0" t="0"/>
          <a:stretch/>
        </p:blipFill>
        <p:spPr>
          <a:xfrm>
            <a:off x="754775" y="4435560"/>
            <a:ext cx="649360" cy="610070"/>
          </a:xfrm>
          <a:prstGeom prst="rect">
            <a:avLst/>
          </a:prstGeom>
          <a:noFill/>
          <a:ln>
            <a:noFill/>
          </a:ln>
        </p:spPr>
      </p:pic>
      <p:pic>
        <p:nvPicPr>
          <p:cNvPr id="268" name="Google Shape;268;p6">
            <a:hlinkClick action="ppaction://hlinksldjump" r:id="rId6"/>
          </p:cNvPr>
          <p:cNvPicPr preferRelativeResize="0"/>
          <p:nvPr/>
        </p:nvPicPr>
        <p:blipFill rotWithShape="1">
          <a:blip r:embed="rId7">
            <a:alphaModFix/>
          </a:blip>
          <a:srcRect b="0" l="0" r="0" t="0"/>
          <a:stretch/>
        </p:blipFill>
        <p:spPr>
          <a:xfrm>
            <a:off x="1433824" y="4666076"/>
            <a:ext cx="379554" cy="379554"/>
          </a:xfrm>
          <a:prstGeom prst="rect">
            <a:avLst/>
          </a:prstGeom>
          <a:noFill/>
          <a:ln>
            <a:noFill/>
          </a:ln>
        </p:spPr>
      </p:pic>
      <p:pic>
        <p:nvPicPr>
          <p:cNvPr id="269" name="Google Shape;269;p6">
            <a:hlinkClick action="ppaction://hlinksldjump" r:id="rId8"/>
          </p:cNvPr>
          <p:cNvPicPr preferRelativeResize="0"/>
          <p:nvPr/>
        </p:nvPicPr>
        <p:blipFill rotWithShape="1">
          <a:blip r:embed="rId9">
            <a:alphaModFix/>
          </a:blip>
          <a:srcRect b="0" l="0" r="0" t="0"/>
          <a:stretch/>
        </p:blipFill>
        <p:spPr>
          <a:xfrm flipH="1">
            <a:off x="323528" y="4633927"/>
            <a:ext cx="413794" cy="41379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500"/>
                                        <p:tgtEl>
                                          <p:spTgt spid="255"/>
                                        </p:tgtEl>
                                      </p:cBhvr>
                                    </p:animEffect>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264"/>
                                        </p:tgtEl>
                                        <p:attrNameLst>
                                          <p:attrName>style.visibility</p:attrName>
                                        </p:attrNameLst>
                                      </p:cBhvr>
                                      <p:to>
                                        <p:strVal val="visible"/>
                                      </p:to>
                                    </p:set>
                                    <p:anim calcmode="lin" valueType="num">
                                      <p:cBhvr additive="base">
                                        <p:cTn dur="500"/>
                                        <p:tgtEl>
                                          <p:spTgt spid="264"/>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1000"/>
                                        <p:tgtEl>
                                          <p:spTgt spid="258"/>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1000"/>
                                        <p:tgtEl>
                                          <p:spTgt spid="259"/>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1000"/>
                                        <p:tgtEl>
                                          <p:spTgt spid="260"/>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1000"/>
                                        <p:tgtEl>
                                          <p:spTgt spid="261"/>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1000"/>
                                        <p:tgtEl>
                                          <p:spTgt spid="262"/>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000"/>
                                        <p:tgtEl>
                                          <p:spTgt spid="2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grpSp>
        <p:nvGrpSpPr>
          <p:cNvPr id="274" name="Google Shape;274;p7"/>
          <p:cNvGrpSpPr/>
          <p:nvPr/>
        </p:nvGrpSpPr>
        <p:grpSpPr>
          <a:xfrm>
            <a:off x="6444988" y="1158736"/>
            <a:ext cx="2294256" cy="2450182"/>
            <a:chOff x="304800" y="673100"/>
            <a:chExt cx="4000500" cy="4000500"/>
          </a:xfrm>
        </p:grpSpPr>
        <p:sp>
          <p:nvSpPr>
            <p:cNvPr id="275" name="Google Shape;275;p7"/>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rgbClr val="000000"/>
                </a:solidFill>
                <a:latin typeface="Calibri"/>
                <a:ea typeface="Calibri"/>
                <a:cs typeface="Calibri"/>
                <a:sym typeface="Calibri"/>
              </a:endParaRPr>
            </a:p>
          </p:txBody>
        </p:sp>
        <p:sp>
          <p:nvSpPr>
            <p:cNvPr id="276" name="Google Shape;276;p7"/>
            <p:cNvSpPr/>
            <p:nvPr/>
          </p:nvSpPr>
          <p:spPr>
            <a:xfrm>
              <a:off x="392113" y="760413"/>
              <a:ext cx="3825874" cy="3825875"/>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2800">
                  <a:solidFill>
                    <a:srgbClr val="FF0000"/>
                  </a:solidFill>
                  <a:latin typeface="Calibri"/>
                  <a:ea typeface="Calibri"/>
                  <a:cs typeface="Calibri"/>
                  <a:sym typeface="Calibri"/>
                </a:rPr>
                <a:t>الانقباض العضلى </a:t>
              </a:r>
              <a:endParaRPr/>
            </a:p>
          </p:txBody>
        </p:sp>
      </p:grpSp>
      <p:sp>
        <p:nvSpPr>
          <p:cNvPr id="277" name="Google Shape;277;p7"/>
          <p:cNvSpPr/>
          <p:nvPr/>
        </p:nvSpPr>
        <p:spPr>
          <a:xfrm flipH="1">
            <a:off x="5534383" y="1264538"/>
            <a:ext cx="903520" cy="2434473"/>
          </a:xfrm>
          <a:custGeom>
            <a:rect b="b" l="l" r="r" t="t"/>
            <a:pathLst>
              <a:path extrusionOk="0" h="3822203" w="931331">
                <a:moveTo>
                  <a:pt x="931331" y="0"/>
                </a:moveTo>
                <a:lnTo>
                  <a:pt x="931331" y="43438"/>
                </a:lnTo>
                <a:lnTo>
                  <a:pt x="929692" y="43241"/>
                </a:lnTo>
                <a:cubicBezTo>
                  <a:pt x="720560" y="43241"/>
                  <a:pt x="548753" y="233651"/>
                  <a:pt x="531759" y="477070"/>
                </a:cubicBezTo>
                <a:cubicBezTo>
                  <a:pt x="531001" y="481589"/>
                  <a:pt x="530505" y="486178"/>
                  <a:pt x="530592" y="490864"/>
                </a:cubicBezTo>
                <a:lnTo>
                  <a:pt x="527965" y="521911"/>
                </a:lnTo>
                <a:cubicBezTo>
                  <a:pt x="527965" y="524355"/>
                  <a:pt x="527981" y="526795"/>
                  <a:pt x="528584" y="529223"/>
                </a:cubicBezTo>
                <a:cubicBezTo>
                  <a:pt x="525896" y="549213"/>
                  <a:pt x="525319" y="570030"/>
                  <a:pt x="525319" y="591585"/>
                </a:cubicBezTo>
                <a:lnTo>
                  <a:pt x="525319" y="1420695"/>
                </a:lnTo>
                <a:cubicBezTo>
                  <a:pt x="525319" y="1644311"/>
                  <a:pt x="418363" y="1909396"/>
                  <a:pt x="152419" y="1909396"/>
                </a:cubicBezTo>
                <a:lnTo>
                  <a:pt x="152419" y="1917007"/>
                </a:lnTo>
                <a:cubicBezTo>
                  <a:pt x="411268" y="1917007"/>
                  <a:pt x="525319" y="2180779"/>
                  <a:pt x="525319" y="2401508"/>
                </a:cubicBezTo>
                <a:lnTo>
                  <a:pt x="525319" y="3229831"/>
                </a:lnTo>
                <a:lnTo>
                  <a:pt x="528395" y="3285086"/>
                </a:lnTo>
                <a:lnTo>
                  <a:pt x="527965" y="3290166"/>
                </a:lnTo>
                <a:cubicBezTo>
                  <a:pt x="527965" y="3298449"/>
                  <a:pt x="528142" y="3306682"/>
                  <a:pt x="530049" y="3314794"/>
                </a:cubicBezTo>
                <a:cubicBezTo>
                  <a:pt x="529872" y="3323297"/>
                  <a:pt x="530775" y="3331587"/>
                  <a:pt x="532157" y="3339708"/>
                </a:cubicBezTo>
                <a:cubicBezTo>
                  <a:pt x="550979" y="3580884"/>
                  <a:pt x="721914" y="3768836"/>
                  <a:pt x="929692" y="3768836"/>
                </a:cubicBezTo>
                <a:cubicBezTo>
                  <a:pt x="930239" y="3768836"/>
                  <a:pt x="930786" y="3768835"/>
                  <a:pt x="931331" y="3768639"/>
                </a:cubicBezTo>
                <a:lnTo>
                  <a:pt x="931331" y="3822203"/>
                </a:lnTo>
                <a:cubicBezTo>
                  <a:pt x="739757" y="3822203"/>
                  <a:pt x="598112" y="3773911"/>
                  <a:pt x="507975" y="3678638"/>
                </a:cubicBezTo>
                <a:cubicBezTo>
                  <a:pt x="417575" y="3582577"/>
                  <a:pt x="372901" y="3410141"/>
                  <a:pt x="372901" y="3162642"/>
                </a:cubicBezTo>
                <a:lnTo>
                  <a:pt x="372901" y="2435365"/>
                </a:lnTo>
                <a:cubicBezTo>
                  <a:pt x="372901" y="2299674"/>
                  <a:pt x="350301" y="2189965"/>
                  <a:pt x="304838" y="2105453"/>
                </a:cubicBezTo>
                <a:cubicBezTo>
                  <a:pt x="260163" y="2021204"/>
                  <a:pt x="158200" y="1972649"/>
                  <a:pt x="0" y="1961888"/>
                </a:cubicBezTo>
                <a:lnTo>
                  <a:pt x="0" y="1860316"/>
                </a:lnTo>
                <a:cubicBezTo>
                  <a:pt x="146638" y="1837744"/>
                  <a:pt x="245710" y="1792339"/>
                  <a:pt x="296166" y="1724624"/>
                </a:cubicBezTo>
                <a:cubicBezTo>
                  <a:pt x="347410" y="1657434"/>
                  <a:pt x="372901" y="1544052"/>
                  <a:pt x="372901" y="1386838"/>
                </a:cubicBezTo>
                <a:lnTo>
                  <a:pt x="372901" y="659562"/>
                </a:lnTo>
                <a:cubicBezTo>
                  <a:pt x="372901" y="411275"/>
                  <a:pt x="417575" y="239626"/>
                  <a:pt x="507975" y="143566"/>
                </a:cubicBezTo>
                <a:cubicBezTo>
                  <a:pt x="598112" y="47505"/>
                  <a:pt x="739757" y="0"/>
                  <a:pt x="931331" y="0"/>
                </a:cubicBezTo>
                <a:close/>
              </a:path>
            </a:pathLst>
          </a:custGeom>
          <a:gradFill>
            <a:gsLst>
              <a:gs pos="0">
                <a:srgbClr val="FFFFFF"/>
              </a:gs>
              <a:gs pos="100000">
                <a:srgbClr val="FFFFFF"/>
              </a:gs>
            </a:gsLst>
            <a:lin ang="0" scaled="0"/>
          </a:gradFill>
          <a:ln cap="flat" cmpd="sng" w="12700">
            <a:solidFill>
              <a:srgbClr val="FFFFFF"/>
            </a:solidFill>
            <a:prstDash val="solid"/>
            <a:miter lim="800000"/>
            <a:headEnd len="sm" w="sm" type="none"/>
            <a:tailEnd len="sm" w="sm" type="none"/>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78" name="Google Shape;278;p7"/>
          <p:cNvGrpSpPr/>
          <p:nvPr/>
        </p:nvGrpSpPr>
        <p:grpSpPr>
          <a:xfrm flipH="1">
            <a:off x="1032860" y="883735"/>
            <a:ext cx="4501523" cy="761605"/>
            <a:chOff x="3710491" y="1059582"/>
            <a:chExt cx="4101695" cy="599235"/>
          </a:xfrm>
        </p:grpSpPr>
        <p:grpSp>
          <p:nvGrpSpPr>
            <p:cNvPr id="279" name="Google Shape;279;p7"/>
            <p:cNvGrpSpPr/>
            <p:nvPr/>
          </p:nvGrpSpPr>
          <p:grpSpPr>
            <a:xfrm>
              <a:off x="3710491" y="1059582"/>
              <a:ext cx="4101695" cy="599235"/>
              <a:chOff x="4139952" y="1170041"/>
              <a:chExt cx="3672408" cy="536519"/>
            </a:xfrm>
          </p:grpSpPr>
          <p:sp>
            <p:nvSpPr>
              <p:cNvPr id="280" name="Google Shape;280;p7"/>
              <p:cNvSpPr/>
              <p:nvPr/>
            </p:nvSpPr>
            <p:spPr>
              <a:xfrm>
                <a:off x="4139952" y="1170041"/>
                <a:ext cx="3672408" cy="536519"/>
              </a:xfrm>
              <a:prstGeom prst="roundRect">
                <a:avLst>
                  <a:gd fmla="val 50000" name="adj"/>
                </a:avLst>
              </a:prstGeom>
              <a:gradFill>
                <a:gsLst>
                  <a:gs pos="0">
                    <a:srgbClr val="FFFFFF"/>
                  </a:gs>
                  <a:gs pos="45000">
                    <a:srgbClr val="FFFFFF"/>
                  </a:gs>
                  <a:gs pos="100000">
                    <a:srgbClr val="FFFFFF"/>
                  </a:gs>
                </a:gsLst>
                <a:lin ang="18000000" scaled="0"/>
              </a:gradFill>
              <a:ln cap="flat" cmpd="sng" w="9525">
                <a:solidFill>
                  <a:srgbClr val="FFFFFF"/>
                </a:solidFill>
                <a:prstDash val="solid"/>
                <a:miter lim="800000"/>
                <a:headEnd len="sm" w="sm" type="none"/>
                <a:tailEnd len="sm" w="sm" type="none"/>
              </a:ln>
              <a:effectLst>
                <a:outerShdw blurRad="152400" rotWithShape="0" algn="tr" dir="8100000" dist="38100">
                  <a:srgbClr val="000000">
                    <a:alpha val="3372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50">
                  <a:solidFill>
                    <a:srgbClr val="595959"/>
                  </a:solidFill>
                  <a:latin typeface="Microsoft Yahei"/>
                  <a:ea typeface="Microsoft Yahei"/>
                  <a:cs typeface="Microsoft Yahei"/>
                  <a:sym typeface="Microsoft Yahei"/>
                </a:endParaRPr>
              </a:p>
            </p:txBody>
          </p:sp>
          <p:sp>
            <p:nvSpPr>
              <p:cNvPr id="281" name="Google Shape;281;p7"/>
              <p:cNvSpPr/>
              <p:nvPr/>
            </p:nvSpPr>
            <p:spPr>
              <a:xfrm>
                <a:off x="4716016" y="1250029"/>
                <a:ext cx="3005287" cy="389240"/>
              </a:xfrm>
              <a:custGeom>
                <a:rect b="b" l="l" r="r" t="t"/>
                <a:pathLst>
                  <a:path extrusionOk="0" h="389240" w="3005287">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50">
                  <a:solidFill>
                    <a:srgbClr val="595959"/>
                  </a:solidFill>
                  <a:latin typeface="Microsoft Yahei"/>
                  <a:ea typeface="Microsoft Yahei"/>
                  <a:cs typeface="Microsoft Yahei"/>
                  <a:sym typeface="Microsoft Yahei"/>
                </a:endParaRPr>
              </a:p>
            </p:txBody>
          </p:sp>
          <p:sp>
            <p:nvSpPr>
              <p:cNvPr id="282" name="Google Shape;282;p7"/>
              <p:cNvSpPr txBox="1"/>
              <p:nvPr/>
            </p:nvSpPr>
            <p:spPr>
              <a:xfrm>
                <a:off x="4281816" y="1253634"/>
                <a:ext cx="414143" cy="28801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ar-EG" sz="2000">
                    <a:solidFill>
                      <a:srgbClr val="FF0000"/>
                    </a:solidFill>
                    <a:latin typeface="Microsoft Yahei"/>
                    <a:ea typeface="Microsoft Yahei"/>
                    <a:cs typeface="Microsoft Yahei"/>
                    <a:sym typeface="Microsoft Yahei"/>
                  </a:rPr>
                  <a:t>01</a:t>
                </a:r>
                <a:endParaRPr b="1" sz="2000">
                  <a:solidFill>
                    <a:srgbClr val="FF0000"/>
                  </a:solidFill>
                  <a:latin typeface="Microsoft Yahei"/>
                  <a:ea typeface="Microsoft Yahei"/>
                  <a:cs typeface="Microsoft Yahei"/>
                  <a:sym typeface="Microsoft Yahei"/>
                </a:endParaRPr>
              </a:p>
            </p:txBody>
          </p:sp>
        </p:grpSp>
        <p:sp>
          <p:nvSpPr>
            <p:cNvPr id="283" name="Google Shape;283;p7"/>
            <p:cNvSpPr txBox="1"/>
            <p:nvPr/>
          </p:nvSpPr>
          <p:spPr>
            <a:xfrm>
              <a:off x="4252197" y="1209084"/>
              <a:ext cx="3322706" cy="37117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ar-EG" sz="2400">
                  <a:solidFill>
                    <a:srgbClr val="FFFFFF"/>
                  </a:solidFill>
                  <a:latin typeface="Microsoft Yahei"/>
                  <a:ea typeface="Microsoft Yahei"/>
                  <a:cs typeface="Microsoft Yahei"/>
                  <a:sym typeface="Microsoft Yahei"/>
                </a:rPr>
                <a:t>الجهاز الهيكلى  ( العظمى )</a:t>
              </a:r>
              <a:endParaRPr b="1" i="1" sz="2400">
                <a:solidFill>
                  <a:srgbClr val="FFFFFF"/>
                </a:solidFill>
                <a:latin typeface="Microsoft Yahei"/>
                <a:ea typeface="Microsoft Yahei"/>
                <a:cs typeface="Microsoft Yahei"/>
                <a:sym typeface="Microsoft Yahei"/>
              </a:endParaRPr>
            </a:p>
          </p:txBody>
        </p:sp>
      </p:grpSp>
      <p:grpSp>
        <p:nvGrpSpPr>
          <p:cNvPr id="284" name="Google Shape;284;p7"/>
          <p:cNvGrpSpPr/>
          <p:nvPr/>
        </p:nvGrpSpPr>
        <p:grpSpPr>
          <a:xfrm flipH="1">
            <a:off x="1022275" y="3301265"/>
            <a:ext cx="4512109" cy="795492"/>
            <a:chOff x="4139952" y="1170041"/>
            <a:chExt cx="3672408" cy="536519"/>
          </a:xfrm>
        </p:grpSpPr>
        <p:sp>
          <p:nvSpPr>
            <p:cNvPr id="285" name="Google Shape;285;p7"/>
            <p:cNvSpPr/>
            <p:nvPr/>
          </p:nvSpPr>
          <p:spPr>
            <a:xfrm>
              <a:off x="4139952" y="1170041"/>
              <a:ext cx="3672408" cy="536519"/>
            </a:xfrm>
            <a:prstGeom prst="roundRect">
              <a:avLst>
                <a:gd fmla="val 50000" name="adj"/>
              </a:avLst>
            </a:prstGeom>
            <a:gradFill>
              <a:gsLst>
                <a:gs pos="0">
                  <a:srgbClr val="FFFFFF"/>
                </a:gs>
                <a:gs pos="45000">
                  <a:srgbClr val="FFFFFF"/>
                </a:gs>
                <a:gs pos="100000">
                  <a:srgbClr val="FFFFFF"/>
                </a:gs>
              </a:gsLst>
              <a:lin ang="18000000" scaled="0"/>
            </a:gradFill>
            <a:ln cap="flat" cmpd="sng" w="9525">
              <a:solidFill>
                <a:srgbClr val="FFFFFF"/>
              </a:solidFill>
              <a:prstDash val="solid"/>
              <a:miter lim="800000"/>
              <a:headEnd len="sm" w="sm" type="none"/>
              <a:tailEnd len="sm" w="sm" type="none"/>
            </a:ln>
            <a:effectLst>
              <a:outerShdw blurRad="152400" rotWithShape="0" algn="tr" dir="8100000" dist="38100">
                <a:srgbClr val="000000">
                  <a:alpha val="3372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50">
                <a:solidFill>
                  <a:srgbClr val="595959"/>
                </a:solidFill>
                <a:latin typeface="Microsoft Yahei"/>
                <a:ea typeface="Microsoft Yahei"/>
                <a:cs typeface="Microsoft Yahei"/>
                <a:sym typeface="Microsoft Yahei"/>
              </a:endParaRPr>
            </a:p>
          </p:txBody>
        </p:sp>
        <p:sp>
          <p:nvSpPr>
            <p:cNvPr id="286" name="Google Shape;286;p7"/>
            <p:cNvSpPr/>
            <p:nvPr/>
          </p:nvSpPr>
          <p:spPr>
            <a:xfrm>
              <a:off x="4716016" y="1250029"/>
              <a:ext cx="3005287" cy="389240"/>
            </a:xfrm>
            <a:custGeom>
              <a:rect b="b" l="l" r="r" t="t"/>
              <a:pathLst>
                <a:path extrusionOk="0" h="389240" w="3005287">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rgbClr val="FFC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2400">
                  <a:solidFill>
                    <a:schemeClr val="lt1"/>
                  </a:solidFill>
                  <a:latin typeface="Microsoft Yahei"/>
                  <a:ea typeface="Microsoft Yahei"/>
                  <a:cs typeface="Microsoft Yahei"/>
                  <a:sym typeface="Microsoft Yahei"/>
                </a:rPr>
                <a:t>الجهاز العضلى </a:t>
              </a:r>
              <a:endParaRPr b="1" i="1" sz="2400">
                <a:solidFill>
                  <a:schemeClr val="lt1"/>
                </a:solidFill>
                <a:latin typeface="Microsoft Yahei"/>
                <a:ea typeface="Microsoft Yahei"/>
                <a:cs typeface="Microsoft Yahei"/>
                <a:sym typeface="Microsoft Yahei"/>
              </a:endParaRPr>
            </a:p>
          </p:txBody>
        </p:sp>
        <p:sp>
          <p:nvSpPr>
            <p:cNvPr id="287" name="Google Shape;287;p7"/>
            <p:cNvSpPr txBox="1"/>
            <p:nvPr/>
          </p:nvSpPr>
          <p:spPr>
            <a:xfrm>
              <a:off x="4282788" y="1253634"/>
              <a:ext cx="413172" cy="19879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ar-EG" sz="2000">
                  <a:solidFill>
                    <a:srgbClr val="FFC000"/>
                  </a:solidFill>
                  <a:latin typeface="Microsoft Yahei"/>
                  <a:ea typeface="Microsoft Yahei"/>
                  <a:cs typeface="Microsoft Yahei"/>
                  <a:sym typeface="Microsoft Yahei"/>
                </a:rPr>
                <a:t>03</a:t>
              </a:r>
              <a:endParaRPr b="1" sz="2000">
                <a:solidFill>
                  <a:srgbClr val="FFC000"/>
                </a:solidFill>
                <a:latin typeface="Microsoft Yahei"/>
                <a:ea typeface="Microsoft Yahei"/>
                <a:cs typeface="Microsoft Yahei"/>
                <a:sym typeface="Microsoft Yahei"/>
              </a:endParaRPr>
            </a:p>
          </p:txBody>
        </p:sp>
      </p:grpSp>
      <p:grpSp>
        <p:nvGrpSpPr>
          <p:cNvPr id="288" name="Google Shape;288;p7"/>
          <p:cNvGrpSpPr/>
          <p:nvPr/>
        </p:nvGrpSpPr>
        <p:grpSpPr>
          <a:xfrm flipH="1">
            <a:off x="1032863" y="2129698"/>
            <a:ext cx="4501520" cy="795492"/>
            <a:chOff x="4139952" y="1170041"/>
            <a:chExt cx="3672408" cy="536519"/>
          </a:xfrm>
        </p:grpSpPr>
        <p:sp>
          <p:nvSpPr>
            <p:cNvPr id="289" name="Google Shape;289;p7"/>
            <p:cNvSpPr/>
            <p:nvPr/>
          </p:nvSpPr>
          <p:spPr>
            <a:xfrm>
              <a:off x="4139952" y="1170041"/>
              <a:ext cx="3672408" cy="536519"/>
            </a:xfrm>
            <a:prstGeom prst="roundRect">
              <a:avLst>
                <a:gd fmla="val 50000" name="adj"/>
              </a:avLst>
            </a:prstGeom>
            <a:gradFill>
              <a:gsLst>
                <a:gs pos="0">
                  <a:srgbClr val="FFFFFF"/>
                </a:gs>
                <a:gs pos="45000">
                  <a:srgbClr val="FFFFFF"/>
                </a:gs>
                <a:gs pos="100000">
                  <a:srgbClr val="FFFFFF"/>
                </a:gs>
              </a:gsLst>
              <a:lin ang="18000000" scaled="0"/>
            </a:gradFill>
            <a:ln cap="flat" cmpd="sng" w="9525">
              <a:solidFill>
                <a:srgbClr val="FFFFFF"/>
              </a:solidFill>
              <a:prstDash val="solid"/>
              <a:miter lim="800000"/>
              <a:headEnd len="sm" w="sm" type="none"/>
              <a:tailEnd len="sm" w="sm" type="none"/>
            </a:ln>
            <a:effectLst>
              <a:outerShdw blurRad="152400" rotWithShape="0" algn="tr" dir="8100000" dist="38100">
                <a:srgbClr val="000000">
                  <a:alpha val="3372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50">
                <a:solidFill>
                  <a:srgbClr val="595959"/>
                </a:solidFill>
                <a:latin typeface="Microsoft Yahei"/>
                <a:ea typeface="Microsoft Yahei"/>
                <a:cs typeface="Microsoft Yahei"/>
                <a:sym typeface="Microsoft Yahei"/>
              </a:endParaRPr>
            </a:p>
          </p:txBody>
        </p:sp>
        <p:sp>
          <p:nvSpPr>
            <p:cNvPr id="290" name="Google Shape;290;p7"/>
            <p:cNvSpPr/>
            <p:nvPr/>
          </p:nvSpPr>
          <p:spPr>
            <a:xfrm>
              <a:off x="4716016" y="1250029"/>
              <a:ext cx="3005287" cy="389240"/>
            </a:xfrm>
            <a:custGeom>
              <a:rect b="b" l="l" r="r" t="t"/>
              <a:pathLst>
                <a:path extrusionOk="0" h="389240" w="3005287">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rgbClr val="A5A5A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2400">
                  <a:solidFill>
                    <a:schemeClr val="lt1"/>
                  </a:solidFill>
                  <a:latin typeface="Microsoft Yahei"/>
                  <a:ea typeface="Microsoft Yahei"/>
                  <a:cs typeface="Microsoft Yahei"/>
                  <a:sym typeface="Microsoft Yahei"/>
                </a:rPr>
                <a:t>الجهاز العصبى </a:t>
              </a:r>
              <a:endParaRPr b="1" i="1" sz="2400">
                <a:solidFill>
                  <a:schemeClr val="lt1"/>
                </a:solidFill>
                <a:latin typeface="Microsoft Yahei"/>
                <a:ea typeface="Microsoft Yahei"/>
                <a:cs typeface="Microsoft Yahei"/>
                <a:sym typeface="Microsoft Yahei"/>
              </a:endParaRPr>
            </a:p>
          </p:txBody>
        </p:sp>
        <p:sp>
          <p:nvSpPr>
            <p:cNvPr id="291" name="Google Shape;291;p7"/>
            <p:cNvSpPr txBox="1"/>
            <p:nvPr/>
          </p:nvSpPr>
          <p:spPr>
            <a:xfrm>
              <a:off x="4281815" y="1253634"/>
              <a:ext cx="414144" cy="21546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ar-EG" sz="2000">
                  <a:solidFill>
                    <a:srgbClr val="A5A5A5"/>
                  </a:solidFill>
                  <a:latin typeface="Microsoft Yahei"/>
                  <a:ea typeface="Microsoft Yahei"/>
                  <a:cs typeface="Microsoft Yahei"/>
                  <a:sym typeface="Microsoft Yahei"/>
                </a:rPr>
                <a:t>02</a:t>
              </a:r>
              <a:endParaRPr b="1" sz="2000">
                <a:solidFill>
                  <a:srgbClr val="A5A5A5"/>
                </a:solidFill>
                <a:latin typeface="Microsoft Yahei"/>
                <a:ea typeface="Microsoft Yahei"/>
                <a:cs typeface="Microsoft Yahei"/>
                <a:sym typeface="Microsoft Yahei"/>
              </a:endParaRPr>
            </a:p>
          </p:txBody>
        </p:sp>
      </p:grpSp>
      <p:pic>
        <p:nvPicPr>
          <p:cNvPr id="292" name="Google Shape;292;p7">
            <a:hlinkClick action="ppaction://hlinksldjump" r:id="rId3"/>
          </p:cNvPr>
          <p:cNvPicPr preferRelativeResize="0"/>
          <p:nvPr/>
        </p:nvPicPr>
        <p:blipFill rotWithShape="1">
          <a:blip r:embed="rId4">
            <a:alphaModFix/>
          </a:blip>
          <a:srcRect b="0" l="0" r="0" t="0"/>
          <a:stretch/>
        </p:blipFill>
        <p:spPr>
          <a:xfrm>
            <a:off x="726250" y="4332346"/>
            <a:ext cx="649360" cy="610070"/>
          </a:xfrm>
          <a:prstGeom prst="rect">
            <a:avLst/>
          </a:prstGeom>
          <a:noFill/>
          <a:ln>
            <a:noFill/>
          </a:ln>
        </p:spPr>
      </p:pic>
      <p:pic>
        <p:nvPicPr>
          <p:cNvPr id="293" name="Google Shape;293;p7">
            <a:hlinkClick action="ppaction://hlinksldjump" r:id="rId5"/>
          </p:cNvPr>
          <p:cNvPicPr preferRelativeResize="0"/>
          <p:nvPr/>
        </p:nvPicPr>
        <p:blipFill rotWithShape="1">
          <a:blip r:embed="rId6">
            <a:alphaModFix/>
          </a:blip>
          <a:srcRect b="0" l="0" r="0" t="0"/>
          <a:stretch/>
        </p:blipFill>
        <p:spPr>
          <a:xfrm>
            <a:off x="1449103" y="4532876"/>
            <a:ext cx="379554" cy="379554"/>
          </a:xfrm>
          <a:prstGeom prst="rect">
            <a:avLst/>
          </a:prstGeom>
          <a:noFill/>
          <a:ln>
            <a:noFill/>
          </a:ln>
        </p:spPr>
      </p:pic>
      <p:pic>
        <p:nvPicPr>
          <p:cNvPr id="294" name="Google Shape;294;p7">
            <a:hlinkClick action="ppaction://hlinksldjump" r:id="rId7"/>
          </p:cNvPr>
          <p:cNvPicPr preferRelativeResize="0"/>
          <p:nvPr/>
        </p:nvPicPr>
        <p:blipFill rotWithShape="1">
          <a:blip r:embed="rId8">
            <a:alphaModFix/>
          </a:blip>
          <a:srcRect b="0" l="0" r="0" t="0"/>
          <a:stretch/>
        </p:blipFill>
        <p:spPr>
          <a:xfrm flipH="1">
            <a:off x="251520" y="4532969"/>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2000"/>
                                        <p:tgtEl>
                                          <p:spTgt spid="274"/>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1000"/>
                                        <p:tgtEl>
                                          <p:spTgt spid="277"/>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500"/>
                                        <p:tgtEl>
                                          <p:spTgt spid="278"/>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500"/>
                                        <p:tgtEl>
                                          <p:spTgt spid="288"/>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500"/>
                                        <p:tgtEl>
                                          <p:spTgt spid="2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pic>
        <p:nvPicPr>
          <p:cNvPr id="299" name="Google Shape;299;p8"/>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300" name="Google Shape;300;p8"/>
          <p:cNvSpPr/>
          <p:nvPr/>
        </p:nvSpPr>
        <p:spPr>
          <a:xfrm>
            <a:off x="1473343" y="1432335"/>
            <a:ext cx="2412580" cy="623248"/>
          </a:xfrm>
          <a:prstGeom prst="rect">
            <a:avLst/>
          </a:prstGeom>
          <a:noFill/>
          <a:ln>
            <a:noFill/>
          </a:ln>
        </p:spPr>
        <p:txBody>
          <a:bodyPr anchorCtr="0" anchor="t" bIns="34275" lIns="68575" spcFirstLastPara="1" rIns="68575" wrap="square" tIns="34275">
            <a:spAutoFit/>
          </a:bodyPr>
          <a:lstStyle/>
          <a:p>
            <a:pPr indent="0" lvl="0" marL="0" marR="0" rtl="1" algn="r">
              <a:spcBef>
                <a:spcPts val="0"/>
              </a:spcBef>
              <a:spcAft>
                <a:spcPts val="0"/>
              </a:spcAft>
              <a:buNone/>
            </a:pPr>
            <a:r>
              <a:rPr b="1" lang="ar-EG" sz="1200">
                <a:solidFill>
                  <a:srgbClr val="002060"/>
                </a:solidFill>
                <a:latin typeface="Arial"/>
                <a:ea typeface="Arial"/>
                <a:cs typeface="Arial"/>
                <a:sym typeface="Arial"/>
              </a:rPr>
              <a:t>العضلات الهيكلية الارادية السطح الخارجى للغشا الليفة العضلية مشحون بشحنة موجبة بينما الغشاء من الداخل شحنة سالبة </a:t>
            </a:r>
            <a:endParaRPr/>
          </a:p>
        </p:txBody>
      </p:sp>
      <p:sp>
        <p:nvSpPr>
          <p:cNvPr id="301" name="Google Shape;301;p8"/>
          <p:cNvSpPr/>
          <p:nvPr/>
        </p:nvSpPr>
        <p:spPr>
          <a:xfrm>
            <a:off x="1473343" y="2726418"/>
            <a:ext cx="2430263" cy="623248"/>
          </a:xfrm>
          <a:prstGeom prst="rect">
            <a:avLst/>
          </a:prstGeom>
          <a:noFill/>
          <a:ln>
            <a:noFill/>
          </a:ln>
        </p:spPr>
        <p:txBody>
          <a:bodyPr anchorCtr="0" anchor="t" bIns="34275" lIns="68575" spcFirstLastPara="1" rIns="68575" wrap="square" tIns="34275">
            <a:spAutoFit/>
          </a:bodyPr>
          <a:lstStyle/>
          <a:p>
            <a:pPr indent="0" lvl="0" marL="0" marR="0" rtl="1" algn="r">
              <a:spcBef>
                <a:spcPts val="0"/>
              </a:spcBef>
              <a:spcAft>
                <a:spcPts val="0"/>
              </a:spcAft>
              <a:buNone/>
            </a:pPr>
            <a:r>
              <a:rPr b="1" lang="ar-EG" sz="1200">
                <a:solidFill>
                  <a:srgbClr val="002060"/>
                </a:solidFill>
                <a:latin typeface="Arial"/>
                <a:ea typeface="Arial"/>
                <a:cs typeface="Arial"/>
                <a:sym typeface="Arial"/>
              </a:rPr>
              <a:t>النهايات العصبية للخلايا تحتوى على حويصلات بها بعض المواد الكيمائية وتعرف بالنوافل العصبية مثل الاستيل كولين </a:t>
            </a:r>
            <a:endParaRPr b="1" sz="1200">
              <a:solidFill>
                <a:srgbClr val="002060"/>
              </a:solidFill>
              <a:latin typeface="Calibri"/>
              <a:ea typeface="Calibri"/>
              <a:cs typeface="Calibri"/>
              <a:sym typeface="Calibri"/>
            </a:endParaRPr>
          </a:p>
        </p:txBody>
      </p:sp>
      <p:sp>
        <p:nvSpPr>
          <p:cNvPr id="302" name="Google Shape;302;p8"/>
          <p:cNvSpPr/>
          <p:nvPr/>
        </p:nvSpPr>
        <p:spPr>
          <a:xfrm>
            <a:off x="1259632" y="4051580"/>
            <a:ext cx="2688917" cy="715581"/>
          </a:xfrm>
          <a:prstGeom prst="rect">
            <a:avLst/>
          </a:prstGeom>
          <a:noFill/>
          <a:ln>
            <a:noFill/>
          </a:ln>
        </p:spPr>
        <p:txBody>
          <a:bodyPr anchorCtr="0" anchor="t" bIns="34275" lIns="68575" spcFirstLastPara="1" rIns="68575" wrap="square" tIns="34275">
            <a:spAutoFit/>
          </a:bodyPr>
          <a:lstStyle/>
          <a:p>
            <a:pPr indent="0" lvl="0" marL="0" marR="0" rtl="1" algn="r">
              <a:spcBef>
                <a:spcPts val="0"/>
              </a:spcBef>
              <a:spcAft>
                <a:spcPts val="0"/>
              </a:spcAft>
              <a:buNone/>
            </a:pPr>
            <a:r>
              <a:rPr b="1" lang="ar-EG" sz="1800">
                <a:solidFill>
                  <a:srgbClr val="333333"/>
                </a:solidFill>
                <a:latin typeface="Arial"/>
                <a:ea typeface="Arial"/>
                <a:cs typeface="Arial"/>
                <a:sym typeface="Arial"/>
              </a:rPr>
              <a:t> </a:t>
            </a:r>
            <a:r>
              <a:rPr b="1" lang="ar-EG" sz="1200">
                <a:solidFill>
                  <a:srgbClr val="002060"/>
                </a:solidFill>
                <a:latin typeface="Arial"/>
                <a:ea typeface="Arial"/>
                <a:cs typeface="Arial"/>
                <a:sym typeface="Arial"/>
              </a:rPr>
              <a:t>فرق الجهد على الغشاء يعود الى وضعة الطبيعى بعد جزء من الثانية وذلك بعمل انزيم الكولين وهو متوفر فى نقاط الاتصال العصبى العضلى </a:t>
            </a:r>
            <a:endParaRPr b="1" sz="1200">
              <a:solidFill>
                <a:srgbClr val="002060"/>
              </a:solidFill>
              <a:latin typeface="Calibri"/>
              <a:ea typeface="Calibri"/>
              <a:cs typeface="Calibri"/>
              <a:sym typeface="Calibri"/>
            </a:endParaRPr>
          </a:p>
        </p:txBody>
      </p:sp>
      <p:sp>
        <p:nvSpPr>
          <p:cNvPr id="303" name="Google Shape;303;p8"/>
          <p:cNvSpPr/>
          <p:nvPr/>
        </p:nvSpPr>
        <p:spPr>
          <a:xfrm>
            <a:off x="5130182" y="2124970"/>
            <a:ext cx="2497956" cy="623248"/>
          </a:xfrm>
          <a:prstGeom prst="rect">
            <a:avLst/>
          </a:prstGeom>
          <a:noFill/>
          <a:ln>
            <a:noFill/>
          </a:ln>
        </p:spPr>
        <p:txBody>
          <a:bodyPr anchorCtr="0" anchor="t" bIns="34275" lIns="68575" spcFirstLastPara="1" rIns="68575" wrap="square" tIns="34275">
            <a:spAutoFit/>
          </a:bodyPr>
          <a:lstStyle/>
          <a:p>
            <a:pPr indent="0" lvl="0" marL="0" marR="0" rtl="1" algn="r">
              <a:spcBef>
                <a:spcPts val="0"/>
              </a:spcBef>
              <a:spcAft>
                <a:spcPts val="0"/>
              </a:spcAft>
              <a:buNone/>
            </a:pPr>
            <a:r>
              <a:rPr b="1" lang="ar-EG" sz="1200">
                <a:solidFill>
                  <a:srgbClr val="002060"/>
                </a:solidFill>
                <a:latin typeface="Arial"/>
                <a:ea typeface="Arial"/>
                <a:cs typeface="Arial"/>
                <a:sym typeface="Arial"/>
              </a:rPr>
              <a:t>الموثر الذى يسبب انقباض العضلة الادارية هو وصول السيالات العصبية عن طريق الخلايا العصبية الحركية الاتية من المخ والحبل الشوكى</a:t>
            </a:r>
            <a:endParaRPr b="1" sz="1200">
              <a:solidFill>
                <a:srgbClr val="002060"/>
              </a:solidFill>
              <a:latin typeface="Calibri"/>
              <a:ea typeface="Calibri"/>
              <a:cs typeface="Calibri"/>
              <a:sym typeface="Calibri"/>
            </a:endParaRPr>
          </a:p>
        </p:txBody>
      </p:sp>
      <p:sp>
        <p:nvSpPr>
          <p:cNvPr id="304" name="Google Shape;304;p8"/>
          <p:cNvSpPr/>
          <p:nvPr/>
        </p:nvSpPr>
        <p:spPr>
          <a:xfrm>
            <a:off x="5142236" y="3369600"/>
            <a:ext cx="2473848" cy="623248"/>
          </a:xfrm>
          <a:prstGeom prst="rect">
            <a:avLst/>
          </a:prstGeom>
          <a:noFill/>
          <a:ln>
            <a:noFill/>
          </a:ln>
        </p:spPr>
        <p:txBody>
          <a:bodyPr anchorCtr="0" anchor="t" bIns="34275" lIns="68575" spcFirstLastPara="1" rIns="68575" wrap="square" tIns="34275">
            <a:spAutoFit/>
          </a:bodyPr>
          <a:lstStyle/>
          <a:p>
            <a:pPr indent="0" lvl="0" marL="0" marR="0" rtl="1" algn="r">
              <a:spcBef>
                <a:spcPts val="0"/>
              </a:spcBef>
              <a:spcAft>
                <a:spcPts val="0"/>
              </a:spcAft>
              <a:buNone/>
            </a:pPr>
            <a:r>
              <a:rPr b="1" lang="ar-EG" sz="1200">
                <a:solidFill>
                  <a:srgbClr val="002060"/>
                </a:solidFill>
                <a:latin typeface="Arial"/>
                <a:ea typeface="Arial"/>
                <a:cs typeface="Arial"/>
                <a:sym typeface="Arial"/>
              </a:rPr>
              <a:t>عند وصول السيال العصبى الى هذه الحويصلات تسبب خروج هذه النوافل العصبية وتكوم ايونات الكالسيوم بدور مهم فى خروج هذه النوافل </a:t>
            </a:r>
            <a:endParaRPr b="1" sz="1200">
              <a:solidFill>
                <a:srgbClr val="002060"/>
              </a:solidFill>
              <a:latin typeface="Calibri"/>
              <a:ea typeface="Calibri"/>
              <a:cs typeface="Calibri"/>
              <a:sym typeface="Calibri"/>
            </a:endParaRPr>
          </a:p>
        </p:txBody>
      </p:sp>
      <p:sp>
        <p:nvSpPr>
          <p:cNvPr id="305" name="Google Shape;305;p8"/>
          <p:cNvSpPr txBox="1"/>
          <p:nvPr/>
        </p:nvSpPr>
        <p:spPr>
          <a:xfrm>
            <a:off x="1907705" y="281151"/>
            <a:ext cx="4637358" cy="392415"/>
          </a:xfrm>
          <a:prstGeom prst="rect">
            <a:avLst/>
          </a:prstGeom>
          <a:solidFill>
            <a:srgbClr val="FFD966"/>
          </a:solidFill>
          <a:ln>
            <a:noFill/>
          </a:ln>
          <a:effectLst>
            <a:outerShdw blurRad="57150" rotWithShape="0" algn="ctr" dir="5400000" dist="19050">
              <a:srgbClr val="000000">
                <a:alpha val="62745"/>
              </a:srgbClr>
            </a:outerShdw>
          </a:effectLst>
        </p:spPr>
        <p:txBody>
          <a:bodyPr anchorCtr="0" anchor="t" bIns="34275" lIns="68575" spcFirstLastPara="1" rIns="68575" wrap="square" tIns="34275">
            <a:spAutoFit/>
          </a:bodyPr>
          <a:lstStyle/>
          <a:p>
            <a:pPr indent="0" lvl="0" marL="0" marR="0" rtl="1" algn="ctr">
              <a:spcBef>
                <a:spcPts val="0"/>
              </a:spcBef>
              <a:spcAft>
                <a:spcPts val="0"/>
              </a:spcAft>
              <a:buNone/>
            </a:pPr>
            <a:r>
              <a:rPr b="1" i="1" lang="ar-EG" sz="2100">
                <a:solidFill>
                  <a:srgbClr val="FF0000"/>
                </a:solidFill>
                <a:latin typeface="Calibri"/>
                <a:ea typeface="Calibri"/>
                <a:cs typeface="Calibri"/>
                <a:sym typeface="Calibri"/>
              </a:rPr>
              <a:t>كيفية انتقال السيال العصبى الى العضلة الهيكلية </a:t>
            </a:r>
            <a:endParaRPr/>
          </a:p>
        </p:txBody>
      </p:sp>
      <p:sp>
        <p:nvSpPr>
          <p:cNvPr id="306" name="Google Shape;306;p8"/>
          <p:cNvSpPr txBox="1"/>
          <p:nvPr/>
        </p:nvSpPr>
        <p:spPr>
          <a:xfrm>
            <a:off x="4572000" y="1032225"/>
            <a:ext cx="64807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ar-EG" sz="2000">
                <a:solidFill>
                  <a:schemeClr val="dk1"/>
                </a:solidFill>
                <a:latin typeface="Calibri"/>
                <a:ea typeface="Calibri"/>
                <a:cs typeface="Calibri"/>
                <a:sym typeface="Calibri"/>
              </a:rPr>
              <a:t>1</a:t>
            </a:r>
            <a:endParaRPr b="1" sz="2000">
              <a:solidFill>
                <a:schemeClr val="dk1"/>
              </a:solidFill>
              <a:latin typeface="Calibri"/>
              <a:ea typeface="Calibri"/>
              <a:cs typeface="Calibri"/>
              <a:sym typeface="Calibri"/>
            </a:endParaRPr>
          </a:p>
        </p:txBody>
      </p:sp>
      <p:sp>
        <p:nvSpPr>
          <p:cNvPr id="307" name="Google Shape;307;p8"/>
          <p:cNvSpPr txBox="1"/>
          <p:nvPr/>
        </p:nvSpPr>
        <p:spPr>
          <a:xfrm>
            <a:off x="3974356" y="1686251"/>
            <a:ext cx="504056"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ar-EG" sz="2000">
                <a:solidFill>
                  <a:srgbClr val="FFC000"/>
                </a:solidFill>
                <a:latin typeface="Calibri"/>
                <a:ea typeface="Calibri"/>
                <a:cs typeface="Calibri"/>
                <a:sym typeface="Calibri"/>
              </a:rPr>
              <a:t>2</a:t>
            </a:r>
            <a:endParaRPr b="1" sz="1800">
              <a:solidFill>
                <a:srgbClr val="FFC000"/>
              </a:solidFill>
              <a:latin typeface="Calibri"/>
              <a:ea typeface="Calibri"/>
              <a:cs typeface="Calibri"/>
              <a:sym typeface="Calibri"/>
            </a:endParaRPr>
          </a:p>
        </p:txBody>
      </p:sp>
      <p:sp>
        <p:nvSpPr>
          <p:cNvPr id="308" name="Google Shape;308;p8"/>
          <p:cNvSpPr txBox="1"/>
          <p:nvPr/>
        </p:nvSpPr>
        <p:spPr>
          <a:xfrm>
            <a:off x="4614350" y="2371695"/>
            <a:ext cx="550488"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ar-EG" sz="2000">
                <a:solidFill>
                  <a:srgbClr val="FF0066"/>
                </a:solidFill>
                <a:latin typeface="Calibri"/>
                <a:ea typeface="Calibri"/>
                <a:cs typeface="Calibri"/>
                <a:sym typeface="Calibri"/>
              </a:rPr>
              <a:t>3</a:t>
            </a:r>
            <a:endParaRPr b="1" sz="2000">
              <a:solidFill>
                <a:srgbClr val="FF0066"/>
              </a:solidFill>
              <a:latin typeface="Calibri"/>
              <a:ea typeface="Calibri"/>
              <a:cs typeface="Calibri"/>
              <a:sym typeface="Calibri"/>
            </a:endParaRPr>
          </a:p>
        </p:txBody>
      </p:sp>
      <p:sp>
        <p:nvSpPr>
          <p:cNvPr id="309" name="Google Shape;309;p8"/>
          <p:cNvSpPr txBox="1"/>
          <p:nvPr/>
        </p:nvSpPr>
        <p:spPr>
          <a:xfrm>
            <a:off x="4062265" y="3043062"/>
            <a:ext cx="328238"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ar-EG" sz="2000">
                <a:solidFill>
                  <a:srgbClr val="0070C0"/>
                </a:solidFill>
                <a:latin typeface="Calibri"/>
                <a:ea typeface="Calibri"/>
                <a:cs typeface="Calibri"/>
                <a:sym typeface="Calibri"/>
              </a:rPr>
              <a:t>4</a:t>
            </a:r>
            <a:endParaRPr b="1" sz="2000">
              <a:solidFill>
                <a:srgbClr val="0070C0"/>
              </a:solidFill>
              <a:latin typeface="Calibri"/>
              <a:ea typeface="Calibri"/>
              <a:cs typeface="Calibri"/>
              <a:sym typeface="Calibri"/>
            </a:endParaRPr>
          </a:p>
        </p:txBody>
      </p:sp>
      <p:sp>
        <p:nvSpPr>
          <p:cNvPr id="310" name="Google Shape;310;p8"/>
          <p:cNvSpPr txBox="1"/>
          <p:nvPr/>
        </p:nvSpPr>
        <p:spPr>
          <a:xfrm>
            <a:off x="4660782" y="3681224"/>
            <a:ext cx="504056"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ar-EG" sz="2000">
                <a:solidFill>
                  <a:srgbClr val="9CC2E5"/>
                </a:solidFill>
                <a:latin typeface="Calibri"/>
                <a:ea typeface="Calibri"/>
                <a:cs typeface="Calibri"/>
                <a:sym typeface="Calibri"/>
              </a:rPr>
              <a:t>5</a:t>
            </a:r>
            <a:endParaRPr b="1" sz="2000">
              <a:solidFill>
                <a:srgbClr val="9CC2E5"/>
              </a:solidFill>
              <a:latin typeface="Calibri"/>
              <a:ea typeface="Calibri"/>
              <a:cs typeface="Calibri"/>
              <a:sym typeface="Calibri"/>
            </a:endParaRPr>
          </a:p>
        </p:txBody>
      </p:sp>
      <p:pic>
        <p:nvPicPr>
          <p:cNvPr id="311" name="Google Shape;311;p8">
            <a:hlinkClick action="ppaction://hlinksldjump" r:id="rId4"/>
          </p:cNvPr>
          <p:cNvPicPr preferRelativeResize="0"/>
          <p:nvPr/>
        </p:nvPicPr>
        <p:blipFill rotWithShape="1">
          <a:blip r:embed="rId5">
            <a:alphaModFix/>
          </a:blip>
          <a:srcRect b="0" l="0" r="0" t="0"/>
          <a:stretch/>
        </p:blipFill>
        <p:spPr>
          <a:xfrm>
            <a:off x="726250" y="4332346"/>
            <a:ext cx="649360" cy="610070"/>
          </a:xfrm>
          <a:prstGeom prst="rect">
            <a:avLst/>
          </a:prstGeom>
          <a:noFill/>
          <a:ln>
            <a:noFill/>
          </a:ln>
        </p:spPr>
      </p:pic>
      <p:pic>
        <p:nvPicPr>
          <p:cNvPr id="312" name="Google Shape;312;p8">
            <a:hlinkClick action="ppaction://hlinksldjump" r:id="rId6"/>
          </p:cNvPr>
          <p:cNvPicPr preferRelativeResize="0"/>
          <p:nvPr/>
        </p:nvPicPr>
        <p:blipFill rotWithShape="1">
          <a:blip r:embed="rId7">
            <a:alphaModFix/>
          </a:blip>
          <a:srcRect b="0" l="0" r="0" t="0"/>
          <a:stretch/>
        </p:blipFill>
        <p:spPr>
          <a:xfrm>
            <a:off x="1449103" y="4532876"/>
            <a:ext cx="379554" cy="379554"/>
          </a:xfrm>
          <a:prstGeom prst="rect">
            <a:avLst/>
          </a:prstGeom>
          <a:noFill/>
          <a:ln>
            <a:noFill/>
          </a:ln>
        </p:spPr>
      </p:pic>
      <p:pic>
        <p:nvPicPr>
          <p:cNvPr id="313" name="Google Shape;313;p8">
            <a:hlinkClick action="ppaction://hlinksldjump" r:id="rId8"/>
          </p:cNvPr>
          <p:cNvPicPr preferRelativeResize="0"/>
          <p:nvPr/>
        </p:nvPicPr>
        <p:blipFill rotWithShape="1">
          <a:blip r:embed="rId9">
            <a:alphaModFix/>
          </a:blip>
          <a:srcRect b="0" l="0" r="0" t="0"/>
          <a:stretch/>
        </p:blipFill>
        <p:spPr>
          <a:xfrm flipH="1">
            <a:off x="251520" y="4532969"/>
            <a:ext cx="413794" cy="413794"/>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1822"/>
                                        <p:tgtEl>
                                          <p:spTgt spid="3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0" st="0"/>
                                            </p:txEl>
                                          </p:spTgt>
                                        </p:tgtEl>
                                        <p:attrNameLst>
                                          <p:attrName>style.visibility</p:attrName>
                                        </p:attrNameLst>
                                      </p:cBhvr>
                                      <p:to>
                                        <p:strVal val="visible"/>
                                      </p:to>
                                    </p:set>
                                    <p:animEffect filter="fade" transition="in">
                                      <p:cBhvr>
                                        <p:cTn dur="1000"/>
                                        <p:tgtEl>
                                          <p:spTgt spid="3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0" st="0"/>
                                            </p:txEl>
                                          </p:spTgt>
                                        </p:tgtEl>
                                        <p:attrNameLst>
                                          <p:attrName>style.visibility</p:attrName>
                                        </p:attrNameLst>
                                      </p:cBhvr>
                                      <p:to>
                                        <p:strVal val="visible"/>
                                      </p:to>
                                    </p:set>
                                    <p:animEffect filter="fade" transition="in">
                                      <p:cBhvr>
                                        <p:cTn dur="1000"/>
                                        <p:tgtEl>
                                          <p:spTgt spid="3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0" st="0"/>
                                            </p:txEl>
                                          </p:spTgt>
                                        </p:tgtEl>
                                        <p:attrNameLst>
                                          <p:attrName>style.visibility</p:attrName>
                                        </p:attrNameLst>
                                      </p:cBhvr>
                                      <p:to>
                                        <p:strVal val="visible"/>
                                      </p:to>
                                    </p:set>
                                    <p:animEffect filter="fade" transition="in">
                                      <p:cBhvr>
                                        <p:cTn dur="1000"/>
                                        <p:tgtEl>
                                          <p:spTgt spid="3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0" st="0"/>
                                            </p:txEl>
                                          </p:spTgt>
                                        </p:tgtEl>
                                        <p:attrNameLst>
                                          <p:attrName>style.visibility</p:attrName>
                                        </p:attrNameLst>
                                      </p:cBhvr>
                                      <p:to>
                                        <p:strVal val="visible"/>
                                      </p:to>
                                    </p:set>
                                    <p:animEffect filter="fade" transition="in">
                                      <p:cBhvr>
                                        <p:cTn dur="1000"/>
                                        <p:tgtEl>
                                          <p:spTgt spid="3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0" st="0"/>
                                            </p:txEl>
                                          </p:spTgt>
                                        </p:tgtEl>
                                        <p:attrNameLst>
                                          <p:attrName>style.visibility</p:attrName>
                                        </p:attrNameLst>
                                      </p:cBhvr>
                                      <p:to>
                                        <p:strVal val="visible"/>
                                      </p:to>
                                    </p:set>
                                    <p:animEffect filter="fade" transition="in">
                                      <p:cBhvr>
                                        <p:cTn dur="1000"/>
                                        <p:tgtEl>
                                          <p:spTgt spid="302">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grpSp>
        <p:nvGrpSpPr>
          <p:cNvPr id="319" name="Google Shape;319;p9"/>
          <p:cNvGrpSpPr/>
          <p:nvPr/>
        </p:nvGrpSpPr>
        <p:grpSpPr>
          <a:xfrm>
            <a:off x="5407344" y="555526"/>
            <a:ext cx="3346162" cy="1143980"/>
            <a:chOff x="304800" y="673100"/>
            <a:chExt cx="4000500" cy="4000500"/>
          </a:xfrm>
        </p:grpSpPr>
        <p:sp>
          <p:nvSpPr>
            <p:cNvPr id="320" name="Google Shape;320;p9"/>
            <p:cNvSpPr/>
            <p:nvPr/>
          </p:nvSpPr>
          <p:spPr>
            <a:xfrm>
              <a:off x="304800" y="673100"/>
              <a:ext cx="4000500" cy="4000500"/>
            </a:xfrm>
            <a:prstGeom prst="donut">
              <a:avLst>
                <a:gd fmla="val 4879" name="adj"/>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21" name="Google Shape;321;p9"/>
            <p:cNvSpPr/>
            <p:nvPr/>
          </p:nvSpPr>
          <p:spPr>
            <a:xfrm>
              <a:off x="392112" y="760412"/>
              <a:ext cx="3825874" cy="3825874"/>
            </a:xfrm>
            <a:prstGeom prst="ellipse">
              <a:avLst/>
            </a:prstGeom>
            <a:solidFill>
              <a:srgbClr val="FFD966"/>
            </a:solidFill>
            <a:ln>
              <a:noFill/>
            </a:ln>
            <a:effectLst>
              <a:outerShdw blurRad="444500" rotWithShape="0" algn="tr" dir="8100000" dist="254000">
                <a:srgbClr val="000000">
                  <a:alpha val="49803"/>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ar-EG" sz="3200">
                  <a:solidFill>
                    <a:srgbClr val="FF0000"/>
                  </a:solidFill>
                  <a:latin typeface="Calibri"/>
                  <a:ea typeface="Calibri"/>
                  <a:cs typeface="Calibri"/>
                  <a:sym typeface="Calibri"/>
                </a:rPr>
                <a:t>الوحدة الحركية </a:t>
              </a:r>
              <a:endParaRPr b="1" i="1" sz="3200">
                <a:solidFill>
                  <a:srgbClr val="FF0000"/>
                </a:solidFill>
                <a:latin typeface="Calibri"/>
                <a:ea typeface="Calibri"/>
                <a:cs typeface="Calibri"/>
                <a:sym typeface="Calibri"/>
              </a:endParaRPr>
            </a:p>
          </p:txBody>
        </p:sp>
      </p:grpSp>
      <p:sp>
        <p:nvSpPr>
          <p:cNvPr id="322" name="Google Shape;322;p9"/>
          <p:cNvSpPr txBox="1"/>
          <p:nvPr/>
        </p:nvSpPr>
        <p:spPr>
          <a:xfrm>
            <a:off x="4067944" y="2144926"/>
            <a:ext cx="4824536" cy="193899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ar-EG" sz="2000">
                <a:solidFill>
                  <a:srgbClr val="002060"/>
                </a:solidFill>
                <a:latin typeface="Calibri"/>
                <a:ea typeface="Calibri"/>
                <a:cs typeface="Calibri"/>
                <a:sym typeface="Calibri"/>
              </a:rPr>
              <a:t>تعتبر الوحدة الوظيفية للعضلة الهيكلية وتتكون من مجموعة من الالياف العضلية والخلية العصبية وعند دخول الليف الى العضلة يتفرع الى عدد كبير من الفروع العصبية وكل ليف عصبى يغذى عددا من الالياف العضلية التى يتراوح ما بين ( 5 – 100 ) ليف عضلى ويعرف مكان الاتصال بالوصلة العصبية العضلية .</a:t>
            </a:r>
            <a:endParaRPr/>
          </a:p>
        </p:txBody>
      </p:sp>
      <p:pic>
        <p:nvPicPr>
          <p:cNvPr descr="C:\Users\ISEL-PC\Desktop\njvhg.png" id="323" name="Google Shape;323;p9"/>
          <p:cNvPicPr preferRelativeResize="0"/>
          <p:nvPr/>
        </p:nvPicPr>
        <p:blipFill rotWithShape="1">
          <a:blip r:embed="rId3">
            <a:alphaModFix/>
          </a:blip>
          <a:srcRect b="0" l="0" r="0" t="0"/>
          <a:stretch/>
        </p:blipFill>
        <p:spPr>
          <a:xfrm>
            <a:off x="592276" y="580494"/>
            <a:ext cx="3312372" cy="3672408"/>
          </a:xfrm>
          <a:prstGeom prst="rect">
            <a:avLst/>
          </a:prstGeom>
          <a:noFill/>
          <a:ln>
            <a:noFill/>
          </a:ln>
        </p:spPr>
      </p:pic>
      <p:pic>
        <p:nvPicPr>
          <p:cNvPr id="324" name="Google Shape;324;p9">
            <a:hlinkClick action="ppaction://hlinksldjump" r:id="rId4"/>
          </p:cNvPr>
          <p:cNvPicPr preferRelativeResize="0"/>
          <p:nvPr/>
        </p:nvPicPr>
        <p:blipFill rotWithShape="1">
          <a:blip r:embed="rId5">
            <a:alphaModFix/>
          </a:blip>
          <a:srcRect b="0" l="0" r="0" t="0"/>
          <a:stretch/>
        </p:blipFill>
        <p:spPr>
          <a:xfrm>
            <a:off x="683568" y="4363883"/>
            <a:ext cx="649360" cy="610070"/>
          </a:xfrm>
          <a:prstGeom prst="rect">
            <a:avLst/>
          </a:prstGeom>
          <a:noFill/>
          <a:ln>
            <a:noFill/>
          </a:ln>
        </p:spPr>
      </p:pic>
      <p:pic>
        <p:nvPicPr>
          <p:cNvPr id="325" name="Google Shape;325;p9">
            <a:hlinkClick action="ppaction://hlinksldjump" r:id="rId6"/>
          </p:cNvPr>
          <p:cNvPicPr preferRelativeResize="0"/>
          <p:nvPr/>
        </p:nvPicPr>
        <p:blipFill rotWithShape="1">
          <a:blip r:embed="rId7">
            <a:alphaModFix/>
          </a:blip>
          <a:srcRect b="0" l="0" r="0" t="0"/>
          <a:stretch/>
        </p:blipFill>
        <p:spPr>
          <a:xfrm>
            <a:off x="1406421" y="4564413"/>
            <a:ext cx="379554" cy="379554"/>
          </a:xfrm>
          <a:prstGeom prst="rect">
            <a:avLst/>
          </a:prstGeom>
          <a:noFill/>
          <a:ln>
            <a:noFill/>
          </a:ln>
        </p:spPr>
      </p:pic>
      <p:pic>
        <p:nvPicPr>
          <p:cNvPr id="326" name="Google Shape;326;p9">
            <a:hlinkClick action="ppaction://hlinksldjump" r:id="rId8"/>
          </p:cNvPr>
          <p:cNvPicPr preferRelativeResize="0"/>
          <p:nvPr/>
        </p:nvPicPr>
        <p:blipFill rotWithShape="1">
          <a:blip r:embed="rId9">
            <a:alphaModFix/>
          </a:blip>
          <a:srcRect b="0" l="0" r="0" t="0"/>
          <a:stretch/>
        </p:blipFill>
        <p:spPr>
          <a:xfrm flipH="1">
            <a:off x="208838" y="4564506"/>
            <a:ext cx="413794" cy="41379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19"/>
                                        </p:tgtEl>
                                        <p:attrNameLst>
                                          <p:attrName>style.visibility</p:attrName>
                                        </p:attrNameLst>
                                      </p:cBhvr>
                                      <p:to>
                                        <p:strVal val="visible"/>
                                      </p:to>
                                    </p:set>
                                    <p:animEffect filter="fade" transition="in">
                                      <p:cBhvr>
                                        <p:cTn dur="2000"/>
                                        <p:tgtEl>
                                          <p:spTgt spid="319"/>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500"/>
                                        <p:tgtEl>
                                          <p:spTgt spid="323"/>
                                        </p:tgtEl>
                                      </p:cBhvr>
                                    </p:animEffect>
                                  </p:childTnLst>
                                </p:cTn>
                              </p:par>
                            </p:childTnLst>
                          </p:cTn>
                        </p:par>
                        <p:par>
                          <p:cTn fill="hold">
                            <p:stCondLst>
                              <p:cond delay="2500"/>
                            </p:stCondLst>
                            <p:childTnLst>
                              <p:par>
                                <p:cTn fill="hold" nodeType="afterEffect" presetClass="entr" presetID="2" presetSubtype="4">
                                  <p:stCondLst>
                                    <p:cond delay="0"/>
                                  </p:stCondLst>
                                  <p:childTnLst>
                                    <p:set>
                                      <p:cBhvr>
                                        <p:cTn dur="1" fill="hold">
                                          <p:stCondLst>
                                            <p:cond delay="0"/>
                                          </p:stCondLst>
                                        </p:cTn>
                                        <p:tgtEl>
                                          <p:spTgt spid="322"/>
                                        </p:tgtEl>
                                        <p:attrNameLst>
                                          <p:attrName>style.visibility</p:attrName>
                                        </p:attrNameLst>
                                      </p:cBhvr>
                                      <p:to>
                                        <p:strVal val="visible"/>
                                      </p:to>
                                    </p:set>
                                    <p:anim calcmode="lin" valueType="num">
                                      <p:cBhvr additive="base">
                                        <p:cTn dur="500"/>
                                        <p:tgtEl>
                                          <p:spTgt spid="32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2015-04-24T01:01:13Z</dcterms:created>
  <dc:creator>Administrator</dc:creator>
</cp:coreProperties>
</file>